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7" r:id="rId3"/>
  </p:sldMasterIdLst>
  <p:notesMasterIdLst>
    <p:notesMasterId r:id="rId15"/>
  </p:notesMasterIdLst>
  <p:sldIdLst>
    <p:sldId id="257" r:id="rId4"/>
    <p:sldId id="258" r:id="rId5"/>
    <p:sldId id="259" r:id="rId6"/>
    <p:sldId id="260" r:id="rId7"/>
    <p:sldId id="280" r:id="rId8"/>
    <p:sldId id="264" r:id="rId9"/>
    <p:sldId id="265" r:id="rId10"/>
    <p:sldId id="266" r:id="rId11"/>
    <p:sldId id="281" r:id="rId12"/>
    <p:sldId id="282" r:id="rId13"/>
    <p:sldId id="27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ong" initials="T" lastIdx="1" clrIdx="0">
    <p:extLst>
      <p:ext uri="{19B8F6BF-5375-455C-9EA6-DF929625EA0E}">
        <p15:presenceInfo xmlns:p15="http://schemas.microsoft.com/office/powerpoint/2012/main" userId="Tr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86" d="100"/>
          <a:sy n="86" d="100"/>
        </p:scale>
        <p:origin x="44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67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759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5.wdp"/><Relationship Id="rId1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17" Type="http://schemas.microsoft.com/office/2007/relationships/hdphoto" Target="../media/hdphoto7.wdp"/><Relationship Id="rId2" Type="http://schemas.openxmlformats.org/officeDocument/2006/relationships/image" Target="../media/image4.jpeg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microsoft.com/office/2007/relationships/hdphoto" Target="../media/hdphoto3.wdp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4.png"/><Relationship Id="rId3" Type="http://schemas.microsoft.com/office/2007/relationships/hdphoto" Target="../media/hdphoto8.wdp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13.png"/><Relationship Id="rId5" Type="http://schemas.openxmlformats.org/officeDocument/2006/relationships/image" Target="../media/image18.GIF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microsoft.com/office/2007/relationships/hdphoto" Target="../media/hdphoto9.wdp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microsoft.com/office/2007/relationships/hdphoto" Target="../media/hdphoto10.wdp"/><Relationship Id="rId12" Type="http://schemas.openxmlformats.org/officeDocument/2006/relationships/image" Target="../media/image14.png"/><Relationship Id="rId2" Type="http://schemas.openxmlformats.org/officeDocument/2006/relationships/image" Target="../media/image4.jpe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8.png"/><Relationship Id="rId10" Type="http://schemas.openxmlformats.org/officeDocument/2006/relationships/image" Target="../media/image13.png"/><Relationship Id="rId4" Type="http://schemas.openxmlformats.org/officeDocument/2006/relationships/image" Target="../media/image18.GIF"/><Relationship Id="rId9" Type="http://schemas.microsoft.com/office/2007/relationships/hdphoto" Target="../media/hdphoto9.wdp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AN LÃO </a:t>
            </a:r>
            <a:br>
              <a:rPr lang="vi-V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TRUNG </a:t>
            </a:r>
            <a:endParaRPr lang="en-US" sz="2400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609600" y="1618907"/>
            <a:ext cx="10602913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zh-CN" sz="3200" b="1" i="0" u="none" strike="noStrike" kern="1200" cap="none" spc="0" normalizeH="0" baseline="0" noProof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SÁCH KẾT NỐI TRI THỨC VỚI CUỘC SỐNG</a:t>
            </a:r>
          </a:p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zh-CN" sz="3200" b="1" i="0" u="none" strike="noStrike" kern="1200" cap="none" spc="0" normalizeH="0" baseline="0" noProof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MÔN </a:t>
            </a:r>
            <a:r>
              <a:rPr kumimoji="0" lang="vi-VN" altLang="zh-CN" sz="3200" b="1" i="0" u="none" strike="noStrike" kern="1200" cap="none" spc="0" normalizeH="0" baseline="0" noProof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</a:t>
            </a:r>
            <a:r>
              <a:rPr lang="en-US" altLang="zh-CN" sz="3200" b="1" noProof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</a:rPr>
              <a:t>OÁN</a:t>
            </a:r>
            <a:r>
              <a:rPr kumimoji="0" lang="vi-VN" altLang="zh-CN" sz="3200" b="1" i="0" u="none" strike="noStrike" kern="1200" cap="none" spc="0" normalizeH="0" baseline="0" noProof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vi-VN" altLang="zh-CN" sz="3200" b="1" i="0" u="none" strike="noStrike" kern="1200" cap="none" spc="0" normalizeH="0" baseline="0" noProof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– LỚP 2</a:t>
            </a:r>
          </a:p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vi-VN" altLang="zh-CN" sz="2800" b="1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j-lt"/>
              <a:ea typeface="字魂17号-萌趣果冻体"/>
              <a:cs typeface="+mj-lt"/>
            </a:endParaRPr>
          </a:p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vi-VN" altLang="zh-CN" sz="2400" b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</a:rPr>
              <a:t>GVCN : Phạm Thị Thu Hà  </a:t>
            </a:r>
          </a:p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altLang="zh-CN" sz="3200" b="1" i="0" u="none" strike="noStrike" kern="1200" cap="none" spc="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</a:endParaRPr>
          </a:p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vi-VN" altLang="zh-CN" sz="3200" b="1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j-lt"/>
              <a:ea typeface="字魂17号-萌趣果冻体"/>
              <a:cs typeface="+mj-lt"/>
            </a:endParaRPr>
          </a:p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altLang="zh-CN" sz="3200" b="1" i="0" u="none" strike="noStrike" kern="1200" cap="none" spc="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</a:endParaRPr>
          </a:p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vi-VN" altLang="zh-CN" sz="3200" b="1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+mj-lt"/>
              <a:ea typeface="字魂17号-萌趣果冻体"/>
              <a:cs typeface="+mj-lt"/>
            </a:endParaRPr>
          </a:p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zh-CN" sz="3200" b="1" i="0" u="none" strike="noStrike" kern="1200" cap="none" spc="0" normalizeH="0" baseline="0" noProof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endParaRPr kumimoji="0" lang="en-US" altLang="zh-CN" sz="3200" b="1" i="0" u="none" strike="noStrike" kern="1200" cap="none" spc="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990" y="1417955"/>
            <a:ext cx="10340340" cy="39370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267460" y="2063115"/>
            <a:ext cx="3133725" cy="314388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878070" y="3441700"/>
            <a:ext cx="3133725" cy="200850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B.2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34886" y="558165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Hình bên có mấy hình tứ giác?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97010" y="0"/>
            <a:ext cx="3025140" cy="1783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149903" y="799902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Có mấy đường gấp khúc?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A.1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B.2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C.3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D.4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38870" y="-534035"/>
            <a:ext cx="3802380" cy="2225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27: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hành gấp, cắt, ghép, xếp hình. Vẽ đoạn thẳng.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" y="0"/>
            <a:ext cx="2316480" cy="1104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440" y="1630680"/>
            <a:ext cx="9704070" cy="3972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1290" y="328930"/>
            <a:ext cx="9510395" cy="61995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3625" y="556260"/>
            <a:ext cx="9678670" cy="6005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8865" y="1243330"/>
            <a:ext cx="9791065" cy="430593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916430" y="3112770"/>
            <a:ext cx="1288415" cy="96329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85665" y="3122930"/>
            <a:ext cx="2647315" cy="23431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102</Words>
  <Application>Microsoft Office PowerPoint</Application>
  <PresentationFormat>Widescreen</PresentationFormat>
  <Paragraphs>33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SimSun</vt:lpstr>
      <vt:lpstr>SimSun</vt:lpstr>
      <vt:lpstr>Arial</vt:lpstr>
      <vt:lpstr>Calibri</vt:lpstr>
      <vt:lpstr>Calibri Light</vt:lpstr>
      <vt:lpstr>ITC Avant Garde Std Bk</vt:lpstr>
      <vt:lpstr>Times New Roman</vt:lpstr>
      <vt:lpstr>字魂17号-萌趣果冻体</vt:lpstr>
      <vt:lpstr>等线</vt:lpstr>
      <vt:lpstr>2_Office Theme</vt:lpstr>
      <vt:lpstr>1_Office Theme</vt:lpstr>
      <vt:lpstr>4_Office 主题</vt:lpstr>
      <vt:lpstr>ỦY BAN NHÂN DÂN HUYỆN AN LÃO  TRƯỜNG TIỂU HỌC QUANG TRUNG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Truong</dc:creator>
  <cp:lastModifiedBy>STD_NHA</cp:lastModifiedBy>
  <cp:revision>4</cp:revision>
  <dcterms:created xsi:type="dcterms:W3CDTF">2021-05-19T14:02:21Z</dcterms:created>
  <dcterms:modified xsi:type="dcterms:W3CDTF">2024-12-17T09:55:09Z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