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83" r:id="rId4"/>
    <p:sldId id="276" r:id="rId5"/>
    <p:sldId id="284" r:id="rId6"/>
    <p:sldId id="285" r:id="rId7"/>
    <p:sldId id="286" r:id="rId8"/>
    <p:sldId id="287" r:id="rId9"/>
    <p:sldId id="265" r:id="rId10"/>
    <p:sldId id="274" r:id="rId11"/>
    <p:sldId id="290" r:id="rId12"/>
    <p:sldId id="275" r:id="rId13"/>
    <p:sldId id="297" r:id="rId14"/>
    <p:sldId id="302" r:id="rId15"/>
    <p:sldId id="260" r:id="rId16"/>
    <p:sldId id="303" r:id="rId17"/>
    <p:sldId id="304" r:id="rId18"/>
    <p:sldId id="305" r:id="rId19"/>
    <p:sldId id="306" r:id="rId20"/>
    <p:sldId id="307" r:id="rId21"/>
    <p:sldId id="308" r:id="rId22"/>
    <p:sldId id="300" r:id="rId23"/>
    <p:sldId id="269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73" d="100"/>
          <a:sy n="73" d="100"/>
        </p:scale>
        <p:origin x="9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xmlns="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xmlns="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xmlns="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20/12/2024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xmlns="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xmlns="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xmlns="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5.wdp"/><Relationship Id="rId3" Type="http://schemas.openxmlformats.org/officeDocument/2006/relationships/image" Target="../media/image11.png"/><Relationship Id="rId7" Type="http://schemas.microsoft.com/office/2007/relationships/hdphoto" Target="../media/hdphoto12.wdp"/><Relationship Id="rId12" Type="http://schemas.openxmlformats.org/officeDocument/2006/relationships/image" Target="../media/image6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14.wdp"/><Relationship Id="rId5" Type="http://schemas.openxmlformats.org/officeDocument/2006/relationships/image" Target="../media/image13.png"/><Relationship Id="rId10" Type="http://schemas.openxmlformats.org/officeDocument/2006/relationships/image" Target="../media/image61.png"/><Relationship Id="rId4" Type="http://schemas.openxmlformats.org/officeDocument/2006/relationships/image" Target="../media/image12.gif"/><Relationship Id="rId9" Type="http://schemas.microsoft.com/office/2007/relationships/hdphoto" Target="../media/hdphoto13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slide" Target="slide5.xml"/><Relationship Id="rId18" Type="http://schemas.openxmlformats.org/officeDocument/2006/relationships/slide" Target="slide7.xml"/><Relationship Id="rId26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17" Type="http://schemas.openxmlformats.org/officeDocument/2006/relationships/image" Target="../media/image31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microsoft.com/office/2007/relationships/hdphoto" Target="../media/hdphoto3.wdp"/><Relationship Id="rId29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24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23" Type="http://schemas.openxmlformats.org/officeDocument/2006/relationships/image" Target="../media/image35.png"/><Relationship Id="rId28" Type="http://schemas.microsoft.com/office/2007/relationships/hdphoto" Target="../media/hdphoto5.wdp"/><Relationship Id="rId10" Type="http://schemas.openxmlformats.org/officeDocument/2006/relationships/slide" Target="slide4.xml"/><Relationship Id="rId19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38.png"/><Relationship Id="rId30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3.xml"/><Relationship Id="rId9" Type="http://schemas.openxmlformats.org/officeDocument/2006/relationships/slide" Target="slide3.xml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11.wdp"/><Relationship Id="rId7" Type="http://schemas.openxmlformats.org/officeDocument/2006/relationships/image" Target="../media/image40.png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1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xmlns="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xmlns="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xmlns="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xmlns="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xmlns="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xmlns="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199" y="1168872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945" y="1426055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412" y="3529556"/>
            <a:ext cx="1841152" cy="859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0851" y="319856"/>
            <a:ext cx="587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4158" y="5859093"/>
            <a:ext cx="445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GV: </a:t>
            </a:r>
            <a:r>
              <a:rPr lang="en-US" sz="2800" b="1" dirty="0" err="1" smtClean="0"/>
              <a:t>Nguyễn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Phương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xmlns="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xmlns="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xmlns="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xmlns="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xmlns="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xmlns="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xmlns="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xmlns="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xmlns="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xmlns="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xmlns="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xmlns="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xmlns="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xmlns="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xmlns="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xmlns="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xmlns="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xmlns="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xmlns="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xmlns="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xmlns="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xmlns="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xmlns="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xmlns="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xmlns="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xmlns="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xmlns="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048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xmlns="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xmlns="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xmlns="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xmlns="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xmlns="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xmlns="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xmlns="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xmlns="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29" action="ppaction://hlinksldjump"/>
            <a:extLst>
              <a:ext uri="{FF2B5EF4-FFF2-40B4-BE49-F238E27FC236}">
                <a16:creationId xmlns:a16="http://schemas.microsoft.com/office/drawing/2014/main" xmlns="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E11A162-B74A-4AE5-9CB1-A908F2DBB733}"/>
              </a:ext>
            </a:extLst>
          </p:cNvPr>
          <p:cNvGrpSpPr/>
          <p:nvPr/>
        </p:nvGrpSpPr>
        <p:grpSpPr>
          <a:xfrm>
            <a:off x="-508550" y="-413424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xmlns="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xmlns="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xmlns="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xmlns="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xmlns="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xmlns="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xmlns="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xmlns="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xmlns="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xmlns="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xmlns="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xmlns="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xmlns="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xmlns="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xmlns="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xmlns="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xmlns="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xmlns="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xmlns="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xmlns="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xmlns="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xmlns="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xmlns="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xmlns="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xmlns="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xmlns="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xmlns="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xmlns="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xmlns="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xmlns="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xmlns="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xmlns="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xmlns="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xmlns="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xmlns="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xmlns="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xmlns="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671</Words>
  <Application>Microsoft Office PowerPoint</Application>
  <PresentationFormat>Widescreen</PresentationFormat>
  <Paragraphs>91</Paragraphs>
  <Slides>23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Dreaming Outloud Script Pro</vt:lpstr>
      <vt:lpstr>Open Sans</vt:lpstr>
      <vt:lpstr>Piglets</vt:lpstr>
      <vt:lpstr>Tahoma</vt:lpstr>
      <vt:lpstr>Times New Roman</vt:lpstr>
      <vt:lpstr>UVF TypoSlabserif</vt:lpstr>
      <vt:lpstr>UVN Thanh Pho Nang</vt:lpstr>
      <vt:lpstr>仓耳章鱼小丸子体 W01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STD_NHA</cp:lastModifiedBy>
  <cp:revision>32</cp:revision>
  <dcterms:created xsi:type="dcterms:W3CDTF">2023-10-02T10:44:37Z</dcterms:created>
  <dcterms:modified xsi:type="dcterms:W3CDTF">2024-12-20T16:18:05Z</dcterms:modified>
</cp:coreProperties>
</file>