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2"/>
  </p:notesMasterIdLst>
  <p:sldIdLst>
    <p:sldId id="2898" r:id="rId2"/>
    <p:sldId id="2906" r:id="rId3"/>
    <p:sldId id="2905" r:id="rId4"/>
    <p:sldId id="313" r:id="rId5"/>
    <p:sldId id="2904" r:id="rId6"/>
    <p:sldId id="2903" r:id="rId7"/>
    <p:sldId id="2888" r:id="rId8"/>
    <p:sldId id="317" r:id="rId9"/>
    <p:sldId id="318" r:id="rId10"/>
    <p:sldId id="319" r:id="rId11"/>
    <p:sldId id="2878" r:id="rId12"/>
    <p:sldId id="2889" r:id="rId13"/>
    <p:sldId id="2880" r:id="rId14"/>
    <p:sldId id="2890" r:id="rId15"/>
    <p:sldId id="2902" r:id="rId16"/>
    <p:sldId id="2901" r:id="rId17"/>
    <p:sldId id="2900" r:id="rId18"/>
    <p:sldId id="2899" r:id="rId19"/>
    <p:sldId id="2893" r:id="rId20"/>
    <p:sldId id="28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474" autoAdjust="0"/>
  </p:normalViewPr>
  <p:slideViewPr>
    <p:cSldViewPr snapToGrid="0">
      <p:cViewPr varScale="1">
        <p:scale>
          <a:sx n="74" d="100"/>
          <a:sy n="74" d="100"/>
        </p:scale>
        <p:origin x="965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7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DEAFD-0C89-1E0E-77DF-ED3115083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BAB3E0-A71F-C177-ED6D-5D06E9FB3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6F158-BAD3-3F52-6506-0FFD26D9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911E4-2D86-D54A-4FBA-02752E87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D23A1-E847-63C2-25F8-04FCDD1B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3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EB752-F301-D5F9-9142-1FC3DD36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ABA71C-7B39-65E6-A16A-4CFC7D621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89B62-540F-CD43-060D-8B00DFCE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6F2A92-1648-2607-20B6-6F35F46C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7BA0AF-6D95-9F1E-B187-4E8214B4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1B00DA-83DC-2696-0119-14BEB8A73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872E25-B853-B6EE-EFFE-65AA1EAE1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38D02-CC1E-FCF9-B006-0536AE78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0118BE-D3D1-72CB-FAF1-96EDCD9E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7B496-E450-F549-C19F-BBC48E16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7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22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5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329BA3-6BB9-23C7-1B34-EF07C78A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4FD1E3-2C29-17DF-FF9C-F44C40DE1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518BDC-F1E9-3142-D712-7C8D2389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26D58-ECF6-9DDA-DADE-B86BB037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69962-2B06-E2A5-DC89-E5B2B5EE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78682-0A73-F90C-567E-A5566B12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1CF7A4-41B5-512B-347B-45645A96B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F295A-E8B4-CB5C-78BA-952E1B67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EC0E7F-81E1-B3B5-AD19-DD6878E2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00460C-E2FF-90EE-C4B5-08316BCB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B00541-CC12-DD48-EAFE-1435F768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13373-0819-0E3F-9474-BBA1B0FF8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8A6D8B-024B-E9D9-D46C-6BFA3EFAF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6C909F-C6E5-8274-793E-65F60223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7A99CE-2E6A-C52A-28E5-CFACFD6A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046C1C-DF90-9847-A2B0-537122E0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6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D48DE-3E89-2E6A-AC5E-437F10188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DA4237-63BF-DFFB-5A04-216795B0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DC4442-5BDB-4DE4-4542-F57ECA81B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288034-13A5-C32C-0BB7-F78E54BF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2865840-7F3E-E60B-4A77-1AE26B1DE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9622BB-A253-584C-D95B-798C5F4E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B00153-E584-DC8D-5C9E-ABD6DB38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7781F4-4CF9-58D9-D12D-49EDB31C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9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436F5-5858-FDBF-CC81-76CE3086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F11189-4A41-9736-DC9C-256AA861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DB0C4F-9999-0CD8-3810-9EF9B8D2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AD7F55-6B98-2FCE-DE1E-2E0A8AD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ADFD09-2252-DE14-1121-B7B3D0C1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03286E-E3EC-4A0A-42C9-996CB9FA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EDE082-E92F-D599-2DB6-0B48139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4464F-D1A6-0466-2771-C267ABE5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5D3997-FAB6-FCE9-479A-45441FE4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7FFF52-53C9-1AA0-B3E2-012DBA5B4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BC7308-CE9D-239B-8C14-A4C86916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9B5F1-ABCE-63A7-E9AA-DE5C1A0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0F8A0C-6E8A-BFDF-F2CF-8400CD7E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0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FC01C-BB72-0D17-CFDC-2AC35680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D1AC445-028C-A7EC-8A2F-73BEE0096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2D0854-6FD8-86A2-9F0A-61C76A2E6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ADA292-FEED-1FB4-7C03-692D57B5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701ADC-1C6B-7119-DDE3-B22A7710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0DD65E-77D7-2D8B-EEB8-8D4648B5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5F1616C-7BD4-A987-E3CC-3ECCF256FB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9D4B188-92D3-259B-C80F-7A438DDE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A865B0-13AF-8E73-4BFD-1F29C238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7EB8F5-BF43-BEBF-6813-DD4A8D03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EDD1A1-A663-41FA-9792-743E31CD0FA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EEB3F-F07B-506C-16D0-1DCB6419F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D51CDF-816B-0A9B-F4B0-8C5F86ACB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2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794" r:id="rId12"/>
    <p:sldLayoutId id="21474837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.pn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12" Type="http://schemas.openxmlformats.org/officeDocument/2006/relationships/image" Target="../media/image57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55.svg"/><Relationship Id="rId19" Type="http://schemas.openxmlformats.org/officeDocument/2006/relationships/image" Target="../media/image9.png"/><Relationship Id="rId4" Type="http://schemas.openxmlformats.org/officeDocument/2006/relationships/image" Target="../media/image49.svg"/><Relationship Id="rId9" Type="http://schemas.openxmlformats.org/officeDocument/2006/relationships/image" Target="../media/image3.png"/><Relationship Id="rId14" Type="http://schemas.openxmlformats.org/officeDocument/2006/relationships/image" Target="../media/image5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8316" y="4572727"/>
            <a:ext cx="12192001" cy="2819400"/>
          </a:xfrm>
          <a:prstGeom prst="rect">
            <a:avLst/>
          </a:prstGeom>
        </p:spPr>
      </p:pic>
      <p:grpSp>
        <p:nvGrpSpPr>
          <p:cNvPr id="63" name="Graphic 153">
            <a:extLst>
              <a:ext uri="{FF2B5EF4-FFF2-40B4-BE49-F238E27FC236}">
                <a16:creationId xmlns:a16="http://schemas.microsoft.com/office/drawing/2014/main" xmlns="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7640" y="4684068"/>
            <a:ext cx="1376593" cy="2413507"/>
          </a:xfrm>
          <a:prstGeom prst="rect">
            <a:avLst/>
          </a:prstGeom>
        </p:spPr>
      </p:pic>
      <p:grpSp>
        <p:nvGrpSpPr>
          <p:cNvPr id="178" name="Graphic 233">
            <a:extLst>
              <a:ext uri="{FF2B5EF4-FFF2-40B4-BE49-F238E27FC236}">
                <a16:creationId xmlns:a16="http://schemas.microsoft.com/office/drawing/2014/main" xmlns="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7A4959A7-6931-444F-903D-0F56DA5F86CB}"/>
              </a:ext>
            </a:extLst>
          </p:cNvPr>
          <p:cNvGrpSpPr/>
          <p:nvPr/>
        </p:nvGrpSpPr>
        <p:grpSpPr>
          <a:xfrm>
            <a:off x="10263319" y="5658556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05" name="Graphic 304">
            <a:extLst>
              <a:ext uri="{FF2B5EF4-FFF2-40B4-BE49-F238E27FC236}">
                <a16:creationId xmlns:a16="http://schemas.microsoft.com/office/drawing/2014/main" xmlns="" id="{B783832F-F3F8-4125-8A8A-827E21D4D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017820">
            <a:off x="9948945" y="-4980"/>
            <a:ext cx="2294946" cy="1762785"/>
          </a:xfrm>
          <a:prstGeom prst="rect">
            <a:avLst/>
          </a:prstGeom>
        </p:spPr>
      </p:pic>
      <p:pic>
        <p:nvPicPr>
          <p:cNvPr id="306" name="Graphic 305">
            <a:extLst>
              <a:ext uri="{FF2B5EF4-FFF2-40B4-BE49-F238E27FC236}">
                <a16:creationId xmlns:a16="http://schemas.microsoft.com/office/drawing/2014/main" xmlns="" id="{50ED756C-8661-4D4F-8E4C-FFB31452F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395828">
            <a:off x="11461035" y="553889"/>
            <a:ext cx="1009110" cy="169825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0328" y="422573"/>
            <a:ext cx="1460633" cy="684352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xmlns="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14086" y="-74300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B4B81E58-4B00-43E5-AE5D-8C72EF6B07BB}"/>
              </a:ext>
            </a:extLst>
          </p:cNvPr>
          <p:cNvGrpSpPr/>
          <p:nvPr/>
        </p:nvGrpSpPr>
        <p:grpSpPr>
          <a:xfrm flipH="1">
            <a:off x="10078233" y="1752139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xmlns="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3749483" y="437092"/>
            <a:ext cx="5604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1FCB1F7E-AADA-C759-FDAA-FF2E92357D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2176" y="1403018"/>
            <a:ext cx="3718882" cy="96934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157861D4-4CC7-B6A5-2F95-CAB13B5D4D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845" y="2321588"/>
            <a:ext cx="10144623" cy="294462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93B95565-1AE8-4493-71A0-B2F4B2E69A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5692" y="5103485"/>
            <a:ext cx="4188315" cy="125588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141077" y="6466845"/>
            <a:ext cx="450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5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E6514F-D4AE-4052-B4A3-DBB70C2B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76" y="1919077"/>
            <a:ext cx="7173326" cy="3019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146971-4D38-41CF-BBC7-1D188D0C7455}"/>
              </a:ext>
            </a:extLst>
          </p:cNvPr>
          <p:cNvSpPr txBox="1"/>
          <p:nvPr/>
        </p:nvSpPr>
        <p:spPr>
          <a:xfrm>
            <a:off x="2635044" y="5563595"/>
            <a:ext cx="26547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 nha đam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B587C6-687C-4B5A-881D-AACC2EE4F255}"/>
              </a:ext>
            </a:extLst>
          </p:cNvPr>
          <p:cNvSpPr txBox="1"/>
          <p:nvPr/>
        </p:nvSpPr>
        <p:spPr>
          <a:xfrm>
            <a:off x="6449960" y="5514879"/>
            <a:ext cx="26547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 sống đời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927E9-21EF-84ED-E81D-8EB12C66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62" y="601434"/>
            <a:ext cx="899847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55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41DB7D-EC66-C6AF-C8D0-DC4696A2D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" y="1319212"/>
            <a:ext cx="11272406" cy="36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E63303-39A0-9D93-37AE-545C0B27DC29}"/>
              </a:ext>
            </a:extLst>
          </p:cNvPr>
          <p:cNvSpPr txBox="1"/>
          <p:nvPr/>
        </p:nvSpPr>
        <p:spPr>
          <a:xfrm>
            <a:off x="640080" y="120300"/>
            <a:ext cx="11064240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7E2F2F-7A27-5DFA-6985-CBBDCA63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19" y="2059733"/>
            <a:ext cx="7593965" cy="44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3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thân cây mẹ chồi, rễ mới mọc ra; cây con phát triển ra nhiều lá, rễ mới; cây ra hoa, tạo 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84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E63303-39A0-9D93-37AE-545C0B27DC29}"/>
              </a:ext>
            </a:extLst>
          </p:cNvPr>
          <p:cNvSpPr txBox="1"/>
          <p:nvPr/>
        </p:nvSpPr>
        <p:spPr>
          <a:xfrm>
            <a:off x="640080" y="120300"/>
            <a:ext cx="110642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các giai đoạn phát triển chính của 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27CAC3-C69C-DCCB-D5EE-4FEB9A82E6D3}"/>
              </a:ext>
            </a:extLst>
          </p:cNvPr>
          <p:cNvSpPr/>
          <p:nvPr/>
        </p:nvSpPr>
        <p:spPr>
          <a:xfrm>
            <a:off x="731520" y="207264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EDA46818-6C02-87D9-CAED-3E5163EC49B4}"/>
              </a:ext>
            </a:extLst>
          </p:cNvPr>
          <p:cNvCxnSpPr/>
          <p:nvPr/>
        </p:nvCxnSpPr>
        <p:spPr>
          <a:xfrm>
            <a:off x="3342640" y="2621280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DA46818-6C02-87D9-CAED-3E5163EC49B4}"/>
              </a:ext>
            </a:extLst>
          </p:cNvPr>
          <p:cNvCxnSpPr/>
          <p:nvPr/>
        </p:nvCxnSpPr>
        <p:spPr>
          <a:xfrm>
            <a:off x="7214986" y="2680162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400CD901-9169-B88A-6BEE-5AF8A3C306DC}"/>
              </a:ext>
            </a:extLst>
          </p:cNvPr>
          <p:cNvSpPr/>
          <p:nvPr/>
        </p:nvSpPr>
        <p:spPr>
          <a:xfrm>
            <a:off x="4734560" y="208280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2E741D3A-617C-FD68-BC94-E760A8FD8122}"/>
              </a:ext>
            </a:extLst>
          </p:cNvPr>
          <p:cNvSpPr/>
          <p:nvPr/>
        </p:nvSpPr>
        <p:spPr>
          <a:xfrm>
            <a:off x="8696960" y="2042160"/>
            <a:ext cx="291592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trưởng thành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BBC7F59-0564-4D14-8D8B-2FDB1EBF2D3E}"/>
                </a:ext>
              </a:extLst>
            </p:cNvPr>
            <p:cNvSpPr txBox="1"/>
            <p:nvPr/>
          </p:nvSpPr>
          <p:spPr>
            <a:xfrm>
              <a:off x="1989620" y="2168900"/>
              <a:ext cx="8898193" cy="312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con có thể mọc lên từ rễ, thân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lá. Các giai đoạn phát triển chính của cây gồm: nảy mầm, cây con, cây trưởng thành.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73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3D20C984-DA2D-2D86-AA11-2BF028AD1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4" y="873758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E63303-39A0-9D93-37AE-545C0B27DC29}"/>
              </a:ext>
            </a:extLst>
          </p:cNvPr>
          <p:cNvSpPr txBox="1"/>
          <p:nvPr/>
        </p:nvSpPr>
        <p:spPr>
          <a:xfrm>
            <a:off x="792480" y="120300"/>
            <a:ext cx="1091184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A011C-FBD4-1A88-8B45-071B82BC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65" y="1855787"/>
            <a:ext cx="88963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14187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07E8C1CC-179F-98BB-124F-FFD55E9ACA6D}"/>
              </a:ext>
            </a:extLst>
          </p:cNvPr>
          <p:cNvSpPr/>
          <p:nvPr/>
        </p:nvSpPr>
        <p:spPr>
          <a:xfrm>
            <a:off x="9028820" y="2336517"/>
            <a:ext cx="2911221" cy="4114800"/>
          </a:xfrm>
          <a:custGeom>
            <a:avLst/>
            <a:gdLst/>
            <a:ahLst/>
            <a:cxnLst/>
            <a:rect l="l" t="t" r="r" b="b"/>
            <a:pathLst>
              <a:path w="2911221" h="4114800">
                <a:moveTo>
                  <a:pt x="0" y="0"/>
                </a:moveTo>
                <a:lnTo>
                  <a:pt x="2911221" y="0"/>
                </a:lnTo>
                <a:lnTo>
                  <a:pt x="2911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2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0FDCD4-1CE6-459A-3C54-5D0AB1A5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882" y="820882"/>
            <a:ext cx="12281650" cy="6354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7D00EF-A6CC-D8EC-8DEA-076431C11372}"/>
              </a:ext>
            </a:extLst>
          </p:cNvPr>
          <p:cNvSpPr txBox="1"/>
          <p:nvPr/>
        </p:nvSpPr>
        <p:spPr>
          <a:xfrm>
            <a:off x="3601029" y="2169161"/>
            <a:ext cx="675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4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D4B2A-5926-6288-85D9-5D2BF02303EC}"/>
              </a:ext>
            </a:extLst>
          </p:cNvPr>
          <p:cNvSpPr txBox="1"/>
          <p:nvPr/>
        </p:nvSpPr>
        <p:spPr>
          <a:xfrm>
            <a:off x="1560921" y="501218"/>
            <a:ext cx="814187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C266B3-480B-9BCF-E6C2-EFF825529718}"/>
              </a:ext>
            </a:extLst>
          </p:cNvPr>
          <p:cNvSpPr/>
          <p:nvPr/>
        </p:nvSpPr>
        <p:spPr>
          <a:xfrm>
            <a:off x="2783840" y="2194560"/>
            <a:ext cx="6075680" cy="40030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đặc điểm ở mỗi giai đoạn phát triển của cây: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củ, chồi, rễ mới mọc lên. Cây con phát triển ra nhiều rễ, lá mới. Cây ra hoa, tạo nhiều củ.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07E8C1CC-179F-98BB-124F-FFD55E9ACA6D}"/>
              </a:ext>
            </a:extLst>
          </p:cNvPr>
          <p:cNvSpPr/>
          <p:nvPr/>
        </p:nvSpPr>
        <p:spPr>
          <a:xfrm>
            <a:off x="9028820" y="2336517"/>
            <a:ext cx="2911221" cy="4114800"/>
          </a:xfrm>
          <a:custGeom>
            <a:avLst/>
            <a:gdLst/>
            <a:ahLst/>
            <a:cxnLst/>
            <a:rect l="l" t="t" r="r" b="b"/>
            <a:pathLst>
              <a:path w="2911221" h="4114800">
                <a:moveTo>
                  <a:pt x="0" y="0"/>
                </a:moveTo>
                <a:lnTo>
                  <a:pt x="2911221" y="0"/>
                </a:lnTo>
                <a:lnTo>
                  <a:pt x="2911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22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F10043-2D45-4587-BBB4-CCB478D82AE2}"/>
              </a:ext>
            </a:extLst>
          </p:cNvPr>
          <p:cNvSpPr txBox="1"/>
          <p:nvPr/>
        </p:nvSpPr>
        <p:spPr>
          <a:xfrm>
            <a:off x="1155112" y="1078923"/>
            <a:ext cx="96150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1074928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3C740B-5D5C-6757-4A4B-A921EF65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1422066"/>
            <a:ext cx="6750367" cy="50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D6103A-BC54-9844-2BDE-EBF1683A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4" y="1767839"/>
            <a:ext cx="3658235" cy="3865305"/>
          </a:xfrm>
          <a:prstGeom prst="rect">
            <a:avLst/>
          </a:prstGeom>
        </p:spPr>
      </p:pic>
      <p:sp>
        <p:nvSpPr>
          <p:cNvPr id="3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D6103A-BC54-9844-2BDE-EBF1683A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44" y="1920239"/>
            <a:ext cx="3658235" cy="38653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353582"/>
            <a:chOff x="3578873" y="2382838"/>
            <a:chExt cx="11280127" cy="23535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2251982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5CE5CA4-C87F-6A75-48FA-D03590220974}"/>
                </a:ext>
              </a:extLst>
            </p:cNvPr>
            <p:cNvSpPr/>
            <p:nvPr/>
          </p:nvSpPr>
          <p:spPr>
            <a:xfrm>
              <a:off x="4953000" y="2446338"/>
              <a:ext cx="919012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khoai lang mọc lên từ rễ củ của cây mẹ</a:t>
              </a:r>
              <a:endParaRPr lang="en-GB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xmlns="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7D93AA-74A0-9739-F7C1-9290BFBB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" y="1537652"/>
            <a:ext cx="4334999" cy="36744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038621"/>
            <a:chOff x="3578873" y="2382838"/>
            <a:chExt cx="11280127" cy="2038621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xmlns="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1937021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5CE5CA4-C87F-6A75-48FA-D03590220974}"/>
                </a:ext>
              </a:extLst>
            </p:cNvPr>
            <p:cNvSpPr/>
            <p:nvPr/>
          </p:nvSpPr>
          <p:spPr>
            <a:xfrm>
              <a:off x="4814518" y="2761298"/>
              <a:ext cx="962535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lá bỏng mọc lên từ lá của cây mẹ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" name="Picture 25">
              <a:extLst>
                <a:ext uri="{FF2B5EF4-FFF2-40B4-BE49-F238E27FC236}">
                  <a16:creationId xmlns:a16="http://schemas.microsoft.com/office/drawing/2014/main" xmlns="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6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353582"/>
            <a:chOff x="3578873" y="2382838"/>
            <a:chExt cx="11280127" cy="23535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2251982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5CE5CA4-C87F-6A75-48FA-D03590220974}"/>
                </a:ext>
              </a:extLst>
            </p:cNvPr>
            <p:cNvSpPr/>
            <p:nvPr/>
          </p:nvSpPr>
          <p:spPr>
            <a:xfrm>
              <a:off x="4953000" y="2446338"/>
              <a:ext cx="942752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lan bạch chỉ mọc lên từ cành của cây mẹ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xmlns="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5E21D9-B301-1616-8019-D4B5C5F7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17" y="717550"/>
            <a:ext cx="4523729" cy="51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1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B3E0E3-E1DD-4980-9E96-BB9CB1B4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06"/>
          <a:stretch/>
        </p:blipFill>
        <p:spPr>
          <a:xfrm>
            <a:off x="2058875" y="1304544"/>
            <a:ext cx="8074250" cy="504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38C25C-968B-5C02-AE8A-6A6E20227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79" y="252946"/>
            <a:ext cx="877900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3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9D257F-A4E7-4A0B-B30B-5C1292A7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2" y="917811"/>
            <a:ext cx="8392420" cy="560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3FD1F6-3C8C-8027-A328-7D9CFE03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95" y="0"/>
            <a:ext cx="95349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6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</TotalTime>
  <Words>390</Words>
  <Application>Microsoft Office PowerPoint</Application>
  <PresentationFormat>Widescreen</PresentationFormat>
  <Paragraphs>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</vt:lpstr>
      <vt:lpstr>Cordia New</vt:lpstr>
      <vt:lpstr>Times New Roman</vt:lpstr>
      <vt:lpstr>等线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STD_NHA</cp:lastModifiedBy>
  <cp:revision>58</cp:revision>
  <dcterms:created xsi:type="dcterms:W3CDTF">2024-10-08T15:41:43Z</dcterms:created>
  <dcterms:modified xsi:type="dcterms:W3CDTF">2024-12-20T16:10:39Z</dcterms:modified>
  <cp:category>9Slide.vn</cp:category>
</cp:coreProperties>
</file>