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724" r:id="rId3"/>
    <p:sldMasterId id="2147483748" r:id="rId4"/>
    <p:sldMasterId id="2147483760" r:id="rId5"/>
  </p:sldMasterIdLst>
  <p:notesMasterIdLst>
    <p:notesMasterId r:id="rId13"/>
  </p:notesMasterIdLst>
  <p:sldIdLst>
    <p:sldId id="262" r:id="rId6"/>
    <p:sldId id="474" r:id="rId7"/>
    <p:sldId id="475" r:id="rId8"/>
    <p:sldId id="265" r:id="rId9"/>
    <p:sldId id="328" r:id="rId10"/>
    <p:sldId id="491" r:id="rId11"/>
    <p:sldId id="48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9BB7C3F-5D39-4C52-9C79-8B02DD55BF20}">
          <p14:sldIdLst>
            <p14:sldId id="262"/>
            <p14:sldId id="474"/>
            <p14:sldId id="475"/>
            <p14:sldId id="265"/>
            <p14:sldId id="328"/>
            <p14:sldId id="491"/>
            <p14:sldId id="487"/>
          </p14:sldIdLst>
        </p14:section>
        <p14:section name="Untitled Section" id="{D33A7139-8BCA-4F48-A8D9-18834293B356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F5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BBBFB-AC48-4F7C-A3D9-FA0B6A3A15C6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21740-88C6-4AD3-8809-F4713D3BF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03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649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058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947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858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90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337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069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189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61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491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46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613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963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335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028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907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510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53936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4184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44423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7773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38041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88558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665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7318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0147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75530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11251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85418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6714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342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170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113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207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34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7871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040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287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797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469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207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018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430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298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9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802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286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465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67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839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658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597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869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7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288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217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567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480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205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786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47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8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85F7EE3-A672-C449-B85A-B2976B42D949}"/>
              </a:ext>
            </a:extLst>
          </p:cNvPr>
          <p:cNvSpPr/>
          <p:nvPr/>
        </p:nvSpPr>
        <p:spPr>
          <a:xfrm>
            <a:off x="0" y="0"/>
            <a:ext cx="12050113" cy="672190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</a:t>
            </a:r>
            <a:endParaRPr lang="x-none" dirty="0"/>
          </a:p>
        </p:txBody>
      </p:sp>
      <p:sp>
        <p:nvSpPr>
          <p:cNvPr id="6" name="Title 5"/>
          <p:cNvSpPr txBox="1">
            <a:spLocks noGrp="1"/>
          </p:cNvSpPr>
          <p:nvPr>
            <p:ph type="ctrTitle"/>
          </p:nvPr>
        </p:nvSpPr>
        <p:spPr>
          <a:xfrm>
            <a:off x="1044347" y="753016"/>
            <a:ext cx="996141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ỦY BAN NHÂN DÂN HUYỆN AN LÃO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TRƯỜNG TIỂU HỌC QUANG TRUNG</a:t>
            </a:r>
            <a:endParaRPr lang="en-US" sz="2400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BC2D8E-2478-FD4B-BA4D-709F00FA74EA}"/>
              </a:ext>
            </a:extLst>
          </p:cNvPr>
          <p:cNvSpPr/>
          <p:nvPr/>
        </p:nvSpPr>
        <p:spPr>
          <a:xfrm>
            <a:off x="891946" y="2263162"/>
            <a:ext cx="10266219" cy="2554545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coolSlant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Bộ</a:t>
            </a:r>
            <a:r>
              <a:rPr lang="en-US" sz="4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Sách</a:t>
            </a:r>
            <a:r>
              <a:rPr lang="en-US" sz="4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kết</a:t>
            </a:r>
            <a:r>
              <a:rPr lang="en-US" sz="4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nối</a:t>
            </a:r>
            <a:r>
              <a:rPr lang="en-US" sz="4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 tri </a:t>
            </a:r>
            <a:r>
              <a:rPr lang="en-US" sz="40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thức</a:t>
            </a:r>
            <a:r>
              <a:rPr lang="en-US" sz="4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với</a:t>
            </a:r>
            <a:r>
              <a:rPr lang="en-US" sz="4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cuộc</a:t>
            </a:r>
            <a:r>
              <a:rPr lang="en-US" sz="4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sống</a:t>
            </a:r>
            <a:endParaRPr lang="en-US" sz="4000" b="1" dirty="0" smtClean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HP001 5 hàng" panose="020B0603050302020204" pitchFamily="34" charset="0"/>
            </a:endParaRPr>
          </a:p>
          <a:p>
            <a:pPr algn="ctr">
              <a:defRPr/>
            </a:pPr>
            <a:r>
              <a:rPr lang="en-US" sz="40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Môn</a:t>
            </a:r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: </a:t>
            </a:r>
            <a:r>
              <a:rPr lang="en-US" sz="40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Tiếng</a:t>
            </a:r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Việt</a:t>
            </a:r>
            <a:endParaRPr lang="en-US" sz="40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HP001 5 hàng" panose="020B0603050302020204" pitchFamily="34" charset="0"/>
            </a:endParaRPr>
          </a:p>
          <a:p>
            <a:pPr algn="ctr">
              <a:defRPr/>
            </a:pPr>
            <a:r>
              <a:rPr lang="en-US" sz="4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LUYỆN TẬP</a:t>
            </a:r>
            <a:endParaRPr lang="en-US" sz="40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HP001 5 hàng" panose="020B0603050302020204" pitchFamily="34" charset="0"/>
            </a:endParaRPr>
          </a:p>
          <a:p>
            <a:pPr algn="ctr">
              <a:defRPr/>
            </a:pPr>
            <a:endParaRPr lang="en-US" sz="40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HP001 5 hàng" panose="020B0603050302020204" pitchFamily="34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xmlns="" id="{1D9153FB-B267-A540-9E91-38B761D8F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6768" y="5042000"/>
            <a:ext cx="6790012" cy="52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379" tIns="45190" rIns="90379" bIns="45190">
            <a:spAutoFit/>
          </a:bodyPr>
          <a:lstStyle>
            <a:lvl1pPr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432FF"/>
                </a:solidFill>
                <a:latin typeface="HP001 5 hàng" panose="020B0603050302020204" pitchFamily="34" charset="0"/>
              </a:rPr>
              <a:t>Giáo</a:t>
            </a:r>
            <a:r>
              <a:rPr lang="en-US" altLang="en-US" sz="2800" b="1" dirty="0">
                <a:solidFill>
                  <a:srgbClr val="0432FF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latin typeface="HP001 5 hàng" panose="020B0603050302020204" pitchFamily="34" charset="0"/>
              </a:rPr>
              <a:t>viên</a:t>
            </a:r>
            <a:r>
              <a:rPr lang="en-US" altLang="en-US" sz="2800" b="1" dirty="0">
                <a:solidFill>
                  <a:srgbClr val="0432FF"/>
                </a:solidFill>
                <a:latin typeface="HP001 5 hàng" panose="020B0603050302020204" pitchFamily="34" charset="0"/>
              </a:rPr>
              <a:t>: </a:t>
            </a:r>
            <a:r>
              <a:rPr lang="en-US" altLang="en-US" sz="2800" b="1" dirty="0" err="1" smtClean="0">
                <a:solidFill>
                  <a:srgbClr val="0432FF"/>
                </a:solidFill>
                <a:latin typeface="HP001 5 hàng" panose="020B0603050302020204" pitchFamily="34" charset="0"/>
              </a:rPr>
              <a:t>Đỗ</a:t>
            </a:r>
            <a:r>
              <a:rPr lang="en-US" altLang="en-US" sz="2800" b="1" dirty="0" smtClean="0">
                <a:solidFill>
                  <a:srgbClr val="0432FF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432FF"/>
                </a:solidFill>
                <a:latin typeface="HP001 5 hàng" panose="020B0603050302020204" pitchFamily="34" charset="0"/>
              </a:rPr>
              <a:t>Thanh</a:t>
            </a:r>
            <a:r>
              <a:rPr lang="en-US" altLang="en-US" sz="2800" b="1" dirty="0" smtClean="0">
                <a:solidFill>
                  <a:srgbClr val="0432FF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432FF"/>
                </a:solidFill>
                <a:latin typeface="HP001 5 hàng" panose="020B0603050302020204" pitchFamily="34" charset="0"/>
              </a:rPr>
              <a:t>Huyền</a:t>
            </a:r>
            <a:endParaRPr lang="en-US" altLang="en-US" sz="2800" b="1" dirty="0">
              <a:solidFill>
                <a:srgbClr val="0432FF"/>
              </a:solidFill>
              <a:latin typeface="HP001 5 hàng" panose="020B060305030202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16398781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682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1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40547" y="1849669"/>
            <a:ext cx="9461079" cy="1254880"/>
            <a:chOff x="1021645" y="2277584"/>
            <a:chExt cx="6856990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951222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024228" y="2527188"/>
              <a:ext cx="5121462" cy="785556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15537" y="1928916"/>
            <a:ext cx="1308345" cy="951948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91519" y="2000056"/>
            <a:ext cx="70315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MRVT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điểm;</a:t>
            </a:r>
          </a:p>
          <a:p>
            <a:r>
              <a:rPr lang="en-US" sz="280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72570B7-C619-4061-BA21-E5DF90B6F2A5}"/>
              </a:ext>
            </a:extLst>
          </p:cNvPr>
          <p:cNvSpPr txBox="1"/>
          <p:nvPr/>
        </p:nvSpPr>
        <p:spPr>
          <a:xfrm>
            <a:off x="579523" y="594588"/>
            <a:ext cx="10487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ngoặc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F3669F5-B6DE-40ED-9066-D11A6E89BF27}"/>
              </a:ext>
            </a:extLst>
          </p:cNvPr>
          <p:cNvSpPr txBox="1"/>
          <p:nvPr/>
        </p:nvSpPr>
        <p:spPr>
          <a:xfrm>
            <a:off x="1071159" y="2207530"/>
            <a:ext cx="9257684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C180CD-EF8C-4E85-B3BA-465EC7BDA245}"/>
              </a:ext>
            </a:extLst>
          </p:cNvPr>
          <p:cNvSpPr txBox="1"/>
          <p:nvPr/>
        </p:nvSpPr>
        <p:spPr>
          <a:xfrm>
            <a:off x="1520575" y="1302474"/>
            <a:ext cx="6914508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E2DFB37-5629-4A94-BF62-15D0750F4AA7}"/>
              </a:ext>
            </a:extLst>
          </p:cNvPr>
          <p:cNvSpPr/>
          <p:nvPr/>
        </p:nvSpPr>
        <p:spPr>
          <a:xfrm>
            <a:off x="5508442" y="2463862"/>
            <a:ext cx="686875" cy="45155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87C5950-F66F-4223-8CD8-FF14663E0FA8}"/>
              </a:ext>
            </a:extLst>
          </p:cNvPr>
          <p:cNvSpPr/>
          <p:nvPr/>
        </p:nvSpPr>
        <p:spPr>
          <a:xfrm>
            <a:off x="6195317" y="3226019"/>
            <a:ext cx="686875" cy="45155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87570AA-FC17-402A-A655-8A28FEC42423}"/>
              </a:ext>
            </a:extLst>
          </p:cNvPr>
          <p:cNvSpPr/>
          <p:nvPr/>
        </p:nvSpPr>
        <p:spPr>
          <a:xfrm>
            <a:off x="7554711" y="4095741"/>
            <a:ext cx="686875" cy="45155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3B6B208-1EA1-424B-8079-672C04EF352E}"/>
              </a:ext>
            </a:extLst>
          </p:cNvPr>
          <p:cNvSpPr/>
          <p:nvPr/>
        </p:nvSpPr>
        <p:spPr>
          <a:xfrm>
            <a:off x="7211273" y="4906805"/>
            <a:ext cx="686875" cy="45155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71F5B1C-F02E-4195-9FCB-F1D62E3A3B27}"/>
              </a:ext>
            </a:extLst>
          </p:cNvPr>
          <p:cNvSpPr/>
          <p:nvPr/>
        </p:nvSpPr>
        <p:spPr>
          <a:xfrm>
            <a:off x="5493183" y="2463862"/>
            <a:ext cx="1385491" cy="4380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7663EA4-8E40-4AB5-B4BA-7A29B7BA281C}"/>
              </a:ext>
            </a:extLst>
          </p:cNvPr>
          <p:cNvSpPr/>
          <p:nvPr/>
        </p:nvSpPr>
        <p:spPr>
          <a:xfrm>
            <a:off x="6127697" y="3197809"/>
            <a:ext cx="822114" cy="58419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769633D-58D7-4503-87A6-D555FA2DC4D2}"/>
              </a:ext>
            </a:extLst>
          </p:cNvPr>
          <p:cNvSpPr/>
          <p:nvPr/>
        </p:nvSpPr>
        <p:spPr>
          <a:xfrm>
            <a:off x="7458968" y="4095741"/>
            <a:ext cx="1952230" cy="45155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ngoại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F491D21-D417-4F34-8D43-BDABBD9E235E}"/>
              </a:ext>
            </a:extLst>
          </p:cNvPr>
          <p:cNvSpPr/>
          <p:nvPr/>
        </p:nvSpPr>
        <p:spPr>
          <a:xfrm>
            <a:off x="7211273" y="4906804"/>
            <a:ext cx="1627851" cy="61746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016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72570B7-C619-4061-BA21-E5DF90B6F2A5}"/>
              </a:ext>
            </a:extLst>
          </p:cNvPr>
          <p:cNvSpPr txBox="1"/>
          <p:nvPr/>
        </p:nvSpPr>
        <p:spPr>
          <a:xfrm>
            <a:off x="579523" y="594588"/>
            <a:ext cx="10487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ngoặc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F3669F5-B6DE-40ED-9066-D11A6E89BF27}"/>
              </a:ext>
            </a:extLst>
          </p:cNvPr>
          <p:cNvSpPr txBox="1"/>
          <p:nvPr/>
        </p:nvSpPr>
        <p:spPr>
          <a:xfrm>
            <a:off x="478971" y="2207530"/>
            <a:ext cx="110925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võng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C180CD-EF8C-4E85-B3BA-465EC7BDA245}"/>
              </a:ext>
            </a:extLst>
          </p:cNvPr>
          <p:cNvSpPr txBox="1"/>
          <p:nvPr/>
        </p:nvSpPr>
        <p:spPr>
          <a:xfrm>
            <a:off x="1520575" y="1302474"/>
            <a:ext cx="6914508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E2DFB37-5629-4A94-BF62-15D0750F4AA7}"/>
              </a:ext>
            </a:extLst>
          </p:cNvPr>
          <p:cNvSpPr/>
          <p:nvPr/>
        </p:nvSpPr>
        <p:spPr>
          <a:xfrm>
            <a:off x="9120614" y="3279425"/>
            <a:ext cx="1284244" cy="45155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65117AD-D247-48E4-AE44-4EA50C375AE8}"/>
              </a:ext>
            </a:extLst>
          </p:cNvPr>
          <p:cNvSpPr/>
          <p:nvPr/>
        </p:nvSpPr>
        <p:spPr>
          <a:xfrm>
            <a:off x="3377634" y="2463862"/>
            <a:ext cx="1343671" cy="45155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0E0AE30-5722-4FDC-BB4E-6646F055A9EB}"/>
              </a:ext>
            </a:extLst>
          </p:cNvPr>
          <p:cNvSpPr/>
          <p:nvPr/>
        </p:nvSpPr>
        <p:spPr>
          <a:xfrm>
            <a:off x="2554718" y="4106739"/>
            <a:ext cx="1284244" cy="45155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F491D21-D417-4F34-8D43-BDABBD9E235E}"/>
              </a:ext>
            </a:extLst>
          </p:cNvPr>
          <p:cNvSpPr/>
          <p:nvPr/>
        </p:nvSpPr>
        <p:spPr>
          <a:xfrm>
            <a:off x="9021565" y="3239476"/>
            <a:ext cx="1741350" cy="5314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2FD2712-FB81-47AA-9098-81815D4F4CE3}"/>
              </a:ext>
            </a:extLst>
          </p:cNvPr>
          <p:cNvSpPr/>
          <p:nvPr/>
        </p:nvSpPr>
        <p:spPr>
          <a:xfrm>
            <a:off x="2362200" y="4107262"/>
            <a:ext cx="1787237" cy="45699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láy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769633D-58D7-4503-87A6-D555FA2DC4D2}"/>
              </a:ext>
            </a:extLst>
          </p:cNvPr>
          <p:cNvSpPr/>
          <p:nvPr/>
        </p:nvSpPr>
        <p:spPr>
          <a:xfrm>
            <a:off x="3255819" y="2463862"/>
            <a:ext cx="1842654" cy="54196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985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1" grpId="0" animBg="1"/>
      <p:bldP spid="19" grpId="0" animBg="1"/>
      <p:bldP spid="22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A0B3B21-3441-443B-90DD-08C8930A141A}"/>
              </a:ext>
            </a:extLst>
          </p:cNvPr>
          <p:cNvSpPr txBox="1"/>
          <p:nvPr/>
        </p:nvSpPr>
        <p:spPr>
          <a:xfrm>
            <a:off x="775854" y="382822"/>
            <a:ext cx="1141614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3.Kết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6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6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kumimoji="0" lang="en-US" sz="3600" b="1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CE9DE5C1-04B5-468A-A8A3-0B1836355BD9}"/>
              </a:ext>
            </a:extLst>
          </p:cNvPr>
          <p:cNvCxnSpPr>
            <a:cxnSpLocks/>
            <a:stCxn id="12" idx="3"/>
            <a:endCxn id="15" idx="1"/>
          </p:cNvCxnSpPr>
          <p:nvPr/>
        </p:nvCxnSpPr>
        <p:spPr>
          <a:xfrm flipV="1">
            <a:off x="4627418" y="3279639"/>
            <a:ext cx="3089387" cy="12986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018F4970-3948-4B66-8A0D-39F316366EBE}"/>
              </a:ext>
            </a:extLst>
          </p:cNvPr>
          <p:cNvCxnSpPr>
            <a:cxnSpLocks/>
          </p:cNvCxnSpPr>
          <p:nvPr/>
        </p:nvCxnSpPr>
        <p:spPr>
          <a:xfrm>
            <a:off x="4600062" y="3279639"/>
            <a:ext cx="3103065" cy="25669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C715DAFC-5AED-461D-9E31-F434DD0F2FA6}"/>
              </a:ext>
            </a:extLst>
          </p:cNvPr>
          <p:cNvCxnSpPr>
            <a:cxnSpLocks/>
            <a:stCxn id="14" idx="3"/>
            <a:endCxn id="16" idx="1"/>
          </p:cNvCxnSpPr>
          <p:nvPr/>
        </p:nvCxnSpPr>
        <p:spPr>
          <a:xfrm flipV="1">
            <a:off x="4613740" y="4689150"/>
            <a:ext cx="3089387" cy="13598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53CCD72-EE77-4B0D-AEDD-4C82D6CEECF2}"/>
              </a:ext>
            </a:extLst>
          </p:cNvPr>
          <p:cNvSpPr/>
          <p:nvPr/>
        </p:nvSpPr>
        <p:spPr>
          <a:xfrm>
            <a:off x="936169" y="2805550"/>
            <a:ext cx="3677571" cy="723390"/>
          </a:xfrm>
          <a:prstGeom prst="roundRect">
            <a:avLst/>
          </a:prstGeom>
          <a:solidFill>
            <a:srgbClr val="13F5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08625C3-F10F-4EE0-809D-7EAB08E144E0}"/>
              </a:ext>
            </a:extLst>
          </p:cNvPr>
          <p:cNvSpPr/>
          <p:nvPr/>
        </p:nvSpPr>
        <p:spPr>
          <a:xfrm>
            <a:off x="936169" y="4142509"/>
            <a:ext cx="3691249" cy="871500"/>
          </a:xfrm>
          <a:prstGeom prst="roundRect">
            <a:avLst/>
          </a:prstGeom>
          <a:solidFill>
            <a:srgbClr val="13F5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6D98788-F73D-46D5-83FF-03173DCF1F69}"/>
              </a:ext>
            </a:extLst>
          </p:cNvPr>
          <p:cNvSpPr/>
          <p:nvPr/>
        </p:nvSpPr>
        <p:spPr>
          <a:xfrm>
            <a:off x="936169" y="5703272"/>
            <a:ext cx="3677571" cy="691488"/>
          </a:xfrm>
          <a:prstGeom prst="roundRect">
            <a:avLst/>
          </a:prstGeom>
          <a:solidFill>
            <a:srgbClr val="13F5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DFD5089C-1AF3-415E-AB41-6F833BFCF2F6}"/>
              </a:ext>
            </a:extLst>
          </p:cNvPr>
          <p:cNvSpPr/>
          <p:nvPr/>
        </p:nvSpPr>
        <p:spPr>
          <a:xfrm>
            <a:off x="7716805" y="2868724"/>
            <a:ext cx="2979057" cy="821829"/>
          </a:xfrm>
          <a:prstGeom prst="roundRect">
            <a:avLst/>
          </a:prstGeom>
          <a:solidFill>
            <a:srgbClr val="13F5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EE8D9236-DE29-4A94-84E7-0B537B7A169A}"/>
              </a:ext>
            </a:extLst>
          </p:cNvPr>
          <p:cNvSpPr/>
          <p:nvPr/>
        </p:nvSpPr>
        <p:spPr>
          <a:xfrm>
            <a:off x="7703127" y="4308764"/>
            <a:ext cx="2992735" cy="760772"/>
          </a:xfrm>
          <a:prstGeom prst="roundRect">
            <a:avLst/>
          </a:prstGeom>
          <a:solidFill>
            <a:srgbClr val="13F5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39BBBE87-8059-49D2-81DB-EA3EEC9CBE3B}"/>
              </a:ext>
            </a:extLst>
          </p:cNvPr>
          <p:cNvSpPr/>
          <p:nvPr/>
        </p:nvSpPr>
        <p:spPr>
          <a:xfrm>
            <a:off x="7716805" y="5684583"/>
            <a:ext cx="2979057" cy="691489"/>
          </a:xfrm>
          <a:prstGeom prst="roundRect">
            <a:avLst/>
          </a:prstGeom>
          <a:solidFill>
            <a:srgbClr val="13F5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bẫm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ine 85"/>
          <p:cNvSpPr>
            <a:spLocks noChangeShapeType="1"/>
          </p:cNvSpPr>
          <p:nvPr/>
        </p:nvSpPr>
        <p:spPr bwMode="auto">
          <a:xfrm>
            <a:off x="4114794" y="976746"/>
            <a:ext cx="17526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85"/>
          <p:cNvSpPr>
            <a:spLocks noChangeShapeType="1"/>
          </p:cNvSpPr>
          <p:nvPr/>
        </p:nvSpPr>
        <p:spPr bwMode="auto">
          <a:xfrm flipV="1">
            <a:off x="8118764" y="976746"/>
            <a:ext cx="1087570" cy="20781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85"/>
          <p:cNvSpPr>
            <a:spLocks noChangeShapeType="1"/>
          </p:cNvSpPr>
          <p:nvPr/>
        </p:nvSpPr>
        <p:spPr bwMode="auto">
          <a:xfrm flipV="1">
            <a:off x="1551704" y="1654078"/>
            <a:ext cx="3075714" cy="1294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85"/>
          <p:cNvSpPr>
            <a:spLocks noChangeShapeType="1"/>
          </p:cNvSpPr>
          <p:nvPr/>
        </p:nvSpPr>
        <p:spPr bwMode="auto">
          <a:xfrm flipV="1">
            <a:off x="5598886" y="1591451"/>
            <a:ext cx="3794496" cy="1322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Rectangle: Rounded Corners 13">
            <a:extLst>
              <a:ext uri="{FF2B5EF4-FFF2-40B4-BE49-F238E27FC236}">
                <a16:creationId xmlns:a16="http://schemas.microsoft.com/office/drawing/2014/main" xmlns="" id="{76D98788-F73D-46D5-83FF-03173DCF1F69}"/>
              </a:ext>
            </a:extLst>
          </p:cNvPr>
          <p:cNvSpPr/>
          <p:nvPr/>
        </p:nvSpPr>
        <p:spPr>
          <a:xfrm>
            <a:off x="2991833" y="1858123"/>
            <a:ext cx="819898" cy="493821"/>
          </a:xfrm>
          <a:prstGeom prst="roundRect">
            <a:avLst/>
          </a:prstGeom>
          <a:solidFill>
            <a:srgbClr val="13F5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2" name="Rectangle: Rounded Corners 13">
            <a:extLst>
              <a:ext uri="{FF2B5EF4-FFF2-40B4-BE49-F238E27FC236}">
                <a16:creationId xmlns:a16="http://schemas.microsoft.com/office/drawing/2014/main" xmlns="" id="{76D98788-F73D-46D5-83FF-03173DCF1F69}"/>
              </a:ext>
            </a:extLst>
          </p:cNvPr>
          <p:cNvSpPr/>
          <p:nvPr/>
        </p:nvSpPr>
        <p:spPr>
          <a:xfrm>
            <a:off x="9022778" y="1891586"/>
            <a:ext cx="741208" cy="460358"/>
          </a:xfrm>
          <a:prstGeom prst="roundRect">
            <a:avLst>
              <a:gd name="adj" fmla="val 0"/>
            </a:avLst>
          </a:prstGeom>
          <a:solidFill>
            <a:srgbClr val="13F5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25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240</Words>
  <Application>Microsoft Office PowerPoint</Application>
  <PresentationFormat>Widescreen</PresentationFormat>
  <Paragraphs>41</Paragraphs>
  <Slides>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23" baseType="lpstr">
      <vt:lpstr>宋体</vt:lpstr>
      <vt:lpstr>Arial</vt:lpstr>
      <vt:lpstr>Arial Rounded MT Bold</vt:lpstr>
      <vt:lpstr>Arial-Rounded</vt:lpstr>
      <vt:lpstr>Bahnschrift</vt:lpstr>
      <vt:lpstr>Calibri</vt:lpstr>
      <vt:lpstr>Calibri Light</vt:lpstr>
      <vt:lpstr>HP001 5 hàng</vt:lpstr>
      <vt:lpstr>黑体</vt:lpstr>
      <vt:lpstr>Times New Roman</vt:lpstr>
      <vt:lpstr>等线</vt:lpstr>
      <vt:lpstr>1_Office Theme</vt:lpstr>
      <vt:lpstr>2_Office 主题​​</vt:lpstr>
      <vt:lpstr>5_Office Theme</vt:lpstr>
      <vt:lpstr>7_Office Theme</vt:lpstr>
      <vt:lpstr>9_Office Theme</vt:lpstr>
      <vt:lpstr>ỦY BAN NHÂN DÂN HUYỆN AN LÃO TRƯỜNG TIỂU HỌC QUANG TRUNG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tran thao</dc:creator>
  <cp:lastModifiedBy>STD_NHA</cp:lastModifiedBy>
  <cp:revision>50</cp:revision>
  <dcterms:created xsi:type="dcterms:W3CDTF">2021-05-27T05:55:52Z</dcterms:created>
  <dcterms:modified xsi:type="dcterms:W3CDTF">2024-12-20T16:39:39Z</dcterms:modified>
</cp:coreProperties>
</file>