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24" r:id="rId3"/>
  </p:sldMasterIdLst>
  <p:notesMasterIdLst>
    <p:notesMasterId r:id="rId30"/>
  </p:notesMasterIdLst>
  <p:sldIdLst>
    <p:sldId id="654" r:id="rId4"/>
    <p:sldId id="516" r:id="rId5"/>
    <p:sldId id="290" r:id="rId6"/>
    <p:sldId id="270" r:id="rId7"/>
    <p:sldId id="264" r:id="rId8"/>
    <p:sldId id="266" r:id="rId9"/>
    <p:sldId id="530" r:id="rId10"/>
    <p:sldId id="529" r:id="rId11"/>
    <p:sldId id="522" r:id="rId12"/>
    <p:sldId id="527" r:id="rId13"/>
    <p:sldId id="525" r:id="rId14"/>
    <p:sldId id="524" r:id="rId15"/>
    <p:sldId id="526" r:id="rId16"/>
    <p:sldId id="528" r:id="rId17"/>
    <p:sldId id="272" r:id="rId18"/>
    <p:sldId id="273" r:id="rId19"/>
    <p:sldId id="274" r:id="rId20"/>
    <p:sldId id="275" r:id="rId21"/>
    <p:sldId id="276" r:id="rId22"/>
    <p:sldId id="644" r:id="rId23"/>
    <p:sldId id="645" r:id="rId24"/>
    <p:sldId id="647" r:id="rId25"/>
    <p:sldId id="648" r:id="rId26"/>
    <p:sldId id="650" r:id="rId27"/>
    <p:sldId id="649" r:id="rId28"/>
    <p:sldId id="651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9FD"/>
    <a:srgbClr val="88D5E9"/>
    <a:srgbClr val="EEFBFE"/>
    <a:srgbClr val="FFCCFF"/>
    <a:srgbClr val="FFFFFF"/>
    <a:srgbClr val="EFCE9C"/>
    <a:srgbClr val="FFF32E"/>
    <a:srgbClr val="FFFABE"/>
    <a:srgbClr val="FFF79A"/>
    <a:srgbClr val="FDC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BA4E8-074C-4541-9E14-C09362616BB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C72C8-CE09-4C67-B7A3-1CDD18EF9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9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8C23E-58E7-44BF-9CF0-139BF73AD6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0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63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5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3876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9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6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52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2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3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835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1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2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49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0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00336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5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5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0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23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39.sv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svg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>
            <a:spLocks/>
          </p:cNvSpPr>
          <p:nvPr/>
        </p:nvSpPr>
        <p:spPr>
          <a:xfrm>
            <a:off x="1358537" y="483326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UY BAN NHÂN DÂN HUYỆN AN LÃO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TRƯỜNG TIỂU HỌC QUANG TRUNG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05E2FA4-701D-4C92-898E-7EE4AF07FEB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234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SÁCH KẾT NỐI TRI THỨC VỚI CUỘC SỐNG          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+mj-lt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: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29: NGÀY - GIỜ,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600" b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- PHÚT</a:t>
            </a:r>
            <a:endParaRPr lang="vi-VN" sz="36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9542" y="4697807"/>
            <a:ext cx="627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                    </a:t>
            </a:r>
            <a:r>
              <a:rPr lang="en-US" sz="2400" i="1" dirty="0" err="1" smtClean="0">
                <a:solidFill>
                  <a:srgbClr val="0070C0"/>
                </a:solidFill>
              </a:rPr>
              <a:t>Giáo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Viên</a:t>
            </a:r>
            <a:r>
              <a:rPr lang="en-US" sz="2400" i="1" dirty="0" smtClean="0">
                <a:solidFill>
                  <a:srgbClr val="0070C0"/>
                </a:solidFill>
              </a:rPr>
              <a:t> : </a:t>
            </a:r>
            <a:r>
              <a:rPr lang="en-US" sz="2400" i="1" dirty="0" err="1" smtClean="0">
                <a:solidFill>
                  <a:srgbClr val="0070C0"/>
                </a:solidFill>
              </a:rPr>
              <a:t>Đỗ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Thanh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Huyền</a:t>
            </a:r>
            <a:endParaRPr lang="en-US" sz="2400" i="1" dirty="0" smtClean="0">
              <a:solidFill>
                <a:srgbClr val="0070C0"/>
              </a:solidFill>
            </a:endParaRPr>
          </a:p>
          <a:p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                               </a:t>
            </a:r>
            <a:r>
              <a:rPr lang="en-US" sz="2400" i="1" dirty="0" err="1" smtClean="0">
                <a:solidFill>
                  <a:srgbClr val="0070C0"/>
                </a:solidFill>
              </a:rPr>
              <a:t>Năm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err="1" smtClean="0">
                <a:solidFill>
                  <a:srgbClr val="0070C0"/>
                </a:solidFill>
              </a:rPr>
              <a:t>học</a:t>
            </a:r>
            <a:r>
              <a:rPr lang="en-US" sz="2400" i="1" dirty="0" smtClean="0">
                <a:solidFill>
                  <a:srgbClr val="0070C0"/>
                </a:solidFill>
              </a:rPr>
              <a:t>: 2024 -2025 </a:t>
            </a:r>
            <a:endParaRPr lang="en-US" sz="24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84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281FD8-CCED-702A-BA83-405D90D64FD9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A5B36773-84FF-5B5E-B8CB-FA288F4486C5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8326A7F5-0EDF-FDB8-ACCE-D4E0896590B1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AD6236AF-80E7-B78C-D107-539FF411D694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DF2C0F4-3F1C-74EC-2461-123DF52AACEF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5E53B9EB-8E94-2B76-7C20-5A2801CFB481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C8A40A5-D6BE-F33C-7B6F-DB92059AAB75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CBFE2157-F22D-A9E6-EDEB-72C3BDCEE69C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CD45787-E022-3821-DB50-B5301543E65C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997868A-5C36-42D6-D5A3-BD021B460EB3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93A44B1-15BD-EFB9-3A62-9F239EB75AE6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43B18532-6C45-F276-366D-62C39A1D1228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01174C3-6453-8C5E-8D5F-C2D539CBBAD1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7BAC4548-95CD-450E-8ADC-1ADA4FA8BACE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B99BB531-DE69-829B-CED7-B35DB87A59FF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6F2C5582-EA60-3F05-1FC2-A3501F21BDF5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D446DCF-2DCA-3A28-E702-3335BC39B9B1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6E8F1DC-0ABF-0649-CE43-7AF265D03A68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80447E94-2316-A126-D572-48B8C8373F61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48A6BA7-6AA6-1421-29FB-427CE91F5600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2536C9E-8844-33C4-7D69-9D9AE35A582E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EB48F6B7-130D-692C-88D2-4013E5E53AD6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BA5218B-122D-1DF3-F5B0-8B17F50F4EDC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F393E299-8020-249C-554A-C880A402872F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B8D4D68C-B3A9-7A3A-06BC-7129F5A533F5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440A6837-28C3-9BD9-EA1A-03BD4D7EA92E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F8E7BEEC-DA17-ADD2-E5CC-B69AE55C1DD2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AF43B09-5346-460C-2272-5D987C2321CA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D08A9B4-EB23-E573-BACE-4324234EF141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48C92E2-6163-8B93-C9B8-B900AA5704AF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Shape 231">
            <a:extLst>
              <a:ext uri="{FF2B5EF4-FFF2-40B4-BE49-F238E27FC236}">
                <a16:creationId xmlns:a16="http://schemas.microsoft.com/office/drawing/2014/main" xmlns="" id="{F7DF6A6E-96C8-00DF-B90B-69C35A63E893}"/>
              </a:ext>
            </a:extLst>
          </p:cNvPr>
          <p:cNvSpPr txBox="1"/>
          <p:nvPr/>
        </p:nvSpPr>
        <p:spPr>
          <a:xfrm>
            <a:off x="516613" y="2420958"/>
            <a:ext cx="3587625" cy="2595493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ID" sz="2989" b="1" dirty="0" err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Trưa</a:t>
            </a:r>
            <a:endParaRPr lang="en-ID" sz="2989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11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trưa</a:t>
            </a:r>
            <a:endParaRPr lang="en-ID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12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trưa</a:t>
            </a:r>
            <a:endParaRPr lang="id-ID" sz="2989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4101E6D7-5CBC-85B5-EE43-11820717AB84}"/>
              </a:ext>
            </a:extLst>
          </p:cNvPr>
          <p:cNvSpPr/>
          <p:nvPr/>
        </p:nvSpPr>
        <p:spPr>
          <a:xfrm>
            <a:off x="3736920" y="528211"/>
            <a:ext cx="5139770" cy="74307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5" name="Shape 231">
            <a:extLst>
              <a:ext uri="{FF2B5EF4-FFF2-40B4-BE49-F238E27FC236}">
                <a16:creationId xmlns:a16="http://schemas.microsoft.com/office/drawing/2014/main" xmlns="" id="{07837595-4D99-0212-6ACE-AEEC91C76205}"/>
              </a:ext>
            </a:extLst>
          </p:cNvPr>
          <p:cNvSpPr txBox="1"/>
          <p:nvPr/>
        </p:nvSpPr>
        <p:spPr>
          <a:xfrm>
            <a:off x="4472926" y="729483"/>
            <a:ext cx="4530173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CÁCH ĐỌC GIỜ THEO BUỔI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38" name="Picture 37" descr="Sun shining through clouds&#10;&#10;Description automatically generated with low confidence">
            <a:extLst>
              <a:ext uri="{FF2B5EF4-FFF2-40B4-BE49-F238E27FC236}">
                <a16:creationId xmlns:a16="http://schemas.microsoft.com/office/drawing/2014/main" xmlns="" id="{8B31FFE8-1712-9CBD-4671-CD9888F32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08" y="2083730"/>
            <a:ext cx="3963585" cy="361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20549F10-5D7C-9CED-657D-55C919968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49" y="2353579"/>
            <a:ext cx="3030215" cy="299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2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5D6606D-551C-887D-C1C8-291E9EAC86FF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0DB19677-12FB-638B-2371-ACE785937E41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6FD569B1-F708-1A9B-3E54-33071BED8F4B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1BC012F0-6E85-74FA-A206-215D482BAF04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3B30BB00-AFB9-1562-42AE-A68F440CD91B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C0FFB8E3-3CD6-04AE-926E-728AB1DB0C18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2E6B74AB-A390-0A42-98CA-77D6DF792A2B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D5312D8-6F48-E701-0109-974333D6C35A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2875DE0F-32A5-F0D8-A2CA-ACA3A2710212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7883AC9-8CC9-1DBE-0529-E6244B01A437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F112E482-CBA3-AAC2-D46A-E906383F628E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5D70DCF9-FE7E-23F4-4D83-3F9074FA6F1E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D63640F-46F1-C8F4-4488-88D51AECB6B7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D0D7BAC2-FD29-7742-5522-697458C7A15B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1E37176A-42BD-A60B-4C96-9DD4FE3F8F60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17D0D333-7321-4D77-6B4E-36E5A1AEC083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F37AE61-481E-F8D5-C1BB-373769DEA7F0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B9439F5-69C3-E7B4-DB41-97E63D76C67A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DCD3DFA-3BD7-EAE6-B82A-4D7B955B854F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BD0D8F36-3607-CF12-B73D-344C7CF53BA3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A5210B40-EB84-F58E-81A4-966771CD48C7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EDFB5C17-38E9-B434-1014-35F128D77D79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4FADF47-E0A7-9CFC-119C-BAC0D57F8940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E5672CF-E1EC-B47C-F986-5DC8F45AB96A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516CB573-A712-89CA-DB6E-9B729592E1DB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D7B4FE56-3125-4DF8-EF1F-0C405771E2D7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47ABC41-8F03-9D07-F4F6-123859B6DF61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70D8294-F569-13A9-12DB-190CECA76482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1C6B2AD-09A8-5962-E0BB-724E4B60C6C2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61BEF72-AB05-FCA2-61DC-3EF73F63F28A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Shape 231">
            <a:extLst>
              <a:ext uri="{FF2B5EF4-FFF2-40B4-BE49-F238E27FC236}">
                <a16:creationId xmlns:a16="http://schemas.microsoft.com/office/drawing/2014/main" xmlns="" id="{FF11DB01-CF54-7618-5E81-14E4F59FCE33}"/>
              </a:ext>
            </a:extLst>
          </p:cNvPr>
          <p:cNvSpPr txBox="1"/>
          <p:nvPr/>
        </p:nvSpPr>
        <p:spPr>
          <a:xfrm>
            <a:off x="585796" y="1466260"/>
            <a:ext cx="5104268" cy="5117421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ID" sz="2989" b="1" dirty="0" err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</a:t>
            </a:r>
            <a:endParaRPr lang="en-ID" sz="2989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 </a:t>
            </a:r>
            <a:r>
              <a:rPr lang="en-ID" sz="2989" b="1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smtClean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chiều( 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13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2 </a:t>
            </a:r>
            <a:r>
              <a:rPr lang="en-ID" sz="2989" b="1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smtClean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chiều( 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14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3 </a:t>
            </a:r>
            <a:r>
              <a:rPr lang="en-ID" sz="2989" b="1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smtClean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chiều( 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15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4 </a:t>
            </a:r>
            <a:r>
              <a:rPr lang="en-ID" sz="2989" b="1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smtClean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chiều( 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16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5 </a:t>
            </a:r>
            <a:r>
              <a:rPr lang="en-ID" sz="2989" b="1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smtClean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chiều( 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17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6 </a:t>
            </a:r>
            <a:r>
              <a:rPr lang="en-ID" sz="2989" b="1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smtClean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chiều( 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18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  <a:endParaRPr lang="id-ID" sz="2989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4F9B30C-7E46-7131-7331-39F72766484A}"/>
              </a:ext>
            </a:extLst>
          </p:cNvPr>
          <p:cNvSpPr/>
          <p:nvPr/>
        </p:nvSpPr>
        <p:spPr>
          <a:xfrm>
            <a:off x="3736920" y="528211"/>
            <a:ext cx="5139770" cy="74307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5" name="Shape 231">
            <a:extLst>
              <a:ext uri="{FF2B5EF4-FFF2-40B4-BE49-F238E27FC236}">
                <a16:creationId xmlns:a16="http://schemas.microsoft.com/office/drawing/2014/main" xmlns="" id="{A82D5B9D-8C55-DB45-835F-5A11027758DD}"/>
              </a:ext>
            </a:extLst>
          </p:cNvPr>
          <p:cNvSpPr txBox="1"/>
          <p:nvPr/>
        </p:nvSpPr>
        <p:spPr>
          <a:xfrm>
            <a:off x="4472926" y="729483"/>
            <a:ext cx="4530173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CÁCH ĐỌC GIỜ THEO BUỔI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33FF611-9339-AA3F-2BB0-4626CD904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547" y="2529192"/>
            <a:ext cx="3468340" cy="28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43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63C18A3-1713-1B21-1CA0-AC1E0968AD17}"/>
              </a:ext>
            </a:extLst>
          </p:cNvPr>
          <p:cNvGrpSpPr/>
          <p:nvPr/>
        </p:nvGrpSpPr>
        <p:grpSpPr>
          <a:xfrm>
            <a:off x="-20466" y="29884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7A976B83-567E-6198-6660-395FDBA3A8D2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C5F034A7-0E61-AA84-23B1-5FCBF61810A3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6F0B49F-31E2-EE96-9822-2769F5DDCE72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80ADD51B-66CF-FD4F-31E4-43E14AAFF8B1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B0434AF-C9B5-246F-AA10-F91888735932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50B273E-2399-02B1-3016-0CFA04BFCEDB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84E1D12-3282-7BB7-4005-33D2B6BF29C0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3CA04D2-E894-3B67-9DF0-DBB307C83779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03FC382-5726-2DD1-4322-410A0EC9A20C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4A9EE28-5469-9B0E-E373-C3E15239989D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9B6E7584-9334-3814-C403-D08EF3D98DD6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AF1C09FA-E1CD-EE2C-8E8C-03138EA5BC34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138C2623-AE6F-8483-242C-CCF4F6623F55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60E94E78-332C-A71C-27F2-552B40EA91F9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90CD027-EEBD-F1CE-10C3-125A08463A54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07EC8882-2432-3AD5-5A52-EC7EE8B538D8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AA733E8-2F41-1072-EFBA-D13E5630F719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CB710541-0D47-2A25-D800-CDD5C3CBE5CB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87882F29-556B-E0C3-0808-EC40195260C2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9B9C685-5F8A-145F-4380-1C9FB152624A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28EA841B-1A48-16FC-35C4-2593A06AB327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0E7CE50-D4CB-6B69-76D6-90C96C9BDD03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9D16408D-2EDA-164D-A05D-9FB4A8372EBE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462A143E-1534-E125-DC30-EED5EF02C991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9A19195-E8D0-2F1E-26C3-4D0F1A5E020B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5BF3136-1DBE-B780-A1B9-DABF00297368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E43C97E-F2A4-00FA-5F28-DBF5B1D7D161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4236C79E-4AE6-08EB-0DC6-9A5422F8EFAC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7F99F4E-AB84-C7D9-3DFD-990C6773D2DB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Shape 231">
            <a:extLst>
              <a:ext uri="{FF2B5EF4-FFF2-40B4-BE49-F238E27FC236}">
                <a16:creationId xmlns:a16="http://schemas.microsoft.com/office/drawing/2014/main" xmlns="" id="{DDECC420-1785-37AF-95D3-9ED50394965E}"/>
              </a:ext>
            </a:extLst>
          </p:cNvPr>
          <p:cNvSpPr txBox="1"/>
          <p:nvPr/>
        </p:nvSpPr>
        <p:spPr>
          <a:xfrm>
            <a:off x="616618" y="1838011"/>
            <a:ext cx="4675913" cy="2595493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ID" sz="2989" b="1" dirty="0" err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Tối</a:t>
            </a:r>
            <a:endParaRPr lang="en-ID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7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tối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( 19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8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tối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( 20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9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tối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( 21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  <a:endParaRPr lang="en-ID" sz="2989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0BE52612-9409-6745-ECB0-EF54D2FFA557}"/>
              </a:ext>
            </a:extLst>
          </p:cNvPr>
          <p:cNvSpPr/>
          <p:nvPr/>
        </p:nvSpPr>
        <p:spPr>
          <a:xfrm>
            <a:off x="3736920" y="528211"/>
            <a:ext cx="5139770" cy="74307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5" name="Shape 231">
            <a:extLst>
              <a:ext uri="{FF2B5EF4-FFF2-40B4-BE49-F238E27FC236}">
                <a16:creationId xmlns:a16="http://schemas.microsoft.com/office/drawing/2014/main" xmlns="" id="{ACCE5CF7-7126-58FA-A705-BDE236F909D5}"/>
              </a:ext>
            </a:extLst>
          </p:cNvPr>
          <p:cNvSpPr txBox="1"/>
          <p:nvPr/>
        </p:nvSpPr>
        <p:spPr>
          <a:xfrm>
            <a:off x="4472926" y="729483"/>
            <a:ext cx="4530173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CÁCH ĐỌC GIỜ THEO BUỔI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86251A0-0378-5984-00ED-D947D5F6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148" y="2348322"/>
            <a:ext cx="3456192" cy="264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50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0ADF90C-4CCF-2EA9-260D-2164BBFBBA30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F0E41B29-49F3-5535-6567-0FEAF1DBFAF4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0CB8A396-1681-02FD-A333-D2E9E10D22B4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973E1321-A8F3-3F13-FCD6-2AB6A0EC6C60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714E8841-FEB6-7F58-3E5B-5FD0F1997BA8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1DC4620-BAFA-337C-A189-7422BC30DE16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5334FF14-BCAC-0D97-4FEB-6302A7D62061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DE5DB816-E79F-8E6A-096B-EB2CA38BB2AC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70E7A42-D7D7-AA94-775A-131C2C143658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BC020FC-EB70-584D-5239-2A055F1EE5EC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AC51BB55-F077-AC3C-43FC-72A9DD3C699B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681A39F5-C2E2-55D9-2DCE-2823AC085DAE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1DD93C00-F27A-9605-1AC7-38E9CB395AB1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22D4B3FD-E4B0-6F09-5878-D9E7AF5C316F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F795D5D8-6EAD-862E-ADF0-E0609CE4E97F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526D2D0-AE07-EF71-68EF-A8E37CEC7FDD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7FA65807-F827-92AE-57F7-3AD607E747BE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F0056F6-4DFE-1B85-6D09-CCF2C804BC30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A5E9031A-1CB4-1E1A-60F2-10BAD23FF29C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4D59DB7F-9B5E-B971-2FC9-4CEC5937B280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985C63F4-D940-E293-E5EC-0D224D937694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3484CBA5-5765-761E-889F-0BFCBE1E0CA9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6440FDE2-CB0D-9184-70D7-35EC36E10173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A4F47BE-8137-04EA-315B-93B8017BAC8B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74ED7FF-4AC0-A70C-99AC-9AB719C85B6B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BE859B8-89F9-9AF7-F611-360D34DFEBE9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480EF67-A132-5AD8-6D5F-2D1224CBBC1C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4E063C2F-EB8C-6CCE-CCC2-032681CFFED5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56B597CC-11C3-001D-EC63-CCC81C5C6B82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12542BE-4553-4AF7-6321-330EBAE2D629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Shape 231">
            <a:extLst>
              <a:ext uri="{FF2B5EF4-FFF2-40B4-BE49-F238E27FC236}">
                <a16:creationId xmlns:a16="http://schemas.microsoft.com/office/drawing/2014/main" xmlns="" id="{805C4E10-40FF-E5BB-847E-279D1803590F}"/>
              </a:ext>
            </a:extLst>
          </p:cNvPr>
          <p:cNvSpPr txBox="1"/>
          <p:nvPr/>
        </p:nvSpPr>
        <p:spPr>
          <a:xfrm>
            <a:off x="250607" y="2176535"/>
            <a:ext cx="5947634" cy="2595493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ID" sz="2989" b="1" dirty="0" err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Đêm</a:t>
            </a:r>
            <a:endParaRPr lang="en-ID" sz="2989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10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đêm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( 22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11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đêm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( 23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12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đêm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( 24 </a:t>
            </a:r>
            <a:r>
              <a:rPr lang="en-ID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)</a:t>
            </a:r>
            <a:endParaRPr lang="id-ID" sz="2989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3BA77B51-5337-8D6E-05DF-A15C879F8291}"/>
              </a:ext>
            </a:extLst>
          </p:cNvPr>
          <p:cNvSpPr/>
          <p:nvPr/>
        </p:nvSpPr>
        <p:spPr>
          <a:xfrm>
            <a:off x="3736920" y="528211"/>
            <a:ext cx="5139770" cy="74307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5" name="Shape 231">
            <a:extLst>
              <a:ext uri="{FF2B5EF4-FFF2-40B4-BE49-F238E27FC236}">
                <a16:creationId xmlns:a16="http://schemas.microsoft.com/office/drawing/2014/main" xmlns="" id="{76EE921C-7FD7-7A25-788F-8410FE3B8D1E}"/>
              </a:ext>
            </a:extLst>
          </p:cNvPr>
          <p:cNvSpPr txBox="1"/>
          <p:nvPr/>
        </p:nvSpPr>
        <p:spPr>
          <a:xfrm>
            <a:off x="4472926" y="729483"/>
            <a:ext cx="4530173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CÁCH ĐỌC GIỜ THEO BUỔI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209D2D0-AB17-F504-D59E-18CBAF99A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229" y="2817533"/>
            <a:ext cx="4392364" cy="250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943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EEBC5A-6088-F6F3-6DEB-CD418AB05522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34C38769-4CD3-2079-A2F4-3EECC104407F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2E6AF8A7-6910-77FB-3576-B2C68C00F81A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68CFE5E9-E871-C678-FD9C-AA62787B91EF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D2A564EF-E147-F990-FA08-B3B6D5147154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798E543-8B19-9262-BE10-80B6ADB9EF92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EBC1867-3F7D-3A96-B4F0-87CE751A7A36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20AC579-69CD-5CA2-FC4B-DC0B2062332D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8BFFE273-2838-85C9-7C66-242E522ABA53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4969160-0B8C-2A27-9710-16102A839084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90669F81-FD22-5D71-1820-846081F66E10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AEBE16A9-DF50-5C9D-FDC6-221C28C663F2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B388DB5-4E29-6659-54C9-4C27A7896DB9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5272D1E-0512-CE5C-A81E-A6ABBE6477DB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81077BA1-B229-954E-654D-93B7362CD55C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F988665-9B3E-53D0-CEFA-CE158E6AA298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E07BA6BB-7F01-7848-A3C1-665E9BB5712F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224A2E98-56F7-4588-5366-7DBA5C357498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BAD7A93-AE5D-07E3-75C7-0B5F5A84FE56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72B600C-E343-F03B-D5C0-430A63F4640E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C9BDC90-8FDC-3BD9-FC15-947C5DF80697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59DCBC9D-EF8A-048E-9254-801E69DA147F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3824ACFB-6AC3-5D2B-B205-809CDD4D128A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A9DC1169-214C-8113-4FE1-43C460853629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76D2F14-6A0F-1AB4-CBB2-7110EE5A11D5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6C6EAAB9-F81B-16B2-5876-8D621113BB22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377F7B73-8D5B-7BB4-A6DC-2E7A814B9A65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2F9CAE06-2EF6-FC62-82F4-36EE8BB0E3FE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69E91719-97C0-3F59-E99C-176163D31384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27D1DB4-F776-ED3F-17B4-E41000AE1149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C09DFF95-6703-86DA-732A-6650596D3875}"/>
              </a:ext>
            </a:extLst>
          </p:cNvPr>
          <p:cNvSpPr/>
          <p:nvPr/>
        </p:nvSpPr>
        <p:spPr>
          <a:xfrm>
            <a:off x="3736920" y="528211"/>
            <a:ext cx="5139770" cy="1016387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4" name="Shape 231">
            <a:extLst>
              <a:ext uri="{FF2B5EF4-FFF2-40B4-BE49-F238E27FC236}">
                <a16:creationId xmlns:a16="http://schemas.microsoft.com/office/drawing/2014/main" xmlns="" id="{87ED2870-E716-732B-6796-41DD9721000A}"/>
              </a:ext>
            </a:extLst>
          </p:cNvPr>
          <p:cNvSpPr txBox="1"/>
          <p:nvPr/>
        </p:nvSpPr>
        <p:spPr>
          <a:xfrm>
            <a:off x="4101175" y="746527"/>
            <a:ext cx="4530173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CÁCH ĐỌC GIỜ THEO BUỔI</a:t>
            </a:r>
          </a:p>
          <a:p>
            <a:pPr algn="ctr"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ÔN LẠI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6" name="Shape 231">
            <a:extLst>
              <a:ext uri="{FF2B5EF4-FFF2-40B4-BE49-F238E27FC236}">
                <a16:creationId xmlns:a16="http://schemas.microsoft.com/office/drawing/2014/main" xmlns="" id="{DE23F9CA-3170-4B91-D51B-D426835F9F0E}"/>
              </a:ext>
            </a:extLst>
          </p:cNvPr>
          <p:cNvSpPr txBox="1"/>
          <p:nvPr/>
        </p:nvSpPr>
        <p:spPr>
          <a:xfrm>
            <a:off x="169830" y="1620525"/>
            <a:ext cx="3836048" cy="3671042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numCol="2" anchor="t" anchorCtr="0">
            <a:noAutofit/>
          </a:bodyPr>
          <a:lstStyle/>
          <a:p>
            <a:pPr algn="just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         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2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3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4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5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6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7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8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9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10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1594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1594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US" sz="1594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US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endParaRPr lang="en-ID" sz="1594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7" name="Shape 231">
            <a:extLst>
              <a:ext uri="{FF2B5EF4-FFF2-40B4-BE49-F238E27FC236}">
                <a16:creationId xmlns:a16="http://schemas.microsoft.com/office/drawing/2014/main" xmlns="" id="{7934FB1F-519F-360B-B6A9-BDCD69C41A8E}"/>
              </a:ext>
            </a:extLst>
          </p:cNvPr>
          <p:cNvSpPr txBox="1"/>
          <p:nvPr/>
        </p:nvSpPr>
        <p:spPr>
          <a:xfrm>
            <a:off x="4952187" y="1653659"/>
            <a:ext cx="2284851" cy="154213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Trưa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11 giờ trưa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12 giờ trưa</a:t>
            </a:r>
            <a:endParaRPr lang="id-ID" sz="1594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8" name="Shape 231">
            <a:extLst>
              <a:ext uri="{FF2B5EF4-FFF2-40B4-BE49-F238E27FC236}">
                <a16:creationId xmlns:a16="http://schemas.microsoft.com/office/drawing/2014/main" xmlns="" id="{309A3E1F-D20A-FB73-B805-47F072D9500E}"/>
              </a:ext>
            </a:extLst>
          </p:cNvPr>
          <p:cNvSpPr txBox="1"/>
          <p:nvPr/>
        </p:nvSpPr>
        <p:spPr>
          <a:xfrm>
            <a:off x="3931155" y="3124958"/>
            <a:ext cx="4326914" cy="4158767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Chiều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 giờ chiều ( 13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2 giờ chiều ( 14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3 giờ chiều ( 15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4 giờ chiều ( 16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5 giờ chiều ( 17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6 giờ chiều ( 18 giờ )</a:t>
            </a:r>
            <a:endParaRPr lang="id-ID" sz="1594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9" name="Shape 231">
            <a:extLst>
              <a:ext uri="{FF2B5EF4-FFF2-40B4-BE49-F238E27FC236}">
                <a16:creationId xmlns:a16="http://schemas.microsoft.com/office/drawing/2014/main" xmlns="" id="{DBD14EFC-E353-245C-DA46-A1CB018E3383}"/>
              </a:ext>
            </a:extLst>
          </p:cNvPr>
          <p:cNvSpPr txBox="1"/>
          <p:nvPr/>
        </p:nvSpPr>
        <p:spPr>
          <a:xfrm>
            <a:off x="8474514" y="1684610"/>
            <a:ext cx="3012976" cy="2099121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Tối</a:t>
            </a:r>
            <a:endParaRPr lang="en-ID" sz="1594" b="1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7 giờ tối ( 19 giờ)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8 giờ tối ( 20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9 giờ tối ( 21 giờ )</a:t>
            </a:r>
            <a:endParaRPr lang="en-ID" sz="1594" b="1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40" name="Shape 231">
            <a:extLst>
              <a:ext uri="{FF2B5EF4-FFF2-40B4-BE49-F238E27FC236}">
                <a16:creationId xmlns:a16="http://schemas.microsoft.com/office/drawing/2014/main" xmlns="" id="{63198B23-6282-6CA0-CD50-A1FAA3A34E80}"/>
              </a:ext>
            </a:extLst>
          </p:cNvPr>
          <p:cNvSpPr txBox="1"/>
          <p:nvPr/>
        </p:nvSpPr>
        <p:spPr>
          <a:xfrm>
            <a:off x="8280714" y="3745352"/>
            <a:ext cx="3364032" cy="212750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Đêm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10 giờ đêm ( 22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11 giờ đêm ( 23 giờ )</a:t>
            </a:r>
          </a:p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12 giờ đêm ( 24 giờ )</a:t>
            </a:r>
            <a:endParaRPr lang="id-ID" sz="1594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41" name="Shape 231">
            <a:extLst>
              <a:ext uri="{FF2B5EF4-FFF2-40B4-BE49-F238E27FC236}">
                <a16:creationId xmlns:a16="http://schemas.microsoft.com/office/drawing/2014/main" xmlns="" id="{8FA4EA7D-13C1-A91D-2CEC-45F5B0CB7062}"/>
              </a:ext>
            </a:extLst>
          </p:cNvPr>
          <p:cNvSpPr txBox="1"/>
          <p:nvPr/>
        </p:nvSpPr>
        <p:spPr>
          <a:xfrm>
            <a:off x="895666" y="1645083"/>
            <a:ext cx="2284851" cy="59333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200000"/>
              </a:lnSpc>
              <a:buSzPct val="25000"/>
            </a:pPr>
            <a:r>
              <a:rPr lang="en-ID" sz="1594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</a:p>
        </p:txBody>
      </p:sp>
    </p:spTree>
    <p:extLst>
      <p:ext uri="{BB962C8B-B14F-4D97-AF65-F5344CB8AC3E}">
        <p14:creationId xmlns:p14="http://schemas.microsoft.com/office/powerpoint/2010/main" val="22357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val 91">
            <a:extLst>
              <a:ext uri="{FF2B5EF4-FFF2-40B4-BE49-F238E27FC236}">
                <a16:creationId xmlns:a16="http://schemas.microsoft.com/office/drawing/2014/main" xmlns="" id="{2A9DADD7-7CAF-45AE-99BB-56E15667D050}"/>
              </a:ext>
            </a:extLst>
          </p:cNvPr>
          <p:cNvSpPr/>
          <p:nvPr/>
        </p:nvSpPr>
        <p:spPr>
          <a:xfrm>
            <a:off x="4568261" y="926007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75DA3EF5-3A72-4A9C-8D96-89951C432600}"/>
              </a:ext>
            </a:extLst>
          </p:cNvPr>
          <p:cNvSpPr txBox="1"/>
          <p:nvPr/>
        </p:nvSpPr>
        <p:spPr>
          <a:xfrm>
            <a:off x="6617916" y="999515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9692BEC9-D0B4-4FD7-A0F9-078BAB97DF27}"/>
              </a:ext>
            </a:extLst>
          </p:cNvPr>
          <p:cNvSpPr txBox="1"/>
          <p:nvPr/>
        </p:nvSpPr>
        <p:spPr>
          <a:xfrm>
            <a:off x="7730489" y="1322912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EBEC92E9-F903-454B-B5E1-8A903012DCC8}"/>
              </a:ext>
            </a:extLst>
          </p:cNvPr>
          <p:cNvSpPr txBox="1"/>
          <p:nvPr/>
        </p:nvSpPr>
        <p:spPr>
          <a:xfrm>
            <a:off x="8352116" y="2090484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8DE1B663-266A-474B-9606-AE0A17C7D902}"/>
              </a:ext>
            </a:extLst>
          </p:cNvPr>
          <p:cNvSpPr txBox="1"/>
          <p:nvPr/>
        </p:nvSpPr>
        <p:spPr>
          <a:xfrm>
            <a:off x="8572200" y="305943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225E3E0F-AB6B-432F-9C5A-29F9D1EF5FDB}"/>
              </a:ext>
            </a:extLst>
          </p:cNvPr>
          <p:cNvSpPr txBox="1"/>
          <p:nvPr/>
        </p:nvSpPr>
        <p:spPr>
          <a:xfrm>
            <a:off x="8317383" y="4056912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04BECDC4-6BE9-47A4-82A8-777854D83E49}"/>
              </a:ext>
            </a:extLst>
          </p:cNvPr>
          <p:cNvSpPr txBox="1"/>
          <p:nvPr/>
        </p:nvSpPr>
        <p:spPr>
          <a:xfrm>
            <a:off x="7562963" y="4791662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C5AFBC30-6013-496D-9AB5-460EDFBCFBD5}"/>
              </a:ext>
            </a:extLst>
          </p:cNvPr>
          <p:cNvSpPr txBox="1"/>
          <p:nvPr/>
        </p:nvSpPr>
        <p:spPr>
          <a:xfrm>
            <a:off x="6588108" y="5049514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455DF419-715B-48CE-BD7F-10F2C98E039C}"/>
              </a:ext>
            </a:extLst>
          </p:cNvPr>
          <p:cNvSpPr txBox="1"/>
          <p:nvPr/>
        </p:nvSpPr>
        <p:spPr>
          <a:xfrm>
            <a:off x="5594243" y="472498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7AF9AEA7-124A-4B46-A3DF-D43406B90DB7}"/>
              </a:ext>
            </a:extLst>
          </p:cNvPr>
          <p:cNvSpPr txBox="1"/>
          <p:nvPr/>
        </p:nvSpPr>
        <p:spPr>
          <a:xfrm>
            <a:off x="4852700" y="402474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17432683-FBCE-4001-AFD4-F15467CBF59B}"/>
              </a:ext>
            </a:extLst>
          </p:cNvPr>
          <p:cNvSpPr txBox="1"/>
          <p:nvPr/>
        </p:nvSpPr>
        <p:spPr>
          <a:xfrm>
            <a:off x="4541996" y="3022324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CA63F636-B39E-48B7-A23E-1D908CD296F9}"/>
              </a:ext>
            </a:extLst>
          </p:cNvPr>
          <p:cNvSpPr txBox="1"/>
          <p:nvPr/>
        </p:nvSpPr>
        <p:spPr>
          <a:xfrm>
            <a:off x="4767660" y="2046219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2AEC7FBB-1C36-4488-8C9C-EFC3A7910A7F}"/>
              </a:ext>
            </a:extLst>
          </p:cNvPr>
          <p:cNvSpPr txBox="1"/>
          <p:nvPr/>
        </p:nvSpPr>
        <p:spPr>
          <a:xfrm>
            <a:off x="5374772" y="1345102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2052879-9711-497A-AF17-6FB5AF6320A0}"/>
              </a:ext>
            </a:extLst>
          </p:cNvPr>
          <p:cNvSpPr/>
          <p:nvPr/>
        </p:nvSpPr>
        <p:spPr>
          <a:xfrm>
            <a:off x="6878280" y="148611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9917F7FB-7EF1-48D9-B8E9-8778FB903CB6}"/>
              </a:ext>
            </a:extLst>
          </p:cNvPr>
          <p:cNvSpPr/>
          <p:nvPr/>
        </p:nvSpPr>
        <p:spPr>
          <a:xfrm>
            <a:off x="8320727" y="3276069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CC4FE104-893B-4F90-95A3-F6AB60A96E79}"/>
              </a:ext>
            </a:extLst>
          </p:cNvPr>
          <p:cNvSpPr/>
          <p:nvPr/>
        </p:nvSpPr>
        <p:spPr>
          <a:xfrm>
            <a:off x="6848506" y="477961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8A204612-EB1B-4391-98BF-783CE96B43A5}"/>
              </a:ext>
            </a:extLst>
          </p:cNvPr>
          <p:cNvSpPr/>
          <p:nvPr/>
        </p:nvSpPr>
        <p:spPr>
          <a:xfrm>
            <a:off x="5130530" y="3235972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2E64BB23-2D1C-4FA3-9CF8-6153348A97A9}"/>
              </a:ext>
            </a:extLst>
          </p:cNvPr>
          <p:cNvSpPr/>
          <p:nvPr/>
        </p:nvSpPr>
        <p:spPr>
          <a:xfrm>
            <a:off x="6003476" y="174679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9C50AA11-EED1-4114-A85B-98D5E7486EB9}"/>
              </a:ext>
            </a:extLst>
          </p:cNvPr>
          <p:cNvSpPr/>
          <p:nvPr/>
        </p:nvSpPr>
        <p:spPr>
          <a:xfrm>
            <a:off x="5440261" y="239343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xmlns="" id="{1A92269F-D970-49C9-9A5D-923768853028}"/>
              </a:ext>
            </a:extLst>
          </p:cNvPr>
          <p:cNvSpPr/>
          <p:nvPr/>
        </p:nvSpPr>
        <p:spPr>
          <a:xfrm>
            <a:off x="5441652" y="402528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7DC6FF02-6AF6-4CDF-9FB8-35A008A1E493}"/>
              </a:ext>
            </a:extLst>
          </p:cNvPr>
          <p:cNvSpPr/>
          <p:nvPr/>
        </p:nvSpPr>
        <p:spPr>
          <a:xfrm>
            <a:off x="6023063" y="4612963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5721511A-E4D5-4A80-A3C7-97CB065182CC}"/>
              </a:ext>
            </a:extLst>
          </p:cNvPr>
          <p:cNvSpPr/>
          <p:nvPr/>
        </p:nvSpPr>
        <p:spPr>
          <a:xfrm>
            <a:off x="7639904" y="1756891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xmlns="" id="{1CC3DD02-C66D-41A0-A96B-8D7CC56F6FDA}"/>
              </a:ext>
            </a:extLst>
          </p:cNvPr>
          <p:cNvSpPr/>
          <p:nvPr/>
        </p:nvSpPr>
        <p:spPr>
          <a:xfrm>
            <a:off x="8249065" y="240829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xmlns="" id="{DF2542CA-2F43-466D-B5B5-080861A17ECB}"/>
              </a:ext>
            </a:extLst>
          </p:cNvPr>
          <p:cNvSpPr/>
          <p:nvPr/>
        </p:nvSpPr>
        <p:spPr>
          <a:xfrm>
            <a:off x="8206463" y="405759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5FFC4EB5-31C1-4419-A1BA-A918BBB3642B}"/>
              </a:ext>
            </a:extLst>
          </p:cNvPr>
          <p:cNvSpPr/>
          <p:nvPr/>
        </p:nvSpPr>
        <p:spPr>
          <a:xfrm>
            <a:off x="7615850" y="4644423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CD90454A-F330-428D-BD2B-520B45C61127}"/>
              </a:ext>
            </a:extLst>
          </p:cNvPr>
          <p:cNvGrpSpPr/>
          <p:nvPr/>
        </p:nvGrpSpPr>
        <p:grpSpPr>
          <a:xfrm>
            <a:off x="6703602" y="2404555"/>
            <a:ext cx="372245" cy="1705456"/>
            <a:chOff x="7020272" y="2261069"/>
            <a:chExt cx="288032" cy="1315535"/>
          </a:xfrm>
        </p:grpSpPr>
        <p:sp>
          <p:nvSpPr>
            <p:cNvPr id="118" name="Diamond 117">
              <a:extLst>
                <a:ext uri="{FF2B5EF4-FFF2-40B4-BE49-F238E27FC236}">
                  <a16:creationId xmlns:a16="http://schemas.microsoft.com/office/drawing/2014/main" xmlns="" id="{135B67BB-25BA-4AC8-973E-3D9FD490BA07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9" name="Diamond 118">
              <a:extLst>
                <a:ext uri="{FF2B5EF4-FFF2-40B4-BE49-F238E27FC236}">
                  <a16:creationId xmlns:a16="http://schemas.microsoft.com/office/drawing/2014/main" xmlns="" id="{86053907-1BCD-43D2-9E7B-B168E87A40DE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0BCA5E07-F4C2-4351-B16D-94F85F564692}"/>
              </a:ext>
            </a:extLst>
          </p:cNvPr>
          <p:cNvGrpSpPr/>
          <p:nvPr/>
        </p:nvGrpSpPr>
        <p:grpSpPr>
          <a:xfrm>
            <a:off x="6783030" y="1918534"/>
            <a:ext cx="186123" cy="2717571"/>
            <a:chOff x="6804248" y="1882965"/>
            <a:chExt cx="144016" cy="2096248"/>
          </a:xfrm>
        </p:grpSpPr>
        <p:sp>
          <p:nvSpPr>
            <p:cNvPr id="121" name="Diamond 120">
              <a:extLst>
                <a:ext uri="{FF2B5EF4-FFF2-40B4-BE49-F238E27FC236}">
                  <a16:creationId xmlns:a16="http://schemas.microsoft.com/office/drawing/2014/main" xmlns="" id="{21851435-AB86-463A-89C9-CD6F4BA0E3E1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2" name="Diamond 121">
              <a:extLst>
                <a:ext uri="{FF2B5EF4-FFF2-40B4-BE49-F238E27FC236}">
                  <a16:creationId xmlns:a16="http://schemas.microsoft.com/office/drawing/2014/main" xmlns="" id="{142DB380-2155-4D65-9102-05F2673C8B8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xmlns="" id="{6D85ACD1-896A-4FBA-983D-5C163C601144}"/>
              </a:ext>
            </a:extLst>
          </p:cNvPr>
          <p:cNvSpPr/>
          <p:nvPr/>
        </p:nvSpPr>
        <p:spPr>
          <a:xfrm>
            <a:off x="6814859" y="3196895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4" name="Title 2">
            <a:extLst>
              <a:ext uri="{FF2B5EF4-FFF2-40B4-BE49-F238E27FC236}">
                <a16:creationId xmlns:a16="http://schemas.microsoft.com/office/drawing/2014/main" xmlns="" id="{1B2BED86-DB09-46FB-94DD-0FB486073F98}"/>
              </a:ext>
            </a:extLst>
          </p:cNvPr>
          <p:cNvSpPr txBox="1">
            <a:spLocks/>
          </p:cNvSpPr>
          <p:nvPr/>
        </p:nvSpPr>
        <p:spPr>
          <a:xfrm>
            <a:off x="8893091" y="1948396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5" name="Title 2">
            <a:extLst>
              <a:ext uri="{FF2B5EF4-FFF2-40B4-BE49-F238E27FC236}">
                <a16:creationId xmlns:a16="http://schemas.microsoft.com/office/drawing/2014/main" xmlns="" id="{9D513E09-F2AE-4C11-B111-139A825DA63B}"/>
              </a:ext>
            </a:extLst>
          </p:cNvPr>
          <p:cNvSpPr txBox="1">
            <a:spLocks/>
          </p:cNvSpPr>
          <p:nvPr/>
        </p:nvSpPr>
        <p:spPr>
          <a:xfrm>
            <a:off x="8171413" y="1026229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6" name="Title 2">
            <a:extLst>
              <a:ext uri="{FF2B5EF4-FFF2-40B4-BE49-F238E27FC236}">
                <a16:creationId xmlns:a16="http://schemas.microsoft.com/office/drawing/2014/main" xmlns="" id="{5BD3259E-C5FB-4B06-A694-9A28367F8325}"/>
              </a:ext>
            </a:extLst>
          </p:cNvPr>
          <p:cNvSpPr txBox="1">
            <a:spLocks/>
          </p:cNvSpPr>
          <p:nvPr/>
        </p:nvSpPr>
        <p:spPr>
          <a:xfrm>
            <a:off x="9204054" y="3072944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7" name="Title 2">
            <a:extLst>
              <a:ext uri="{FF2B5EF4-FFF2-40B4-BE49-F238E27FC236}">
                <a16:creationId xmlns:a16="http://schemas.microsoft.com/office/drawing/2014/main" xmlns="" id="{7A5031B3-17C2-46D1-848B-A98056F3B2B5}"/>
              </a:ext>
            </a:extLst>
          </p:cNvPr>
          <p:cNvSpPr txBox="1">
            <a:spLocks/>
          </p:cNvSpPr>
          <p:nvPr/>
        </p:nvSpPr>
        <p:spPr>
          <a:xfrm>
            <a:off x="8755698" y="4348865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28" name="Title 2">
            <a:extLst>
              <a:ext uri="{FF2B5EF4-FFF2-40B4-BE49-F238E27FC236}">
                <a16:creationId xmlns:a16="http://schemas.microsoft.com/office/drawing/2014/main" xmlns="" id="{36E97598-8657-4784-A932-CF44C4E3B03A}"/>
              </a:ext>
            </a:extLst>
          </p:cNvPr>
          <p:cNvSpPr txBox="1">
            <a:spLocks/>
          </p:cNvSpPr>
          <p:nvPr/>
        </p:nvSpPr>
        <p:spPr>
          <a:xfrm>
            <a:off x="8006883" y="5200842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9" name="Title 2">
            <a:extLst>
              <a:ext uri="{FF2B5EF4-FFF2-40B4-BE49-F238E27FC236}">
                <a16:creationId xmlns:a16="http://schemas.microsoft.com/office/drawing/2014/main" xmlns="" id="{21E3E26B-4044-4F82-B836-D8F97EF22DD1}"/>
              </a:ext>
            </a:extLst>
          </p:cNvPr>
          <p:cNvSpPr txBox="1">
            <a:spLocks/>
          </p:cNvSpPr>
          <p:nvPr/>
        </p:nvSpPr>
        <p:spPr>
          <a:xfrm>
            <a:off x="6053048" y="5579072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0" name="Title 2">
            <a:extLst>
              <a:ext uri="{FF2B5EF4-FFF2-40B4-BE49-F238E27FC236}">
                <a16:creationId xmlns:a16="http://schemas.microsoft.com/office/drawing/2014/main" xmlns="" id="{F7B9F278-8587-4005-95D3-78D7CFA5B171}"/>
              </a:ext>
            </a:extLst>
          </p:cNvPr>
          <p:cNvSpPr txBox="1">
            <a:spLocks/>
          </p:cNvSpPr>
          <p:nvPr/>
        </p:nvSpPr>
        <p:spPr>
          <a:xfrm>
            <a:off x="3447551" y="5200164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1" name="Title 2">
            <a:extLst>
              <a:ext uri="{FF2B5EF4-FFF2-40B4-BE49-F238E27FC236}">
                <a16:creationId xmlns:a16="http://schemas.microsoft.com/office/drawing/2014/main" xmlns="" id="{3A685443-D178-400B-9D04-FCBD12FF8C3C}"/>
              </a:ext>
            </a:extLst>
          </p:cNvPr>
          <p:cNvSpPr txBox="1">
            <a:spLocks/>
          </p:cNvSpPr>
          <p:nvPr/>
        </p:nvSpPr>
        <p:spPr>
          <a:xfrm>
            <a:off x="2829050" y="4352139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2" name="Title 2">
            <a:extLst>
              <a:ext uri="{FF2B5EF4-FFF2-40B4-BE49-F238E27FC236}">
                <a16:creationId xmlns:a16="http://schemas.microsoft.com/office/drawing/2014/main" xmlns="" id="{85054887-161C-4D6C-A517-4876992E3194}"/>
              </a:ext>
            </a:extLst>
          </p:cNvPr>
          <p:cNvSpPr txBox="1">
            <a:spLocks/>
          </p:cNvSpPr>
          <p:nvPr/>
        </p:nvSpPr>
        <p:spPr>
          <a:xfrm>
            <a:off x="2561819" y="3025204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3" name="Title 2">
            <a:extLst>
              <a:ext uri="{FF2B5EF4-FFF2-40B4-BE49-F238E27FC236}">
                <a16:creationId xmlns:a16="http://schemas.microsoft.com/office/drawing/2014/main" xmlns="" id="{EE4B2106-113F-4D4A-B1BD-3E6903D81526}"/>
              </a:ext>
            </a:extLst>
          </p:cNvPr>
          <p:cNvSpPr txBox="1">
            <a:spLocks/>
          </p:cNvSpPr>
          <p:nvPr/>
        </p:nvSpPr>
        <p:spPr>
          <a:xfrm>
            <a:off x="2715899" y="1881037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4" name="Title 2">
            <a:extLst>
              <a:ext uri="{FF2B5EF4-FFF2-40B4-BE49-F238E27FC236}">
                <a16:creationId xmlns:a16="http://schemas.microsoft.com/office/drawing/2014/main" xmlns="" id="{3D4A5008-3A28-4FB9-B7C6-6DE14CD1A08F}"/>
              </a:ext>
            </a:extLst>
          </p:cNvPr>
          <p:cNvSpPr txBox="1">
            <a:spLocks/>
          </p:cNvSpPr>
          <p:nvPr/>
        </p:nvSpPr>
        <p:spPr>
          <a:xfrm>
            <a:off x="3340433" y="1010621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35" name="Title 2">
            <a:extLst>
              <a:ext uri="{FF2B5EF4-FFF2-40B4-BE49-F238E27FC236}">
                <a16:creationId xmlns:a16="http://schemas.microsoft.com/office/drawing/2014/main" xmlns="" id="{63555166-03B5-43E4-8398-9E909865A1FA}"/>
              </a:ext>
            </a:extLst>
          </p:cNvPr>
          <p:cNvSpPr txBox="1">
            <a:spLocks/>
          </p:cNvSpPr>
          <p:nvPr/>
        </p:nvSpPr>
        <p:spPr>
          <a:xfrm>
            <a:off x="6275253" y="482168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6" name="Title 2">
            <a:extLst>
              <a:ext uri="{FF2B5EF4-FFF2-40B4-BE49-F238E27FC236}">
                <a16:creationId xmlns:a16="http://schemas.microsoft.com/office/drawing/2014/main" xmlns="" id="{893CEACD-43D5-46F1-A619-D40A3A8E0B1A}"/>
              </a:ext>
            </a:extLst>
          </p:cNvPr>
          <p:cNvSpPr txBox="1">
            <a:spLocks/>
          </p:cNvSpPr>
          <p:nvPr/>
        </p:nvSpPr>
        <p:spPr>
          <a:xfrm>
            <a:off x="4941041" y="451707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3550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07252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5" grpId="1"/>
      <p:bldP spid="1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xmlns="" id="{5FD909A1-26F8-4E81-86A1-2AEED2B55DBD}"/>
              </a:ext>
            </a:extLst>
          </p:cNvPr>
          <p:cNvSpPr/>
          <p:nvPr/>
        </p:nvSpPr>
        <p:spPr>
          <a:xfrm>
            <a:off x="4596774" y="991253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4150A65-EDAB-4646-B9A2-7474C7A0E111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DB0637A-AB98-4ED0-B37F-BFBB6E2BE431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8BCF559-85CD-4E2F-8B94-A8B44B4C57DD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D94FB94-D6FB-4F6E-ADAA-FA9A3F78814C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2B1F359-85DA-4A2C-A270-AAF5A1EF1A65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ED23A03-D739-4F97-9F01-5267C511696D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4A54D3A-997E-43F7-9F97-6AA56DCDED83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10DEF74-EB47-44E6-8C52-88E0C68FB991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36C0F3F4-23C1-4771-AF69-8CA9C77EF1DC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1CB1FB5-0232-4CEE-9DA6-3D88B7CE5A6E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E3B77941-D240-44B6-B639-A8C67F633B7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1AE30EA6-171D-4449-B70D-AE4B6EAEAB29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9A167799-B30C-41B8-B87B-B343F65DFF2D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365E2A45-CDAD-4DB3-9C41-2B25908D623E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7538C2AD-53FE-41BF-989B-56A5B0842F40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717EED9-F96E-4F4E-BED9-75CE6028E822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D21152DA-B4BC-4B70-B5BE-1168E9EE3E2E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8EB2C317-2B56-49DD-A01E-7CE223CF7175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C6452D71-BED2-4BDE-A9B6-0B632EEBDB2F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862A3B04-DBDD-4C94-A998-13F183E76AE0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E8968D3F-BB06-4433-8E3C-CA01BF596ED4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18A53E23-ECE2-448E-94E3-12DD3DF28DD2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AD936890-5FC9-4996-AB2A-E07467B0A3D1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4EE02754-E93B-4494-8B8D-9AA545C254B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26AE95B9-F565-4A44-A116-B5BE535D79E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2" name="Diamond 71">
              <a:extLst>
                <a:ext uri="{FF2B5EF4-FFF2-40B4-BE49-F238E27FC236}">
                  <a16:creationId xmlns:a16="http://schemas.microsoft.com/office/drawing/2014/main" xmlns="" id="{9BB45B99-95D0-4027-BBC0-1F6FF42C833A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xmlns="" id="{DC8CD62A-E746-4EC5-9B54-3C2A6FC8BDC1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26AE0B87-9079-4BC5-A48B-49AA5BD6DB7B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5" name="Diamond 74">
              <a:extLst>
                <a:ext uri="{FF2B5EF4-FFF2-40B4-BE49-F238E27FC236}">
                  <a16:creationId xmlns:a16="http://schemas.microsoft.com/office/drawing/2014/main" xmlns="" id="{BEB81A76-19C0-4E88-A8C9-E6743DCCEE3E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xmlns="" id="{149BA807-A0C5-45D2-9091-E8A4B9E23753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C01D702B-2E79-4038-AB48-1CCF8B7427D1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xmlns="" id="{9D570F24-EF99-4FBE-A898-385C0A0B7BE8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2491680" cy="54867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 ( 13 giờ )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xmlns="" id="{E33BDF78-C20C-F8A8-1FD3-B9DC499920F9}"/>
              </a:ext>
            </a:extLst>
          </p:cNvPr>
          <p:cNvSpPr txBox="1">
            <a:spLocks/>
          </p:cNvSpPr>
          <p:nvPr/>
        </p:nvSpPr>
        <p:spPr>
          <a:xfrm>
            <a:off x="9075783" y="2446834"/>
            <a:ext cx="2491680" cy="54867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 ( 14 giờ )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5" name="Title 2">
            <a:extLst>
              <a:ext uri="{FF2B5EF4-FFF2-40B4-BE49-F238E27FC236}">
                <a16:creationId xmlns:a16="http://schemas.microsoft.com/office/drawing/2014/main" xmlns="" id="{7DCDBF8E-7A73-8363-F589-2EC4973C47C0}"/>
              </a:ext>
            </a:extLst>
          </p:cNvPr>
          <p:cNvSpPr txBox="1">
            <a:spLocks/>
          </p:cNvSpPr>
          <p:nvPr/>
        </p:nvSpPr>
        <p:spPr>
          <a:xfrm>
            <a:off x="8996848" y="3233186"/>
            <a:ext cx="2491680" cy="548673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 ( 15 giờ )</a:t>
            </a:r>
            <a:endParaRPr lang="en-US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6" name="Title 2">
            <a:extLst>
              <a:ext uri="{FF2B5EF4-FFF2-40B4-BE49-F238E27FC236}">
                <a16:creationId xmlns:a16="http://schemas.microsoft.com/office/drawing/2014/main" xmlns="" id="{971092D1-1875-90AD-F5A0-C661C7D3B527}"/>
              </a:ext>
            </a:extLst>
          </p:cNvPr>
          <p:cNvSpPr txBox="1">
            <a:spLocks/>
          </p:cNvSpPr>
          <p:nvPr/>
        </p:nvSpPr>
        <p:spPr>
          <a:xfrm>
            <a:off x="8778508" y="4443586"/>
            <a:ext cx="2465515" cy="548673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 ( 16 giờ )</a:t>
            </a:r>
            <a:r>
              <a:rPr 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7" name="Title 2">
            <a:extLst>
              <a:ext uri="{FF2B5EF4-FFF2-40B4-BE49-F238E27FC236}">
                <a16:creationId xmlns:a16="http://schemas.microsoft.com/office/drawing/2014/main" xmlns="" id="{CB7E70B9-9474-6653-B7C7-5C26FCCC1FD8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2537429" cy="548673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 ( 17 giờ )</a:t>
            </a:r>
            <a:endParaRPr lang="en-US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8" name="Title 2">
            <a:extLst>
              <a:ext uri="{FF2B5EF4-FFF2-40B4-BE49-F238E27FC236}">
                <a16:creationId xmlns:a16="http://schemas.microsoft.com/office/drawing/2014/main" xmlns="" id="{46FE454F-11C8-519C-4704-464E8706E4A2}"/>
              </a:ext>
            </a:extLst>
          </p:cNvPr>
          <p:cNvSpPr txBox="1">
            <a:spLocks/>
          </p:cNvSpPr>
          <p:nvPr/>
        </p:nvSpPr>
        <p:spPr>
          <a:xfrm>
            <a:off x="5801361" y="5673793"/>
            <a:ext cx="2372766" cy="548673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b="1" dirty="0">
                <a:solidFill>
                  <a:srgbClr val="0070C0"/>
                </a:solidFill>
                <a:latin typeface="UTM Avo" panose="02040603050506020204" pitchFamily="18" charset="0"/>
              </a:rPr>
              <a:t>6 giờ chiều ( 18 giờ )</a:t>
            </a:r>
            <a:endParaRPr lang="en-US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9" name="Title 2">
            <a:extLst>
              <a:ext uri="{FF2B5EF4-FFF2-40B4-BE49-F238E27FC236}">
                <a16:creationId xmlns:a16="http://schemas.microsoft.com/office/drawing/2014/main" xmlns="" id="{B3468157-3863-36B0-33FE-95342AECAB35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 ( 19 giờ )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100" name="Title 2">
            <a:extLst>
              <a:ext uri="{FF2B5EF4-FFF2-40B4-BE49-F238E27FC236}">
                <a16:creationId xmlns:a16="http://schemas.microsoft.com/office/drawing/2014/main" xmlns="" id="{70D91B81-07E1-3240-582F-2BFC37693240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 ( 20 giờ )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101" name="Title 2">
            <a:extLst>
              <a:ext uri="{FF2B5EF4-FFF2-40B4-BE49-F238E27FC236}">
                <a16:creationId xmlns:a16="http://schemas.microsoft.com/office/drawing/2014/main" xmlns="" id="{4C7EEBE6-6DF6-BC3E-8C49-66991AB3A635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9 giờ tối ( 21 giờ )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102" name="Title 2">
            <a:extLst>
              <a:ext uri="{FF2B5EF4-FFF2-40B4-BE49-F238E27FC236}">
                <a16:creationId xmlns:a16="http://schemas.microsoft.com/office/drawing/2014/main" xmlns="" id="{A009A6B2-E020-9EBE-F644-512BE3DA5AC4}"/>
              </a:ext>
            </a:extLst>
          </p:cNvPr>
          <p:cNvSpPr txBox="1">
            <a:spLocks/>
          </p:cNvSpPr>
          <p:nvPr/>
        </p:nvSpPr>
        <p:spPr>
          <a:xfrm>
            <a:off x="2509520" y="1975758"/>
            <a:ext cx="2257341" cy="54867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giờ đêm ( 22 giờ )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3" name="Title 2">
            <a:extLst>
              <a:ext uri="{FF2B5EF4-FFF2-40B4-BE49-F238E27FC236}">
                <a16:creationId xmlns:a16="http://schemas.microsoft.com/office/drawing/2014/main" xmlns="" id="{BA51E270-21E0-9644-DAA3-85AB852020B7}"/>
              </a:ext>
            </a:extLst>
          </p:cNvPr>
          <p:cNvSpPr txBox="1">
            <a:spLocks/>
          </p:cNvSpPr>
          <p:nvPr/>
        </p:nvSpPr>
        <p:spPr>
          <a:xfrm>
            <a:off x="2765511" y="1034241"/>
            <a:ext cx="2494847" cy="548673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11 </a:t>
            </a:r>
            <a:r>
              <a:rPr lang="vi-VN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giờ đêm ( 23 giờ )</a:t>
            </a:r>
            <a:endParaRPr lang="en-US" b="1" dirty="0">
              <a:solidFill>
                <a:schemeClr val="accent3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4" name="Title 2">
            <a:extLst>
              <a:ext uri="{FF2B5EF4-FFF2-40B4-BE49-F238E27FC236}">
                <a16:creationId xmlns:a16="http://schemas.microsoft.com/office/drawing/2014/main" xmlns="" id="{A27D1876-0060-4F83-D598-5CD4B8D692D6}"/>
              </a:ext>
            </a:extLst>
          </p:cNvPr>
          <p:cNvSpPr txBox="1">
            <a:spLocks/>
          </p:cNvSpPr>
          <p:nvPr/>
        </p:nvSpPr>
        <p:spPr>
          <a:xfrm>
            <a:off x="5183326" y="533503"/>
            <a:ext cx="2608682" cy="548673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12 </a:t>
            </a:r>
            <a:r>
              <a:rPr lang="vi-VN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giờ đêm ( 24 giờ )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42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79" grpId="0"/>
      <p:bldP spid="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06B061-C389-43DC-ABCF-5E7C3CDA4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485" y="2425148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60FC461-4F47-42A2-9A57-5C7986910DEA}"/>
              </a:ext>
            </a:extLst>
          </p:cNvPr>
          <p:cNvSpPr/>
          <p:nvPr/>
        </p:nvSpPr>
        <p:spPr>
          <a:xfrm>
            <a:off x="995795" y="16677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1AE6AC0-DC79-42DF-898F-BF74BF8B3D8E}"/>
              </a:ext>
            </a:extLst>
          </p:cNvPr>
          <p:cNvGrpSpPr/>
          <p:nvPr/>
        </p:nvGrpSpPr>
        <p:grpSpPr>
          <a:xfrm>
            <a:off x="1560317" y="1738390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F1D25001-D679-440A-8FEA-FF3F7EF3785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AFE2D94A-B570-4A05-9D27-D7A1E3B1396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5876738C-C74F-425A-8756-A3B58770790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B1B5EAF-82D8-438D-B565-C2A8674A581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88CBAA4F-FBF6-49F5-ACAC-0153B84ED3E5}"/>
              </a:ext>
            </a:extLst>
          </p:cNvPr>
          <p:cNvSpPr/>
          <p:nvPr/>
        </p:nvSpPr>
        <p:spPr>
          <a:xfrm>
            <a:off x="1440323" y="4608329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8F36331-93EE-42FE-81D1-F4683343B6EF}"/>
              </a:ext>
            </a:extLst>
          </p:cNvPr>
          <p:cNvSpPr/>
          <p:nvPr/>
        </p:nvSpPr>
        <p:spPr>
          <a:xfrm>
            <a:off x="4965401" y="4608329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96E9B89-4999-4C14-B33A-D9A90D60CFF3}"/>
              </a:ext>
            </a:extLst>
          </p:cNvPr>
          <p:cNvGrpSpPr/>
          <p:nvPr/>
        </p:nvGrpSpPr>
        <p:grpSpPr>
          <a:xfrm>
            <a:off x="8524701" y="4291143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776E5E9-B033-47A9-9B7F-C09C3AF16FB0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9D02D56-C45A-4030-8A38-5C301F744976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413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4C21873-06A6-4FCF-93D4-2421ADC83FB4}"/>
              </a:ext>
            </a:extLst>
          </p:cNvPr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0DAC2-2EEE-42F5-993D-15765501148F}"/>
              </a:ext>
            </a:extLst>
          </p:cNvPr>
          <p:cNvSpPr txBox="1"/>
          <p:nvPr/>
        </p:nvSpPr>
        <p:spPr>
          <a:xfrm>
            <a:off x="3518834" y="817496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1909DC-0973-427E-A76A-AE994131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496871"/>
            <a:ext cx="9674895" cy="454363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76E236F-3DFD-476D-AAE1-17DFE55CAA46}"/>
              </a:ext>
            </a:extLst>
          </p:cNvPr>
          <p:cNvCxnSpPr>
            <a:cxnSpLocks/>
          </p:cNvCxnSpPr>
          <p:nvPr/>
        </p:nvCxnSpPr>
        <p:spPr>
          <a:xfrm>
            <a:off x="2624312" y="4446729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89196E5-3197-4543-917A-4FA8DC0029C5}"/>
              </a:ext>
            </a:extLst>
          </p:cNvPr>
          <p:cNvCxnSpPr>
            <a:cxnSpLocks/>
          </p:cNvCxnSpPr>
          <p:nvPr/>
        </p:nvCxnSpPr>
        <p:spPr>
          <a:xfrm flipV="1">
            <a:off x="2624312" y="4446729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1F2C712-958B-47DB-BB2F-E140076589DB}"/>
              </a:ext>
            </a:extLst>
          </p:cNvPr>
          <p:cNvCxnSpPr>
            <a:cxnSpLocks/>
          </p:cNvCxnSpPr>
          <p:nvPr/>
        </p:nvCxnSpPr>
        <p:spPr>
          <a:xfrm flipV="1">
            <a:off x="6115687" y="4446729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12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4C21873-06A6-4FCF-93D4-2421ADC83FB4}"/>
              </a:ext>
            </a:extLst>
          </p:cNvPr>
          <p:cNvSpPr/>
          <p:nvPr/>
        </p:nvSpPr>
        <p:spPr>
          <a:xfrm>
            <a:off x="2071862" y="15604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0DAC2-2EEE-42F5-993D-15765501148F}"/>
              </a:ext>
            </a:extLst>
          </p:cNvPr>
          <p:cNvSpPr txBox="1"/>
          <p:nvPr/>
        </p:nvSpPr>
        <p:spPr>
          <a:xfrm>
            <a:off x="2509184" y="1560446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8A602EC-8F26-47B9-8506-7F037701E27E}"/>
              </a:ext>
            </a:extLst>
          </p:cNvPr>
          <p:cNvGrpSpPr/>
          <p:nvPr/>
        </p:nvGrpSpPr>
        <p:grpSpPr>
          <a:xfrm>
            <a:off x="807328" y="2120348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2A64776-BE3C-49BD-A82B-349DD56FA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90D3DC-3AB0-4ED7-8C2C-BFEAB966B349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4CDC1E2-036D-4123-9C5D-377A4CCDF081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7230767-DA49-42E8-8BC7-19F3B4550084}"/>
              </a:ext>
            </a:extLst>
          </p:cNvPr>
          <p:cNvSpPr/>
          <p:nvPr/>
        </p:nvSpPr>
        <p:spPr>
          <a:xfrm>
            <a:off x="3121413" y="5005735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83D6C8E-68F6-4AB2-BE00-DAF7E1680CFD}"/>
              </a:ext>
            </a:extLst>
          </p:cNvPr>
          <p:cNvSpPr/>
          <p:nvPr/>
        </p:nvSpPr>
        <p:spPr>
          <a:xfrm>
            <a:off x="8216874" y="5005735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841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031003" y="179530"/>
            <a:ext cx="5481764" cy="427282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02E86E-1CD6-45C8-A17A-83C7028BD59A}"/>
              </a:ext>
            </a:extLst>
          </p:cNvPr>
          <p:cNvSpPr txBox="1"/>
          <p:nvPr/>
        </p:nvSpPr>
        <p:spPr>
          <a:xfrm>
            <a:off x="881591" y="781462"/>
            <a:ext cx="1042881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0399" y="1848973"/>
            <a:ext cx="5148055" cy="4485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83547" y="1556710"/>
            <a:ext cx="5264469" cy="47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86390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4BB9977-464E-2D87-8727-480A005F1C77}"/>
              </a:ext>
            </a:extLst>
          </p:cNvPr>
          <p:cNvSpPr/>
          <p:nvPr/>
        </p:nvSpPr>
        <p:spPr>
          <a:xfrm>
            <a:off x="2367280" y="843280"/>
            <a:ext cx="7081520" cy="247430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ln w="22225">
                  <a:solidFill>
                    <a:schemeClr val="accent2"/>
                  </a:solidFill>
                  <a:prstDash val="solid"/>
                </a:ln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rgbClr val="FFFFFF"/>
                  </a:outerShdw>
                </a:effectLst>
              </a:rPr>
              <a:t>Vận dụng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pattFill prst="pct5">
                <a:fgClr>
                  <a:schemeClr val="accent1"/>
                </a:fgClr>
                <a:bgClr>
                  <a:schemeClr val="bg1"/>
                </a:bgClr>
              </a:patt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50800" dir="5400000" algn="ctr" rotWithShape="0">
                  <a:srgbClr val="FFFFFF"/>
                </a:outerShdw>
              </a:effectLst>
            </a:endParaRPr>
          </a:p>
        </p:txBody>
      </p:sp>
      <p:pic>
        <p:nvPicPr>
          <p:cNvPr id="15" name="Picture 14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xmlns="" id="{2891B19E-9461-315A-0228-3FB021D45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0" y="354355"/>
            <a:ext cx="1387180" cy="13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DE763778-91C7-B826-A20D-68FA1F23BF68}"/>
              </a:ext>
            </a:extLst>
          </p:cNvPr>
          <p:cNvSpPr/>
          <p:nvPr/>
        </p:nvSpPr>
        <p:spPr>
          <a:xfrm>
            <a:off x="792480" y="290014"/>
            <a:ext cx="1093216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9A18E32-7A2D-7971-F669-C4BC85EA577C}"/>
              </a:ext>
            </a:extLst>
          </p:cNvPr>
          <p:cNvGrpSpPr/>
          <p:nvPr/>
        </p:nvGrpSpPr>
        <p:grpSpPr>
          <a:xfrm>
            <a:off x="2053208" y="54467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xmlns="" id="{32AEABC9-9ECB-581B-212A-23B8C5B14AD5}"/>
                </a:ext>
              </a:extLst>
            </p:cNvPr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CEFC-E9C6-AA7F-887C-E05AE0949D25}"/>
                </a:ext>
              </a:extLst>
            </p:cNvPr>
            <p:cNvSpPr txBox="1"/>
            <p:nvPr/>
          </p:nvSpPr>
          <p:spPr>
            <a:xfrm>
              <a:off x="2455837" y="761885"/>
              <a:ext cx="2609587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Quan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9225D6-9824-FD08-2EAA-D2074E6AC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9"/>
          <a:stretch/>
        </p:blipFill>
        <p:spPr>
          <a:xfrm>
            <a:off x="659681" y="1460748"/>
            <a:ext cx="6675120" cy="2341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12B5EF-C777-73A5-9AFB-6341F01D3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1" t="35069" r="53285" b="30790"/>
          <a:stretch/>
        </p:blipFill>
        <p:spPr>
          <a:xfrm>
            <a:off x="7668467" y="1460748"/>
            <a:ext cx="3549563" cy="23414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8C2C30-C193-FD7F-6C7B-39E8D4C17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" t="69067" r="-897" b="-3208"/>
          <a:stretch/>
        </p:blipFill>
        <p:spPr>
          <a:xfrm>
            <a:off x="4248559" y="3870631"/>
            <a:ext cx="6839816" cy="2341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6263D2-8013-B419-162F-E54FF52C6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3" t="37136" r="-10259" b="28723"/>
          <a:stretch/>
        </p:blipFill>
        <p:spPr>
          <a:xfrm>
            <a:off x="659681" y="3956859"/>
            <a:ext cx="3549563" cy="23414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8623E64-784A-C33D-95FA-2EB622AA2128}"/>
              </a:ext>
            </a:extLst>
          </p:cNvPr>
          <p:cNvGrpSpPr/>
          <p:nvPr/>
        </p:nvGrpSpPr>
        <p:grpSpPr>
          <a:xfrm>
            <a:off x="-112055" y="3451769"/>
            <a:ext cx="5093036" cy="574477"/>
            <a:chOff x="2279772" y="730782"/>
            <a:chExt cx="3048735" cy="544535"/>
          </a:xfrm>
        </p:grpSpPr>
        <p:sp>
          <p:nvSpPr>
            <p:cNvPr id="11" name="Rectangle: Rounded Corners 43">
              <a:extLst>
                <a:ext uri="{FF2B5EF4-FFF2-40B4-BE49-F238E27FC236}">
                  <a16:creationId xmlns:a16="http://schemas.microsoft.com/office/drawing/2014/main" xmlns="" id="{8DB6F79F-FF77-7AEB-6E6C-7E1A3BDCE7F0}"/>
                </a:ext>
              </a:extLst>
            </p:cNvPr>
            <p:cNvSpPr/>
            <p:nvPr/>
          </p:nvSpPr>
          <p:spPr>
            <a:xfrm>
              <a:off x="2421140" y="730782"/>
              <a:ext cx="2751654" cy="541196"/>
            </a:xfrm>
            <a:custGeom>
              <a:avLst/>
              <a:gdLst>
                <a:gd name="connsiteX0" fmla="*/ 0 w 2751654"/>
                <a:gd name="connsiteY0" fmla="*/ 90201 h 541196"/>
                <a:gd name="connsiteX1" fmla="*/ 90201 w 2751654"/>
                <a:gd name="connsiteY1" fmla="*/ 0 h 541196"/>
                <a:gd name="connsiteX2" fmla="*/ 630164 w 2751654"/>
                <a:gd name="connsiteY2" fmla="*/ 0 h 541196"/>
                <a:gd name="connsiteX3" fmla="*/ 1092989 w 2751654"/>
                <a:gd name="connsiteY3" fmla="*/ 0 h 541196"/>
                <a:gd name="connsiteX4" fmla="*/ 1555815 w 2751654"/>
                <a:gd name="connsiteY4" fmla="*/ 0 h 541196"/>
                <a:gd name="connsiteX5" fmla="*/ 2070065 w 2751654"/>
                <a:gd name="connsiteY5" fmla="*/ 0 h 541196"/>
                <a:gd name="connsiteX6" fmla="*/ 2661453 w 2751654"/>
                <a:gd name="connsiteY6" fmla="*/ 0 h 541196"/>
                <a:gd name="connsiteX7" fmla="*/ 2751654 w 2751654"/>
                <a:gd name="connsiteY7" fmla="*/ 90201 h 541196"/>
                <a:gd name="connsiteX8" fmla="*/ 2751654 w 2751654"/>
                <a:gd name="connsiteY8" fmla="*/ 450995 h 541196"/>
                <a:gd name="connsiteX9" fmla="*/ 2661453 w 2751654"/>
                <a:gd name="connsiteY9" fmla="*/ 541196 h 541196"/>
                <a:gd name="connsiteX10" fmla="*/ 2172915 w 2751654"/>
                <a:gd name="connsiteY10" fmla="*/ 541196 h 541196"/>
                <a:gd name="connsiteX11" fmla="*/ 1658665 w 2751654"/>
                <a:gd name="connsiteY11" fmla="*/ 541196 h 541196"/>
                <a:gd name="connsiteX12" fmla="*/ 1170127 w 2751654"/>
                <a:gd name="connsiteY12" fmla="*/ 541196 h 541196"/>
                <a:gd name="connsiteX13" fmla="*/ 707301 w 2751654"/>
                <a:gd name="connsiteY13" fmla="*/ 541196 h 541196"/>
                <a:gd name="connsiteX14" fmla="*/ 90201 w 2751654"/>
                <a:gd name="connsiteY14" fmla="*/ 541196 h 541196"/>
                <a:gd name="connsiteX15" fmla="*/ 0 w 2751654"/>
                <a:gd name="connsiteY15" fmla="*/ 450995 h 541196"/>
                <a:gd name="connsiteX16" fmla="*/ 0 w 2751654"/>
                <a:gd name="connsiteY16" fmla="*/ 90201 h 54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51654" h="541196" fill="none" extrusionOk="0">
                  <a:moveTo>
                    <a:pt x="0" y="90201"/>
                  </a:moveTo>
                  <a:cubicBezTo>
                    <a:pt x="287" y="38362"/>
                    <a:pt x="45483" y="12073"/>
                    <a:pt x="90201" y="0"/>
                  </a:cubicBezTo>
                  <a:cubicBezTo>
                    <a:pt x="328820" y="-34541"/>
                    <a:pt x="427296" y="34609"/>
                    <a:pt x="630164" y="0"/>
                  </a:cubicBezTo>
                  <a:cubicBezTo>
                    <a:pt x="833032" y="-34609"/>
                    <a:pt x="931797" y="28611"/>
                    <a:pt x="1092989" y="0"/>
                  </a:cubicBezTo>
                  <a:cubicBezTo>
                    <a:pt x="1254181" y="-28611"/>
                    <a:pt x="1357862" y="19386"/>
                    <a:pt x="1555815" y="0"/>
                  </a:cubicBezTo>
                  <a:cubicBezTo>
                    <a:pt x="1753768" y="-19386"/>
                    <a:pt x="1925396" y="14870"/>
                    <a:pt x="2070065" y="0"/>
                  </a:cubicBezTo>
                  <a:cubicBezTo>
                    <a:pt x="2214734" y="-14870"/>
                    <a:pt x="2386053" y="70787"/>
                    <a:pt x="2661453" y="0"/>
                  </a:cubicBezTo>
                  <a:cubicBezTo>
                    <a:pt x="2705443" y="2884"/>
                    <a:pt x="2762936" y="33106"/>
                    <a:pt x="2751654" y="90201"/>
                  </a:cubicBezTo>
                  <a:cubicBezTo>
                    <a:pt x="2760348" y="190344"/>
                    <a:pt x="2723551" y="357996"/>
                    <a:pt x="2751654" y="450995"/>
                  </a:cubicBezTo>
                  <a:cubicBezTo>
                    <a:pt x="2747411" y="507740"/>
                    <a:pt x="2721072" y="551823"/>
                    <a:pt x="2661453" y="541196"/>
                  </a:cubicBezTo>
                  <a:cubicBezTo>
                    <a:pt x="2417284" y="562916"/>
                    <a:pt x="2407703" y="493431"/>
                    <a:pt x="2172915" y="541196"/>
                  </a:cubicBezTo>
                  <a:cubicBezTo>
                    <a:pt x="1938127" y="588961"/>
                    <a:pt x="1769828" y="508732"/>
                    <a:pt x="1658665" y="541196"/>
                  </a:cubicBezTo>
                  <a:cubicBezTo>
                    <a:pt x="1547502" y="573660"/>
                    <a:pt x="1299705" y="492764"/>
                    <a:pt x="1170127" y="541196"/>
                  </a:cubicBezTo>
                  <a:cubicBezTo>
                    <a:pt x="1040549" y="589628"/>
                    <a:pt x="926455" y="508786"/>
                    <a:pt x="707301" y="541196"/>
                  </a:cubicBezTo>
                  <a:cubicBezTo>
                    <a:pt x="488147" y="573606"/>
                    <a:pt x="307758" y="534323"/>
                    <a:pt x="90201" y="541196"/>
                  </a:cubicBezTo>
                  <a:cubicBezTo>
                    <a:pt x="34531" y="530265"/>
                    <a:pt x="12386" y="508485"/>
                    <a:pt x="0" y="450995"/>
                  </a:cubicBezTo>
                  <a:cubicBezTo>
                    <a:pt x="-41833" y="308624"/>
                    <a:pt x="17505" y="187805"/>
                    <a:pt x="0" y="90201"/>
                  </a:cubicBezTo>
                  <a:close/>
                </a:path>
                <a:path w="2751654" h="541196" stroke="0" extrusionOk="0">
                  <a:moveTo>
                    <a:pt x="0" y="90201"/>
                  </a:moveTo>
                  <a:cubicBezTo>
                    <a:pt x="-8720" y="37808"/>
                    <a:pt x="52037" y="8871"/>
                    <a:pt x="90201" y="0"/>
                  </a:cubicBezTo>
                  <a:cubicBezTo>
                    <a:pt x="269351" y="-63599"/>
                    <a:pt x="412845" y="62096"/>
                    <a:pt x="630164" y="0"/>
                  </a:cubicBezTo>
                  <a:cubicBezTo>
                    <a:pt x="847483" y="-62096"/>
                    <a:pt x="1031091" y="50757"/>
                    <a:pt x="1170127" y="0"/>
                  </a:cubicBezTo>
                  <a:cubicBezTo>
                    <a:pt x="1309163" y="-50757"/>
                    <a:pt x="1468463" y="61751"/>
                    <a:pt x="1710090" y="0"/>
                  </a:cubicBezTo>
                  <a:cubicBezTo>
                    <a:pt x="1951717" y="-61751"/>
                    <a:pt x="2249601" y="108567"/>
                    <a:pt x="2661453" y="0"/>
                  </a:cubicBezTo>
                  <a:cubicBezTo>
                    <a:pt x="2708830" y="-579"/>
                    <a:pt x="2755960" y="39246"/>
                    <a:pt x="2751654" y="90201"/>
                  </a:cubicBezTo>
                  <a:cubicBezTo>
                    <a:pt x="2775238" y="213294"/>
                    <a:pt x="2733307" y="338934"/>
                    <a:pt x="2751654" y="450995"/>
                  </a:cubicBezTo>
                  <a:cubicBezTo>
                    <a:pt x="2754370" y="505402"/>
                    <a:pt x="2710495" y="538369"/>
                    <a:pt x="2661453" y="541196"/>
                  </a:cubicBezTo>
                  <a:cubicBezTo>
                    <a:pt x="2522350" y="565721"/>
                    <a:pt x="2394326" y="502353"/>
                    <a:pt x="2172915" y="541196"/>
                  </a:cubicBezTo>
                  <a:cubicBezTo>
                    <a:pt x="1951504" y="580039"/>
                    <a:pt x="1832674" y="515208"/>
                    <a:pt x="1735802" y="541196"/>
                  </a:cubicBezTo>
                  <a:cubicBezTo>
                    <a:pt x="1638930" y="567184"/>
                    <a:pt x="1363274" y="534771"/>
                    <a:pt x="1195839" y="541196"/>
                  </a:cubicBezTo>
                  <a:cubicBezTo>
                    <a:pt x="1028404" y="547621"/>
                    <a:pt x="950307" y="525146"/>
                    <a:pt x="733014" y="541196"/>
                  </a:cubicBezTo>
                  <a:cubicBezTo>
                    <a:pt x="515721" y="557246"/>
                    <a:pt x="390545" y="502099"/>
                    <a:pt x="90201" y="541196"/>
                  </a:cubicBezTo>
                  <a:cubicBezTo>
                    <a:pt x="47719" y="551161"/>
                    <a:pt x="11398" y="498266"/>
                    <a:pt x="0" y="450995"/>
                  </a:cubicBezTo>
                  <a:cubicBezTo>
                    <a:pt x="-8630" y="332649"/>
                    <a:pt x="19363" y="200005"/>
                    <a:pt x="0" y="9020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01CCA30-D85E-7558-F47D-25034F0509EF}"/>
                </a:ext>
              </a:extLst>
            </p:cNvPr>
            <p:cNvSpPr txBox="1"/>
            <p:nvPr/>
          </p:nvSpPr>
          <p:spPr>
            <a:xfrm>
              <a:off x="2279772" y="798756"/>
              <a:ext cx="3048735" cy="476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r>
                <a:rPr lang="en-US" sz="2667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Hà</a:t>
              </a:r>
              <a:r>
                <a:rPr lang="en-US" sz="2667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thức</a:t>
              </a:r>
              <a:r>
                <a:rPr lang="en-US" sz="2667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dậy</a:t>
              </a:r>
              <a:r>
                <a:rPr lang="en-US" sz="2667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lúc</a:t>
              </a:r>
              <a:r>
                <a:rPr lang="en-US" sz="2667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6 </a:t>
              </a: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giờ</a:t>
              </a:r>
              <a:r>
                <a:rPr lang="en-US" sz="2667" b="1" dirty="0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667" b="1" dirty="0" err="1"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sáng</a:t>
              </a:r>
              <a:endParaRPr lang="en-US" sz="2667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80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578C65FC-6CB9-8D66-ECFD-DB2E57216EF8}"/>
              </a:ext>
            </a:extLst>
          </p:cNvPr>
          <p:cNvSpPr/>
          <p:nvPr/>
        </p:nvSpPr>
        <p:spPr>
          <a:xfrm>
            <a:off x="812800" y="290014"/>
            <a:ext cx="1088136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1426613-86B7-5412-B535-C3388F31FFB4}"/>
              </a:ext>
            </a:extLst>
          </p:cNvPr>
          <p:cNvGrpSpPr/>
          <p:nvPr/>
        </p:nvGrpSpPr>
        <p:grpSpPr>
          <a:xfrm>
            <a:off x="1942642" y="34401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xmlns="" id="{57B46C4B-1D4E-2DBE-8C4C-4F2BBE785529}"/>
                </a:ext>
              </a:extLst>
            </p:cNvPr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ED09832-A74B-74E1-8143-04640B8FC152}"/>
                </a:ext>
              </a:extLst>
            </p:cNvPr>
            <p:cNvSpPr txBox="1"/>
            <p:nvPr/>
          </p:nvSpPr>
          <p:spPr>
            <a:xfrm>
              <a:off x="2455837" y="761885"/>
              <a:ext cx="2609587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Quan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AC3D9E-7776-8033-AFF6-CC660DC0ECFF}"/>
              </a:ext>
            </a:extLst>
          </p:cNvPr>
          <p:cNvSpPr txBox="1"/>
          <p:nvPr/>
        </p:nvSpPr>
        <p:spPr>
          <a:xfrm>
            <a:off x="1496785" y="5180853"/>
            <a:ext cx="100005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A1D1CB6-0553-930D-9554-05A190E360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1" t="35069" r="53285" b="30790"/>
          <a:stretch/>
        </p:blipFill>
        <p:spPr>
          <a:xfrm>
            <a:off x="2465599" y="1177142"/>
            <a:ext cx="6323980" cy="41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9D0D12F2-7FE7-DDC4-D039-FE3E5CFBC3AC}"/>
              </a:ext>
            </a:extLst>
          </p:cNvPr>
          <p:cNvSpPr/>
          <p:nvPr/>
        </p:nvSpPr>
        <p:spPr>
          <a:xfrm>
            <a:off x="802640" y="290014"/>
            <a:ext cx="1087120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F970B68-4E16-D3ED-9E88-11178C395919}"/>
              </a:ext>
            </a:extLst>
          </p:cNvPr>
          <p:cNvGrpSpPr/>
          <p:nvPr/>
        </p:nvGrpSpPr>
        <p:grpSpPr>
          <a:xfrm>
            <a:off x="1942642" y="34401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xmlns="" id="{05FF905A-0474-7452-707D-4FEAE7801B5E}"/>
                </a:ext>
              </a:extLst>
            </p:cNvPr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3103744-D35F-A829-D0AB-E6FD20C0DC10}"/>
                </a:ext>
              </a:extLst>
            </p:cNvPr>
            <p:cNvSpPr txBox="1"/>
            <p:nvPr/>
          </p:nvSpPr>
          <p:spPr>
            <a:xfrm>
              <a:off x="2455837" y="761885"/>
              <a:ext cx="2609587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3. Quan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D6AAF0-7114-F858-5348-22D207F31D98}"/>
              </a:ext>
            </a:extLst>
          </p:cNvPr>
          <p:cNvSpPr txBox="1"/>
          <p:nvPr/>
        </p:nvSpPr>
        <p:spPr>
          <a:xfrm>
            <a:off x="1496788" y="5345006"/>
            <a:ext cx="91984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 ăn trưa 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lúc 11 giờ trưa</a:t>
            </a:r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309206-D224-9F1D-726C-DEACEA47D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1" t="69067" r="53505" b="-2936"/>
          <a:stretch/>
        </p:blipFill>
        <p:spPr>
          <a:xfrm>
            <a:off x="2357120" y="1287464"/>
            <a:ext cx="6786880" cy="42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0592E8F0-4701-B2F4-3B8C-64E9B4B8CDB8}"/>
              </a:ext>
            </a:extLst>
          </p:cNvPr>
          <p:cNvSpPr/>
          <p:nvPr/>
        </p:nvSpPr>
        <p:spPr>
          <a:xfrm>
            <a:off x="833120" y="290014"/>
            <a:ext cx="1093216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4EE9FB-EB1C-924B-22E7-A37E649314ED}"/>
              </a:ext>
            </a:extLst>
          </p:cNvPr>
          <p:cNvGrpSpPr/>
          <p:nvPr/>
        </p:nvGrpSpPr>
        <p:grpSpPr>
          <a:xfrm>
            <a:off x="1942642" y="34401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xmlns="" id="{B1BFCA8A-3069-3E56-9F29-14A65294DAA4}"/>
                </a:ext>
              </a:extLst>
            </p:cNvPr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C496B20-DA33-2C0F-75CD-FBBC17C1CB25}"/>
                </a:ext>
              </a:extLst>
            </p:cNvPr>
            <p:cNvSpPr txBox="1"/>
            <p:nvPr/>
          </p:nvSpPr>
          <p:spPr>
            <a:xfrm>
              <a:off x="2455837" y="761885"/>
              <a:ext cx="2609587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4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Quan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B3F234-0F97-97A8-14C4-45F561150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4" t="2357" r="-7564" b="62144"/>
          <a:stretch/>
        </p:blipFill>
        <p:spPr>
          <a:xfrm>
            <a:off x="2883461" y="1175123"/>
            <a:ext cx="6203951" cy="3953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279A9-1F92-B3FE-D5E8-FF229A318B12}"/>
              </a:ext>
            </a:extLst>
          </p:cNvPr>
          <p:cNvSpPr txBox="1"/>
          <p:nvPr/>
        </p:nvSpPr>
        <p:spPr>
          <a:xfrm>
            <a:off x="1496785" y="5180853"/>
            <a:ext cx="100005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bữa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tối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6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chiều</a:t>
            </a:r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4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8093B215-64BA-AD1B-3B5F-61216EF074BB}"/>
              </a:ext>
            </a:extLst>
          </p:cNvPr>
          <p:cNvSpPr/>
          <p:nvPr/>
        </p:nvSpPr>
        <p:spPr>
          <a:xfrm>
            <a:off x="863600" y="344012"/>
            <a:ext cx="1098296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505312C-4670-0F96-EE87-2F9A485BD7EC}"/>
              </a:ext>
            </a:extLst>
          </p:cNvPr>
          <p:cNvGrpSpPr/>
          <p:nvPr/>
        </p:nvGrpSpPr>
        <p:grpSpPr>
          <a:xfrm>
            <a:off x="1942642" y="34401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>
              <a:extLst>
                <a:ext uri="{FF2B5EF4-FFF2-40B4-BE49-F238E27FC236}">
                  <a16:creationId xmlns:a16="http://schemas.microsoft.com/office/drawing/2014/main" xmlns="" id="{98422BD1-CB81-8F45-E34E-F95D0AAC6314}"/>
                </a:ext>
              </a:extLst>
            </p:cNvPr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C93DBC5-226F-EEDA-8FBC-1DBCA3ED0DA1}"/>
                </a:ext>
              </a:extLst>
            </p:cNvPr>
            <p:cNvSpPr txBox="1"/>
            <p:nvPr/>
          </p:nvSpPr>
          <p:spPr>
            <a:xfrm>
              <a:off x="2455837" y="761885"/>
              <a:ext cx="2609587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5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Quan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D98B44-C9F5-FF13-2B20-95D36307363A}"/>
              </a:ext>
            </a:extLst>
          </p:cNvPr>
          <p:cNvSpPr txBox="1"/>
          <p:nvPr/>
        </p:nvSpPr>
        <p:spPr>
          <a:xfrm>
            <a:off x="1496785" y="5180852"/>
            <a:ext cx="100005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tối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020CAD-D932-62E6-8FCB-A9AC4DB4A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3" t="37136" r="-10259" b="28723"/>
          <a:stretch/>
        </p:blipFill>
        <p:spPr>
          <a:xfrm>
            <a:off x="2848263" y="1012895"/>
            <a:ext cx="7401096" cy="488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9">
            <a:extLst>
              <a:ext uri="{FF2B5EF4-FFF2-40B4-BE49-F238E27FC236}">
                <a16:creationId xmlns:a16="http://schemas.microsoft.com/office/drawing/2014/main" xmlns="" id="{5B5FA5C8-5B49-1011-494D-516CCCA75897}"/>
              </a:ext>
            </a:extLst>
          </p:cNvPr>
          <p:cNvSpPr/>
          <p:nvPr/>
        </p:nvSpPr>
        <p:spPr>
          <a:xfrm>
            <a:off x="802640" y="290014"/>
            <a:ext cx="10932160" cy="59905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FA7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2BC8DF8-4242-4652-F2A0-A673CB65D259}"/>
              </a:ext>
            </a:extLst>
          </p:cNvPr>
          <p:cNvGrpSpPr/>
          <p:nvPr/>
        </p:nvGrpSpPr>
        <p:grpSpPr>
          <a:xfrm>
            <a:off x="1942642" y="344013"/>
            <a:ext cx="8085585" cy="779131"/>
            <a:chOff x="2421141" y="730782"/>
            <a:chExt cx="2675389" cy="73852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xmlns="" id="{DC4002F6-D845-450D-B2BA-24A56070272C}"/>
                </a:ext>
              </a:extLst>
            </p:cNvPr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4B63181-B5FB-4064-66AD-3E2B5996870C}"/>
                </a:ext>
              </a:extLst>
            </p:cNvPr>
            <p:cNvSpPr txBox="1"/>
            <p:nvPr/>
          </p:nvSpPr>
          <p:spPr>
            <a:xfrm>
              <a:off x="2455837" y="761885"/>
              <a:ext cx="2609587" cy="632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vi-VN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6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Quan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tranh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rồi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733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3733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08C917-2BBC-69FD-566D-12D0DB338CE0}"/>
              </a:ext>
            </a:extLst>
          </p:cNvPr>
          <p:cNvSpPr txBox="1"/>
          <p:nvPr/>
        </p:nvSpPr>
        <p:spPr>
          <a:xfrm>
            <a:off x="1496786" y="5180852"/>
            <a:ext cx="91984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11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7" b="1" dirty="0" err="1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đêm</a:t>
            </a:r>
            <a:r>
              <a:rPr lang="en-US" sz="4267" b="1" dirty="0">
                <a:solidFill>
                  <a:srgbClr val="7030A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1C3569-F6B9-9803-951E-AD8766C32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1" t="69213" r="-427" b="-3082"/>
          <a:stretch/>
        </p:blipFill>
        <p:spPr>
          <a:xfrm>
            <a:off x="3137913" y="1209510"/>
            <a:ext cx="5916168" cy="428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379598" y="-124216"/>
            <a:ext cx="5155335" cy="3903735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1063" y="1904543"/>
            <a:ext cx="11981315" cy="210052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Toán </a:t>
            </a:r>
          </a:p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 29: Ngày - giờ , giờ - phút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A5F09D-AA6E-47EA-975F-B9C544F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13C2304-FA3B-4130-B8AE-08999A3D336E}"/>
              </a:ext>
            </a:extLst>
          </p:cNvPr>
          <p:cNvGrpSpPr/>
          <p:nvPr/>
        </p:nvGrpSpPr>
        <p:grpSpPr>
          <a:xfrm>
            <a:off x="767583" y="1228311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8B3797A5-DDB2-4F95-B952-B0B221D3B9D6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717920A2-4E49-45A7-B848-64F845B06F82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C2ADCDD-EC4F-4A90-97E1-2E8F1AA02643}"/>
              </a:ext>
            </a:extLst>
          </p:cNvPr>
          <p:cNvGrpSpPr/>
          <p:nvPr/>
        </p:nvGrpSpPr>
        <p:grpSpPr>
          <a:xfrm>
            <a:off x="5559009" y="1228312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5510D7FD-82F6-486E-82F5-D37E4CC77CBE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051E8E9-5796-4D37-B3DD-CCD2CBDB5CF2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5C9E27C-C47C-4B10-B2AF-D6000C99BF63}"/>
              </a:ext>
            </a:extLst>
          </p:cNvPr>
          <p:cNvGrpSpPr/>
          <p:nvPr/>
        </p:nvGrpSpPr>
        <p:grpSpPr>
          <a:xfrm>
            <a:off x="8213412" y="2489580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xmlns="" id="{50CBCF53-C46B-42BC-949A-35B202BC0218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22C2FA2-12F4-47ED-88DF-AA84A4EEDC59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2F78BA-1274-4BCB-B684-766E1FEEC183}"/>
              </a:ext>
            </a:extLst>
          </p:cNvPr>
          <p:cNvSpPr txBox="1"/>
          <p:nvPr/>
        </p:nvSpPr>
        <p:spPr>
          <a:xfrm>
            <a:off x="2949478" y="48822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65177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7542"/>
          <a:stretch>
            <a:fillRect/>
          </a:stretch>
        </p:blipFill>
        <p:spPr>
          <a:xfrm>
            <a:off x="-1622532" y="3257109"/>
            <a:ext cx="15476879" cy="50180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68652" y="492579"/>
            <a:ext cx="1559379" cy="15593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101985" y="-439869"/>
            <a:ext cx="4180031" cy="2971622"/>
          </a:xfrm>
          <a:prstGeom prst="rect">
            <a:avLst/>
          </a:prstGeom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xmlns="" id="{1308C57D-63B9-6C94-75C6-ADDD20B0533A}"/>
              </a:ext>
            </a:extLst>
          </p:cNvPr>
          <p:cNvGrpSpPr/>
          <p:nvPr/>
        </p:nvGrpSpPr>
        <p:grpSpPr>
          <a:xfrm rot="-386977">
            <a:off x="6652" y="153788"/>
            <a:ext cx="5481764" cy="427282"/>
            <a:chOff x="0" y="0"/>
            <a:chExt cx="10963528" cy="854565"/>
          </a:xfrm>
        </p:grpSpPr>
        <p:pic>
          <p:nvPicPr>
            <p:cNvPr id="4" name="Picture 7">
              <a:extLst>
                <a:ext uri="{FF2B5EF4-FFF2-40B4-BE49-F238E27FC236}">
                  <a16:creationId xmlns:a16="http://schemas.microsoft.com/office/drawing/2014/main" xmlns="" id="{15C4091A-4A54-EDCD-D5B6-EA1110EC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xmlns="" id="{9EF8FC81-3A47-81D4-2059-D9663F04B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9459834-D94F-B709-06E4-331CCE8C24DC}"/>
              </a:ext>
            </a:extLst>
          </p:cNvPr>
          <p:cNvSpPr txBox="1"/>
          <p:nvPr/>
        </p:nvSpPr>
        <p:spPr>
          <a:xfrm>
            <a:off x="711200" y="1770448"/>
            <a:ext cx="5181600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bao nhiêu số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bao nhiêu kim , gồm những kim gì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Có bao nhiêu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9AEE68-16D0-CCA9-7DAE-1AA906683E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096000" y="585088"/>
            <a:ext cx="5683647" cy="56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00813" y="618754"/>
            <a:ext cx="4302855" cy="52242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27810" y="526016"/>
            <a:ext cx="4455619" cy="5409693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276162" y="5897354"/>
            <a:ext cx="12744323" cy="997600"/>
          </a:xfrm>
          <a:prstGeom prst="rect">
            <a:avLst/>
          </a:prstGeom>
          <a:solidFill>
            <a:srgbClr val="FEDECB"/>
          </a:solid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10620424" y="1320662"/>
            <a:ext cx="266166" cy="253582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05721">
            <a:off x="11209123" y="399224"/>
            <a:ext cx="266166" cy="253582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031158" y="239440"/>
            <a:ext cx="266166" cy="253582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442450">
            <a:off x="1305411" y="1606308"/>
            <a:ext cx="266166" cy="253582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637763">
            <a:off x="647407" y="572928"/>
            <a:ext cx="266166" cy="253582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371904">
            <a:off x="1599662" y="351544"/>
            <a:ext cx="266166" cy="253582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21F3F8-60AC-7BAA-7FAA-E20403E4BA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99615" y="361088"/>
            <a:ext cx="6192765" cy="6150192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xmlns="" id="{4AA008AF-45B8-A4A0-EEAD-1B1CE0AA89C7}"/>
              </a:ext>
            </a:extLst>
          </p:cNvPr>
          <p:cNvGrpSpPr/>
          <p:nvPr/>
        </p:nvGrpSpPr>
        <p:grpSpPr>
          <a:xfrm rot="-386977">
            <a:off x="6651" y="240875"/>
            <a:ext cx="5481764" cy="427282"/>
            <a:chOff x="0" y="0"/>
            <a:chExt cx="10963528" cy="854565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xmlns="" id="{6002889D-1869-D81C-0B1C-DE697EBA0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xmlns="" id="{ADD294F0-8052-B6A6-0FC3-B98ABD826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667E2B8F-6F22-E738-FDEB-38DA9BE952AB}"/>
              </a:ext>
            </a:extLst>
          </p:cNvPr>
          <p:cNvCxnSpPr>
            <a:cxnSpLocks/>
          </p:cNvCxnSpPr>
          <p:nvPr/>
        </p:nvCxnSpPr>
        <p:spPr>
          <a:xfrm flipV="1">
            <a:off x="3379941" y="4162097"/>
            <a:ext cx="2716059" cy="1450160"/>
          </a:xfrm>
          <a:prstGeom prst="straightConnector1">
            <a:avLst/>
          </a:prstGeom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A97044B-7FBC-409D-0A29-CCD971E3521D}"/>
              </a:ext>
            </a:extLst>
          </p:cNvPr>
          <p:cNvGrpSpPr/>
          <p:nvPr/>
        </p:nvGrpSpPr>
        <p:grpSpPr>
          <a:xfrm>
            <a:off x="6101030" y="559501"/>
            <a:ext cx="4655428" cy="2000161"/>
            <a:chOff x="12217085" y="2249934"/>
            <a:chExt cx="3872541" cy="300024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77070CA3-C6E6-8C67-0D83-CE1FB4D717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17085" y="3208398"/>
              <a:ext cx="2315693" cy="2041778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647B2651-E45E-A91D-408C-C48BBEE56408}"/>
                </a:ext>
              </a:extLst>
            </p:cNvPr>
            <p:cNvSpPr/>
            <p:nvPr/>
          </p:nvSpPr>
          <p:spPr>
            <a:xfrm>
              <a:off x="14536961" y="2249934"/>
              <a:ext cx="1552665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 phút </a:t>
              </a:r>
              <a:endPara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04C8CC4-8EBD-A612-7AF8-93F916B4E359}"/>
              </a:ext>
            </a:extLst>
          </p:cNvPr>
          <p:cNvGrpSpPr/>
          <p:nvPr/>
        </p:nvGrpSpPr>
        <p:grpSpPr>
          <a:xfrm>
            <a:off x="1699471" y="2104747"/>
            <a:ext cx="2294152" cy="1139742"/>
            <a:chOff x="14563736" y="6157064"/>
            <a:chExt cx="2573958" cy="1862189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06A84CBC-3AFF-39EF-733E-18EAA47CB20A}"/>
                </a:ext>
              </a:extLst>
            </p:cNvPr>
            <p:cNvCxnSpPr>
              <a:cxnSpLocks/>
            </p:cNvCxnSpPr>
            <p:nvPr/>
          </p:nvCxnSpPr>
          <p:spPr>
            <a:xfrm>
              <a:off x="15930223" y="6861783"/>
              <a:ext cx="1207471" cy="1157470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1E898BAD-2180-6825-4136-768633B24385}"/>
                </a:ext>
              </a:extLst>
            </p:cNvPr>
            <p:cNvSpPr/>
            <p:nvPr/>
          </p:nvSpPr>
          <p:spPr>
            <a:xfrm>
              <a:off x="14563736" y="6157064"/>
              <a:ext cx="1366487" cy="14478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667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EE55D708-5456-A504-BC5B-60CEBA984F59}"/>
              </a:ext>
            </a:extLst>
          </p:cNvPr>
          <p:cNvCxnSpPr>
            <a:cxnSpLocks/>
          </p:cNvCxnSpPr>
          <p:nvPr/>
        </p:nvCxnSpPr>
        <p:spPr>
          <a:xfrm flipH="1" flipV="1">
            <a:off x="6906217" y="4487130"/>
            <a:ext cx="2058300" cy="535909"/>
          </a:xfrm>
          <a:prstGeom prst="straightConnector1">
            <a:avLst/>
          </a:prstGeom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DC8D108-A428-ADDC-FA97-D9267E4DBE2F}"/>
              </a:ext>
            </a:extLst>
          </p:cNvPr>
          <p:cNvSpPr/>
          <p:nvPr/>
        </p:nvSpPr>
        <p:spPr>
          <a:xfrm>
            <a:off x="8995941" y="4593748"/>
            <a:ext cx="1866557" cy="9652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giờ </a:t>
            </a:r>
            <a:endParaRPr lang="en-US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FBDAD25-1B1B-7B68-9AFD-58DB7B7BFD25}"/>
              </a:ext>
            </a:extLst>
          </p:cNvPr>
          <p:cNvSpPr/>
          <p:nvPr/>
        </p:nvSpPr>
        <p:spPr>
          <a:xfrm>
            <a:off x="1716511" y="5187001"/>
            <a:ext cx="1663430" cy="965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giây </a:t>
            </a:r>
            <a:endParaRPr lang="en-US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22D502E-8F71-CE6F-57E8-0176EA6B7E75}"/>
              </a:ext>
            </a:extLst>
          </p:cNvPr>
          <p:cNvSpPr/>
          <p:nvPr/>
        </p:nvSpPr>
        <p:spPr>
          <a:xfrm>
            <a:off x="10037379" y="2887250"/>
            <a:ext cx="1663430" cy="965200"/>
          </a:xfrm>
          <a:prstGeom prst="round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vạch </a:t>
            </a:r>
            <a:endParaRPr lang="en-US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xmlns="" id="{021255BA-3046-CEB3-5A31-96DE486DAFCB}"/>
              </a:ext>
            </a:extLst>
          </p:cNvPr>
          <p:cNvCxnSpPr>
            <a:cxnSpLocks/>
          </p:cNvCxnSpPr>
          <p:nvPr/>
        </p:nvCxnSpPr>
        <p:spPr>
          <a:xfrm flipH="1" flipV="1">
            <a:off x="8695383" y="3429000"/>
            <a:ext cx="1341996" cy="7184"/>
          </a:xfrm>
          <a:prstGeom prst="straightConnector1">
            <a:avLst/>
          </a:prstGeom>
          <a:ln w="76200" cap="flat" cmpd="sng" algn="ctr">
            <a:solidFill>
              <a:srgbClr val="FFF32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70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6B91577-E3CE-5625-A71D-755C5E61D347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62BDC3EA-B2FE-438A-98C5-BE556B9F2111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74D0623-9181-8CC6-B86D-0A4329FB30E5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24B98E0A-ED38-3593-85A1-FE4C3DAC7320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B743343-C1BB-6083-D4E3-C057D95A47E1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C9FA5F87-2122-C552-E604-2DB8F81BF3B7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19B95200-C87F-7BED-E729-152AC3725526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85C2288D-4E04-03B1-87DE-A1701160F881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FA47ACB-145D-1C57-0BD9-F5398279C61D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22CC7E9-7FA9-3D9C-7493-CCE9EAABED2B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B60FDE94-9F33-B7A8-256C-A0F59E1DD675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4F32B17-FD8E-1987-EBAD-BCB84E682809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C2705529-59FA-EA02-509E-38BFF94F605F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11F41F1D-9F0C-5F42-B376-CC44611569C4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9997F24-9312-8DA2-A35C-5166DBD2875C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E5AA1D75-3DCF-16E0-F973-B661B82382E3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456CED8-DB32-8FEE-D7F6-7B5229C8B40A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1C75F14-37F5-5BCA-012A-6D29792807D6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826E6BBA-A001-01CB-0A18-E60780049C1B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6E4900A8-31CE-0505-3EAF-E4099302196D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039016F-F14B-3C7D-CC0D-361D67BE5022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17E0BA2C-4792-5BFA-90B1-18C23579FAD5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284C9BB0-B966-4086-CA8F-031E70F48DBA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1E5D6401-B3DD-7607-BC7C-F4F6A50C34BD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E6D9B279-B196-C828-A42E-E2CA42258AF8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FC636FA-F299-4FD9-4441-C912EF132C17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0CFB8772-0360-7749-C6E8-971A74FBE8E9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CA4DB49-1AF7-DB43-F403-F7EA5CE6CC5D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E9B5135-E992-46FB-E520-15275915B258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BB05ECB-48AD-7D3C-C411-C8E86A44EE42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35C9EAE0-B3EE-FBEF-B26F-2D974EA117E0}"/>
              </a:ext>
            </a:extLst>
          </p:cNvPr>
          <p:cNvSpPr/>
          <p:nvPr/>
        </p:nvSpPr>
        <p:spPr>
          <a:xfrm>
            <a:off x="5711037" y="550554"/>
            <a:ext cx="5139770" cy="74307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3" name="Shape 231">
            <a:extLst>
              <a:ext uri="{FF2B5EF4-FFF2-40B4-BE49-F238E27FC236}">
                <a16:creationId xmlns:a16="http://schemas.microsoft.com/office/drawing/2014/main" xmlns="" id="{FB176D71-B057-4B03-79A3-A1C39A935109}"/>
              </a:ext>
            </a:extLst>
          </p:cNvPr>
          <p:cNvSpPr txBox="1"/>
          <p:nvPr/>
        </p:nvSpPr>
        <p:spPr>
          <a:xfrm>
            <a:off x="6875034" y="783503"/>
            <a:ext cx="3095707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VÒNG QUAY ĐỒNG HỒ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47" name="Shape 231">
            <a:extLst>
              <a:ext uri="{FF2B5EF4-FFF2-40B4-BE49-F238E27FC236}">
                <a16:creationId xmlns:a16="http://schemas.microsoft.com/office/drawing/2014/main" xmlns="" id="{7D566F5C-4F6B-2B8F-7046-0524B8C96B34}"/>
              </a:ext>
            </a:extLst>
          </p:cNvPr>
          <p:cNvSpPr txBox="1"/>
          <p:nvPr/>
        </p:nvSpPr>
        <p:spPr>
          <a:xfrm>
            <a:off x="665348" y="1766795"/>
            <a:ext cx="4290228" cy="3369692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lnSpc>
                <a:spcPct val="200000"/>
              </a:lnSpc>
              <a:buSzPct val="25000"/>
            </a:pP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Một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ngày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có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24 </a:t>
            </a: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.</a:t>
            </a:r>
          </a:p>
          <a:p>
            <a:pPr>
              <a:lnSpc>
                <a:spcPct val="200000"/>
              </a:lnSpc>
              <a:buSzPct val="25000"/>
            </a:pPr>
            <a:r>
              <a:rPr lang="en-ID" sz="2192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↳</a:t>
            </a:r>
            <a:r>
              <a:rPr lang="vi-VN" sz="2391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Đồng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hồ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quay 2 </a:t>
            </a:r>
            <a:r>
              <a:rPr lang="en-ID" sz="2192" b="1" dirty="0" err="1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vòng</a:t>
            </a:r>
            <a:r>
              <a:rPr lang="en-ID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.</a:t>
            </a:r>
            <a:endParaRPr lang="vi-VN" sz="2192" b="1" dirty="0"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>
              <a:lnSpc>
                <a:spcPct val="200000"/>
              </a:lnSpc>
              <a:buSzPct val="25000"/>
            </a:pPr>
            <a:r>
              <a:rPr lang="vi-VN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Đồng hồ thường có 2 kim.</a:t>
            </a:r>
          </a:p>
          <a:p>
            <a:pPr marL="284664" indent="-284664">
              <a:lnSpc>
                <a:spcPct val="200000"/>
              </a:lnSpc>
              <a:buSzPct val="200000"/>
              <a:buFont typeface="Courier New" panose="02070309020205020404" pitchFamily="49" charset="0"/>
              <a:buChar char="o"/>
            </a:pPr>
            <a:r>
              <a:rPr lang="vi-VN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Một kim ngắn chỉ giờ.</a:t>
            </a:r>
          </a:p>
          <a:p>
            <a:pPr marL="284664" indent="-284664">
              <a:lnSpc>
                <a:spcPct val="200000"/>
              </a:lnSpc>
              <a:buSzPct val="200000"/>
              <a:buFont typeface="Courier New" panose="02070309020205020404" pitchFamily="49" charset="0"/>
              <a:buChar char="o"/>
            </a:pPr>
            <a:r>
              <a:rPr lang="vi-VN" sz="2192" b="1" dirty="0"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Một kim dài chỉ phút.</a:t>
            </a:r>
            <a:endParaRPr lang="id-ID" sz="2192" b="1" dirty="0"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8DDC1CB-944E-E1E1-E884-C9132246F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479" y="1778888"/>
            <a:ext cx="5401524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3FB658-B4C1-A9D0-AFEE-1B3B3A5E3EC0}"/>
              </a:ext>
            </a:extLst>
          </p:cNvPr>
          <p:cNvSpPr txBox="1"/>
          <p:nvPr/>
        </p:nvSpPr>
        <p:spPr>
          <a:xfrm>
            <a:off x="1987904" y="1026160"/>
            <a:ext cx="9733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b) 24 </a:t>
            </a:r>
            <a:r>
              <a:rPr lang="vi-VN" sz="2800"/>
              <a:t>giờ trong một ngày được tính từ 12 giờ đêm hôm trước đến 12 giờ đêm hôm sau.</a:t>
            </a:r>
            <a:endParaRPr lang="vi-VN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629DF00-626B-CE2A-5D52-77F1D34BFF27}"/>
              </a:ext>
            </a:extLst>
          </p:cNvPr>
          <p:cNvSpPr/>
          <p:nvPr/>
        </p:nvSpPr>
        <p:spPr>
          <a:xfrm>
            <a:off x="2708580" y="2273087"/>
            <a:ext cx="6774840" cy="3901440"/>
          </a:xfrm>
          <a:custGeom>
            <a:avLst/>
            <a:gdLst>
              <a:gd name="connsiteX0" fmla="*/ 0 w 6774840"/>
              <a:gd name="connsiteY0" fmla="*/ 0 h 3901440"/>
              <a:gd name="connsiteX1" fmla="*/ 700067 w 6774840"/>
              <a:gd name="connsiteY1" fmla="*/ 0 h 3901440"/>
              <a:gd name="connsiteX2" fmla="*/ 1129140 w 6774840"/>
              <a:gd name="connsiteY2" fmla="*/ 0 h 3901440"/>
              <a:gd name="connsiteX3" fmla="*/ 1625962 w 6774840"/>
              <a:gd name="connsiteY3" fmla="*/ 0 h 3901440"/>
              <a:gd name="connsiteX4" fmla="*/ 2326028 w 6774840"/>
              <a:gd name="connsiteY4" fmla="*/ 0 h 3901440"/>
              <a:gd name="connsiteX5" fmla="*/ 2890598 w 6774840"/>
              <a:gd name="connsiteY5" fmla="*/ 0 h 3901440"/>
              <a:gd name="connsiteX6" fmla="*/ 3590665 w 6774840"/>
              <a:gd name="connsiteY6" fmla="*/ 0 h 3901440"/>
              <a:gd name="connsiteX7" fmla="*/ 4087487 w 6774840"/>
              <a:gd name="connsiteY7" fmla="*/ 0 h 3901440"/>
              <a:gd name="connsiteX8" fmla="*/ 4448812 w 6774840"/>
              <a:gd name="connsiteY8" fmla="*/ 0 h 3901440"/>
              <a:gd name="connsiteX9" fmla="*/ 5013382 w 6774840"/>
              <a:gd name="connsiteY9" fmla="*/ 0 h 3901440"/>
              <a:gd name="connsiteX10" fmla="*/ 5374706 w 6774840"/>
              <a:gd name="connsiteY10" fmla="*/ 0 h 3901440"/>
              <a:gd name="connsiteX11" fmla="*/ 5939276 w 6774840"/>
              <a:gd name="connsiteY11" fmla="*/ 0 h 3901440"/>
              <a:gd name="connsiteX12" fmla="*/ 6774840 w 6774840"/>
              <a:gd name="connsiteY12" fmla="*/ 0 h 3901440"/>
              <a:gd name="connsiteX13" fmla="*/ 6774840 w 6774840"/>
              <a:gd name="connsiteY13" fmla="*/ 596363 h 3901440"/>
              <a:gd name="connsiteX14" fmla="*/ 6774840 w 6774840"/>
              <a:gd name="connsiteY14" fmla="*/ 1075683 h 3901440"/>
              <a:gd name="connsiteX15" fmla="*/ 6774840 w 6774840"/>
              <a:gd name="connsiteY15" fmla="*/ 1711060 h 3901440"/>
              <a:gd name="connsiteX16" fmla="*/ 6774840 w 6774840"/>
              <a:gd name="connsiteY16" fmla="*/ 2229394 h 3901440"/>
              <a:gd name="connsiteX17" fmla="*/ 6774840 w 6774840"/>
              <a:gd name="connsiteY17" fmla="*/ 2786743 h 3901440"/>
              <a:gd name="connsiteX18" fmla="*/ 6774840 w 6774840"/>
              <a:gd name="connsiteY18" fmla="*/ 3266063 h 3901440"/>
              <a:gd name="connsiteX19" fmla="*/ 6774840 w 6774840"/>
              <a:gd name="connsiteY19" fmla="*/ 3901440 h 3901440"/>
              <a:gd name="connsiteX20" fmla="*/ 6345767 w 6774840"/>
              <a:gd name="connsiteY20" fmla="*/ 3901440 h 3901440"/>
              <a:gd name="connsiteX21" fmla="*/ 5713448 w 6774840"/>
              <a:gd name="connsiteY21" fmla="*/ 3901440 h 3901440"/>
              <a:gd name="connsiteX22" fmla="*/ 5013382 w 6774840"/>
              <a:gd name="connsiteY22" fmla="*/ 3901440 h 3901440"/>
              <a:gd name="connsiteX23" fmla="*/ 4381063 w 6774840"/>
              <a:gd name="connsiteY23" fmla="*/ 3901440 h 3901440"/>
              <a:gd name="connsiteX24" fmla="*/ 3884242 w 6774840"/>
              <a:gd name="connsiteY24" fmla="*/ 3901440 h 3901440"/>
              <a:gd name="connsiteX25" fmla="*/ 3387420 w 6774840"/>
              <a:gd name="connsiteY25" fmla="*/ 3901440 h 3901440"/>
              <a:gd name="connsiteX26" fmla="*/ 2822850 w 6774840"/>
              <a:gd name="connsiteY26" fmla="*/ 3901440 h 3901440"/>
              <a:gd name="connsiteX27" fmla="*/ 2461525 w 6774840"/>
              <a:gd name="connsiteY27" fmla="*/ 3901440 h 3901440"/>
              <a:gd name="connsiteX28" fmla="*/ 1761458 w 6774840"/>
              <a:gd name="connsiteY28" fmla="*/ 3901440 h 3901440"/>
              <a:gd name="connsiteX29" fmla="*/ 1332385 w 6774840"/>
              <a:gd name="connsiteY29" fmla="*/ 3901440 h 3901440"/>
              <a:gd name="connsiteX30" fmla="*/ 903312 w 6774840"/>
              <a:gd name="connsiteY30" fmla="*/ 3901440 h 3901440"/>
              <a:gd name="connsiteX31" fmla="*/ 0 w 6774840"/>
              <a:gd name="connsiteY31" fmla="*/ 3901440 h 3901440"/>
              <a:gd name="connsiteX32" fmla="*/ 0 w 6774840"/>
              <a:gd name="connsiteY32" fmla="*/ 3266063 h 3901440"/>
              <a:gd name="connsiteX33" fmla="*/ 0 w 6774840"/>
              <a:gd name="connsiteY33" fmla="*/ 2825757 h 3901440"/>
              <a:gd name="connsiteX34" fmla="*/ 0 w 6774840"/>
              <a:gd name="connsiteY34" fmla="*/ 2307423 h 3901440"/>
              <a:gd name="connsiteX35" fmla="*/ 0 w 6774840"/>
              <a:gd name="connsiteY35" fmla="*/ 1750075 h 3901440"/>
              <a:gd name="connsiteX36" fmla="*/ 0 w 6774840"/>
              <a:gd name="connsiteY36" fmla="*/ 1192726 h 3901440"/>
              <a:gd name="connsiteX37" fmla="*/ 0 w 6774840"/>
              <a:gd name="connsiteY37" fmla="*/ 752421 h 3901440"/>
              <a:gd name="connsiteX38" fmla="*/ 0 w 6774840"/>
              <a:gd name="connsiteY3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774840" h="3901440" fill="none" extrusionOk="0">
                <a:moveTo>
                  <a:pt x="0" y="0"/>
                </a:moveTo>
                <a:cubicBezTo>
                  <a:pt x="141665" y="-52744"/>
                  <a:pt x="448526" y="83497"/>
                  <a:pt x="700067" y="0"/>
                </a:cubicBezTo>
                <a:cubicBezTo>
                  <a:pt x="951608" y="-83497"/>
                  <a:pt x="990400" y="11722"/>
                  <a:pt x="1129140" y="0"/>
                </a:cubicBezTo>
                <a:cubicBezTo>
                  <a:pt x="1267880" y="-11722"/>
                  <a:pt x="1477363" y="59130"/>
                  <a:pt x="1625962" y="0"/>
                </a:cubicBezTo>
                <a:cubicBezTo>
                  <a:pt x="1774561" y="-59130"/>
                  <a:pt x="2102019" y="81013"/>
                  <a:pt x="2326028" y="0"/>
                </a:cubicBezTo>
                <a:cubicBezTo>
                  <a:pt x="2550037" y="-81013"/>
                  <a:pt x="2643661" y="1258"/>
                  <a:pt x="2890598" y="0"/>
                </a:cubicBezTo>
                <a:cubicBezTo>
                  <a:pt x="3137535" y="-1258"/>
                  <a:pt x="3263172" y="66866"/>
                  <a:pt x="3590665" y="0"/>
                </a:cubicBezTo>
                <a:cubicBezTo>
                  <a:pt x="3918158" y="-66866"/>
                  <a:pt x="3889259" y="6971"/>
                  <a:pt x="4087487" y="0"/>
                </a:cubicBezTo>
                <a:cubicBezTo>
                  <a:pt x="4285715" y="-6971"/>
                  <a:pt x="4348508" y="38327"/>
                  <a:pt x="4448812" y="0"/>
                </a:cubicBezTo>
                <a:cubicBezTo>
                  <a:pt x="4549116" y="-38327"/>
                  <a:pt x="4791208" y="39995"/>
                  <a:pt x="5013382" y="0"/>
                </a:cubicBezTo>
                <a:cubicBezTo>
                  <a:pt x="5235556" y="-39995"/>
                  <a:pt x="5300961" y="36232"/>
                  <a:pt x="5374706" y="0"/>
                </a:cubicBezTo>
                <a:cubicBezTo>
                  <a:pt x="5448451" y="-36232"/>
                  <a:pt x="5703231" y="61060"/>
                  <a:pt x="5939276" y="0"/>
                </a:cubicBezTo>
                <a:cubicBezTo>
                  <a:pt x="6175321" y="-61060"/>
                  <a:pt x="6460325" y="25751"/>
                  <a:pt x="6774840" y="0"/>
                </a:cubicBezTo>
                <a:cubicBezTo>
                  <a:pt x="6775719" y="130483"/>
                  <a:pt x="6708439" y="356611"/>
                  <a:pt x="6774840" y="596363"/>
                </a:cubicBezTo>
                <a:cubicBezTo>
                  <a:pt x="6841241" y="836115"/>
                  <a:pt x="6718003" y="956720"/>
                  <a:pt x="6774840" y="1075683"/>
                </a:cubicBezTo>
                <a:cubicBezTo>
                  <a:pt x="6831677" y="1194646"/>
                  <a:pt x="6717301" y="1570405"/>
                  <a:pt x="6774840" y="1711060"/>
                </a:cubicBezTo>
                <a:cubicBezTo>
                  <a:pt x="6832379" y="1851715"/>
                  <a:pt x="6772629" y="2082159"/>
                  <a:pt x="6774840" y="2229394"/>
                </a:cubicBezTo>
                <a:cubicBezTo>
                  <a:pt x="6777051" y="2376629"/>
                  <a:pt x="6764034" y="2599758"/>
                  <a:pt x="6774840" y="2786743"/>
                </a:cubicBezTo>
                <a:cubicBezTo>
                  <a:pt x="6785646" y="2973728"/>
                  <a:pt x="6761059" y="3081210"/>
                  <a:pt x="6774840" y="3266063"/>
                </a:cubicBezTo>
                <a:cubicBezTo>
                  <a:pt x="6788621" y="3450916"/>
                  <a:pt x="6751105" y="3768987"/>
                  <a:pt x="6774840" y="3901440"/>
                </a:cubicBezTo>
                <a:cubicBezTo>
                  <a:pt x="6646564" y="3925649"/>
                  <a:pt x="6536658" y="3886170"/>
                  <a:pt x="6345767" y="3901440"/>
                </a:cubicBezTo>
                <a:cubicBezTo>
                  <a:pt x="6154876" y="3916710"/>
                  <a:pt x="6026426" y="3874744"/>
                  <a:pt x="5713448" y="3901440"/>
                </a:cubicBezTo>
                <a:cubicBezTo>
                  <a:pt x="5400470" y="3928136"/>
                  <a:pt x="5188359" y="3885062"/>
                  <a:pt x="5013382" y="3901440"/>
                </a:cubicBezTo>
                <a:cubicBezTo>
                  <a:pt x="4838405" y="3917818"/>
                  <a:pt x="4523577" y="3886827"/>
                  <a:pt x="4381063" y="3901440"/>
                </a:cubicBezTo>
                <a:cubicBezTo>
                  <a:pt x="4238549" y="3916053"/>
                  <a:pt x="4007580" y="3841882"/>
                  <a:pt x="3884242" y="3901440"/>
                </a:cubicBezTo>
                <a:cubicBezTo>
                  <a:pt x="3760904" y="3960998"/>
                  <a:pt x="3514326" y="3853645"/>
                  <a:pt x="3387420" y="3901440"/>
                </a:cubicBezTo>
                <a:cubicBezTo>
                  <a:pt x="3260514" y="3949235"/>
                  <a:pt x="3001564" y="3842136"/>
                  <a:pt x="2822850" y="3901440"/>
                </a:cubicBezTo>
                <a:cubicBezTo>
                  <a:pt x="2644136" y="3960744"/>
                  <a:pt x="2555016" y="3895984"/>
                  <a:pt x="2461525" y="3901440"/>
                </a:cubicBezTo>
                <a:cubicBezTo>
                  <a:pt x="2368035" y="3906896"/>
                  <a:pt x="2015216" y="3844988"/>
                  <a:pt x="1761458" y="3901440"/>
                </a:cubicBezTo>
                <a:cubicBezTo>
                  <a:pt x="1507700" y="3957892"/>
                  <a:pt x="1463534" y="3880546"/>
                  <a:pt x="1332385" y="3901440"/>
                </a:cubicBezTo>
                <a:cubicBezTo>
                  <a:pt x="1201236" y="3922334"/>
                  <a:pt x="1104257" y="3894543"/>
                  <a:pt x="903312" y="3901440"/>
                </a:cubicBezTo>
                <a:cubicBezTo>
                  <a:pt x="702367" y="3908337"/>
                  <a:pt x="231057" y="3834419"/>
                  <a:pt x="0" y="3901440"/>
                </a:cubicBezTo>
                <a:cubicBezTo>
                  <a:pt x="-40868" y="3632079"/>
                  <a:pt x="38203" y="3404254"/>
                  <a:pt x="0" y="3266063"/>
                </a:cubicBezTo>
                <a:cubicBezTo>
                  <a:pt x="-38203" y="3127872"/>
                  <a:pt x="45654" y="3037531"/>
                  <a:pt x="0" y="2825757"/>
                </a:cubicBezTo>
                <a:cubicBezTo>
                  <a:pt x="-45654" y="2613983"/>
                  <a:pt x="52496" y="2533368"/>
                  <a:pt x="0" y="2307423"/>
                </a:cubicBezTo>
                <a:cubicBezTo>
                  <a:pt x="-52496" y="2081478"/>
                  <a:pt x="23611" y="1890340"/>
                  <a:pt x="0" y="1750075"/>
                </a:cubicBezTo>
                <a:cubicBezTo>
                  <a:pt x="-23611" y="1609810"/>
                  <a:pt x="9132" y="1326755"/>
                  <a:pt x="0" y="1192726"/>
                </a:cubicBezTo>
                <a:cubicBezTo>
                  <a:pt x="-9132" y="1058697"/>
                  <a:pt x="47787" y="840700"/>
                  <a:pt x="0" y="752421"/>
                </a:cubicBezTo>
                <a:cubicBezTo>
                  <a:pt x="-47787" y="664142"/>
                  <a:pt x="23572" y="317185"/>
                  <a:pt x="0" y="0"/>
                </a:cubicBezTo>
                <a:close/>
              </a:path>
              <a:path w="6774840" h="3901440" stroke="0" extrusionOk="0">
                <a:moveTo>
                  <a:pt x="0" y="0"/>
                </a:moveTo>
                <a:cubicBezTo>
                  <a:pt x="82371" y="-1790"/>
                  <a:pt x="273356" y="36543"/>
                  <a:pt x="361325" y="0"/>
                </a:cubicBezTo>
                <a:cubicBezTo>
                  <a:pt x="449294" y="-36543"/>
                  <a:pt x="769286" y="5427"/>
                  <a:pt x="993643" y="0"/>
                </a:cubicBezTo>
                <a:cubicBezTo>
                  <a:pt x="1218000" y="-5427"/>
                  <a:pt x="1438060" y="32049"/>
                  <a:pt x="1625962" y="0"/>
                </a:cubicBezTo>
                <a:cubicBezTo>
                  <a:pt x="1813864" y="-32049"/>
                  <a:pt x="1898803" y="946"/>
                  <a:pt x="1987286" y="0"/>
                </a:cubicBezTo>
                <a:cubicBezTo>
                  <a:pt x="2075769" y="-946"/>
                  <a:pt x="2366138" y="6407"/>
                  <a:pt x="2687353" y="0"/>
                </a:cubicBezTo>
                <a:cubicBezTo>
                  <a:pt x="3008568" y="-6407"/>
                  <a:pt x="2965916" y="42562"/>
                  <a:pt x="3048678" y="0"/>
                </a:cubicBezTo>
                <a:cubicBezTo>
                  <a:pt x="3131440" y="-42562"/>
                  <a:pt x="3561873" y="12439"/>
                  <a:pt x="3748745" y="0"/>
                </a:cubicBezTo>
                <a:cubicBezTo>
                  <a:pt x="3935617" y="-12439"/>
                  <a:pt x="4003144" y="16258"/>
                  <a:pt x="4177818" y="0"/>
                </a:cubicBezTo>
                <a:cubicBezTo>
                  <a:pt x="4352492" y="-16258"/>
                  <a:pt x="4605582" y="65901"/>
                  <a:pt x="4877885" y="0"/>
                </a:cubicBezTo>
                <a:cubicBezTo>
                  <a:pt x="5150188" y="-65901"/>
                  <a:pt x="5148907" y="2016"/>
                  <a:pt x="5306958" y="0"/>
                </a:cubicBezTo>
                <a:cubicBezTo>
                  <a:pt x="5465009" y="-2016"/>
                  <a:pt x="5551343" y="18086"/>
                  <a:pt x="5736031" y="0"/>
                </a:cubicBezTo>
                <a:cubicBezTo>
                  <a:pt x="5920719" y="-18086"/>
                  <a:pt x="6387715" y="29440"/>
                  <a:pt x="6774840" y="0"/>
                </a:cubicBezTo>
                <a:cubicBezTo>
                  <a:pt x="6839535" y="170686"/>
                  <a:pt x="6751991" y="395012"/>
                  <a:pt x="6774840" y="635377"/>
                </a:cubicBezTo>
                <a:cubicBezTo>
                  <a:pt x="6797689" y="875742"/>
                  <a:pt x="6743420" y="938456"/>
                  <a:pt x="6774840" y="1231740"/>
                </a:cubicBezTo>
                <a:cubicBezTo>
                  <a:pt x="6806260" y="1525024"/>
                  <a:pt x="6770528" y="1619683"/>
                  <a:pt x="6774840" y="1867118"/>
                </a:cubicBezTo>
                <a:cubicBezTo>
                  <a:pt x="6779152" y="2114553"/>
                  <a:pt x="6727226" y="2214402"/>
                  <a:pt x="6774840" y="2346437"/>
                </a:cubicBezTo>
                <a:cubicBezTo>
                  <a:pt x="6822454" y="2478472"/>
                  <a:pt x="6751109" y="2644999"/>
                  <a:pt x="6774840" y="2864772"/>
                </a:cubicBezTo>
                <a:cubicBezTo>
                  <a:pt x="6798571" y="3084545"/>
                  <a:pt x="6734819" y="3167570"/>
                  <a:pt x="6774840" y="3344091"/>
                </a:cubicBezTo>
                <a:cubicBezTo>
                  <a:pt x="6814861" y="3520612"/>
                  <a:pt x="6737555" y="3768772"/>
                  <a:pt x="6774840" y="3901440"/>
                </a:cubicBezTo>
                <a:cubicBezTo>
                  <a:pt x="6570576" y="3909547"/>
                  <a:pt x="6387906" y="3858315"/>
                  <a:pt x="6210270" y="3901440"/>
                </a:cubicBezTo>
                <a:cubicBezTo>
                  <a:pt x="6032634" y="3944565"/>
                  <a:pt x="5678720" y="3883435"/>
                  <a:pt x="5510203" y="3901440"/>
                </a:cubicBezTo>
                <a:cubicBezTo>
                  <a:pt x="5341686" y="3919445"/>
                  <a:pt x="5281784" y="3861809"/>
                  <a:pt x="5148878" y="3901440"/>
                </a:cubicBezTo>
                <a:cubicBezTo>
                  <a:pt x="5015973" y="3941071"/>
                  <a:pt x="4666486" y="3852621"/>
                  <a:pt x="4448812" y="3901440"/>
                </a:cubicBezTo>
                <a:cubicBezTo>
                  <a:pt x="4231138" y="3950259"/>
                  <a:pt x="4156841" y="3867643"/>
                  <a:pt x="4019738" y="3901440"/>
                </a:cubicBezTo>
                <a:cubicBezTo>
                  <a:pt x="3882635" y="3935237"/>
                  <a:pt x="3639367" y="3887554"/>
                  <a:pt x="3455168" y="3901440"/>
                </a:cubicBezTo>
                <a:cubicBezTo>
                  <a:pt x="3270969" y="3915326"/>
                  <a:pt x="3101040" y="3873001"/>
                  <a:pt x="2958347" y="3901440"/>
                </a:cubicBezTo>
                <a:cubicBezTo>
                  <a:pt x="2815654" y="3929879"/>
                  <a:pt x="2615400" y="3873425"/>
                  <a:pt x="2529274" y="3901440"/>
                </a:cubicBezTo>
                <a:cubicBezTo>
                  <a:pt x="2443148" y="3929455"/>
                  <a:pt x="2169268" y="3872173"/>
                  <a:pt x="1829207" y="3901440"/>
                </a:cubicBezTo>
                <a:cubicBezTo>
                  <a:pt x="1489146" y="3930707"/>
                  <a:pt x="1364596" y="3879737"/>
                  <a:pt x="1196888" y="3901440"/>
                </a:cubicBezTo>
                <a:cubicBezTo>
                  <a:pt x="1029180" y="3923143"/>
                  <a:pt x="903031" y="3867333"/>
                  <a:pt x="700067" y="3901440"/>
                </a:cubicBezTo>
                <a:cubicBezTo>
                  <a:pt x="497103" y="3935547"/>
                  <a:pt x="289365" y="3868475"/>
                  <a:pt x="0" y="3901440"/>
                </a:cubicBezTo>
                <a:cubicBezTo>
                  <a:pt x="-25921" y="3663469"/>
                  <a:pt x="35618" y="3610292"/>
                  <a:pt x="0" y="3422120"/>
                </a:cubicBezTo>
                <a:cubicBezTo>
                  <a:pt x="-35618" y="3233948"/>
                  <a:pt x="57753" y="3028063"/>
                  <a:pt x="0" y="2864772"/>
                </a:cubicBezTo>
                <a:cubicBezTo>
                  <a:pt x="-57753" y="2701481"/>
                  <a:pt x="23005" y="2569953"/>
                  <a:pt x="0" y="2385452"/>
                </a:cubicBezTo>
                <a:cubicBezTo>
                  <a:pt x="-23005" y="2200951"/>
                  <a:pt x="14448" y="2034890"/>
                  <a:pt x="0" y="1828103"/>
                </a:cubicBezTo>
                <a:cubicBezTo>
                  <a:pt x="-14448" y="1621316"/>
                  <a:pt x="31671" y="1453155"/>
                  <a:pt x="0" y="1309769"/>
                </a:cubicBezTo>
                <a:cubicBezTo>
                  <a:pt x="-31671" y="1166383"/>
                  <a:pt x="53661" y="916239"/>
                  <a:pt x="0" y="713406"/>
                </a:cubicBezTo>
                <a:cubicBezTo>
                  <a:pt x="-53661" y="510573"/>
                  <a:pt x="55255" y="3403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7869708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ngày được chia thành 5 khung giờ : 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</a:p>
          <a:p>
            <a:pPr algn="ctr">
              <a:lnSpc>
                <a:spcPct val="150000"/>
              </a:lnSpc>
            </a:pPr>
            <a:r>
              <a:rPr lang="vi-VN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58EFC990-4050-06A5-B6BA-F91717F1A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29333" y="4605234"/>
            <a:ext cx="2845067" cy="1800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F1416E-9408-BEAB-3222-E76F4F25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320" y="4584913"/>
            <a:ext cx="2469415" cy="18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D74EE25-235A-03E1-B4E5-6CC8920CA6B5}"/>
              </a:ext>
            </a:extLst>
          </p:cNvPr>
          <p:cNvGrpSpPr/>
          <p:nvPr/>
        </p:nvGrpSpPr>
        <p:grpSpPr>
          <a:xfrm>
            <a:off x="-13801" y="-18967"/>
            <a:ext cx="12232931" cy="6854532"/>
            <a:chOff x="-27710" y="-83128"/>
            <a:chExt cx="24561431" cy="1376261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C6AEB4D9-BE89-3897-1375-9E727DD8DC6F}"/>
                </a:ext>
              </a:extLst>
            </p:cNvPr>
            <p:cNvSpPr/>
            <p:nvPr/>
          </p:nvSpPr>
          <p:spPr>
            <a:xfrm flipH="1">
              <a:off x="770413" y="-10372"/>
              <a:ext cx="89766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359F999A-2FB9-7F0F-AD5A-B3062167FA7C}"/>
                </a:ext>
              </a:extLst>
            </p:cNvPr>
            <p:cNvSpPr/>
            <p:nvPr/>
          </p:nvSpPr>
          <p:spPr>
            <a:xfrm flipH="1">
              <a:off x="208767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E550EB8-F3C6-7948-3640-BC7476187A04}"/>
                </a:ext>
              </a:extLst>
            </p:cNvPr>
            <p:cNvSpPr/>
            <p:nvPr/>
          </p:nvSpPr>
          <p:spPr>
            <a:xfrm flipH="1">
              <a:off x="3360888" y="-10372"/>
              <a:ext cx="45721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6E629067-0670-52BE-3E12-6C665737A586}"/>
                </a:ext>
              </a:extLst>
            </p:cNvPr>
            <p:cNvSpPr/>
            <p:nvPr/>
          </p:nvSpPr>
          <p:spPr>
            <a:xfrm>
              <a:off x="4679824" y="-10371"/>
              <a:ext cx="45719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5061D1A-937A-C74A-97F4-A2024AD7AF86}"/>
                </a:ext>
              </a:extLst>
            </p:cNvPr>
            <p:cNvSpPr/>
            <p:nvPr/>
          </p:nvSpPr>
          <p:spPr>
            <a:xfrm flipH="1">
              <a:off x="5863274" y="-10372"/>
              <a:ext cx="62483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87E2969-9CA9-56DE-4041-F14A4D4DC6CF}"/>
                </a:ext>
              </a:extLst>
            </p:cNvPr>
            <p:cNvSpPr/>
            <p:nvPr/>
          </p:nvSpPr>
          <p:spPr>
            <a:xfrm flipH="1">
              <a:off x="7149121" y="-10371"/>
              <a:ext cx="4985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A917811A-B5AF-3741-DC4C-FB95353545CC}"/>
                </a:ext>
              </a:extLst>
            </p:cNvPr>
            <p:cNvSpPr/>
            <p:nvPr/>
          </p:nvSpPr>
          <p:spPr>
            <a:xfrm flipH="1">
              <a:off x="8395055" y="-10372"/>
              <a:ext cx="7713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92DA13AD-D8F8-D4BE-D093-CD27748B4975}"/>
                </a:ext>
              </a:extLst>
            </p:cNvPr>
            <p:cNvSpPr/>
            <p:nvPr/>
          </p:nvSpPr>
          <p:spPr>
            <a:xfrm>
              <a:off x="9745403" y="-10371"/>
              <a:ext cx="60371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AE2D9FD-9A9F-C533-4AC9-492925B25011}"/>
                </a:ext>
              </a:extLst>
            </p:cNvPr>
            <p:cNvSpPr/>
            <p:nvPr/>
          </p:nvSpPr>
          <p:spPr>
            <a:xfrm flipH="1">
              <a:off x="10945616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39F52695-8270-8C71-8E87-5888A2F74C15}"/>
                </a:ext>
              </a:extLst>
            </p:cNvPr>
            <p:cNvSpPr/>
            <p:nvPr/>
          </p:nvSpPr>
          <p:spPr>
            <a:xfrm flipH="1">
              <a:off x="12189530" y="-10371"/>
              <a:ext cx="75022" cy="13689858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8F6434B-7011-FA32-E94D-58EDF30D6A73}"/>
                </a:ext>
              </a:extLst>
            </p:cNvPr>
            <p:cNvSpPr/>
            <p:nvPr/>
          </p:nvSpPr>
          <p:spPr>
            <a:xfrm>
              <a:off x="13537766" y="-10372"/>
              <a:ext cx="45719" cy="13689857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36228110-288C-99BB-946E-28EC8946C71A}"/>
                </a:ext>
              </a:extLst>
            </p:cNvPr>
            <p:cNvSpPr/>
            <p:nvPr/>
          </p:nvSpPr>
          <p:spPr>
            <a:xfrm>
              <a:off x="14810982" y="-10371"/>
              <a:ext cx="45719" cy="13689856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7485198E-9EAC-9A66-57F3-16C0F04C94AC}"/>
                </a:ext>
              </a:extLst>
            </p:cNvPr>
            <p:cNvSpPr/>
            <p:nvPr/>
          </p:nvSpPr>
          <p:spPr>
            <a:xfrm>
              <a:off x="16056914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6CF84BDB-040F-D99C-A0CE-E3C667904406}"/>
                </a:ext>
              </a:extLst>
            </p:cNvPr>
            <p:cNvSpPr/>
            <p:nvPr/>
          </p:nvSpPr>
          <p:spPr>
            <a:xfrm>
              <a:off x="17330129" y="-10372"/>
              <a:ext cx="69218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66F46B52-3C4F-744B-3EE9-49378D753B10}"/>
                </a:ext>
              </a:extLst>
            </p:cNvPr>
            <p:cNvSpPr/>
            <p:nvPr/>
          </p:nvSpPr>
          <p:spPr>
            <a:xfrm>
              <a:off x="18603345" y="-10372"/>
              <a:ext cx="45719" cy="13689859"/>
            </a:xfrm>
            <a:custGeom>
              <a:avLst/>
              <a:gdLst>
                <a:gd name="connsiteX0" fmla="*/ -1 w 12631"/>
                <a:gd name="connsiteY0" fmla="*/ 0 h 13605848"/>
                <a:gd name="connsiteX1" fmla="*/ -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-1" y="0"/>
                  </a:moveTo>
                  <a:lnTo>
                    <a:pt x="-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32F8BEB4-1EBB-7869-872A-51E79AF3272B}"/>
                </a:ext>
              </a:extLst>
            </p:cNvPr>
            <p:cNvSpPr/>
            <p:nvPr/>
          </p:nvSpPr>
          <p:spPr>
            <a:xfrm>
              <a:off x="19876561" y="-10372"/>
              <a:ext cx="45719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0755116E-871E-3CB2-A5B0-16E8609A4AA3}"/>
                </a:ext>
              </a:extLst>
            </p:cNvPr>
            <p:cNvSpPr/>
            <p:nvPr/>
          </p:nvSpPr>
          <p:spPr>
            <a:xfrm flipH="1">
              <a:off x="21104057" y="-10372"/>
              <a:ext cx="45719" cy="13689859"/>
            </a:xfrm>
            <a:custGeom>
              <a:avLst/>
              <a:gdLst>
                <a:gd name="connsiteX0" fmla="*/ 1 w 12631"/>
                <a:gd name="connsiteY0" fmla="*/ 0 h 13605848"/>
                <a:gd name="connsiteX1" fmla="*/ 1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1" y="0"/>
                  </a:moveTo>
                  <a:lnTo>
                    <a:pt x="1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84625102-8B3F-475B-0379-13CADA5C09C2}"/>
                </a:ext>
              </a:extLst>
            </p:cNvPr>
            <p:cNvSpPr/>
            <p:nvPr/>
          </p:nvSpPr>
          <p:spPr>
            <a:xfrm>
              <a:off x="22422992" y="-10372"/>
              <a:ext cx="87654" cy="13689859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CBBE41F0-422B-3530-D1F4-A90F0D62654A}"/>
                </a:ext>
              </a:extLst>
            </p:cNvPr>
            <p:cNvSpPr/>
            <p:nvPr/>
          </p:nvSpPr>
          <p:spPr>
            <a:xfrm>
              <a:off x="23696207" y="-83128"/>
              <a:ext cx="45719" cy="13762615"/>
            </a:xfrm>
            <a:custGeom>
              <a:avLst/>
              <a:gdLst>
                <a:gd name="connsiteX0" fmla="*/ 0 w 12631"/>
                <a:gd name="connsiteY0" fmla="*/ 0 h 13605848"/>
                <a:gd name="connsiteX1" fmla="*/ 0 w 12631"/>
                <a:gd name="connsiteY1" fmla="*/ 13605849 h 1360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31" h="13605848">
                  <a:moveTo>
                    <a:pt x="0" y="0"/>
                  </a:moveTo>
                  <a:lnTo>
                    <a:pt x="0" y="13605849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C05DA465-05B0-E08E-2D64-22D815E8418A}"/>
                </a:ext>
              </a:extLst>
            </p:cNvPr>
            <p:cNvSpPr/>
            <p:nvPr/>
          </p:nvSpPr>
          <p:spPr>
            <a:xfrm>
              <a:off x="-27710" y="1446752"/>
              <a:ext cx="24529102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1FB437F1-10B7-1A5F-CC5B-765099C43A79}"/>
                </a:ext>
              </a:extLst>
            </p:cNvPr>
            <p:cNvSpPr/>
            <p:nvPr/>
          </p:nvSpPr>
          <p:spPr>
            <a:xfrm flipV="1">
              <a:off x="-27710" y="2689178"/>
              <a:ext cx="24529101" cy="103546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787A9CC-8F6E-99D7-5BC6-A9AF8093FAAB}"/>
                </a:ext>
              </a:extLst>
            </p:cNvPr>
            <p:cNvSpPr/>
            <p:nvPr/>
          </p:nvSpPr>
          <p:spPr>
            <a:xfrm flipV="1">
              <a:off x="-27709" y="409297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94383670-80F5-75E2-F8ED-7CA1C6F00515}"/>
                </a:ext>
              </a:extLst>
            </p:cNvPr>
            <p:cNvSpPr/>
            <p:nvPr/>
          </p:nvSpPr>
          <p:spPr>
            <a:xfrm>
              <a:off x="-27709" y="5484664"/>
              <a:ext cx="24529100" cy="45719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3B5BEB91-BF58-E01E-4A0D-9A1E28E05BB3}"/>
                </a:ext>
              </a:extLst>
            </p:cNvPr>
            <p:cNvSpPr/>
            <p:nvPr/>
          </p:nvSpPr>
          <p:spPr>
            <a:xfrm>
              <a:off x="-27709" y="6830635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10E8B4FF-9FB4-AB3B-2010-C85521753BC9}"/>
                </a:ext>
              </a:extLst>
            </p:cNvPr>
            <p:cNvSpPr/>
            <p:nvPr/>
          </p:nvSpPr>
          <p:spPr>
            <a:xfrm>
              <a:off x="-27709" y="8285738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B35EF95-5E3B-226D-E545-83EFD6BD050A}"/>
                </a:ext>
              </a:extLst>
            </p:cNvPr>
            <p:cNvSpPr/>
            <p:nvPr/>
          </p:nvSpPr>
          <p:spPr>
            <a:xfrm>
              <a:off x="-27709" y="9631709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644EF89E-058C-D20D-0602-B462163DDEE1}"/>
                </a:ext>
              </a:extLst>
            </p:cNvPr>
            <p:cNvSpPr/>
            <p:nvPr/>
          </p:nvSpPr>
          <p:spPr>
            <a:xfrm>
              <a:off x="-27709" y="10977680"/>
              <a:ext cx="24529100" cy="63413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6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6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0D3636F-1018-FFEC-9069-4F8170ECF86F}"/>
                </a:ext>
              </a:extLst>
            </p:cNvPr>
            <p:cNvSpPr/>
            <p:nvPr/>
          </p:nvSpPr>
          <p:spPr>
            <a:xfrm>
              <a:off x="-27709" y="12232736"/>
              <a:ext cx="24561430" cy="154327"/>
            </a:xfrm>
            <a:custGeom>
              <a:avLst/>
              <a:gdLst>
                <a:gd name="connsiteX0" fmla="*/ 0 w 24347214"/>
                <a:gd name="connsiteY0" fmla="*/ 0 h 12631"/>
                <a:gd name="connsiteX1" fmla="*/ 24347214 w 24347214"/>
                <a:gd name="connsiteY1" fmla="*/ 0 h 1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347214" h="12631">
                  <a:moveTo>
                    <a:pt x="0" y="0"/>
                  </a:moveTo>
                  <a:lnTo>
                    <a:pt x="24347214" y="0"/>
                  </a:lnTo>
                </a:path>
              </a:pathLst>
            </a:custGeom>
            <a:ln w="12630" cap="flat">
              <a:solidFill>
                <a:schemeClr val="accent4">
                  <a:lumMod val="20000"/>
                  <a:lumOff val="8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 sz="897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465F8A7-8C53-02AA-5B19-B59AB36EA680}"/>
              </a:ext>
            </a:extLst>
          </p:cNvPr>
          <p:cNvSpPr/>
          <p:nvPr/>
        </p:nvSpPr>
        <p:spPr>
          <a:xfrm>
            <a:off x="0" y="22435"/>
            <a:ext cx="12192000" cy="4938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2" name="Shape 231">
            <a:extLst>
              <a:ext uri="{FF2B5EF4-FFF2-40B4-BE49-F238E27FC236}">
                <a16:creationId xmlns:a16="http://schemas.microsoft.com/office/drawing/2014/main" xmlns="" id="{F55B0A57-F08A-AAB3-FB34-33EC8E7C8A06}"/>
              </a:ext>
            </a:extLst>
          </p:cNvPr>
          <p:cNvSpPr txBox="1"/>
          <p:nvPr/>
        </p:nvSpPr>
        <p:spPr>
          <a:xfrm>
            <a:off x="460472" y="1503873"/>
            <a:ext cx="2893623" cy="436358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sz="2989" b="1" dirty="0" err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r>
              <a:rPr lang="en-US" sz="2989" b="1" dirty="0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: 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2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3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4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5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7A2FCA1-75AC-8946-7353-F046D5A987B1}"/>
              </a:ext>
            </a:extLst>
          </p:cNvPr>
          <p:cNvSpPr/>
          <p:nvPr/>
        </p:nvSpPr>
        <p:spPr>
          <a:xfrm>
            <a:off x="3736920" y="528211"/>
            <a:ext cx="5139770" cy="743072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897"/>
          </a:p>
        </p:txBody>
      </p:sp>
      <p:sp>
        <p:nvSpPr>
          <p:cNvPr id="35" name="Shape 231">
            <a:extLst>
              <a:ext uri="{FF2B5EF4-FFF2-40B4-BE49-F238E27FC236}">
                <a16:creationId xmlns:a16="http://schemas.microsoft.com/office/drawing/2014/main" xmlns="" id="{5A29D160-F3A7-54AF-B8EC-F0F928216A57}"/>
              </a:ext>
            </a:extLst>
          </p:cNvPr>
          <p:cNvSpPr txBox="1"/>
          <p:nvPr/>
        </p:nvSpPr>
        <p:spPr>
          <a:xfrm>
            <a:off x="4472926" y="729483"/>
            <a:ext cx="4530173" cy="51502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>
              <a:buSzPct val="25000"/>
            </a:pPr>
            <a:r>
              <a:rPr lang="en-ID" sz="2192" b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CÁCH ĐỌC GIỜ THEO BUỔI</a:t>
            </a:r>
            <a:endParaRPr lang="id-ID" sz="2192" b="1" dirty="0">
              <a:solidFill>
                <a:srgbClr val="C00000"/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861E176-D33A-A0CC-C089-8F50E0726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495" y="4035489"/>
            <a:ext cx="3082188" cy="243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AA6B2DA0-9ECC-D793-8CCE-7D52B78C8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96939">
            <a:off x="2166084" y="5081777"/>
            <a:ext cx="725881" cy="1822269"/>
          </a:xfrm>
          <a:prstGeom prst="rect">
            <a:avLst/>
          </a:prstGeom>
        </p:spPr>
      </p:pic>
      <p:sp>
        <p:nvSpPr>
          <p:cNvPr id="34" name="Shape 231">
            <a:extLst>
              <a:ext uri="{FF2B5EF4-FFF2-40B4-BE49-F238E27FC236}">
                <a16:creationId xmlns:a16="http://schemas.microsoft.com/office/drawing/2014/main" xmlns="" id="{E9D8E2DF-FC48-0F59-7FE1-FFAAB5DDB286}"/>
              </a:ext>
            </a:extLst>
          </p:cNvPr>
          <p:cNvSpPr txBox="1"/>
          <p:nvPr/>
        </p:nvSpPr>
        <p:spPr>
          <a:xfrm>
            <a:off x="8658167" y="1780141"/>
            <a:ext cx="2815436" cy="436358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sz="2989" b="1" dirty="0" err="1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r>
              <a:rPr lang="en-US" sz="2989" b="1" dirty="0">
                <a:solidFill>
                  <a:srgbClr val="C00000"/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: </a:t>
            </a: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6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7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8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9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10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giờ</a:t>
            </a:r>
            <a:r>
              <a:rPr lang="en-US" sz="2989" b="1" dirty="0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 </a:t>
            </a:r>
            <a:r>
              <a:rPr lang="en-US" sz="2989" b="1" dirty="0" err="1">
                <a:solidFill>
                  <a:schemeClr val="bg1">
                    <a:lumMod val="10000"/>
                  </a:schemeClr>
                </a:solidFill>
                <a:latin typeface="IBM Plex Mono" panose="020B0509050203000203" pitchFamily="49" charset="0"/>
                <a:ea typeface="Lato Black" panose="020F0502020204030203" pitchFamily="34" charset="0"/>
                <a:cs typeface="Poppins" panose="00000500000000000000" pitchFamily="2" charset="0"/>
                <a:sym typeface="Source Sans Pro Black"/>
              </a:rPr>
              <a:t>sáng</a:t>
            </a:r>
            <a:endParaRPr lang="en-US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2989" b="1" dirty="0">
              <a:solidFill>
                <a:schemeClr val="bg1">
                  <a:lumMod val="10000"/>
                </a:schemeClr>
              </a:solidFill>
              <a:latin typeface="IBM Plex Mono" panose="020B0509050203000203" pitchFamily="49" charset="0"/>
              <a:ea typeface="Lato Black" panose="020F0502020204030203" pitchFamily="34" charset="0"/>
              <a:cs typeface="Poppins" panose="00000500000000000000" pitchFamily="2" charset="0"/>
              <a:sym typeface="Source Sans Pro Black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18796E8-FE3B-CF1B-5C2C-CE9B0097F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182" y="1455638"/>
            <a:ext cx="2834067" cy="245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51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594A6F-7CE1-4810-9AA9-817D345F322D}: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906</Words>
  <Application>Microsoft Office PowerPoint</Application>
  <PresentationFormat>Widescreen</PresentationFormat>
  <Paragraphs>193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Microsoft YaHei</vt:lpstr>
      <vt:lpstr>宋体</vt:lpstr>
      <vt:lpstr>Arial</vt:lpstr>
      <vt:lpstr>Arial-Rounded</vt:lpstr>
      <vt:lpstr>Calibri</vt:lpstr>
      <vt:lpstr>Calibri Light</vt:lpstr>
      <vt:lpstr>Cambria</vt:lpstr>
      <vt:lpstr>Castellar</vt:lpstr>
      <vt:lpstr>Courier New</vt:lpstr>
      <vt:lpstr>IBM Plex Mono</vt:lpstr>
      <vt:lpstr>Lato Black</vt:lpstr>
      <vt:lpstr>Montserrat</vt:lpstr>
      <vt:lpstr>Poppins</vt:lpstr>
      <vt:lpstr>Source Sans Pro Black</vt:lpstr>
      <vt:lpstr>SVN-Billo</vt:lpstr>
      <vt:lpstr>Times New Roman</vt:lpstr>
      <vt:lpstr>UTM Avo</vt:lpstr>
      <vt:lpstr>UTM Cookies</vt:lpstr>
      <vt:lpstr>等线</vt:lpstr>
      <vt:lpstr>Office Theme</vt:lpstr>
      <vt:lpstr>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STD_NHA</cp:lastModifiedBy>
  <cp:revision>119</cp:revision>
  <dcterms:created xsi:type="dcterms:W3CDTF">2021-06-02T01:34:28Z</dcterms:created>
  <dcterms:modified xsi:type="dcterms:W3CDTF">2024-12-20T16:54:59Z</dcterms:modified>
</cp:coreProperties>
</file>