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7" r:id="rId2"/>
    <p:sldId id="296" r:id="rId3"/>
    <p:sldId id="328" r:id="rId4"/>
    <p:sldId id="303" r:id="rId5"/>
    <p:sldId id="300" r:id="rId6"/>
    <p:sldId id="301" r:id="rId7"/>
    <p:sldId id="331" r:id="rId8"/>
    <p:sldId id="335" r:id="rId9"/>
    <p:sldId id="337" r:id="rId10"/>
    <p:sldId id="338" r:id="rId11"/>
    <p:sldId id="339" r:id="rId12"/>
    <p:sldId id="342" r:id="rId13"/>
    <p:sldId id="343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051" autoAdjust="0"/>
  </p:normalViewPr>
  <p:slideViewPr>
    <p:cSldViewPr snapToGrid="0">
      <p:cViewPr varScale="1">
        <p:scale>
          <a:sx n="59" d="100"/>
          <a:sy n="59" d="100"/>
        </p:scale>
        <p:origin x="9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63E4-6061-4FAC-B2CA-BE2B1DC26A3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DD2B-8755-4379-8784-403458DF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988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8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6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35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5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4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70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67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90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CCFE4-FB41-091A-B5EC-DCC616202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3A8377-6A1F-29FA-F535-32A1CAA7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11C098-8B41-D3AC-F9A4-71F70A4E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D9F43-3B9D-CDD6-CFE4-41749FBB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DD7DC7-2DE1-825E-CAD7-C5CA9AFC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1D2AF-D678-34CE-C37F-FE512A05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A62D4A-EF74-4C4C-C7C6-8BB068E91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50683-240D-EC7A-8CA9-24CCF57E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E2EE2-06D3-C3C2-C36C-8AEBEC0D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1111-C6B2-CB89-DA54-1AAB0156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4E341-23D9-257F-7556-BF89AFB56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68EB2C-097C-53FB-02CA-5A1FF1463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8CE28A-63C3-B4F3-0EF9-B595C8A4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324F1D-894B-D750-D2B1-A989670A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6A6C7-82B4-9D60-1EB6-D78302AC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7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9979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544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127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D5100-9B99-5467-5700-8B514962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44D9D-793B-9689-DD5A-513271C8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ED7C33-2979-8A65-6099-7F2A9F47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72BA8E-50CC-5465-5B93-6F1E2014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FCCA3-0921-C039-1F93-0C93B216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CFAEB-600D-7ED5-3392-88DDC461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16F8D-71F2-29D9-4BD6-CC3B6403E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58AA2-38A3-C335-7D44-04FEB0F0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D7354-A71F-5A41-ACB3-6BF3586D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0C2E5-7041-AC58-4F62-24953450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09A89-0C9F-92EF-9404-B7213B2B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F588C9-46AC-BFC4-BF79-C69D18812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ADBDBD-71D5-D65D-ACCA-1B298DC7A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08FC6C-CBCE-798B-C314-D2C17F2B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B37970-9BB3-8966-99B5-5F5E9A72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211B3F-84D3-06AD-B3A9-AB9047F8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27F72-71E2-EB7A-05ED-EC1E0A49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4EE2B5-BDD9-60B3-2DA6-B9CF176A1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919F60-7D8B-B93A-0DE9-80CB7E9A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4632DE-0F7C-7062-9F4E-EA7A3D1BA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7B92CC-128D-4900-A3BC-7E26AEC32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E04DE4-EA03-96B4-AF65-F384625A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990719-E4D0-867F-B7AB-7FDBA1CE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2275B8-C004-7EEC-C75E-2FB05672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40E06-A152-B5F0-B27B-8EA7DAC6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AD6D09-E00F-8202-D439-259AA062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585219-AC35-51E2-3FE5-EB901BFF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FDF9EA-7201-2311-7FFC-56EFE2E4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7C2110-8A83-E575-0B72-BE93BD20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576BB4-4E15-93F9-0789-0846B29C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60EE28-5E78-D419-6A03-5770DC50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A7FB7-2B0E-026F-335E-52A39933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31D581-FDBA-5440-10EC-BA74A01C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8ABD35-B898-00E0-0E84-5E5AEB286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D961D5-797A-FD13-9D2E-050A5D9A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B1E1C0-09EC-C67F-D2F7-59DA9DB1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72090E-0561-31BA-33C2-070DA803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1191E-1DB1-B807-4FDB-117F15BD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CD012D-E625-50E8-AC99-11791183A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F010DD-68B4-AB54-0D3B-DD8D6E68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54CDEF-24F8-AF2B-0C1A-70FB8DB4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103D16-1408-F0B9-A21F-68BCA6D9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D4F50F-DF3B-20C3-10E1-F30ECB46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CDFF075D-48ED-6879-3109-A3C300BAF0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794715-D20D-92D3-BFBE-14062EAF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DFB41E-FE1B-3528-E914-0EA2DE548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4B7581-BC2A-3907-3106-18E3DFFDD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B7FC-2137-4022-9FC9-1472E46A475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5D1F30-4758-C1CA-E364-872AB2D2F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17BA68-27AF-D246-2569-8BA3AFDAD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0898-F2D7-4B1A-AC15-A90890A6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8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78358F-DED0-DCBB-16F9-3A307ACE0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348" y="1071870"/>
            <a:ext cx="6572901" cy="2688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829310" y="2080260"/>
            <a:ext cx="4326890" cy="4291965"/>
            <a:chOff x="1306" y="3276"/>
            <a:chExt cx="6814" cy="6759"/>
          </a:xfrm>
        </p:grpSpPr>
        <p:grpSp>
          <p:nvGrpSpPr>
            <p:cNvPr id="63" name="组合 62"/>
            <p:cNvGrpSpPr/>
            <p:nvPr/>
          </p:nvGrpSpPr>
          <p:grpSpPr>
            <a:xfrm>
              <a:off x="2695" y="3276"/>
              <a:ext cx="5425" cy="5710"/>
              <a:chOff x="2695" y="3276"/>
              <a:chExt cx="5425" cy="571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695" y="3276"/>
                <a:ext cx="5327" cy="5710"/>
                <a:chOff x="3985" y="2973"/>
                <a:chExt cx="5327" cy="571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 rot="21222506" flipH="1">
                  <a:off x="3985" y="2973"/>
                  <a:ext cx="5135" cy="5710"/>
                </a:xfrm>
                <a:custGeom>
                  <a:avLst/>
                  <a:gdLst>
                    <a:gd name="connsiteX0" fmla="*/ 1343964 w 2586768"/>
                    <a:gd name="connsiteY0" fmla="*/ 8385 h 2763217"/>
                    <a:gd name="connsiteX1" fmla="*/ 1546634 w 2586768"/>
                    <a:gd name="connsiteY1" fmla="*/ 304 h 2763217"/>
                    <a:gd name="connsiteX2" fmla="*/ 2260641 w 2586768"/>
                    <a:gd name="connsiteY2" fmla="*/ 169735 h 2763217"/>
                    <a:gd name="connsiteX3" fmla="*/ 2329692 w 2586768"/>
                    <a:gd name="connsiteY3" fmla="*/ 211025 h 2763217"/>
                    <a:gd name="connsiteX4" fmla="*/ 2586768 w 2586768"/>
                    <a:gd name="connsiteY4" fmla="*/ 2542734 h 2763217"/>
                    <a:gd name="connsiteX5" fmla="*/ 586953 w 2586768"/>
                    <a:gd name="connsiteY5" fmla="*/ 2763217 h 2763217"/>
                    <a:gd name="connsiteX6" fmla="*/ 495266 w 2586768"/>
                    <a:gd name="connsiteY6" fmla="*/ 2672259 h 2763217"/>
                    <a:gd name="connsiteX7" fmla="*/ 180 w 2586768"/>
                    <a:gd name="connsiteY7" fmla="*/ 1546763 h 2763217"/>
                    <a:gd name="connsiteX8" fmla="*/ 1343964 w 2586768"/>
                    <a:gd name="connsiteY8" fmla="*/ 8385 h 2763217"/>
                    <a:gd name="connsiteX0-1" fmla="*/ 2586768 w 2678208"/>
                    <a:gd name="connsiteY0-2" fmla="*/ 2542734 h 2763217"/>
                    <a:gd name="connsiteX1-3" fmla="*/ 586953 w 2678208"/>
                    <a:gd name="connsiteY1-4" fmla="*/ 2763217 h 2763217"/>
                    <a:gd name="connsiteX2-5" fmla="*/ 495266 w 2678208"/>
                    <a:gd name="connsiteY2-6" fmla="*/ 2672259 h 2763217"/>
                    <a:gd name="connsiteX3-7" fmla="*/ 180 w 2678208"/>
                    <a:gd name="connsiteY3-8" fmla="*/ 1546763 h 2763217"/>
                    <a:gd name="connsiteX4-9" fmla="*/ 1343964 w 2678208"/>
                    <a:gd name="connsiteY4-10" fmla="*/ 8385 h 2763217"/>
                    <a:gd name="connsiteX5-11" fmla="*/ 1546634 w 2678208"/>
                    <a:gd name="connsiteY5-12" fmla="*/ 304 h 2763217"/>
                    <a:gd name="connsiteX6-13" fmla="*/ 2260641 w 2678208"/>
                    <a:gd name="connsiteY6-14" fmla="*/ 169735 h 2763217"/>
                    <a:gd name="connsiteX7-15" fmla="*/ 2329692 w 2678208"/>
                    <a:gd name="connsiteY7-16" fmla="*/ 211025 h 2763217"/>
                    <a:gd name="connsiteX8-17" fmla="*/ 2678208 w 2678208"/>
                    <a:gd name="connsiteY8-18" fmla="*/ 2634174 h 2763217"/>
                    <a:gd name="connsiteX0-19" fmla="*/ 2586768 w 2586768"/>
                    <a:gd name="connsiteY0-20" fmla="*/ 2542734 h 2763217"/>
                    <a:gd name="connsiteX1-21" fmla="*/ 586953 w 2586768"/>
                    <a:gd name="connsiteY1-22" fmla="*/ 2763217 h 2763217"/>
                    <a:gd name="connsiteX2-23" fmla="*/ 495266 w 2586768"/>
                    <a:gd name="connsiteY2-24" fmla="*/ 2672259 h 2763217"/>
                    <a:gd name="connsiteX3-25" fmla="*/ 180 w 2586768"/>
                    <a:gd name="connsiteY3-26" fmla="*/ 1546763 h 2763217"/>
                    <a:gd name="connsiteX4-27" fmla="*/ 1343964 w 2586768"/>
                    <a:gd name="connsiteY4-28" fmla="*/ 8385 h 2763217"/>
                    <a:gd name="connsiteX5-29" fmla="*/ 1546634 w 2586768"/>
                    <a:gd name="connsiteY5-30" fmla="*/ 304 h 2763217"/>
                    <a:gd name="connsiteX6-31" fmla="*/ 2260641 w 2586768"/>
                    <a:gd name="connsiteY6-32" fmla="*/ 169735 h 2763217"/>
                    <a:gd name="connsiteX7-33" fmla="*/ 2329692 w 2586768"/>
                    <a:gd name="connsiteY7-34" fmla="*/ 211025 h 2763217"/>
                    <a:gd name="connsiteX0-35" fmla="*/ 586953 w 2329692"/>
                    <a:gd name="connsiteY0-36" fmla="*/ 2763217 h 2763217"/>
                    <a:gd name="connsiteX1-37" fmla="*/ 495266 w 2329692"/>
                    <a:gd name="connsiteY1-38" fmla="*/ 2672259 h 2763217"/>
                    <a:gd name="connsiteX2-39" fmla="*/ 180 w 2329692"/>
                    <a:gd name="connsiteY2-40" fmla="*/ 1546763 h 2763217"/>
                    <a:gd name="connsiteX3-41" fmla="*/ 1343964 w 2329692"/>
                    <a:gd name="connsiteY3-42" fmla="*/ 8385 h 2763217"/>
                    <a:gd name="connsiteX4-43" fmla="*/ 1546634 w 2329692"/>
                    <a:gd name="connsiteY4-44" fmla="*/ 304 h 2763217"/>
                    <a:gd name="connsiteX5-45" fmla="*/ 2260641 w 2329692"/>
                    <a:gd name="connsiteY5-46" fmla="*/ 169735 h 2763217"/>
                    <a:gd name="connsiteX6-47" fmla="*/ 2329692 w 2329692"/>
                    <a:gd name="connsiteY6-48" fmla="*/ 211025 h 2763217"/>
                    <a:gd name="connsiteX0-49" fmla="*/ 495266 w 2329692"/>
                    <a:gd name="connsiteY0-50" fmla="*/ 2672259 h 2672259"/>
                    <a:gd name="connsiteX1-51" fmla="*/ 180 w 2329692"/>
                    <a:gd name="connsiteY1-52" fmla="*/ 1546763 h 2672259"/>
                    <a:gd name="connsiteX2-53" fmla="*/ 1343964 w 2329692"/>
                    <a:gd name="connsiteY2-54" fmla="*/ 8385 h 2672259"/>
                    <a:gd name="connsiteX3-55" fmla="*/ 1546634 w 2329692"/>
                    <a:gd name="connsiteY3-56" fmla="*/ 304 h 2672259"/>
                    <a:gd name="connsiteX4-57" fmla="*/ 2260641 w 2329692"/>
                    <a:gd name="connsiteY4-58" fmla="*/ 169735 h 2672259"/>
                    <a:gd name="connsiteX5-59" fmla="*/ 2329692 w 2329692"/>
                    <a:gd name="connsiteY5-60" fmla="*/ 211025 h 2672259"/>
                    <a:gd name="connsiteX0-61" fmla="*/ 310094 w 2329692"/>
                    <a:gd name="connsiteY0-62" fmla="*/ 2703152 h 2703152"/>
                    <a:gd name="connsiteX1-63" fmla="*/ 180 w 2329692"/>
                    <a:gd name="connsiteY1-64" fmla="*/ 1546763 h 2703152"/>
                    <a:gd name="connsiteX2-65" fmla="*/ 1343964 w 2329692"/>
                    <a:gd name="connsiteY2-66" fmla="*/ 8385 h 2703152"/>
                    <a:gd name="connsiteX3-67" fmla="*/ 1546634 w 2329692"/>
                    <a:gd name="connsiteY3-68" fmla="*/ 304 h 2703152"/>
                    <a:gd name="connsiteX4-69" fmla="*/ 2260641 w 2329692"/>
                    <a:gd name="connsiteY4-70" fmla="*/ 169735 h 2703152"/>
                    <a:gd name="connsiteX5-71" fmla="*/ 2329692 w 2329692"/>
                    <a:gd name="connsiteY5-72" fmla="*/ 211025 h 2703152"/>
                    <a:gd name="connsiteX0-73" fmla="*/ 310094 w 2329692"/>
                    <a:gd name="connsiteY0-74" fmla="*/ 2703152 h 2703152"/>
                    <a:gd name="connsiteX1-75" fmla="*/ 180 w 2329692"/>
                    <a:gd name="connsiteY1-76" fmla="*/ 1546763 h 2703152"/>
                    <a:gd name="connsiteX2-77" fmla="*/ 1343964 w 2329692"/>
                    <a:gd name="connsiteY2-78" fmla="*/ 8385 h 2703152"/>
                    <a:gd name="connsiteX3-79" fmla="*/ 1546634 w 2329692"/>
                    <a:gd name="connsiteY3-80" fmla="*/ 304 h 2703152"/>
                    <a:gd name="connsiteX4-81" fmla="*/ 2260641 w 2329692"/>
                    <a:gd name="connsiteY4-82" fmla="*/ 169735 h 2703152"/>
                    <a:gd name="connsiteX5-83" fmla="*/ 2329692 w 2329692"/>
                    <a:gd name="connsiteY5-84" fmla="*/ 211025 h 2703152"/>
                    <a:gd name="connsiteX0-85" fmla="*/ 413563 w 2433161"/>
                    <a:gd name="connsiteY0-86" fmla="*/ 2703152 h 2703152"/>
                    <a:gd name="connsiteX1-87" fmla="*/ 141 w 2433161"/>
                    <a:gd name="connsiteY1-88" fmla="*/ 1558176 h 2703152"/>
                    <a:gd name="connsiteX2-89" fmla="*/ 1447433 w 2433161"/>
                    <a:gd name="connsiteY2-90" fmla="*/ 8385 h 2703152"/>
                    <a:gd name="connsiteX3-91" fmla="*/ 1650103 w 2433161"/>
                    <a:gd name="connsiteY3-92" fmla="*/ 304 h 2703152"/>
                    <a:gd name="connsiteX4-93" fmla="*/ 2364110 w 2433161"/>
                    <a:gd name="connsiteY4-94" fmla="*/ 169735 h 2703152"/>
                    <a:gd name="connsiteX5-95" fmla="*/ 2433161 w 2433161"/>
                    <a:gd name="connsiteY5-96" fmla="*/ 211025 h 2703152"/>
                    <a:gd name="connsiteX0-97" fmla="*/ 413563 w 2364110"/>
                    <a:gd name="connsiteY0-98" fmla="*/ 2703152 h 2703152"/>
                    <a:gd name="connsiteX1-99" fmla="*/ 141 w 2364110"/>
                    <a:gd name="connsiteY1-100" fmla="*/ 1558176 h 2703152"/>
                    <a:gd name="connsiteX2-101" fmla="*/ 1447433 w 2364110"/>
                    <a:gd name="connsiteY2-102" fmla="*/ 8385 h 2703152"/>
                    <a:gd name="connsiteX3-103" fmla="*/ 1650103 w 2364110"/>
                    <a:gd name="connsiteY3-104" fmla="*/ 304 h 2703152"/>
                    <a:gd name="connsiteX4-105" fmla="*/ 2364110 w 2364110"/>
                    <a:gd name="connsiteY4-106" fmla="*/ 169735 h 2703152"/>
                    <a:gd name="connsiteX0-107" fmla="*/ 413563 w 2413581"/>
                    <a:gd name="connsiteY0-108" fmla="*/ 2712262 h 2712262"/>
                    <a:gd name="connsiteX1-109" fmla="*/ 141 w 2413581"/>
                    <a:gd name="connsiteY1-110" fmla="*/ 1567286 h 2712262"/>
                    <a:gd name="connsiteX2-111" fmla="*/ 1447433 w 2413581"/>
                    <a:gd name="connsiteY2-112" fmla="*/ 17495 h 2712262"/>
                    <a:gd name="connsiteX3-113" fmla="*/ 1650103 w 2413581"/>
                    <a:gd name="connsiteY3-114" fmla="*/ 9414 h 2712262"/>
                    <a:gd name="connsiteX4-115" fmla="*/ 2413581 w 2413581"/>
                    <a:gd name="connsiteY4-116" fmla="*/ 152438 h 2712262"/>
                    <a:gd name="connsiteX0-117" fmla="*/ 413563 w 2413581"/>
                    <a:gd name="connsiteY0-118" fmla="*/ 2712262 h 2712262"/>
                    <a:gd name="connsiteX1-119" fmla="*/ 141 w 2413581"/>
                    <a:gd name="connsiteY1-120" fmla="*/ 1567286 h 2712262"/>
                    <a:gd name="connsiteX2-121" fmla="*/ 1447433 w 2413581"/>
                    <a:gd name="connsiteY2-122" fmla="*/ 17495 h 2712262"/>
                    <a:gd name="connsiteX3-123" fmla="*/ 1650103 w 2413581"/>
                    <a:gd name="connsiteY3-124" fmla="*/ 9414 h 2712262"/>
                    <a:gd name="connsiteX4-125" fmla="*/ 2413581 w 2413581"/>
                    <a:gd name="connsiteY4-126" fmla="*/ 152438 h 2712262"/>
                    <a:gd name="connsiteX0-127" fmla="*/ 413563 w 2413581"/>
                    <a:gd name="connsiteY0-128" fmla="*/ 2777129 h 2777129"/>
                    <a:gd name="connsiteX1-129" fmla="*/ 141 w 2413581"/>
                    <a:gd name="connsiteY1-130" fmla="*/ 1632153 h 2777129"/>
                    <a:gd name="connsiteX2-131" fmla="*/ 1447433 w 2413581"/>
                    <a:gd name="connsiteY2-132" fmla="*/ 82362 h 2777129"/>
                    <a:gd name="connsiteX3-133" fmla="*/ 2413581 w 2413581"/>
                    <a:gd name="connsiteY3-134" fmla="*/ 217305 h 2777129"/>
                    <a:gd name="connsiteX0-135" fmla="*/ 413488 w 2413506"/>
                    <a:gd name="connsiteY0-136" fmla="*/ 2777129 h 2777129"/>
                    <a:gd name="connsiteX1-137" fmla="*/ 66 w 2413506"/>
                    <a:gd name="connsiteY1-138" fmla="*/ 1632153 h 2777129"/>
                    <a:gd name="connsiteX2-139" fmla="*/ 1447358 w 2413506"/>
                    <a:gd name="connsiteY2-140" fmla="*/ 82362 h 2777129"/>
                    <a:gd name="connsiteX3-141" fmla="*/ 2413506 w 2413506"/>
                    <a:gd name="connsiteY3-142" fmla="*/ 217305 h 2777129"/>
                    <a:gd name="connsiteX0-143" fmla="*/ 413518 w 2413536"/>
                    <a:gd name="connsiteY0-144" fmla="*/ 2695524 h 2695524"/>
                    <a:gd name="connsiteX1-145" fmla="*/ 96 w 2413536"/>
                    <a:gd name="connsiteY1-146" fmla="*/ 1550548 h 2695524"/>
                    <a:gd name="connsiteX2-147" fmla="*/ 1447388 w 2413536"/>
                    <a:gd name="connsiteY2-148" fmla="*/ 757 h 2695524"/>
                    <a:gd name="connsiteX3-149" fmla="*/ 2413536 w 2413536"/>
                    <a:gd name="connsiteY3-150" fmla="*/ 135700 h 2695524"/>
                    <a:gd name="connsiteX0-151" fmla="*/ 413518 w 2413536"/>
                    <a:gd name="connsiteY0-152" fmla="*/ 2715870 h 2715870"/>
                    <a:gd name="connsiteX1-153" fmla="*/ 96 w 2413536"/>
                    <a:gd name="connsiteY1-154" fmla="*/ 1570894 h 2715870"/>
                    <a:gd name="connsiteX2-155" fmla="*/ 1447388 w 2413536"/>
                    <a:gd name="connsiteY2-156" fmla="*/ 21103 h 2715870"/>
                    <a:gd name="connsiteX3-157" fmla="*/ 2413536 w 2413536"/>
                    <a:gd name="connsiteY3-158" fmla="*/ 156046 h 2715870"/>
                    <a:gd name="connsiteX0-159" fmla="*/ 413544 w 2413562"/>
                    <a:gd name="connsiteY0-160" fmla="*/ 2701281 h 2701281"/>
                    <a:gd name="connsiteX1-161" fmla="*/ 122 w 2413562"/>
                    <a:gd name="connsiteY1-162" fmla="*/ 1556305 h 2701281"/>
                    <a:gd name="connsiteX2-163" fmla="*/ 1447414 w 2413562"/>
                    <a:gd name="connsiteY2-164" fmla="*/ 6514 h 2701281"/>
                    <a:gd name="connsiteX3-165" fmla="*/ 2413562 w 2413562"/>
                    <a:gd name="connsiteY3-166" fmla="*/ 141457 h 2701281"/>
                    <a:gd name="connsiteX0-167" fmla="*/ 413544 w 2413562"/>
                    <a:gd name="connsiteY0-168" fmla="*/ 2704758 h 2704758"/>
                    <a:gd name="connsiteX1-169" fmla="*/ 122 w 2413562"/>
                    <a:gd name="connsiteY1-170" fmla="*/ 1559782 h 2704758"/>
                    <a:gd name="connsiteX2-171" fmla="*/ 1447414 w 2413562"/>
                    <a:gd name="connsiteY2-172" fmla="*/ 9991 h 2704758"/>
                    <a:gd name="connsiteX3-173" fmla="*/ 2413562 w 2413562"/>
                    <a:gd name="connsiteY3-174" fmla="*/ 144934 h 2704758"/>
                    <a:gd name="connsiteX0-175" fmla="*/ 413544 w 2413562"/>
                    <a:gd name="connsiteY0-176" fmla="*/ 2701715 h 2701715"/>
                    <a:gd name="connsiteX1-177" fmla="*/ 122 w 2413562"/>
                    <a:gd name="connsiteY1-178" fmla="*/ 1556739 h 2701715"/>
                    <a:gd name="connsiteX2-179" fmla="*/ 1447414 w 2413562"/>
                    <a:gd name="connsiteY2-180" fmla="*/ 6948 h 2701715"/>
                    <a:gd name="connsiteX3-181" fmla="*/ 2413562 w 2413562"/>
                    <a:gd name="connsiteY3-182" fmla="*/ 141891 h 2701715"/>
                    <a:gd name="connsiteX0-183" fmla="*/ 413516 w 2413534"/>
                    <a:gd name="connsiteY0-184" fmla="*/ 2705235 h 2705235"/>
                    <a:gd name="connsiteX1-185" fmla="*/ 94 w 2413534"/>
                    <a:gd name="connsiteY1-186" fmla="*/ 1560259 h 2705235"/>
                    <a:gd name="connsiteX2-187" fmla="*/ 1447386 w 2413534"/>
                    <a:gd name="connsiteY2-188" fmla="*/ 10468 h 2705235"/>
                    <a:gd name="connsiteX3-189" fmla="*/ 2413534 w 2413534"/>
                    <a:gd name="connsiteY3-190" fmla="*/ 145411 h 2705235"/>
                    <a:gd name="connsiteX0-191" fmla="*/ 413853 w 2413871"/>
                    <a:gd name="connsiteY0-192" fmla="*/ 2591707 h 2591707"/>
                    <a:gd name="connsiteX1-193" fmla="*/ 431 w 2413871"/>
                    <a:gd name="connsiteY1-194" fmla="*/ 1446731 h 2591707"/>
                    <a:gd name="connsiteX2-195" fmla="*/ 855372 w 2413871"/>
                    <a:gd name="connsiteY2-196" fmla="*/ 35583 h 2591707"/>
                    <a:gd name="connsiteX3-197" fmla="*/ 2413871 w 2413871"/>
                    <a:gd name="connsiteY3-198" fmla="*/ 31883 h 2591707"/>
                    <a:gd name="connsiteX0-199" fmla="*/ 414129 w 2414147"/>
                    <a:gd name="connsiteY0-200" fmla="*/ 2648458 h 2648458"/>
                    <a:gd name="connsiteX1-201" fmla="*/ 707 w 2414147"/>
                    <a:gd name="connsiteY1-202" fmla="*/ 1503482 h 2648458"/>
                    <a:gd name="connsiteX2-203" fmla="*/ 855648 w 2414147"/>
                    <a:gd name="connsiteY2-204" fmla="*/ 92334 h 2648458"/>
                    <a:gd name="connsiteX3-205" fmla="*/ 2414147 w 2414147"/>
                    <a:gd name="connsiteY3-206" fmla="*/ 88634 h 2648458"/>
                    <a:gd name="connsiteX0-207" fmla="*/ 414129 w 2414147"/>
                    <a:gd name="connsiteY0-208" fmla="*/ 2700002 h 2700002"/>
                    <a:gd name="connsiteX1-209" fmla="*/ 707 w 2414147"/>
                    <a:gd name="connsiteY1-210" fmla="*/ 1555026 h 2700002"/>
                    <a:gd name="connsiteX2-211" fmla="*/ 855648 w 2414147"/>
                    <a:gd name="connsiteY2-212" fmla="*/ 143878 h 2700002"/>
                    <a:gd name="connsiteX3-213" fmla="*/ 2414147 w 2414147"/>
                    <a:gd name="connsiteY3-214" fmla="*/ 140178 h 2700002"/>
                    <a:gd name="connsiteX0-215" fmla="*/ 413671 w 2413689"/>
                    <a:gd name="connsiteY0-216" fmla="*/ 2690380 h 2690380"/>
                    <a:gd name="connsiteX1-217" fmla="*/ 249 w 2413689"/>
                    <a:gd name="connsiteY1-218" fmla="*/ 1545404 h 2690380"/>
                    <a:gd name="connsiteX2-219" fmla="*/ 1046067 w 2413689"/>
                    <a:gd name="connsiteY2-220" fmla="*/ 155118 h 2690380"/>
                    <a:gd name="connsiteX3-221" fmla="*/ 2413689 w 2413689"/>
                    <a:gd name="connsiteY3-222" fmla="*/ 130556 h 2690380"/>
                    <a:gd name="connsiteX0-223" fmla="*/ 413540 w 2413558"/>
                    <a:gd name="connsiteY0-224" fmla="*/ 2672222 h 2672222"/>
                    <a:gd name="connsiteX1-225" fmla="*/ 118 w 2413558"/>
                    <a:gd name="connsiteY1-226" fmla="*/ 1527246 h 2672222"/>
                    <a:gd name="connsiteX2-227" fmla="*/ 1045936 w 2413558"/>
                    <a:gd name="connsiteY2-228" fmla="*/ 136960 h 2672222"/>
                    <a:gd name="connsiteX3-229" fmla="*/ 2413558 w 2413558"/>
                    <a:gd name="connsiteY3-230" fmla="*/ 112398 h 2672222"/>
                    <a:gd name="connsiteX0-231" fmla="*/ 413540 w 2413558"/>
                    <a:gd name="connsiteY0-232" fmla="*/ 2643954 h 2643954"/>
                    <a:gd name="connsiteX1-233" fmla="*/ 118 w 2413558"/>
                    <a:gd name="connsiteY1-234" fmla="*/ 1498978 h 2643954"/>
                    <a:gd name="connsiteX2-235" fmla="*/ 1045936 w 2413558"/>
                    <a:gd name="connsiteY2-236" fmla="*/ 108692 h 2643954"/>
                    <a:gd name="connsiteX3-237" fmla="*/ 2413558 w 2413558"/>
                    <a:gd name="connsiteY3-238" fmla="*/ 84130 h 2643954"/>
                    <a:gd name="connsiteX0-239" fmla="*/ 413540 w 2413558"/>
                    <a:gd name="connsiteY0-240" fmla="*/ 2654831 h 2654831"/>
                    <a:gd name="connsiteX1-241" fmla="*/ 118 w 2413558"/>
                    <a:gd name="connsiteY1-242" fmla="*/ 1509855 h 2654831"/>
                    <a:gd name="connsiteX2-243" fmla="*/ 1045936 w 2413558"/>
                    <a:gd name="connsiteY2-244" fmla="*/ 119569 h 2654831"/>
                    <a:gd name="connsiteX3-245" fmla="*/ 2413558 w 2413558"/>
                    <a:gd name="connsiteY3-246" fmla="*/ 95007 h 2654831"/>
                    <a:gd name="connsiteX0-247" fmla="*/ 413540 w 2413558"/>
                    <a:gd name="connsiteY0-248" fmla="*/ 2672289 h 2672289"/>
                    <a:gd name="connsiteX1-249" fmla="*/ 118 w 2413558"/>
                    <a:gd name="connsiteY1-250" fmla="*/ 1527313 h 2672289"/>
                    <a:gd name="connsiteX2-251" fmla="*/ 1045936 w 2413558"/>
                    <a:gd name="connsiteY2-252" fmla="*/ 137027 h 2672289"/>
                    <a:gd name="connsiteX3-253" fmla="*/ 2413558 w 2413558"/>
                    <a:gd name="connsiteY3-254" fmla="*/ 112465 h 2672289"/>
                    <a:gd name="connsiteX0-255" fmla="*/ 413531 w 2413549"/>
                    <a:gd name="connsiteY0-256" fmla="*/ 2683960 h 2683960"/>
                    <a:gd name="connsiteX1-257" fmla="*/ 109 w 2413549"/>
                    <a:gd name="connsiteY1-258" fmla="*/ 1538984 h 2683960"/>
                    <a:gd name="connsiteX2-259" fmla="*/ 1045927 w 2413549"/>
                    <a:gd name="connsiteY2-260" fmla="*/ 148698 h 2683960"/>
                    <a:gd name="connsiteX3-261" fmla="*/ 2413549 w 2413549"/>
                    <a:gd name="connsiteY3-262" fmla="*/ 124136 h 26839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413549" h="2683960">
                      <a:moveTo>
                        <a:pt x="413531" y="2683960"/>
                      </a:moveTo>
                      <a:cubicBezTo>
                        <a:pt x="174396" y="2321516"/>
                        <a:pt x="5905" y="1840545"/>
                        <a:pt x="109" y="1538984"/>
                      </a:cubicBezTo>
                      <a:cubicBezTo>
                        <a:pt x="-9551" y="1036381"/>
                        <a:pt x="625347" y="313189"/>
                        <a:pt x="1045927" y="148698"/>
                      </a:cubicBezTo>
                      <a:cubicBezTo>
                        <a:pt x="1466507" y="-15793"/>
                        <a:pt x="2110062" y="-70810"/>
                        <a:pt x="2413549" y="124136"/>
                      </a:cubicBezTo>
                    </a:path>
                  </a:pathLst>
                </a:custGeom>
                <a:noFill/>
                <a:ln w="6350" cap="rnd" cmpd="sng">
                  <a:solidFill>
                    <a:srgbClr val="229F8A"/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8716" y="7349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8749" y="5196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E9CB60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7343" y="3465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60" name="图片 59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" y="3741"/>
                <a:ext cx="724" cy="652"/>
              </a:xfrm>
              <a:prstGeom prst="rect">
                <a:avLst/>
              </a:prstGeom>
            </p:spPr>
          </p:pic>
          <p:pic>
            <p:nvPicPr>
              <p:cNvPr id="61" name="图片 60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5475"/>
                <a:ext cx="724" cy="652"/>
              </a:xfrm>
              <a:prstGeom prst="rect">
                <a:avLst/>
              </a:prstGeom>
            </p:spPr>
          </p:pic>
          <p:pic>
            <p:nvPicPr>
              <p:cNvPr id="62" name="图片 61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7625"/>
                <a:ext cx="724" cy="652"/>
              </a:xfrm>
              <a:prstGeom prst="rect">
                <a:avLst/>
              </a:prstGeom>
            </p:spPr>
          </p:pic>
        </p:grpSp>
        <p:pic>
          <p:nvPicPr>
            <p:cNvPr id="64" name="图片 63" descr="背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6" y="3607"/>
              <a:ext cx="5664" cy="64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2FCB4B-9CE7-B0D6-58D3-B59D7EC20D5B}"/>
              </a:ext>
            </a:extLst>
          </p:cNvPr>
          <p:cNvGrpSpPr/>
          <p:nvPr/>
        </p:nvGrpSpPr>
        <p:grpSpPr>
          <a:xfrm>
            <a:off x="4981575" y="1819275"/>
            <a:ext cx="6823858" cy="1790700"/>
            <a:chOff x="4998007" y="2265367"/>
            <a:chExt cx="4500578" cy="290893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15AD965-191A-09A5-ABD4-DF3BD362436E}"/>
                </a:ext>
              </a:extLst>
            </p:cNvPr>
            <p:cNvSpPr/>
            <p:nvPr/>
          </p:nvSpPr>
          <p:spPr>
            <a:xfrm>
              <a:off x="4998007" y="2265367"/>
              <a:ext cx="4500578" cy="29089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4C83488-8D63-85D5-4A7B-3FD497FDFA3B}"/>
                </a:ext>
              </a:extLst>
            </p:cNvPr>
            <p:cNvSpPr/>
            <p:nvPr/>
          </p:nvSpPr>
          <p:spPr>
            <a:xfrm>
              <a:off x="5215502" y="2794630"/>
              <a:ext cx="4094556" cy="2149882"/>
            </a:xfrm>
            <a:prstGeom prst="rect">
              <a:avLst/>
            </a:prstGeom>
            <a:ln>
              <a:solidFill>
                <a:srgbClr val="7030A0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Tưới nước cho hoa, cây cảnh.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350404B7-4DC7-352C-2CFA-869D6755C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" y="436435"/>
            <a:ext cx="2486652" cy="2232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420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sát Hình 3, cho biết cây đủ nước và cây thiếu nước khác nhau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10139D-A766-B87E-FAF1-BBE5989B3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87" y="1828800"/>
            <a:ext cx="7062788" cy="3723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31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Em hãy sử dụng các thẻ dưới đây để gọi tên các cách tưới nước cho hoa, cây cảnh trong Hình 4 cho phù hợp.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337FE2-6488-F330-B2A1-752253DE0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338" y="1800225"/>
            <a:ext cx="4902787" cy="39267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E6AC19A-ED6F-CCE1-6F18-570821F16DF3}"/>
              </a:ext>
            </a:extLst>
          </p:cNvPr>
          <p:cNvSpPr/>
          <p:nvPr/>
        </p:nvSpPr>
        <p:spPr>
          <a:xfrm>
            <a:off x="771525" y="1866901"/>
            <a:ext cx="3971925" cy="609600"/>
          </a:xfrm>
          <a:prstGeom prst="roundRect">
            <a:avLst/>
          </a:prstGeom>
          <a:solidFill>
            <a:srgbClr val="FBCD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xịt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BFFDDD5-1B48-2240-B8D7-C8C31AAE7E56}"/>
              </a:ext>
            </a:extLst>
          </p:cNvPr>
          <p:cNvSpPr/>
          <p:nvPr/>
        </p:nvSpPr>
        <p:spPr>
          <a:xfrm>
            <a:off x="781050" y="3076575"/>
            <a:ext cx="3971925" cy="828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thống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nhỏ </a:t>
            </a:r>
            <a:r>
              <a:rPr lang="en-US" sz="2400" dirty="0" err="1">
                <a:solidFill>
                  <a:srgbClr val="002060"/>
                </a:solidFill>
              </a:rPr>
              <a:t>giọt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E21DBF7-8D0E-DB17-F39A-EEC351B5F1C5}"/>
              </a:ext>
            </a:extLst>
          </p:cNvPr>
          <p:cNvSpPr/>
          <p:nvPr/>
        </p:nvSpPr>
        <p:spPr>
          <a:xfrm>
            <a:off x="781050" y="4324350"/>
            <a:ext cx="3971925" cy="828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3.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cây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144BE3A-1FF2-406E-ECC0-1311D88DE0C9}"/>
              </a:ext>
            </a:extLst>
          </p:cNvPr>
          <p:cNvCxnSpPr>
            <a:stCxn id="7" idx="3"/>
          </p:cNvCxnSpPr>
          <p:nvPr/>
        </p:nvCxnSpPr>
        <p:spPr>
          <a:xfrm>
            <a:off x="4743450" y="2171701"/>
            <a:ext cx="1428750" cy="5714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010E178-0689-33E6-DB45-F5D953C13184}"/>
              </a:ext>
            </a:extLst>
          </p:cNvPr>
          <p:cNvCxnSpPr>
            <a:cxnSpLocks/>
          </p:cNvCxnSpPr>
          <p:nvPr/>
        </p:nvCxnSpPr>
        <p:spPr>
          <a:xfrm>
            <a:off x="4762500" y="3486151"/>
            <a:ext cx="2438400" cy="9810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3B17A0D-11E5-9F0E-527D-57071694E4FA}"/>
              </a:ext>
            </a:extLst>
          </p:cNvPr>
          <p:cNvCxnSpPr>
            <a:cxnSpLocks/>
          </p:cNvCxnSpPr>
          <p:nvPr/>
        </p:nvCxnSpPr>
        <p:spPr>
          <a:xfrm flipV="1">
            <a:off x="4743450" y="3095625"/>
            <a:ext cx="3924300" cy="1695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3440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13" name="Picture 3" descr="E:\丫头\png\小人\卡通类素材\l;'.png">
            <a:extLst>
              <a:ext uri="{FF2B5EF4-FFF2-40B4-BE49-F238E27FC236}">
                <a16:creationId xmlns:a16="http://schemas.microsoft.com/office/drawing/2014/main" xmlns="" id="{1C24B2BF-6BAD-0647-96FD-D369BE2D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288491" y="-1486565"/>
            <a:ext cx="11756544" cy="9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4103100-9C9C-DF38-00B6-6D0E4530C899}"/>
              </a:ext>
            </a:extLst>
          </p:cNvPr>
          <p:cNvSpPr txBox="1"/>
          <p:nvPr/>
        </p:nvSpPr>
        <p:spPr>
          <a:xfrm>
            <a:off x="2047874" y="1209675"/>
            <a:ext cx="8181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58B6E5">
                    <a:lumMod val="50000"/>
                  </a:srgb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 và cây cảnh cần được tưới đủ nước, nếu thiếu hoặc thừa nước đều ảnh hưởng đến sự phát triển của cây. Khi tưới lưu ý dùng dụng cụ tưới nhẹ, đều và đủ ẩm; tưới nước định kì phù hợp với từng loại cây.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8B6E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84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4BDE33-812E-81B2-3FB9-22274EC46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143" y="1381786"/>
            <a:ext cx="6474513" cy="232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28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9" name="图片 18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" y="450215"/>
            <a:ext cx="12085955" cy="598106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 dirty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-683260" y="4190365"/>
            <a:ext cx="13558520" cy="3204210"/>
            <a:chOff x="-1076" y="6599"/>
            <a:chExt cx="21352" cy="5046"/>
          </a:xfrm>
        </p:grpSpPr>
        <p:pic>
          <p:nvPicPr>
            <p:cNvPr id="6" name="图片 5" descr="图层 46"/>
            <p:cNvPicPr>
              <a:picLocks noChangeAspect="1"/>
            </p:cNvPicPr>
            <p:nvPr/>
          </p:nvPicPr>
          <p:blipFill>
            <a:blip r:embed="rId5"/>
            <a:srcRect b="60769"/>
            <a:stretch>
              <a:fillRect/>
            </a:stretch>
          </p:blipFill>
          <p:spPr>
            <a:xfrm>
              <a:off x="4503" y="6599"/>
              <a:ext cx="10195" cy="423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-1076" y="7913"/>
              <a:ext cx="21353" cy="3733"/>
              <a:chOff x="-701" y="7913"/>
              <a:chExt cx="21353" cy="373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4212" y="7913"/>
                <a:ext cx="6440" cy="3600"/>
                <a:chOff x="2799" y="6759"/>
                <a:chExt cx="6440" cy="3600"/>
              </a:xfrm>
            </p:grpSpPr>
            <p:pic>
              <p:nvPicPr>
                <p:cNvPr id="8" name="图片 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9" name="图片 8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 flipH="1">
                <a:off x="-701" y="8046"/>
                <a:ext cx="6440" cy="3600"/>
                <a:chOff x="2799" y="6759"/>
                <a:chExt cx="6440" cy="3600"/>
              </a:xfrm>
            </p:grpSpPr>
            <p:pic>
              <p:nvPicPr>
                <p:cNvPr id="17" name="图片 16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18" name="图片 1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组合 53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55" name="组合 54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56" name="图片 55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57" name="图片 56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58" name="组合 57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59" name="图片 58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60" name="图片 59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B26B0B-BFDD-0992-98C0-FD10B952D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550" y="1585686"/>
            <a:ext cx="3486308" cy="790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01C57A-9C26-CDA8-F627-014BE011B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2" y="2317524"/>
            <a:ext cx="10333616" cy="22801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0E9C0F-99D1-CBC0-88F5-D2A4877805A2}"/>
              </a:ext>
            </a:extLst>
          </p:cNvPr>
          <p:cNvSpPr txBox="1"/>
          <p:nvPr/>
        </p:nvSpPr>
        <p:spPr>
          <a:xfrm rot="21376053">
            <a:off x="1889436" y="1721568"/>
            <a:ext cx="593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4086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829310" y="2080260"/>
            <a:ext cx="4326890" cy="4291965"/>
            <a:chOff x="1306" y="3276"/>
            <a:chExt cx="6814" cy="6759"/>
          </a:xfrm>
        </p:grpSpPr>
        <p:grpSp>
          <p:nvGrpSpPr>
            <p:cNvPr id="63" name="组合 62"/>
            <p:cNvGrpSpPr/>
            <p:nvPr/>
          </p:nvGrpSpPr>
          <p:grpSpPr>
            <a:xfrm>
              <a:off x="2695" y="3276"/>
              <a:ext cx="5425" cy="5710"/>
              <a:chOff x="2695" y="3276"/>
              <a:chExt cx="5425" cy="571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695" y="3276"/>
                <a:ext cx="5327" cy="5710"/>
                <a:chOff x="3985" y="2973"/>
                <a:chExt cx="5327" cy="571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 rot="21222506" flipH="1">
                  <a:off x="3985" y="2973"/>
                  <a:ext cx="5135" cy="5710"/>
                </a:xfrm>
                <a:custGeom>
                  <a:avLst/>
                  <a:gdLst>
                    <a:gd name="connsiteX0" fmla="*/ 1343964 w 2586768"/>
                    <a:gd name="connsiteY0" fmla="*/ 8385 h 2763217"/>
                    <a:gd name="connsiteX1" fmla="*/ 1546634 w 2586768"/>
                    <a:gd name="connsiteY1" fmla="*/ 304 h 2763217"/>
                    <a:gd name="connsiteX2" fmla="*/ 2260641 w 2586768"/>
                    <a:gd name="connsiteY2" fmla="*/ 169735 h 2763217"/>
                    <a:gd name="connsiteX3" fmla="*/ 2329692 w 2586768"/>
                    <a:gd name="connsiteY3" fmla="*/ 211025 h 2763217"/>
                    <a:gd name="connsiteX4" fmla="*/ 2586768 w 2586768"/>
                    <a:gd name="connsiteY4" fmla="*/ 2542734 h 2763217"/>
                    <a:gd name="connsiteX5" fmla="*/ 586953 w 2586768"/>
                    <a:gd name="connsiteY5" fmla="*/ 2763217 h 2763217"/>
                    <a:gd name="connsiteX6" fmla="*/ 495266 w 2586768"/>
                    <a:gd name="connsiteY6" fmla="*/ 2672259 h 2763217"/>
                    <a:gd name="connsiteX7" fmla="*/ 180 w 2586768"/>
                    <a:gd name="connsiteY7" fmla="*/ 1546763 h 2763217"/>
                    <a:gd name="connsiteX8" fmla="*/ 1343964 w 2586768"/>
                    <a:gd name="connsiteY8" fmla="*/ 8385 h 2763217"/>
                    <a:gd name="connsiteX0-1" fmla="*/ 2586768 w 2678208"/>
                    <a:gd name="connsiteY0-2" fmla="*/ 2542734 h 2763217"/>
                    <a:gd name="connsiteX1-3" fmla="*/ 586953 w 2678208"/>
                    <a:gd name="connsiteY1-4" fmla="*/ 2763217 h 2763217"/>
                    <a:gd name="connsiteX2-5" fmla="*/ 495266 w 2678208"/>
                    <a:gd name="connsiteY2-6" fmla="*/ 2672259 h 2763217"/>
                    <a:gd name="connsiteX3-7" fmla="*/ 180 w 2678208"/>
                    <a:gd name="connsiteY3-8" fmla="*/ 1546763 h 2763217"/>
                    <a:gd name="connsiteX4-9" fmla="*/ 1343964 w 2678208"/>
                    <a:gd name="connsiteY4-10" fmla="*/ 8385 h 2763217"/>
                    <a:gd name="connsiteX5-11" fmla="*/ 1546634 w 2678208"/>
                    <a:gd name="connsiteY5-12" fmla="*/ 304 h 2763217"/>
                    <a:gd name="connsiteX6-13" fmla="*/ 2260641 w 2678208"/>
                    <a:gd name="connsiteY6-14" fmla="*/ 169735 h 2763217"/>
                    <a:gd name="connsiteX7-15" fmla="*/ 2329692 w 2678208"/>
                    <a:gd name="connsiteY7-16" fmla="*/ 211025 h 2763217"/>
                    <a:gd name="connsiteX8-17" fmla="*/ 2678208 w 2678208"/>
                    <a:gd name="connsiteY8-18" fmla="*/ 2634174 h 2763217"/>
                    <a:gd name="connsiteX0-19" fmla="*/ 2586768 w 2586768"/>
                    <a:gd name="connsiteY0-20" fmla="*/ 2542734 h 2763217"/>
                    <a:gd name="connsiteX1-21" fmla="*/ 586953 w 2586768"/>
                    <a:gd name="connsiteY1-22" fmla="*/ 2763217 h 2763217"/>
                    <a:gd name="connsiteX2-23" fmla="*/ 495266 w 2586768"/>
                    <a:gd name="connsiteY2-24" fmla="*/ 2672259 h 2763217"/>
                    <a:gd name="connsiteX3-25" fmla="*/ 180 w 2586768"/>
                    <a:gd name="connsiteY3-26" fmla="*/ 1546763 h 2763217"/>
                    <a:gd name="connsiteX4-27" fmla="*/ 1343964 w 2586768"/>
                    <a:gd name="connsiteY4-28" fmla="*/ 8385 h 2763217"/>
                    <a:gd name="connsiteX5-29" fmla="*/ 1546634 w 2586768"/>
                    <a:gd name="connsiteY5-30" fmla="*/ 304 h 2763217"/>
                    <a:gd name="connsiteX6-31" fmla="*/ 2260641 w 2586768"/>
                    <a:gd name="connsiteY6-32" fmla="*/ 169735 h 2763217"/>
                    <a:gd name="connsiteX7-33" fmla="*/ 2329692 w 2586768"/>
                    <a:gd name="connsiteY7-34" fmla="*/ 211025 h 2763217"/>
                    <a:gd name="connsiteX0-35" fmla="*/ 586953 w 2329692"/>
                    <a:gd name="connsiteY0-36" fmla="*/ 2763217 h 2763217"/>
                    <a:gd name="connsiteX1-37" fmla="*/ 495266 w 2329692"/>
                    <a:gd name="connsiteY1-38" fmla="*/ 2672259 h 2763217"/>
                    <a:gd name="connsiteX2-39" fmla="*/ 180 w 2329692"/>
                    <a:gd name="connsiteY2-40" fmla="*/ 1546763 h 2763217"/>
                    <a:gd name="connsiteX3-41" fmla="*/ 1343964 w 2329692"/>
                    <a:gd name="connsiteY3-42" fmla="*/ 8385 h 2763217"/>
                    <a:gd name="connsiteX4-43" fmla="*/ 1546634 w 2329692"/>
                    <a:gd name="connsiteY4-44" fmla="*/ 304 h 2763217"/>
                    <a:gd name="connsiteX5-45" fmla="*/ 2260641 w 2329692"/>
                    <a:gd name="connsiteY5-46" fmla="*/ 169735 h 2763217"/>
                    <a:gd name="connsiteX6-47" fmla="*/ 2329692 w 2329692"/>
                    <a:gd name="connsiteY6-48" fmla="*/ 211025 h 2763217"/>
                    <a:gd name="connsiteX0-49" fmla="*/ 495266 w 2329692"/>
                    <a:gd name="connsiteY0-50" fmla="*/ 2672259 h 2672259"/>
                    <a:gd name="connsiteX1-51" fmla="*/ 180 w 2329692"/>
                    <a:gd name="connsiteY1-52" fmla="*/ 1546763 h 2672259"/>
                    <a:gd name="connsiteX2-53" fmla="*/ 1343964 w 2329692"/>
                    <a:gd name="connsiteY2-54" fmla="*/ 8385 h 2672259"/>
                    <a:gd name="connsiteX3-55" fmla="*/ 1546634 w 2329692"/>
                    <a:gd name="connsiteY3-56" fmla="*/ 304 h 2672259"/>
                    <a:gd name="connsiteX4-57" fmla="*/ 2260641 w 2329692"/>
                    <a:gd name="connsiteY4-58" fmla="*/ 169735 h 2672259"/>
                    <a:gd name="connsiteX5-59" fmla="*/ 2329692 w 2329692"/>
                    <a:gd name="connsiteY5-60" fmla="*/ 211025 h 2672259"/>
                    <a:gd name="connsiteX0-61" fmla="*/ 310094 w 2329692"/>
                    <a:gd name="connsiteY0-62" fmla="*/ 2703152 h 2703152"/>
                    <a:gd name="connsiteX1-63" fmla="*/ 180 w 2329692"/>
                    <a:gd name="connsiteY1-64" fmla="*/ 1546763 h 2703152"/>
                    <a:gd name="connsiteX2-65" fmla="*/ 1343964 w 2329692"/>
                    <a:gd name="connsiteY2-66" fmla="*/ 8385 h 2703152"/>
                    <a:gd name="connsiteX3-67" fmla="*/ 1546634 w 2329692"/>
                    <a:gd name="connsiteY3-68" fmla="*/ 304 h 2703152"/>
                    <a:gd name="connsiteX4-69" fmla="*/ 2260641 w 2329692"/>
                    <a:gd name="connsiteY4-70" fmla="*/ 169735 h 2703152"/>
                    <a:gd name="connsiteX5-71" fmla="*/ 2329692 w 2329692"/>
                    <a:gd name="connsiteY5-72" fmla="*/ 211025 h 2703152"/>
                    <a:gd name="connsiteX0-73" fmla="*/ 310094 w 2329692"/>
                    <a:gd name="connsiteY0-74" fmla="*/ 2703152 h 2703152"/>
                    <a:gd name="connsiteX1-75" fmla="*/ 180 w 2329692"/>
                    <a:gd name="connsiteY1-76" fmla="*/ 1546763 h 2703152"/>
                    <a:gd name="connsiteX2-77" fmla="*/ 1343964 w 2329692"/>
                    <a:gd name="connsiteY2-78" fmla="*/ 8385 h 2703152"/>
                    <a:gd name="connsiteX3-79" fmla="*/ 1546634 w 2329692"/>
                    <a:gd name="connsiteY3-80" fmla="*/ 304 h 2703152"/>
                    <a:gd name="connsiteX4-81" fmla="*/ 2260641 w 2329692"/>
                    <a:gd name="connsiteY4-82" fmla="*/ 169735 h 2703152"/>
                    <a:gd name="connsiteX5-83" fmla="*/ 2329692 w 2329692"/>
                    <a:gd name="connsiteY5-84" fmla="*/ 211025 h 2703152"/>
                    <a:gd name="connsiteX0-85" fmla="*/ 413563 w 2433161"/>
                    <a:gd name="connsiteY0-86" fmla="*/ 2703152 h 2703152"/>
                    <a:gd name="connsiteX1-87" fmla="*/ 141 w 2433161"/>
                    <a:gd name="connsiteY1-88" fmla="*/ 1558176 h 2703152"/>
                    <a:gd name="connsiteX2-89" fmla="*/ 1447433 w 2433161"/>
                    <a:gd name="connsiteY2-90" fmla="*/ 8385 h 2703152"/>
                    <a:gd name="connsiteX3-91" fmla="*/ 1650103 w 2433161"/>
                    <a:gd name="connsiteY3-92" fmla="*/ 304 h 2703152"/>
                    <a:gd name="connsiteX4-93" fmla="*/ 2364110 w 2433161"/>
                    <a:gd name="connsiteY4-94" fmla="*/ 169735 h 2703152"/>
                    <a:gd name="connsiteX5-95" fmla="*/ 2433161 w 2433161"/>
                    <a:gd name="connsiteY5-96" fmla="*/ 211025 h 2703152"/>
                    <a:gd name="connsiteX0-97" fmla="*/ 413563 w 2364110"/>
                    <a:gd name="connsiteY0-98" fmla="*/ 2703152 h 2703152"/>
                    <a:gd name="connsiteX1-99" fmla="*/ 141 w 2364110"/>
                    <a:gd name="connsiteY1-100" fmla="*/ 1558176 h 2703152"/>
                    <a:gd name="connsiteX2-101" fmla="*/ 1447433 w 2364110"/>
                    <a:gd name="connsiteY2-102" fmla="*/ 8385 h 2703152"/>
                    <a:gd name="connsiteX3-103" fmla="*/ 1650103 w 2364110"/>
                    <a:gd name="connsiteY3-104" fmla="*/ 304 h 2703152"/>
                    <a:gd name="connsiteX4-105" fmla="*/ 2364110 w 2364110"/>
                    <a:gd name="connsiteY4-106" fmla="*/ 169735 h 2703152"/>
                    <a:gd name="connsiteX0-107" fmla="*/ 413563 w 2413581"/>
                    <a:gd name="connsiteY0-108" fmla="*/ 2712262 h 2712262"/>
                    <a:gd name="connsiteX1-109" fmla="*/ 141 w 2413581"/>
                    <a:gd name="connsiteY1-110" fmla="*/ 1567286 h 2712262"/>
                    <a:gd name="connsiteX2-111" fmla="*/ 1447433 w 2413581"/>
                    <a:gd name="connsiteY2-112" fmla="*/ 17495 h 2712262"/>
                    <a:gd name="connsiteX3-113" fmla="*/ 1650103 w 2413581"/>
                    <a:gd name="connsiteY3-114" fmla="*/ 9414 h 2712262"/>
                    <a:gd name="connsiteX4-115" fmla="*/ 2413581 w 2413581"/>
                    <a:gd name="connsiteY4-116" fmla="*/ 152438 h 2712262"/>
                    <a:gd name="connsiteX0-117" fmla="*/ 413563 w 2413581"/>
                    <a:gd name="connsiteY0-118" fmla="*/ 2712262 h 2712262"/>
                    <a:gd name="connsiteX1-119" fmla="*/ 141 w 2413581"/>
                    <a:gd name="connsiteY1-120" fmla="*/ 1567286 h 2712262"/>
                    <a:gd name="connsiteX2-121" fmla="*/ 1447433 w 2413581"/>
                    <a:gd name="connsiteY2-122" fmla="*/ 17495 h 2712262"/>
                    <a:gd name="connsiteX3-123" fmla="*/ 1650103 w 2413581"/>
                    <a:gd name="connsiteY3-124" fmla="*/ 9414 h 2712262"/>
                    <a:gd name="connsiteX4-125" fmla="*/ 2413581 w 2413581"/>
                    <a:gd name="connsiteY4-126" fmla="*/ 152438 h 2712262"/>
                    <a:gd name="connsiteX0-127" fmla="*/ 413563 w 2413581"/>
                    <a:gd name="connsiteY0-128" fmla="*/ 2777129 h 2777129"/>
                    <a:gd name="connsiteX1-129" fmla="*/ 141 w 2413581"/>
                    <a:gd name="connsiteY1-130" fmla="*/ 1632153 h 2777129"/>
                    <a:gd name="connsiteX2-131" fmla="*/ 1447433 w 2413581"/>
                    <a:gd name="connsiteY2-132" fmla="*/ 82362 h 2777129"/>
                    <a:gd name="connsiteX3-133" fmla="*/ 2413581 w 2413581"/>
                    <a:gd name="connsiteY3-134" fmla="*/ 217305 h 2777129"/>
                    <a:gd name="connsiteX0-135" fmla="*/ 413488 w 2413506"/>
                    <a:gd name="connsiteY0-136" fmla="*/ 2777129 h 2777129"/>
                    <a:gd name="connsiteX1-137" fmla="*/ 66 w 2413506"/>
                    <a:gd name="connsiteY1-138" fmla="*/ 1632153 h 2777129"/>
                    <a:gd name="connsiteX2-139" fmla="*/ 1447358 w 2413506"/>
                    <a:gd name="connsiteY2-140" fmla="*/ 82362 h 2777129"/>
                    <a:gd name="connsiteX3-141" fmla="*/ 2413506 w 2413506"/>
                    <a:gd name="connsiteY3-142" fmla="*/ 217305 h 2777129"/>
                    <a:gd name="connsiteX0-143" fmla="*/ 413518 w 2413536"/>
                    <a:gd name="connsiteY0-144" fmla="*/ 2695524 h 2695524"/>
                    <a:gd name="connsiteX1-145" fmla="*/ 96 w 2413536"/>
                    <a:gd name="connsiteY1-146" fmla="*/ 1550548 h 2695524"/>
                    <a:gd name="connsiteX2-147" fmla="*/ 1447388 w 2413536"/>
                    <a:gd name="connsiteY2-148" fmla="*/ 757 h 2695524"/>
                    <a:gd name="connsiteX3-149" fmla="*/ 2413536 w 2413536"/>
                    <a:gd name="connsiteY3-150" fmla="*/ 135700 h 2695524"/>
                    <a:gd name="connsiteX0-151" fmla="*/ 413518 w 2413536"/>
                    <a:gd name="connsiteY0-152" fmla="*/ 2715870 h 2715870"/>
                    <a:gd name="connsiteX1-153" fmla="*/ 96 w 2413536"/>
                    <a:gd name="connsiteY1-154" fmla="*/ 1570894 h 2715870"/>
                    <a:gd name="connsiteX2-155" fmla="*/ 1447388 w 2413536"/>
                    <a:gd name="connsiteY2-156" fmla="*/ 21103 h 2715870"/>
                    <a:gd name="connsiteX3-157" fmla="*/ 2413536 w 2413536"/>
                    <a:gd name="connsiteY3-158" fmla="*/ 156046 h 2715870"/>
                    <a:gd name="connsiteX0-159" fmla="*/ 413544 w 2413562"/>
                    <a:gd name="connsiteY0-160" fmla="*/ 2701281 h 2701281"/>
                    <a:gd name="connsiteX1-161" fmla="*/ 122 w 2413562"/>
                    <a:gd name="connsiteY1-162" fmla="*/ 1556305 h 2701281"/>
                    <a:gd name="connsiteX2-163" fmla="*/ 1447414 w 2413562"/>
                    <a:gd name="connsiteY2-164" fmla="*/ 6514 h 2701281"/>
                    <a:gd name="connsiteX3-165" fmla="*/ 2413562 w 2413562"/>
                    <a:gd name="connsiteY3-166" fmla="*/ 141457 h 2701281"/>
                    <a:gd name="connsiteX0-167" fmla="*/ 413544 w 2413562"/>
                    <a:gd name="connsiteY0-168" fmla="*/ 2704758 h 2704758"/>
                    <a:gd name="connsiteX1-169" fmla="*/ 122 w 2413562"/>
                    <a:gd name="connsiteY1-170" fmla="*/ 1559782 h 2704758"/>
                    <a:gd name="connsiteX2-171" fmla="*/ 1447414 w 2413562"/>
                    <a:gd name="connsiteY2-172" fmla="*/ 9991 h 2704758"/>
                    <a:gd name="connsiteX3-173" fmla="*/ 2413562 w 2413562"/>
                    <a:gd name="connsiteY3-174" fmla="*/ 144934 h 2704758"/>
                    <a:gd name="connsiteX0-175" fmla="*/ 413544 w 2413562"/>
                    <a:gd name="connsiteY0-176" fmla="*/ 2701715 h 2701715"/>
                    <a:gd name="connsiteX1-177" fmla="*/ 122 w 2413562"/>
                    <a:gd name="connsiteY1-178" fmla="*/ 1556739 h 2701715"/>
                    <a:gd name="connsiteX2-179" fmla="*/ 1447414 w 2413562"/>
                    <a:gd name="connsiteY2-180" fmla="*/ 6948 h 2701715"/>
                    <a:gd name="connsiteX3-181" fmla="*/ 2413562 w 2413562"/>
                    <a:gd name="connsiteY3-182" fmla="*/ 141891 h 2701715"/>
                    <a:gd name="connsiteX0-183" fmla="*/ 413516 w 2413534"/>
                    <a:gd name="connsiteY0-184" fmla="*/ 2705235 h 2705235"/>
                    <a:gd name="connsiteX1-185" fmla="*/ 94 w 2413534"/>
                    <a:gd name="connsiteY1-186" fmla="*/ 1560259 h 2705235"/>
                    <a:gd name="connsiteX2-187" fmla="*/ 1447386 w 2413534"/>
                    <a:gd name="connsiteY2-188" fmla="*/ 10468 h 2705235"/>
                    <a:gd name="connsiteX3-189" fmla="*/ 2413534 w 2413534"/>
                    <a:gd name="connsiteY3-190" fmla="*/ 145411 h 2705235"/>
                    <a:gd name="connsiteX0-191" fmla="*/ 413853 w 2413871"/>
                    <a:gd name="connsiteY0-192" fmla="*/ 2591707 h 2591707"/>
                    <a:gd name="connsiteX1-193" fmla="*/ 431 w 2413871"/>
                    <a:gd name="connsiteY1-194" fmla="*/ 1446731 h 2591707"/>
                    <a:gd name="connsiteX2-195" fmla="*/ 855372 w 2413871"/>
                    <a:gd name="connsiteY2-196" fmla="*/ 35583 h 2591707"/>
                    <a:gd name="connsiteX3-197" fmla="*/ 2413871 w 2413871"/>
                    <a:gd name="connsiteY3-198" fmla="*/ 31883 h 2591707"/>
                    <a:gd name="connsiteX0-199" fmla="*/ 414129 w 2414147"/>
                    <a:gd name="connsiteY0-200" fmla="*/ 2648458 h 2648458"/>
                    <a:gd name="connsiteX1-201" fmla="*/ 707 w 2414147"/>
                    <a:gd name="connsiteY1-202" fmla="*/ 1503482 h 2648458"/>
                    <a:gd name="connsiteX2-203" fmla="*/ 855648 w 2414147"/>
                    <a:gd name="connsiteY2-204" fmla="*/ 92334 h 2648458"/>
                    <a:gd name="connsiteX3-205" fmla="*/ 2414147 w 2414147"/>
                    <a:gd name="connsiteY3-206" fmla="*/ 88634 h 2648458"/>
                    <a:gd name="connsiteX0-207" fmla="*/ 414129 w 2414147"/>
                    <a:gd name="connsiteY0-208" fmla="*/ 2700002 h 2700002"/>
                    <a:gd name="connsiteX1-209" fmla="*/ 707 w 2414147"/>
                    <a:gd name="connsiteY1-210" fmla="*/ 1555026 h 2700002"/>
                    <a:gd name="connsiteX2-211" fmla="*/ 855648 w 2414147"/>
                    <a:gd name="connsiteY2-212" fmla="*/ 143878 h 2700002"/>
                    <a:gd name="connsiteX3-213" fmla="*/ 2414147 w 2414147"/>
                    <a:gd name="connsiteY3-214" fmla="*/ 140178 h 2700002"/>
                    <a:gd name="connsiteX0-215" fmla="*/ 413671 w 2413689"/>
                    <a:gd name="connsiteY0-216" fmla="*/ 2690380 h 2690380"/>
                    <a:gd name="connsiteX1-217" fmla="*/ 249 w 2413689"/>
                    <a:gd name="connsiteY1-218" fmla="*/ 1545404 h 2690380"/>
                    <a:gd name="connsiteX2-219" fmla="*/ 1046067 w 2413689"/>
                    <a:gd name="connsiteY2-220" fmla="*/ 155118 h 2690380"/>
                    <a:gd name="connsiteX3-221" fmla="*/ 2413689 w 2413689"/>
                    <a:gd name="connsiteY3-222" fmla="*/ 130556 h 2690380"/>
                    <a:gd name="connsiteX0-223" fmla="*/ 413540 w 2413558"/>
                    <a:gd name="connsiteY0-224" fmla="*/ 2672222 h 2672222"/>
                    <a:gd name="connsiteX1-225" fmla="*/ 118 w 2413558"/>
                    <a:gd name="connsiteY1-226" fmla="*/ 1527246 h 2672222"/>
                    <a:gd name="connsiteX2-227" fmla="*/ 1045936 w 2413558"/>
                    <a:gd name="connsiteY2-228" fmla="*/ 136960 h 2672222"/>
                    <a:gd name="connsiteX3-229" fmla="*/ 2413558 w 2413558"/>
                    <a:gd name="connsiteY3-230" fmla="*/ 112398 h 2672222"/>
                    <a:gd name="connsiteX0-231" fmla="*/ 413540 w 2413558"/>
                    <a:gd name="connsiteY0-232" fmla="*/ 2643954 h 2643954"/>
                    <a:gd name="connsiteX1-233" fmla="*/ 118 w 2413558"/>
                    <a:gd name="connsiteY1-234" fmla="*/ 1498978 h 2643954"/>
                    <a:gd name="connsiteX2-235" fmla="*/ 1045936 w 2413558"/>
                    <a:gd name="connsiteY2-236" fmla="*/ 108692 h 2643954"/>
                    <a:gd name="connsiteX3-237" fmla="*/ 2413558 w 2413558"/>
                    <a:gd name="connsiteY3-238" fmla="*/ 84130 h 2643954"/>
                    <a:gd name="connsiteX0-239" fmla="*/ 413540 w 2413558"/>
                    <a:gd name="connsiteY0-240" fmla="*/ 2654831 h 2654831"/>
                    <a:gd name="connsiteX1-241" fmla="*/ 118 w 2413558"/>
                    <a:gd name="connsiteY1-242" fmla="*/ 1509855 h 2654831"/>
                    <a:gd name="connsiteX2-243" fmla="*/ 1045936 w 2413558"/>
                    <a:gd name="connsiteY2-244" fmla="*/ 119569 h 2654831"/>
                    <a:gd name="connsiteX3-245" fmla="*/ 2413558 w 2413558"/>
                    <a:gd name="connsiteY3-246" fmla="*/ 95007 h 2654831"/>
                    <a:gd name="connsiteX0-247" fmla="*/ 413540 w 2413558"/>
                    <a:gd name="connsiteY0-248" fmla="*/ 2672289 h 2672289"/>
                    <a:gd name="connsiteX1-249" fmla="*/ 118 w 2413558"/>
                    <a:gd name="connsiteY1-250" fmla="*/ 1527313 h 2672289"/>
                    <a:gd name="connsiteX2-251" fmla="*/ 1045936 w 2413558"/>
                    <a:gd name="connsiteY2-252" fmla="*/ 137027 h 2672289"/>
                    <a:gd name="connsiteX3-253" fmla="*/ 2413558 w 2413558"/>
                    <a:gd name="connsiteY3-254" fmla="*/ 112465 h 2672289"/>
                    <a:gd name="connsiteX0-255" fmla="*/ 413531 w 2413549"/>
                    <a:gd name="connsiteY0-256" fmla="*/ 2683960 h 2683960"/>
                    <a:gd name="connsiteX1-257" fmla="*/ 109 w 2413549"/>
                    <a:gd name="connsiteY1-258" fmla="*/ 1538984 h 2683960"/>
                    <a:gd name="connsiteX2-259" fmla="*/ 1045927 w 2413549"/>
                    <a:gd name="connsiteY2-260" fmla="*/ 148698 h 2683960"/>
                    <a:gd name="connsiteX3-261" fmla="*/ 2413549 w 2413549"/>
                    <a:gd name="connsiteY3-262" fmla="*/ 124136 h 26839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413549" h="2683960">
                      <a:moveTo>
                        <a:pt x="413531" y="2683960"/>
                      </a:moveTo>
                      <a:cubicBezTo>
                        <a:pt x="174396" y="2321516"/>
                        <a:pt x="5905" y="1840545"/>
                        <a:pt x="109" y="1538984"/>
                      </a:cubicBezTo>
                      <a:cubicBezTo>
                        <a:pt x="-9551" y="1036381"/>
                        <a:pt x="625347" y="313189"/>
                        <a:pt x="1045927" y="148698"/>
                      </a:cubicBezTo>
                      <a:cubicBezTo>
                        <a:pt x="1466507" y="-15793"/>
                        <a:pt x="2110062" y="-70810"/>
                        <a:pt x="2413549" y="124136"/>
                      </a:cubicBezTo>
                    </a:path>
                  </a:pathLst>
                </a:custGeom>
                <a:noFill/>
                <a:ln w="6350" cap="rnd" cmpd="sng">
                  <a:solidFill>
                    <a:srgbClr val="229F8A"/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8716" y="7349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8749" y="5196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E9CB60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7343" y="3465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60" name="图片 59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" y="3741"/>
                <a:ext cx="724" cy="652"/>
              </a:xfrm>
              <a:prstGeom prst="rect">
                <a:avLst/>
              </a:prstGeom>
            </p:spPr>
          </p:pic>
          <p:pic>
            <p:nvPicPr>
              <p:cNvPr id="61" name="图片 60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5475"/>
                <a:ext cx="724" cy="652"/>
              </a:xfrm>
              <a:prstGeom prst="rect">
                <a:avLst/>
              </a:prstGeom>
            </p:spPr>
          </p:pic>
          <p:pic>
            <p:nvPicPr>
              <p:cNvPr id="62" name="图片 61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7625"/>
                <a:ext cx="724" cy="652"/>
              </a:xfrm>
              <a:prstGeom prst="rect">
                <a:avLst/>
              </a:prstGeom>
            </p:spPr>
          </p:pic>
        </p:grpSp>
        <p:pic>
          <p:nvPicPr>
            <p:cNvPr id="64" name="图片 63" descr="背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6" y="3607"/>
              <a:ext cx="5664" cy="64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2FCB4B-9CE7-B0D6-58D3-B59D7EC20D5B}"/>
              </a:ext>
            </a:extLst>
          </p:cNvPr>
          <p:cNvGrpSpPr/>
          <p:nvPr/>
        </p:nvGrpSpPr>
        <p:grpSpPr>
          <a:xfrm>
            <a:off x="4981575" y="1819275"/>
            <a:ext cx="6823858" cy="1790700"/>
            <a:chOff x="4998007" y="2265367"/>
            <a:chExt cx="4500578" cy="290893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15AD965-191A-09A5-ABD4-DF3BD362436E}"/>
                </a:ext>
              </a:extLst>
            </p:cNvPr>
            <p:cNvSpPr/>
            <p:nvPr/>
          </p:nvSpPr>
          <p:spPr>
            <a:xfrm>
              <a:off x="4998007" y="2265367"/>
              <a:ext cx="4500578" cy="29089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4C83488-8D63-85D5-4A7B-3FD497FDFA3B}"/>
                </a:ext>
              </a:extLst>
            </p:cNvPr>
            <p:cNvSpPr/>
            <p:nvPr/>
          </p:nvSpPr>
          <p:spPr>
            <a:xfrm>
              <a:off x="5215502" y="2794630"/>
              <a:ext cx="4094556" cy="2149882"/>
            </a:xfrm>
            <a:prstGeom prst="rect">
              <a:avLst/>
            </a:prstGeom>
            <a:ln>
              <a:solidFill>
                <a:srgbClr val="7030A0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HĐ</a:t>
              </a:r>
              <a:r>
                <a:rPr lang="vi-V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1: Đảm bảo đủ ánh sáng cho hoa, cây cảnh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350404B7-4DC7-352C-2CFA-869D6755C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" y="436435"/>
            <a:ext cx="2486652" cy="2232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816240-716D-18F0-F6B1-73E785F14B74}"/>
              </a:ext>
            </a:extLst>
          </p:cNvPr>
          <p:cNvSpPr txBox="1"/>
          <p:nvPr/>
        </p:nvSpPr>
        <p:spPr>
          <a:xfrm>
            <a:off x="876300" y="466725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thừa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DEA7D8-A9F6-E3BE-DF72-7FC26DBC7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24" y="1876425"/>
            <a:ext cx="7515785" cy="3981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13" name="Picture 3" descr="E:\丫头\png\小人\卡通类素材\l;'.png">
            <a:extLst>
              <a:ext uri="{FF2B5EF4-FFF2-40B4-BE49-F238E27FC236}">
                <a16:creationId xmlns:a16="http://schemas.microsoft.com/office/drawing/2014/main" xmlns="" id="{1C24B2BF-6BAD-0647-96FD-D369BE2D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288491" y="-1486565"/>
            <a:ext cx="11756544" cy="9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4103100-9C9C-DF38-00B6-6D0E4530C899}"/>
              </a:ext>
            </a:extLst>
          </p:cNvPr>
          <p:cNvSpPr txBox="1"/>
          <p:nvPr/>
        </p:nvSpPr>
        <p:spPr>
          <a:xfrm>
            <a:off x="2047874" y="1209675"/>
            <a:ext cx="8181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cần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có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để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hợp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sẽ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thân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dài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dễ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đổ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thân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nhạt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màu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hoặc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bị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úa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có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thể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làm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bị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hoặc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cháy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Do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trồng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cần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đảm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bảo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33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cấp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12B4B0-DE24-3F30-5E0F-646E33F8A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7" y="1609725"/>
            <a:ext cx="6387247" cy="421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793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17F0F1A-1CD4-1354-24CE-E953D26EC70A}"/>
              </a:ext>
            </a:extLst>
          </p:cNvPr>
          <p:cNvGrpSpPr/>
          <p:nvPr/>
        </p:nvGrpSpPr>
        <p:grpSpPr>
          <a:xfrm>
            <a:off x="3239549" y="409575"/>
            <a:ext cx="7422884" cy="2588980"/>
            <a:chOff x="5003782" y="2214777"/>
            <a:chExt cx="4500578" cy="3056924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xmlns="" id="{4297BE0F-5490-EB26-AC74-E99F14CE803E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136001C-24F1-AD52-5E68-C30EDEEF3E57}"/>
                </a:ext>
              </a:extLst>
            </p:cNvPr>
            <p:cNvSpPr/>
            <p:nvPr/>
          </p:nvSpPr>
          <p:spPr>
            <a:xfrm>
              <a:off x="5320776" y="2533591"/>
              <a:ext cx="4094556" cy="273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Với những cây được trồng ở những nơi có ánh sáng quá mạnh thì cần phải làm gì để giảm tác hại của ánh sáng với cây?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320B4E9-5070-9A5E-B886-71AA2E961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A80A05-013F-4868-137C-EEA754523C8A}"/>
              </a:ext>
            </a:extLst>
          </p:cNvPr>
          <p:cNvSpPr txBox="1"/>
          <p:nvPr/>
        </p:nvSpPr>
        <p:spPr>
          <a:xfrm>
            <a:off x="4759601" y="3786652"/>
            <a:ext cx="6613250" cy="1754326"/>
          </a:xfrm>
          <a:custGeom>
            <a:avLst/>
            <a:gdLst>
              <a:gd name="connsiteX0" fmla="*/ 0 w 6613250"/>
              <a:gd name="connsiteY0" fmla="*/ 0 h 1754326"/>
              <a:gd name="connsiteX1" fmla="*/ 6613250 w 6613250"/>
              <a:gd name="connsiteY1" fmla="*/ 0 h 1754326"/>
              <a:gd name="connsiteX2" fmla="*/ 6613250 w 6613250"/>
              <a:gd name="connsiteY2" fmla="*/ 1754326 h 1754326"/>
              <a:gd name="connsiteX3" fmla="*/ 0 w 6613250"/>
              <a:gd name="connsiteY3" fmla="*/ 1754326 h 1754326"/>
              <a:gd name="connsiteX4" fmla="*/ 0 w 6613250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250" h="1754326" fill="none" extrusionOk="0">
                <a:moveTo>
                  <a:pt x="0" y="0"/>
                </a:moveTo>
                <a:cubicBezTo>
                  <a:pt x="1756603" y="5222"/>
                  <a:pt x="4507703" y="24918"/>
                  <a:pt x="6613250" y="0"/>
                </a:cubicBezTo>
                <a:cubicBezTo>
                  <a:pt x="6677825" y="239465"/>
                  <a:pt x="6515177" y="1500058"/>
                  <a:pt x="6613250" y="1754326"/>
                </a:cubicBezTo>
                <a:cubicBezTo>
                  <a:pt x="4601435" y="1589565"/>
                  <a:pt x="1056995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6613250" h="1754326" stroke="0" extrusionOk="0">
                <a:moveTo>
                  <a:pt x="0" y="0"/>
                </a:moveTo>
                <a:cubicBezTo>
                  <a:pt x="1464279" y="11849"/>
                  <a:pt x="4477470" y="-161459"/>
                  <a:pt x="6613250" y="0"/>
                </a:cubicBezTo>
                <a:cubicBezTo>
                  <a:pt x="6587436" y="606792"/>
                  <a:pt x="6466720" y="1569389"/>
                  <a:pt x="6613250" y="1754326"/>
                </a:cubicBezTo>
                <a:cubicBezTo>
                  <a:pt x="4325451" y="1608466"/>
                  <a:pt x="205298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ần phải che sáng bằng tấm lưới màu đen, bằng tán lá cây,… để giảm tác hại của ánh sáng với cây</a:t>
            </a:r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xmlns="" id="{1B1E54FE-A35E-6CC1-7BD1-265B80E319F2}"/>
              </a:ext>
            </a:extLst>
          </p:cNvPr>
          <p:cNvSpPr/>
          <p:nvPr/>
        </p:nvSpPr>
        <p:spPr>
          <a:xfrm>
            <a:off x="4078084" y="27515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09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851462-3C91-82E9-BEAE-EC29C3A57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738" y="1445793"/>
            <a:ext cx="6633023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814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138</TotalTime>
  <Words>505</Words>
  <Application>Microsoft Office PowerPoint</Application>
  <PresentationFormat>Widescreen</PresentationFormat>
  <Paragraphs>196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Cambria</vt:lpstr>
      <vt:lpstr>Coiny</vt:lpstr>
      <vt:lpstr>字魂151号-联盟综艺体</vt:lpstr>
      <vt:lpstr>等线</vt:lpstr>
      <vt:lpstr>等线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</cp:lastModifiedBy>
  <cp:revision>45</cp:revision>
  <dcterms:created xsi:type="dcterms:W3CDTF">2023-09-20T09:28:44Z</dcterms:created>
  <dcterms:modified xsi:type="dcterms:W3CDTF">2024-12-19T13:43:28Z</dcterms:modified>
  <cp:category>9Slide.vn</cp:category>
</cp:coreProperties>
</file>