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621" r:id="rId4"/>
    <p:sldId id="257" r:id="rId5"/>
    <p:sldId id="263" r:id="rId6"/>
    <p:sldId id="261" r:id="rId7"/>
    <p:sldId id="312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B9DCE34-1627-2348-DBE0-A7A8AC1C5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B840-62FB-DE7B-34C2-7B4CCB3A3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45DB6-66EA-D0A7-2708-75203573B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E379-304D-BCE8-E0F9-7973988F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DD2B-C357-420A-0E4D-E676F28C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1F4A-D77D-3814-AEA8-3F4880C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BB6F-F5F1-D57D-5FAE-7D1FF19C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B4F0-C8F1-79B3-AA22-265E5ECD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99B42-4313-C220-957F-B126BB91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CCC6-3900-E0F1-2C61-FD9B4DDF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CD1D6-D477-4865-B84E-885269E9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1426-786F-D60D-B02E-39B9AB69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6D8A-EB84-013E-A7FD-57C0611C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0C05-3395-F674-56C1-B659B20D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F550F-0F13-1F8A-3405-AC69A1EB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646B5-CC3C-C057-9350-18C4AFB0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54B8-E40B-1235-A04F-6199AC4E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36DD-67F3-81DF-EEB8-2D54870D2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B507-6A86-34C1-4691-2F1B006A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C2C82-D8BC-2F5A-7F2D-ED3C959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BC7BE-2AFE-52AE-76B7-08EB46B6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8B683-9419-D9B8-1943-88391864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6E48-628D-FFBA-132D-BEEAFA6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E4F5A-1EE3-8F75-8D4D-EA2E45FDD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679FB-079B-A8A2-50F4-25EC87F34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22127-6E6C-D5A2-0965-FFFE7085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2179D-919F-E673-93C1-7A2631172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F10A1-76CD-8AE7-095C-8652773E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76AC8-9FAC-8E85-8A38-06A8F8BC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D7E24-C537-95DC-3B40-BC7DF45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2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75E7-A21E-9E25-E3E6-23A29FED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09A7-7F69-5285-F42A-E6A1DB66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6DE5A-42FD-85AC-F943-ECCCC9E5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D9CE6-3122-0692-4F11-4844152F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71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D8CCF-7D22-BC4A-C3CB-419AFE0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37F1-6330-C453-7479-6E540160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F6E5-F763-9D46-1807-6D1B5143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D001-5D57-38E4-5B6B-9226C777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7ABB-10D0-F5D7-EDFF-9EFD0996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338E-1197-EF4B-F038-35B42D0C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CFFF-B7EF-39CD-C0CF-8477776A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471BD-5EC0-E296-3AAA-A43AC69C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1E97C-C2DF-0333-83A4-FB51EEDD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B4BC-F9F2-1B42-AB5F-164C5DAB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0AB65-E400-58FC-D0D4-FFF113E60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E2F52-4B26-E23C-B906-A57D7FC9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57FDF-B1F1-B8A6-B1F8-EE19B283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AACD-1A31-7CA9-C52B-5C23B06C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AB481-DD34-1742-1948-BD054AAB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BEF8-12CE-8BB0-3F69-DB26D6FF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EFDAC-927E-595F-B316-11F430546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35FE-1583-0195-5983-06EB9DE7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E44D-498D-9F2A-AFBD-1368EE45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E5FA-BED6-48C9-3005-36DF7C48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6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60962-84EF-217F-6212-901C4B297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A20E3-0CB5-4EAB-7B58-83CBCFBE7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894D-0A92-61CA-1242-85DA2B69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FC2E-C785-F020-38E4-06442053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621CB-3DF5-6795-871A-0874C87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3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C16-C045-0EC9-B714-1FD56C0C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CF5D-C87D-9BE1-2862-7ED3DDAF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F6E4-6DBD-F98D-51A6-E708679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5608-6FB4-8776-6635-CE2E46E5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8607-AE90-BD50-8CE2-EE0C427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6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F2F-D5B2-7BB9-27B5-2981613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6F59-149D-765E-5559-B39B3840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92B4-FA53-192D-4C02-52216F1C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C6E6-3B4A-D42C-978F-FF09DD5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4907-3583-05BA-443D-23870E14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9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DF93-CEEF-ACD1-EEE1-BEF333B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5E07-023D-1BBC-88F4-7A4A6E73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82F-9F9B-D562-B199-776177BF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2DAC-99B9-3263-8B75-EE247553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3FC-BBD5-EB1E-2821-DC182372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8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36-26C0-F1CD-ABEA-D129971F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CB87-4756-F53E-A8DA-4745733BE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648A-1DA3-1776-075E-78E6AD30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16DC-F6E2-1EB4-7377-98438F93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9B30F-AEC0-F7B6-658C-D7D5A061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F5B2-0EE3-576C-F813-DF0FA644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0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8697-86D9-58F3-E85E-EF3C682F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267B-AABD-A820-977F-EC5009A3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9CAF-4303-2254-FF97-B829F3290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6139-27AF-A09E-DA56-D0C875495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9C559-1AC0-35F6-5B4F-C8E27C472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A1BD0-E104-27F9-2882-8DCD56B7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B6290-2BF1-6053-C4D4-263B3009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8FD62-5F1E-7505-7F5B-662508B7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1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5DA-EC9F-3A9C-AF0F-625509C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BD125-B9FA-948F-D4B2-6225AAD4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BC49D-BA6C-35F4-608F-AC9DF1C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61768-4C29-D55E-ADB3-E5827307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27B2B-3FCB-3A30-9B1F-8B087F11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28DC8-0F59-D970-9831-1320C4A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597C-EEF6-A5D0-0803-0310FA8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7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D597-831A-9BC6-3C27-EE0733B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10B4-F12F-BF16-75CE-8723B025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B3B4-B394-069F-227B-DC7537B0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84AC0-140C-3F79-4A57-38799B42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F943-0369-8BB0-1A41-BAB12195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F9001-22EE-91AF-8484-46E715E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25A-8DB1-D9D8-6675-C51DDBED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78B8-3CEC-971E-BD71-57DC04ABF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07EC-FA55-AB55-3A0F-FE0DE1EF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C1E69-7836-BB78-E4D5-F207FB95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B9F9-78BA-AF68-0C65-EAFE53F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835D-E41A-3059-7CD9-D8118FAF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0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FEE6-AB64-DA5A-2C8E-BC4CCEA2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F8F20-EEC6-D057-7D4E-BA0AFC51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685-DE10-7FD9-4C18-539AAB7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C57C-E2F6-CA2A-F6A3-75E5369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EFD1-46DA-E362-56F0-52DDEBB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8AD3-96EF-37ED-3D3E-47FF01BD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0772-24BD-F6F4-DA9D-6A9A5648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5829-81F1-D218-84F0-58D692BB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D876-E673-5AAB-9A53-F15265D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923D-7611-6B1E-E356-A0B8C5A9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1"/>
            <a:ext cx="18427148" cy="106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1"/>
            <a:ext cx="18427148" cy="10657931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491320" y="554815"/>
            <a:ext cx="17257595" cy="9332990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21254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8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sign with white and black text&#10;&#10;Description automatically generated">
            <a:extLst>
              <a:ext uri="{FF2B5EF4-FFF2-40B4-BE49-F238E27FC236}">
                <a16:creationId xmlns:a16="http://schemas.microsoft.com/office/drawing/2014/main" id="{7B466352-7A47-CFC6-BC91-7111AC334B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34" y="-7097636"/>
            <a:ext cx="2656296" cy="26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471DD-35DE-8B5E-8CF3-5DF9A870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613" y="1273113"/>
            <a:ext cx="12254022" cy="1600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BD3CC-9D0D-2E4C-A387-3BF178A7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5" y="2073284"/>
            <a:ext cx="10955462" cy="1746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13559-B0A4-92C3-4804-B7C568EFF3D1}"/>
              </a:ext>
            </a:extLst>
          </p:cNvPr>
          <p:cNvSpPr txBox="1"/>
          <p:nvPr/>
        </p:nvSpPr>
        <p:spPr>
          <a:xfrm>
            <a:off x="1775639" y="4130251"/>
            <a:ext cx="1473672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69">
              <a:defRPr/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vi-VN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69">
              <a:defRPr/>
            </a:pP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algn="ctr" defTabSz="1371669">
              <a:defRPr/>
            </a:pP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69">
              <a:defRPr/>
            </a:pP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359413" y="-1465042"/>
            <a:ext cx="6052735" cy="3677037"/>
          </a:xfrm>
          <a:custGeom>
            <a:avLst/>
            <a:gdLst/>
            <a:ahLst/>
            <a:cxnLst/>
            <a:rect l="l" t="t" r="r" b="b"/>
            <a:pathLst>
              <a:path w="6052735" h="3677037">
                <a:moveTo>
                  <a:pt x="6052735" y="0"/>
                </a:moveTo>
                <a:lnTo>
                  <a:pt x="0" y="0"/>
                </a:lnTo>
                <a:lnTo>
                  <a:pt x="0" y="3677036"/>
                </a:lnTo>
                <a:lnTo>
                  <a:pt x="6052735" y="3677036"/>
                </a:lnTo>
                <a:lnTo>
                  <a:pt x="6052735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5" name="Picture 24" descr="A close up of a text&#10;&#10;Description automatically generated">
            <a:extLst>
              <a:ext uri="{FF2B5EF4-FFF2-40B4-BE49-F238E27FC236}">
                <a16:creationId xmlns:a16="http://schemas.microsoft.com/office/drawing/2014/main" id="{A16151FE-D390-43FD-B0E2-57D72CCE5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10724"/>
            <a:ext cx="11598399" cy="403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EA96B-81EA-F309-6F07-91900F2B9C7D}"/>
              </a:ext>
            </a:extLst>
          </p:cNvPr>
          <p:cNvSpPr txBox="1"/>
          <p:nvPr/>
        </p:nvSpPr>
        <p:spPr>
          <a:xfrm>
            <a:off x="3932418" y="5895489"/>
            <a:ext cx="10086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https://www.youtube.com/watch?v=wmIKp2urHnc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1150185" y="0"/>
            <a:ext cx="7961201" cy="4836430"/>
          </a:xfrm>
          <a:custGeom>
            <a:avLst/>
            <a:gdLst/>
            <a:ahLst/>
            <a:cxnLst/>
            <a:rect l="l" t="t" r="r" b="b"/>
            <a:pathLst>
              <a:path w="7961201" h="4836430">
                <a:moveTo>
                  <a:pt x="7961201" y="0"/>
                </a:moveTo>
                <a:lnTo>
                  <a:pt x="0" y="0"/>
                </a:lnTo>
                <a:lnTo>
                  <a:pt x="0" y="4836430"/>
                </a:lnTo>
                <a:lnTo>
                  <a:pt x="7961201" y="4836430"/>
                </a:lnTo>
                <a:lnTo>
                  <a:pt x="7961201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530375" y="-417873"/>
            <a:ext cx="7961201" cy="4836430"/>
          </a:xfrm>
          <a:custGeom>
            <a:avLst/>
            <a:gdLst/>
            <a:ahLst/>
            <a:cxnLst/>
            <a:rect l="l" t="t" r="r" b="b"/>
            <a:pathLst>
              <a:path w="7961201" h="4836430">
                <a:moveTo>
                  <a:pt x="0" y="0"/>
                </a:moveTo>
                <a:lnTo>
                  <a:pt x="7961201" y="0"/>
                </a:lnTo>
                <a:lnTo>
                  <a:pt x="7961201" y="4836430"/>
                </a:lnTo>
                <a:lnTo>
                  <a:pt x="0" y="4836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7385971">
            <a:off x="11841681" y="3360992"/>
            <a:ext cx="775065" cy="948092"/>
          </a:xfrm>
          <a:custGeom>
            <a:avLst/>
            <a:gdLst/>
            <a:ahLst/>
            <a:cxnLst/>
            <a:rect l="l" t="t" r="r" b="b"/>
            <a:pathLst>
              <a:path w="775065" h="948092">
                <a:moveTo>
                  <a:pt x="0" y="0"/>
                </a:moveTo>
                <a:lnTo>
                  <a:pt x="775065" y="0"/>
                </a:lnTo>
                <a:lnTo>
                  <a:pt x="775065" y="948092"/>
                </a:lnTo>
                <a:lnTo>
                  <a:pt x="0" y="948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458755" y="7594791"/>
            <a:ext cx="1710393" cy="1331969"/>
          </a:xfrm>
          <a:custGeom>
            <a:avLst/>
            <a:gdLst/>
            <a:ahLst/>
            <a:cxnLst/>
            <a:rect l="l" t="t" r="r" b="b"/>
            <a:pathLst>
              <a:path w="1710393" h="1331969">
                <a:moveTo>
                  <a:pt x="0" y="0"/>
                </a:moveTo>
                <a:lnTo>
                  <a:pt x="1710393" y="0"/>
                </a:lnTo>
                <a:lnTo>
                  <a:pt x="1710393" y="1331969"/>
                </a:lnTo>
                <a:lnTo>
                  <a:pt x="0" y="13319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561103" y="8260776"/>
            <a:ext cx="1710393" cy="1331969"/>
          </a:xfrm>
          <a:custGeom>
            <a:avLst/>
            <a:gdLst/>
            <a:ahLst/>
            <a:cxnLst/>
            <a:rect l="l" t="t" r="r" b="b"/>
            <a:pathLst>
              <a:path w="1710393" h="1331969">
                <a:moveTo>
                  <a:pt x="0" y="0"/>
                </a:moveTo>
                <a:lnTo>
                  <a:pt x="1710393" y="0"/>
                </a:lnTo>
                <a:lnTo>
                  <a:pt x="1710393" y="1331968"/>
                </a:lnTo>
                <a:lnTo>
                  <a:pt x="0" y="13319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4" name="Picture 2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0602D2D8-1781-BA93-A979-4E7441C49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00300"/>
            <a:ext cx="1210483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80588" y="-728642"/>
            <a:ext cx="7961201" cy="4836430"/>
          </a:xfrm>
          <a:custGeom>
            <a:avLst/>
            <a:gdLst/>
            <a:ahLst/>
            <a:cxnLst/>
            <a:rect l="l" t="t" r="r" b="b"/>
            <a:pathLst>
              <a:path w="7961201" h="4836430">
                <a:moveTo>
                  <a:pt x="0" y="0"/>
                </a:moveTo>
                <a:lnTo>
                  <a:pt x="7961201" y="0"/>
                </a:lnTo>
                <a:lnTo>
                  <a:pt x="7961201" y="4836429"/>
                </a:lnTo>
                <a:lnTo>
                  <a:pt x="0" y="4836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272911" y="307070"/>
            <a:ext cx="7961201" cy="4836430"/>
          </a:xfrm>
          <a:custGeom>
            <a:avLst/>
            <a:gdLst/>
            <a:ahLst/>
            <a:cxnLst/>
            <a:rect l="l" t="t" r="r" b="b"/>
            <a:pathLst>
              <a:path w="7961201" h="4836430">
                <a:moveTo>
                  <a:pt x="7961201" y="0"/>
                </a:moveTo>
                <a:lnTo>
                  <a:pt x="0" y="0"/>
                </a:lnTo>
                <a:lnTo>
                  <a:pt x="0" y="4836430"/>
                </a:lnTo>
                <a:lnTo>
                  <a:pt x="7961201" y="4836430"/>
                </a:lnTo>
                <a:lnTo>
                  <a:pt x="7961201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id="{23AF6DFE-B6A6-3A9F-3CB5-E85040B93C11}"/>
              </a:ext>
            </a:extLst>
          </p:cNvPr>
          <p:cNvGrpSpPr/>
          <p:nvPr/>
        </p:nvGrpSpPr>
        <p:grpSpPr>
          <a:xfrm>
            <a:off x="917375" y="375332"/>
            <a:ext cx="17018654" cy="9263967"/>
            <a:chOff x="0" y="0"/>
            <a:chExt cx="2187652" cy="2156618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045CE05-AEBA-9671-2DF6-541FB0E9AA4E}"/>
                </a:ext>
              </a:extLst>
            </p:cNvPr>
            <p:cNvSpPr/>
            <p:nvPr/>
          </p:nvSpPr>
          <p:spPr>
            <a:xfrm>
              <a:off x="0" y="0"/>
              <a:ext cx="2187652" cy="2156619"/>
            </a:xfrm>
            <a:custGeom>
              <a:avLst/>
              <a:gdLst/>
              <a:ahLst/>
              <a:cxnLst/>
              <a:rect l="l" t="t" r="r" b="b"/>
              <a:pathLst>
                <a:path w="2187652" h="2156619">
                  <a:moveTo>
                    <a:pt x="47535" y="0"/>
                  </a:moveTo>
                  <a:lnTo>
                    <a:pt x="2140117" y="0"/>
                  </a:lnTo>
                  <a:cubicBezTo>
                    <a:pt x="2152724" y="0"/>
                    <a:pt x="2164815" y="5008"/>
                    <a:pt x="2173730" y="13923"/>
                  </a:cubicBezTo>
                  <a:cubicBezTo>
                    <a:pt x="2182644" y="22837"/>
                    <a:pt x="2187652" y="34928"/>
                    <a:pt x="2187652" y="47535"/>
                  </a:cubicBezTo>
                  <a:lnTo>
                    <a:pt x="2187652" y="2109083"/>
                  </a:lnTo>
                  <a:cubicBezTo>
                    <a:pt x="2187652" y="2135336"/>
                    <a:pt x="2166370" y="2156619"/>
                    <a:pt x="2140117" y="2156619"/>
                  </a:cubicBezTo>
                  <a:lnTo>
                    <a:pt x="47535" y="2156619"/>
                  </a:lnTo>
                  <a:cubicBezTo>
                    <a:pt x="21282" y="2156619"/>
                    <a:pt x="0" y="2135336"/>
                    <a:pt x="0" y="2109083"/>
                  </a:cubicBezTo>
                  <a:lnTo>
                    <a:pt x="0" y="47535"/>
                  </a:lnTo>
                  <a:cubicBezTo>
                    <a:pt x="0" y="21282"/>
                    <a:pt x="21282" y="0"/>
                    <a:pt x="47535" y="0"/>
                  </a:cubicBezTo>
                  <a:close/>
                </a:path>
              </a:pathLst>
            </a:custGeom>
            <a:solidFill>
              <a:srgbClr val="FDFC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AA340216-C065-21D7-98CA-936F6C818666}"/>
                </a:ext>
              </a:extLst>
            </p:cNvPr>
            <p:cNvSpPr txBox="1"/>
            <p:nvPr/>
          </p:nvSpPr>
          <p:spPr>
            <a:xfrm>
              <a:off x="0" y="-38100"/>
              <a:ext cx="2187652" cy="2194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15">
            <a:extLst>
              <a:ext uri="{FF2B5EF4-FFF2-40B4-BE49-F238E27FC236}">
                <a16:creationId xmlns:a16="http://schemas.microsoft.com/office/drawing/2014/main" id="{3150D3B5-6905-4D3F-1624-40F1F1DDA20C}"/>
              </a:ext>
            </a:extLst>
          </p:cNvPr>
          <p:cNvSpPr txBox="1"/>
          <p:nvPr/>
        </p:nvSpPr>
        <p:spPr>
          <a:xfrm>
            <a:off x="2070320" y="2103540"/>
            <a:ext cx="646407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  <a:spcBef>
                <a:spcPct val="0"/>
              </a:spcBef>
            </a:pPr>
            <a:r>
              <a:rPr lang="vi-VN" sz="8000" b="1" dirty="0">
                <a:solidFill>
                  <a:srgbClr val="FE63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các loại môi trường sống</a:t>
            </a:r>
            <a:endParaRPr lang="en-US" sz="8000" b="1" dirty="0">
              <a:solidFill>
                <a:srgbClr val="FE638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63FCC06A-3C61-591E-ED6B-7627FB71D0CE}"/>
              </a:ext>
            </a:extLst>
          </p:cNvPr>
          <p:cNvSpPr txBox="1"/>
          <p:nvPr/>
        </p:nvSpPr>
        <p:spPr>
          <a:xfrm>
            <a:off x="2209800" y="1120834"/>
            <a:ext cx="463060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4A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srgbClr val="004A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4A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srgbClr val="004A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150D3B5-6905-4D3F-1624-40F1F1DDA20C}"/>
              </a:ext>
            </a:extLst>
          </p:cNvPr>
          <p:cNvSpPr txBox="1"/>
          <p:nvPr/>
        </p:nvSpPr>
        <p:spPr>
          <a:xfrm>
            <a:off x="10210800" y="2095500"/>
            <a:ext cx="7348620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840"/>
              </a:lnSpc>
              <a:spcBef>
                <a:spcPct val="0"/>
              </a:spcBef>
            </a:pPr>
            <a:r>
              <a:rPr lang="vi-VN" sz="8000" b="1" dirty="0">
                <a:solidFill>
                  <a:srgbClr val="FE63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vì sao phải bảo vệ môi trường sống.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E638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63FCC06A-3C61-591E-ED6B-7627FB71D0CE}"/>
              </a:ext>
            </a:extLst>
          </p:cNvPr>
          <p:cNvSpPr txBox="1"/>
          <p:nvPr/>
        </p:nvSpPr>
        <p:spPr>
          <a:xfrm>
            <a:off x="10896600" y="1144184"/>
            <a:ext cx="463060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B9A3667B-FA75-40D4-8F6C-66E06B248E2A}"/>
              </a:ext>
            </a:extLst>
          </p:cNvPr>
          <p:cNvSpPr txBox="1"/>
          <p:nvPr/>
        </p:nvSpPr>
        <p:spPr>
          <a:xfrm>
            <a:off x="2822028" y="8615423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defRPr/>
            </a:pPr>
            <a:r>
              <a:rPr lang="en-US" sz="27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CDC219-6671-3C39-4975-14464482883C}"/>
              </a:ext>
            </a:extLst>
          </p:cNvPr>
          <p:cNvGrpSpPr/>
          <p:nvPr/>
        </p:nvGrpSpPr>
        <p:grpSpPr>
          <a:xfrm>
            <a:off x="2648538" y="1366201"/>
            <a:ext cx="14059482" cy="5020313"/>
            <a:chOff x="1834517" y="822309"/>
            <a:chExt cx="9372988" cy="42511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8B68BF-CC4C-0294-F6FF-77A744599CE1}"/>
                </a:ext>
              </a:extLst>
            </p:cNvPr>
            <p:cNvGrpSpPr/>
            <p:nvPr/>
          </p:nvGrpSpPr>
          <p:grpSpPr>
            <a:xfrm>
              <a:off x="1834517" y="1276858"/>
              <a:ext cx="8892477" cy="3796588"/>
              <a:chOff x="1599346" y="1376516"/>
              <a:chExt cx="9494752" cy="4296697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805D5A5-26F2-F6ED-DB77-300C1F5A0CAD}"/>
                  </a:ext>
                </a:extLst>
              </p:cNvPr>
              <p:cNvSpPr/>
              <p:nvPr/>
            </p:nvSpPr>
            <p:spPr>
              <a:xfrm>
                <a:off x="1599346" y="1376516"/>
                <a:ext cx="9494752" cy="4296697"/>
              </a:xfrm>
              <a:prstGeom prst="roundRect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U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631AF3E-6729-F434-B8DA-67279AC0D5E7}"/>
                  </a:ext>
                </a:extLst>
              </p:cNvPr>
              <p:cNvSpPr/>
              <p:nvPr/>
            </p:nvSpPr>
            <p:spPr>
              <a:xfrm>
                <a:off x="1864013" y="1676701"/>
                <a:ext cx="9004745" cy="3716293"/>
              </a:xfrm>
              <a:prstGeom prst="roundRect">
                <a:avLst/>
              </a:prstGeom>
              <a:noFill/>
              <a:ln w="57150">
                <a:solidFill>
                  <a:srgbClr val="80BE2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U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id="{F4E3F00B-B679-4789-7E74-2D7775E31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3" t="7054" r="5326" b="80261"/>
            <a:stretch/>
          </p:blipFill>
          <p:spPr>
            <a:xfrm>
              <a:off x="9011702" y="822309"/>
              <a:ext cx="2195803" cy="176519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8994DF-7465-794C-1029-9F26C4381E53}"/>
              </a:ext>
            </a:extLst>
          </p:cNvPr>
          <p:cNvSpPr txBox="1"/>
          <p:nvPr/>
        </p:nvSpPr>
        <p:spPr>
          <a:xfrm>
            <a:off x="3352800" y="3009900"/>
            <a:ext cx="12420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6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 trường là của chúng ta</a:t>
            </a:r>
          </a:p>
          <a:p>
            <a:pPr algn="ctr" defTabSz="1371600"/>
            <a:r>
              <a:rPr lang="vi-VN" sz="6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 gìn, bảo vệ mới là văn minh.</a:t>
            </a:r>
          </a:p>
        </p:txBody>
      </p:sp>
    </p:spTree>
    <p:extLst>
      <p:ext uri="{BB962C8B-B14F-4D97-AF65-F5344CB8AC3E}">
        <p14:creationId xmlns:p14="http://schemas.microsoft.com/office/powerpoint/2010/main" val="368139089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67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等线</vt:lpstr>
      <vt:lpstr>Times New Roman</vt:lpstr>
      <vt:lpstr>Office Theme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Illustrative Fight Bullying Presentation</dc:title>
  <dc:creator>thao</dc:creator>
  <cp:lastModifiedBy>STD_DELL</cp:lastModifiedBy>
  <cp:revision>51</cp:revision>
  <dcterms:created xsi:type="dcterms:W3CDTF">2006-08-16T00:00:00Z</dcterms:created>
  <dcterms:modified xsi:type="dcterms:W3CDTF">2024-12-22T09:30:38Z</dcterms:modified>
  <dc:identifier>DAGR2Yeb-4Y</dc:identifier>
</cp:coreProperties>
</file>