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8" r:id="rId2"/>
    <p:sldId id="269" r:id="rId3"/>
    <p:sldId id="271" r:id="rId4"/>
    <p:sldId id="276" r:id="rId5"/>
    <p:sldId id="295" r:id="rId6"/>
    <p:sldId id="296" r:id="rId7"/>
    <p:sldId id="297" r:id="rId8"/>
    <p:sldId id="29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32E2-F230-48EC-88B9-5CA02B859EDC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D4E8-6C22-4548-AC4C-94B36AD8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4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57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95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853A6-0853-4640-949F-8FE358B924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6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0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4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1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5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1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2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4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7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8ADA8-CD88-02BC-E677-74AA8393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8404-7EE5-4F1E-45AD-CD9CF31A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B368-17D2-0A8F-1C98-E1B59CB61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34A7-E60D-DAFF-D119-12CB336A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99D4-32D0-3A0E-2F92-3C3FC287E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72606D6-1987-CD01-4750-821BEE9215B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974" y="123825"/>
            <a:ext cx="1209675" cy="1209675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E5BD1A2-2BA1-73B3-38A3-5EE38E2A689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4" y="8128835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3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730" y="8485"/>
            <a:ext cx="13937023" cy="73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41861" y="2095113"/>
            <a:ext cx="5989378" cy="6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615" tIns="60807" rIns="121615" bIns="60807">
            <a:spAutoFit/>
          </a:bodyPr>
          <a:lstStyle>
            <a:lvl1pPr defTabSz="91313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0214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vi-VN" altLang="vi-VN" sz="3591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3591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387" y="1321992"/>
            <a:ext cx="11205457" cy="6226612"/>
          </a:xfrm>
          <a:prstGeom prst="rect">
            <a:avLst/>
          </a:prstGeom>
          <a:noFill/>
        </p:spPr>
        <p:txBody>
          <a:bodyPr spcFirstLastPara="1" wrap="none" lIns="121615" tIns="60807" rIns="121615" bIns="60807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912114">
              <a:defRPr/>
            </a:pP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 – NĂM HỌC 2024 - 2025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8468" y="215937"/>
            <a:ext cx="9296164" cy="736837"/>
          </a:xfrm>
          <a:prstGeom prst="rect">
            <a:avLst/>
          </a:prstGeom>
          <a:noFill/>
        </p:spPr>
        <p:txBody>
          <a:bodyPr wrap="none" lIns="121615" tIns="60807" rIns="121615" bIns="60807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2114">
              <a:defRPr/>
            </a:pPr>
            <a:r>
              <a:rPr lang="en-US" sz="3990" b="1" dirty="0"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QUANG TRUNG </a:t>
            </a:r>
            <a:endParaRPr lang="en-US" sz="399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7370" y="2955155"/>
            <a:ext cx="9233209" cy="615244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8305" y="4290961"/>
            <a:ext cx="12161838" cy="598421"/>
          </a:xfrm>
          <a:prstGeom prst="rect">
            <a:avLst/>
          </a:prstGeom>
        </p:spPr>
        <p:txBody>
          <a:bodyPr lIns="106158" tIns="53079" rIns="106158" bIns="5307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1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3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1" y="439307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657226" y="560463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526598" y="431794"/>
            <a:ext cx="99034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5A486-749B-FCCC-298E-1AFE9E293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6" y="1981452"/>
            <a:ext cx="2176462" cy="2147635"/>
          </a:xfrm>
          <a:prstGeom prst="rect">
            <a:avLst/>
          </a:prstGeom>
        </p:spPr>
      </p:pic>
      <p:pic>
        <p:nvPicPr>
          <p:cNvPr id="1026" name="Picture 2" descr="Lúc 9 giờ thi kim phút và kim giờ của đồng hồ tạo thành góc có số đo là bao  nhiêu?">
            <a:extLst>
              <a:ext uri="{FF2B5EF4-FFF2-40B4-BE49-F238E27FC236}">
                <a16:creationId xmlns:a16="http://schemas.microsoft.com/office/drawing/2014/main" id="{30ED11E0-0E60-3524-7EA7-5829F62A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933575"/>
            <a:ext cx="2481262" cy="24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que 8">
            <a:extLst>
              <a:ext uri="{FF2B5EF4-FFF2-40B4-BE49-F238E27FC236}">
                <a16:creationId xmlns:a16="http://schemas.microsoft.com/office/drawing/2014/main" id="{CC77907F-3A2C-0BC9-A45A-B998FBBAAF32}"/>
              </a:ext>
            </a:extLst>
          </p:cNvPr>
          <p:cNvSpPr/>
          <p:nvPr/>
        </p:nvSpPr>
        <p:spPr>
          <a:xfrm>
            <a:off x="2771775" y="4457700"/>
            <a:ext cx="5580590" cy="162877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57538" y="582663"/>
            <a:ext cx="9782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màu đỏ trong mỗi hình dưới đây có phải là hai đường thẳng song song hay không?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87D1C-DA79-78D4-C8DA-6056EB6C8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12" y="1919287"/>
            <a:ext cx="8002085" cy="2852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05FCF1-36BC-BE91-689F-5231112EDC5C}"/>
              </a:ext>
            </a:extLst>
          </p:cNvPr>
          <p:cNvSpPr txBox="1"/>
          <p:nvPr/>
        </p:nvSpPr>
        <p:spPr>
          <a:xfrm>
            <a:off x="1371600" y="4848225"/>
            <a:ext cx="982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trong bài là một loại ảo ảnh thị giác (ảo giác Hering)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Khi quan sát hình vẽ cảm nhận ban đầu của người xem là hai đường màu đỏ ở trong hình a) giống như hai đường cong nhưng thực chất chúng là hai đường thẳng và hai đường thẳng này song song với nhau. 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3" y="768612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0338B-AF44-3D1A-C026-099BBF24F609}"/>
              </a:ext>
            </a:extLst>
          </p:cNvPr>
          <p:cNvSpPr txBox="1"/>
          <p:nvPr/>
        </p:nvSpPr>
        <p:spPr>
          <a:xfrm>
            <a:off x="770013" y="1768737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hình thích hợp để đặt vào ô có dấu “?”.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704A6A-2B71-2270-177B-CB56F827E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1212" y="2533649"/>
            <a:ext cx="7967982" cy="36861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1853E1-DA2A-7C7F-57B2-340B88827EC7}"/>
              </a:ext>
            </a:extLst>
          </p:cNvPr>
          <p:cNvSpPr/>
          <p:nvPr/>
        </p:nvSpPr>
        <p:spPr>
          <a:xfrm>
            <a:off x="4886325" y="5695950"/>
            <a:ext cx="466725" cy="466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1D9588-5360-031F-948A-3ACE24C74F02}"/>
              </a:ext>
            </a:extLst>
          </p:cNvPr>
          <p:cNvSpPr txBox="1"/>
          <p:nvPr/>
        </p:nvSpPr>
        <p:spPr>
          <a:xfrm>
            <a:off x="8000999" y="3057525"/>
            <a:ext cx="3762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mỗi hàng, đầu của mỗi người đều xuất hiện 3 hình: hình tròn, hình thoi, hình hình hành.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2" y="768612"/>
            <a:ext cx="9859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(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5A0FCADF-875B-490D-BD76-09BE1F269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58606"/>
              </p:ext>
            </p:extLst>
          </p:nvPr>
        </p:nvGraphicFramePr>
        <p:xfrm>
          <a:off x="3267075" y="2100791"/>
          <a:ext cx="5019672" cy="402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7701441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232856950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07361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526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74503A-68EC-25CA-B9DE-8485807AF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11806"/>
              </p:ext>
            </p:extLst>
          </p:nvPr>
        </p:nvGraphicFramePr>
        <p:xfrm>
          <a:off x="3905250" y="2605616"/>
          <a:ext cx="3764754" cy="301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0BBD6-F78B-429C-BA76-DF87CCD04C74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48C9FF-ACF3-D49E-804D-9749711596FF}"/>
              </a:ext>
            </a:extLst>
          </p:cNvPr>
          <p:cNvCxnSpPr>
            <a:cxnSpLocks/>
          </p:cNvCxnSpPr>
          <p:nvPr/>
        </p:nvCxnSpPr>
        <p:spPr>
          <a:xfrm>
            <a:off x="7667625" y="2600325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C0D872-2344-9BD9-DCB0-8197D4A1496B}"/>
              </a:ext>
            </a:extLst>
          </p:cNvPr>
          <p:cNvCxnSpPr>
            <a:cxnSpLocks/>
          </p:cNvCxnSpPr>
          <p:nvPr/>
        </p:nvCxnSpPr>
        <p:spPr>
          <a:xfrm flipH="1">
            <a:off x="3886200" y="25908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F03B4F-D27F-A5D3-09F7-401BB4BF0D8F}"/>
              </a:ext>
            </a:extLst>
          </p:cNvPr>
          <p:cNvCxnSpPr>
            <a:cxnSpLocks/>
          </p:cNvCxnSpPr>
          <p:nvPr/>
        </p:nvCxnSpPr>
        <p:spPr>
          <a:xfrm flipH="1">
            <a:off x="3886200" y="56007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BECF45-1ADE-6848-E863-F752AEB88641}"/>
              </a:ext>
            </a:extLst>
          </p:cNvPr>
          <p:cNvSpPr txBox="1"/>
          <p:nvPr/>
        </p:nvSpPr>
        <p:spPr>
          <a:xfrm>
            <a:off x="3562350" y="21907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F0AA7-5E03-F3F2-5D57-716DF8D84608}"/>
              </a:ext>
            </a:extLst>
          </p:cNvPr>
          <p:cNvSpPr txBox="1"/>
          <p:nvPr/>
        </p:nvSpPr>
        <p:spPr>
          <a:xfrm>
            <a:off x="7686675" y="21526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B39D1C-26FB-FF71-8919-F21488437084}"/>
              </a:ext>
            </a:extLst>
          </p:cNvPr>
          <p:cNvSpPr txBox="1"/>
          <p:nvPr/>
        </p:nvSpPr>
        <p:spPr>
          <a:xfrm>
            <a:off x="7600950" y="5495925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A42F3-D1AC-18A6-FF39-C8A31D9026A8}"/>
              </a:ext>
            </a:extLst>
          </p:cNvPr>
          <p:cNvSpPr txBox="1"/>
          <p:nvPr/>
        </p:nvSpPr>
        <p:spPr>
          <a:xfrm>
            <a:off x="3543300" y="55054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E4EAFC-7763-0637-9D0A-8E7B83A818DD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3771900" cy="30289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6" name="Picture 15" descr="A yellow square with black lines&#10;&#10;Description automatically generated">
            <a:extLst>
              <a:ext uri="{FF2B5EF4-FFF2-40B4-BE49-F238E27FC236}">
                <a16:creationId xmlns:a16="http://schemas.microsoft.com/office/drawing/2014/main" id="{D17359CE-AE3C-6684-522F-9B1279371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10" y="2876494"/>
            <a:ext cx="3343340" cy="2815445"/>
          </a:xfrm>
          <a:prstGeom prst="rect">
            <a:avLst/>
          </a:prstGeom>
        </p:spPr>
      </p:pic>
      <p:pic>
        <p:nvPicPr>
          <p:cNvPr id="24" name="Picture 23" descr="A yellow square with blue border&#10;&#10;Description automatically generated">
            <a:extLst>
              <a:ext uri="{FF2B5EF4-FFF2-40B4-BE49-F238E27FC236}">
                <a16:creationId xmlns:a16="http://schemas.microsoft.com/office/drawing/2014/main" id="{349A11B6-C997-E8EA-2659-5FF585473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84" y="2949522"/>
            <a:ext cx="3351254" cy="26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9ED435-6E71-ACFB-D601-AE743C219833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614FC-9104-E1C8-60A7-039F23CBF301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3" name="Picture 22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DA9226D9-0BC3-D653-B647-38B5AF9E5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1381" y="2500254"/>
            <a:ext cx="2543243" cy="2533706"/>
          </a:xfrm>
          <a:prstGeom prst="rect">
            <a:avLst/>
          </a:prstGeom>
        </p:spPr>
      </p:pic>
      <p:pic>
        <p:nvPicPr>
          <p:cNvPr id="24" name="Picture 23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B9C27264-0204-37D9-8508-5C94F0D6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866363" y="2458485"/>
            <a:ext cx="2533715" cy="26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:\设计\PPT\图片3.png图片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0" y="1023621"/>
            <a:ext cx="12206605" cy="5834380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636" y="3690621"/>
            <a:ext cx="12192351" cy="3167380"/>
            <a:chOff x="-1" y="6744"/>
            <a:chExt cx="15613" cy="4056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 cstate="screen"/>
            <a:srcRect r="23940"/>
            <a:stretch>
              <a:fillRect/>
            </a:stretch>
          </p:blipFill>
          <p:spPr>
            <a:xfrm>
              <a:off x="-1" y="6744"/>
              <a:ext cx="14261" cy="4056"/>
            </a:xfrm>
            <a:prstGeom prst="rect">
              <a:avLst/>
            </a:prstGeom>
          </p:spPr>
        </p:pic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5" cstate="screen"/>
            <a:srcRect r="23940"/>
            <a:stretch>
              <a:fillRect/>
            </a:stretch>
          </p:blipFill>
          <p:spPr>
            <a:xfrm flipH="1">
              <a:off x="1351" y="6744"/>
              <a:ext cx="14261" cy="4056"/>
            </a:xfrm>
            <a:prstGeom prst="rect">
              <a:avLst/>
            </a:prstGeom>
          </p:spPr>
        </p:pic>
      </p:grpSp>
      <p:pic>
        <p:nvPicPr>
          <p:cNvPr id="2" name="图片 1" descr="微信截图_202205031252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780" y="4312465"/>
            <a:ext cx="5323291" cy="2616927"/>
          </a:xfrm>
          <a:prstGeom prst="rect">
            <a:avLst/>
          </a:prstGeom>
        </p:spPr>
      </p:pic>
      <p:pic>
        <p:nvPicPr>
          <p:cNvPr id="15" name="图片 14" descr="E:\PPT\形状 2.png形状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645779" y="2973818"/>
            <a:ext cx="4581985" cy="4317255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-708025" y="-1741806"/>
            <a:ext cx="13550900" cy="3722371"/>
            <a:chOff x="-1115" y="-2743"/>
            <a:chExt cx="21340" cy="5862"/>
          </a:xfrm>
        </p:grpSpPr>
        <p:grpSp>
          <p:nvGrpSpPr>
            <p:cNvPr id="34" name="组合 33"/>
            <p:cNvGrpSpPr/>
            <p:nvPr/>
          </p:nvGrpSpPr>
          <p:grpSpPr>
            <a:xfrm>
              <a:off x="-1115" y="-2743"/>
              <a:ext cx="5754" cy="5862"/>
              <a:chOff x="-1115" y="-2668"/>
              <a:chExt cx="5754" cy="5862"/>
            </a:xfrm>
          </p:grpSpPr>
          <p:sp>
            <p:nvSpPr>
              <p:cNvPr id="33" name="等腰三角形 32"/>
              <p:cNvSpPr/>
              <p:nvPr/>
            </p:nvSpPr>
            <p:spPr>
              <a:xfrm rot="11820000">
                <a:off x="110" y="2116"/>
                <a:ext cx="777" cy="949"/>
              </a:xfrm>
              <a:prstGeom prst="triangle">
                <a:avLst/>
              </a:prstGeom>
              <a:solidFill>
                <a:srgbClr val="CA5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-1115" y="-2668"/>
                <a:ext cx="5755" cy="5862"/>
                <a:chOff x="-3487" y="-3690"/>
                <a:chExt cx="7948" cy="8096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-478" y="140"/>
                  <a:ext cx="4939" cy="4266"/>
                  <a:chOff x="-478" y="140"/>
                  <a:chExt cx="4939" cy="4266"/>
                </a:xfrm>
              </p:grpSpPr>
              <p:sp>
                <p:nvSpPr>
                  <p:cNvPr id="5" name="等腰三角形 4"/>
                  <p:cNvSpPr/>
                  <p:nvPr/>
                </p:nvSpPr>
                <p:spPr>
                  <a:xfrm rot="6420000">
                    <a:off x="3269" y="21"/>
                    <a:ext cx="1073" cy="1311"/>
                  </a:xfrm>
                  <a:prstGeom prst="triangle">
                    <a:avLst/>
                  </a:prstGeom>
                  <a:solidFill>
                    <a:srgbClr val="45ADD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6" name="等腰三角形 5"/>
                  <p:cNvSpPr/>
                  <p:nvPr/>
                </p:nvSpPr>
                <p:spPr>
                  <a:xfrm rot="7200000">
                    <a:off x="2790" y="1190"/>
                    <a:ext cx="1073" cy="1311"/>
                  </a:xfrm>
                  <a:prstGeom prst="triangle">
                    <a:avLst/>
                  </a:prstGeom>
                  <a:solidFill>
                    <a:srgbClr val="FED8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7" name="等腰三角形 6"/>
                  <p:cNvSpPr/>
                  <p:nvPr/>
                </p:nvSpPr>
                <p:spPr>
                  <a:xfrm rot="8460000">
                    <a:off x="1924" y="2152"/>
                    <a:ext cx="1073" cy="1311"/>
                  </a:xfrm>
                  <a:prstGeom prst="triangle">
                    <a:avLst/>
                  </a:prstGeom>
                  <a:solidFill>
                    <a:srgbClr val="FFB96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" name="等腰三角形 7"/>
                  <p:cNvSpPr/>
                  <p:nvPr/>
                </p:nvSpPr>
                <p:spPr>
                  <a:xfrm rot="9540000">
                    <a:off x="839" y="2833"/>
                    <a:ext cx="1073" cy="1311"/>
                  </a:xfrm>
                  <a:prstGeom prst="triangle">
                    <a:avLst/>
                  </a:prstGeom>
                  <a:solidFill>
                    <a:srgbClr val="9284E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" name="等腰三角形 8"/>
                  <p:cNvSpPr/>
                  <p:nvPr/>
                </p:nvSpPr>
                <p:spPr>
                  <a:xfrm rot="10560000">
                    <a:off x="-478" y="3095"/>
                    <a:ext cx="1073" cy="1311"/>
                  </a:xfrm>
                  <a:prstGeom prst="triangle">
                    <a:avLst/>
                  </a:prstGeom>
                  <a:solidFill>
                    <a:srgbClr val="E470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sp>
              <p:nvSpPr>
                <p:cNvPr id="3" name="弧形 2"/>
                <p:cNvSpPr/>
                <p:nvPr/>
              </p:nvSpPr>
              <p:spPr>
                <a:xfrm flipV="1">
                  <a:off x="-3487" y="-3690"/>
                  <a:ext cx="6797" cy="6828"/>
                </a:xfrm>
                <a:prstGeom prst="arc">
                  <a:avLst>
                    <a:gd name="adj1" fmla="val 14021421"/>
                    <a:gd name="adj2" fmla="val 21340121"/>
                  </a:avLst>
                </a:prstGeom>
                <a:ln w="38100">
                  <a:solidFill>
                    <a:srgbClr val="63476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 flipH="1">
              <a:off x="14471" y="-2743"/>
              <a:ext cx="5754" cy="5862"/>
              <a:chOff x="-1115" y="-2668"/>
              <a:chExt cx="5754" cy="5862"/>
            </a:xfrm>
          </p:grpSpPr>
          <p:sp>
            <p:nvSpPr>
              <p:cNvPr id="36" name="等腰三角形 35"/>
              <p:cNvSpPr/>
              <p:nvPr/>
            </p:nvSpPr>
            <p:spPr>
              <a:xfrm rot="11820000">
                <a:off x="110" y="2116"/>
                <a:ext cx="777" cy="949"/>
              </a:xfrm>
              <a:prstGeom prst="triangle">
                <a:avLst/>
              </a:prstGeom>
              <a:solidFill>
                <a:srgbClr val="CA5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-1115" y="-2668"/>
                <a:ext cx="5755" cy="5862"/>
                <a:chOff x="-3487" y="-3690"/>
                <a:chExt cx="7948" cy="8096"/>
              </a:xfrm>
            </p:grpSpPr>
            <p:grpSp>
              <p:nvGrpSpPr>
                <p:cNvPr id="38" name="组合 37"/>
                <p:cNvGrpSpPr/>
                <p:nvPr/>
              </p:nvGrpSpPr>
              <p:grpSpPr>
                <a:xfrm>
                  <a:off x="-478" y="140"/>
                  <a:ext cx="4939" cy="4266"/>
                  <a:chOff x="-478" y="140"/>
                  <a:chExt cx="4939" cy="4266"/>
                </a:xfrm>
              </p:grpSpPr>
              <p:sp>
                <p:nvSpPr>
                  <p:cNvPr id="39" name="等腰三角形 38"/>
                  <p:cNvSpPr/>
                  <p:nvPr/>
                </p:nvSpPr>
                <p:spPr>
                  <a:xfrm rot="6420000">
                    <a:off x="3269" y="21"/>
                    <a:ext cx="1073" cy="1311"/>
                  </a:xfrm>
                  <a:prstGeom prst="triangle">
                    <a:avLst/>
                  </a:prstGeom>
                  <a:solidFill>
                    <a:srgbClr val="45ADD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0" name="等腰三角形 39"/>
                  <p:cNvSpPr/>
                  <p:nvPr/>
                </p:nvSpPr>
                <p:spPr>
                  <a:xfrm rot="7200000">
                    <a:off x="2790" y="1190"/>
                    <a:ext cx="1073" cy="1311"/>
                  </a:xfrm>
                  <a:prstGeom prst="triangle">
                    <a:avLst/>
                  </a:prstGeom>
                  <a:solidFill>
                    <a:srgbClr val="FED8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1" name="等腰三角形 40"/>
                  <p:cNvSpPr/>
                  <p:nvPr/>
                </p:nvSpPr>
                <p:spPr>
                  <a:xfrm rot="8460000">
                    <a:off x="1924" y="2152"/>
                    <a:ext cx="1073" cy="1311"/>
                  </a:xfrm>
                  <a:prstGeom prst="triangle">
                    <a:avLst/>
                  </a:prstGeom>
                  <a:solidFill>
                    <a:srgbClr val="FFB96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2" name="等腰三角形 41"/>
                  <p:cNvSpPr/>
                  <p:nvPr/>
                </p:nvSpPr>
                <p:spPr>
                  <a:xfrm rot="9540000">
                    <a:off x="839" y="2833"/>
                    <a:ext cx="1073" cy="1311"/>
                  </a:xfrm>
                  <a:prstGeom prst="triangle">
                    <a:avLst/>
                  </a:prstGeom>
                  <a:solidFill>
                    <a:srgbClr val="9284E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3" name="等腰三角形 42"/>
                  <p:cNvSpPr/>
                  <p:nvPr/>
                </p:nvSpPr>
                <p:spPr>
                  <a:xfrm rot="10560000">
                    <a:off x="-478" y="3095"/>
                    <a:ext cx="1073" cy="1311"/>
                  </a:xfrm>
                  <a:prstGeom prst="triangle">
                    <a:avLst/>
                  </a:prstGeom>
                  <a:solidFill>
                    <a:srgbClr val="E470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sp>
              <p:nvSpPr>
                <p:cNvPr id="44" name="弧形 43"/>
                <p:cNvSpPr/>
                <p:nvPr/>
              </p:nvSpPr>
              <p:spPr>
                <a:xfrm flipV="1">
                  <a:off x="-3487" y="-3690"/>
                  <a:ext cx="6797" cy="6828"/>
                </a:xfrm>
                <a:prstGeom prst="arc">
                  <a:avLst>
                    <a:gd name="adj1" fmla="val 14021421"/>
                    <a:gd name="adj2" fmla="val 21340121"/>
                  </a:avLst>
                </a:prstGeom>
                <a:ln w="38100">
                  <a:solidFill>
                    <a:srgbClr val="63476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76766C6-105A-21D5-B487-7FF56D4BEB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4671" y="659250"/>
            <a:ext cx="9102117" cy="3761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3278619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351</Words>
  <Application>Microsoft Office PowerPoint</Application>
  <PresentationFormat>Widescreen</PresentationFormat>
  <Paragraphs>31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Cambria</vt:lpstr>
      <vt:lpstr>等线</vt:lpstr>
      <vt:lpstr>Time nes New Roman</vt:lpstr>
      <vt:lpstr>Times New Roman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HaiPhong</cp:lastModifiedBy>
  <cp:revision>25</cp:revision>
  <dcterms:created xsi:type="dcterms:W3CDTF">2023-10-08T11:48:45Z</dcterms:created>
  <dcterms:modified xsi:type="dcterms:W3CDTF">2024-12-19T07:23:11Z</dcterms:modified>
</cp:coreProperties>
</file>