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5"/>
  </p:notesMasterIdLst>
  <p:sldIdLst>
    <p:sldId id="340" r:id="rId3"/>
    <p:sldId id="325" r:id="rId4"/>
    <p:sldId id="339" r:id="rId5"/>
    <p:sldId id="327" r:id="rId6"/>
    <p:sldId id="295" r:id="rId7"/>
    <p:sldId id="328" r:id="rId8"/>
    <p:sldId id="330" r:id="rId9"/>
    <p:sldId id="316" r:id="rId10"/>
    <p:sldId id="323" r:id="rId11"/>
    <p:sldId id="333" r:id="rId12"/>
    <p:sldId id="33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6" d="100"/>
          <a:sy n="76" d="100"/>
        </p:scale>
        <p:origin x="74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66EE3-DCC2-493A-9EA4-F91F077DAD9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F991-7122-44AE-B043-56465E0F3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0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6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8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81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CD71A-8AFA-457E-9CDB-42ECCDB38F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6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54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23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8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92000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92000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B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CB58E3A-C73A-4309-83F8-EA3A4B9BC9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ED28198-7001-93D2-7518-17D46E75A5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257175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5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4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6739" y="3878583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</a:t>
            </a: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: Trịnh Thị Mơ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2948" y="2207417"/>
            <a:ext cx="107152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ĐỌC: Ở VƯƠNG QUỐC TƯƠNG LAI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7729" y="3995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 kết nối tri thức với cuộc sống – Lớp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Năm học 2024-2025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8077" y="3231749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4987" y="3309023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31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1B00D-FA8F-44C0-8BCC-53628C980943}"/>
              </a:ext>
            </a:extLst>
          </p:cNvPr>
          <p:cNvSpPr txBox="1"/>
          <p:nvPr/>
        </p:nvSpPr>
        <p:spPr>
          <a:xfrm>
            <a:off x="1458930" y="2859867"/>
            <a:ext cx="8917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A72D09F-2A7F-4BC9-9B5F-6F797D7AFE10}"/>
              </a:ext>
            </a:extLst>
          </p:cNvPr>
          <p:cNvSpPr/>
          <p:nvPr/>
        </p:nvSpPr>
        <p:spPr>
          <a:xfrm>
            <a:off x="0" y="5708072"/>
            <a:ext cx="12192000" cy="1149927"/>
          </a:xfrm>
          <a:custGeom>
            <a:avLst/>
            <a:gdLst>
              <a:gd name="connsiteX0" fmla="*/ 6096001 w 12192000"/>
              <a:gd name="connsiteY0" fmla="*/ 0 h 1637070"/>
              <a:gd name="connsiteX1" fmla="*/ 11846186 w 12192000"/>
              <a:gd name="connsiteY1" fmla="*/ 476536 h 1637070"/>
              <a:gd name="connsiteX2" fmla="*/ 12192000 w 12192000"/>
              <a:gd name="connsiteY2" fmla="*/ 543255 h 1637070"/>
              <a:gd name="connsiteX3" fmla="*/ 12192000 w 12192000"/>
              <a:gd name="connsiteY3" fmla="*/ 1637070 h 1637070"/>
              <a:gd name="connsiteX4" fmla="*/ 0 w 12192000"/>
              <a:gd name="connsiteY4" fmla="*/ 1637070 h 1637070"/>
              <a:gd name="connsiteX5" fmla="*/ 0 w 12192000"/>
              <a:gd name="connsiteY5" fmla="*/ 543255 h 1637070"/>
              <a:gd name="connsiteX6" fmla="*/ 345815 w 12192000"/>
              <a:gd name="connsiteY6" fmla="*/ 476536 h 1637070"/>
              <a:gd name="connsiteX7" fmla="*/ 6096001 w 12192000"/>
              <a:gd name="connsiteY7" fmla="*/ 0 h 163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637070">
                <a:moveTo>
                  <a:pt x="6096001" y="0"/>
                </a:moveTo>
                <a:cubicBezTo>
                  <a:pt x="8225999" y="0"/>
                  <a:pt x="10204762" y="175676"/>
                  <a:pt x="11846186" y="476536"/>
                </a:cubicBezTo>
                <a:lnTo>
                  <a:pt x="12192000" y="543255"/>
                </a:lnTo>
                <a:lnTo>
                  <a:pt x="12192000" y="1637070"/>
                </a:lnTo>
                <a:lnTo>
                  <a:pt x="0" y="1637070"/>
                </a:lnTo>
                <a:lnTo>
                  <a:pt x="0" y="543255"/>
                </a:lnTo>
                <a:lnTo>
                  <a:pt x="345815" y="476536"/>
                </a:lnTo>
                <a:cubicBezTo>
                  <a:pt x="1987240" y="175676"/>
                  <a:pt x="3966003" y="0"/>
                  <a:pt x="609600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F2F22D-F21F-41A8-AD20-DDFF16E632DC}"/>
              </a:ext>
            </a:extLst>
          </p:cNvPr>
          <p:cNvGrpSpPr/>
          <p:nvPr/>
        </p:nvGrpSpPr>
        <p:grpSpPr>
          <a:xfrm>
            <a:off x="-606175" y="84053"/>
            <a:ext cx="13849563" cy="7837322"/>
            <a:chOff x="8858251" y="1450336"/>
            <a:chExt cx="11925300" cy="66393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258014-E037-4C38-98DE-9ADB77341F51}"/>
                </a:ext>
              </a:extLst>
            </p:cNvPr>
            <p:cNvGrpSpPr/>
            <p:nvPr/>
          </p:nvGrpSpPr>
          <p:grpSpPr>
            <a:xfrm>
              <a:off x="8858251" y="1874663"/>
              <a:ext cx="11925300" cy="6215059"/>
              <a:chOff x="704851" y="873541"/>
              <a:chExt cx="11925300" cy="621505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BBA624F-93C9-44A0-848B-E879510C17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493" b="23507"/>
              <a:stretch/>
            </p:blipFill>
            <p:spPr>
              <a:xfrm>
                <a:off x="704851" y="873541"/>
                <a:ext cx="11925300" cy="6215059"/>
              </a:xfrm>
              <a:prstGeom prst="rect">
                <a:avLst/>
              </a:prstGeom>
            </p:spPr>
          </p:pic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75ADD9A7-C69D-4AF3-9A18-ED79FF43E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7182" y="2598594"/>
                <a:ext cx="6266651" cy="2268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marR="0" indent="-28575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 diễn cảm, ngắt, nghỉ theo đúng sau các dấu câu, giữa các cụm từ;</a:t>
                </a:r>
              </a:p>
              <a:p>
                <a:pPr marL="285750" marR="0" indent="-28575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 ngắt giọng phân biệt được tên của nhân vật và lời nói của nhân vật; </a:t>
                </a:r>
              </a:p>
              <a:p>
                <a:pPr marL="285750" marR="0" indent="-28575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 với giọng hồn nhiên, tự tin ở lời nói của các em bé, giọng háo hức, thán phục của Tin-tin và Mi-tin.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215725-CA3E-42F0-AF78-CFD368B2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1" y="1450336"/>
              <a:ext cx="2279936" cy="2279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6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A756C94-36D1-4F8B-B402-AFB0B0986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2" y="890554"/>
            <a:ext cx="2483988" cy="541817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9D2D543-898A-427C-A4C6-6468907E221F}"/>
              </a:ext>
            </a:extLst>
          </p:cNvPr>
          <p:cNvSpPr/>
          <p:nvPr/>
        </p:nvSpPr>
        <p:spPr>
          <a:xfrm>
            <a:off x="3743655" y="4854205"/>
            <a:ext cx="6915994" cy="6994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Luyện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diễn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cảm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57712D30-E19E-4CE2-A59B-84DF4CFCC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802" flipH="1">
            <a:off x="12688430" y="2535178"/>
            <a:ext cx="2066548" cy="1703835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9E6D467E-7C77-409E-8516-5498659FF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81" y="4899116"/>
            <a:ext cx="637037" cy="658688"/>
          </a:xfrm>
          <a:prstGeom prst="rect">
            <a:avLst/>
          </a:prstGeom>
        </p:spPr>
      </p:pic>
      <p:sp>
        <p:nvSpPr>
          <p:cNvPr id="27" name="矩形 24">
            <a:extLst>
              <a:ext uri="{FF2B5EF4-FFF2-40B4-BE49-F238E27FC236}">
                <a16:creationId xmlns:a16="http://schemas.microsoft.com/office/drawing/2014/main" id="{C78DD0FB-4EA1-4CCA-A24D-FFC0590B63A2}"/>
              </a:ext>
            </a:extLst>
          </p:cNvPr>
          <p:cNvSpPr/>
          <p:nvPr/>
        </p:nvSpPr>
        <p:spPr>
          <a:xfrm>
            <a:off x="3851250" y="5698307"/>
            <a:ext cx="103584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mới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8" name="图片 2">
            <a:extLst>
              <a:ext uri="{FF2B5EF4-FFF2-40B4-BE49-F238E27FC236}">
                <a16:creationId xmlns:a16="http://schemas.microsoft.com/office/drawing/2014/main" id="{8294E602-6DC9-4F10-9D90-0B4AF7FD4A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61" y="5765534"/>
            <a:ext cx="637037" cy="658688"/>
          </a:xfrm>
          <a:prstGeom prst="rect">
            <a:avLst/>
          </a:prstGeom>
        </p:spPr>
      </p:pic>
      <p:pic>
        <p:nvPicPr>
          <p:cNvPr id="29" name="图片 2">
            <a:extLst>
              <a:ext uri="{FF2B5EF4-FFF2-40B4-BE49-F238E27FC236}">
                <a16:creationId xmlns:a16="http://schemas.microsoft.com/office/drawing/2014/main" id="{D066958B-CB83-41FD-8191-27B924D9D8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3882" y="1799243"/>
            <a:ext cx="2032505" cy="26949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2E576A7-D3DD-48D1-BF19-EB66A28A7A2B}"/>
              </a:ext>
            </a:extLst>
          </p:cNvPr>
          <p:cNvGrpSpPr/>
          <p:nvPr/>
        </p:nvGrpSpPr>
        <p:grpSpPr>
          <a:xfrm>
            <a:off x="4708519" y="416749"/>
            <a:ext cx="4165601" cy="4159212"/>
            <a:chOff x="3289300" y="555799"/>
            <a:chExt cx="4165601" cy="415921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FAB8D6C-0660-480A-A0A4-C244892B6DA7}"/>
                </a:ext>
              </a:extLst>
            </p:cNvPr>
            <p:cNvGrpSpPr/>
            <p:nvPr/>
          </p:nvGrpSpPr>
          <p:grpSpPr>
            <a:xfrm>
              <a:off x="3289300" y="555799"/>
              <a:ext cx="4165601" cy="4159212"/>
              <a:chOff x="3491046" y="746171"/>
              <a:chExt cx="3974937" cy="3968840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87BFED5D-D589-4043-A850-379077BD1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1046" y="746171"/>
                <a:ext cx="3974937" cy="3968840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7DE10100-E6BC-4105-903A-E0E4707FA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1737" y="890554"/>
                <a:ext cx="2074307" cy="780892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895FD4-6F26-4CA5-9E89-2BF513258D53}"/>
                </a:ext>
              </a:extLst>
            </p:cNvPr>
            <p:cNvSpPr txBox="1"/>
            <p:nvPr/>
          </p:nvSpPr>
          <p:spPr>
            <a:xfrm>
              <a:off x="3909063" y="2050629"/>
              <a:ext cx="34728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UTM Cookies" panose="02040603050506020204" pitchFamily="18" charset="0"/>
                  <a:ea typeface="微软雅黑"/>
                  <a:cs typeface="+mn-cs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5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0.01204 L -0.02656 -0.01181 C -0.05833 -0.08611 -0.08737 -0.16273 -0.12825 -0.22269 C -0.1595 -0.26852 -0.19375 -0.30741 -0.22747 -0.34722 C -0.25469 -0.37963 -0.29349 -0.41505 -0.32422 -0.43333 C -0.34075 -0.44306 -0.35781 -0.44977 -0.375 -0.45486 C -0.42773 -0.47083 -0.46549 -0.47384 -0.51784 -0.48079 C -0.5388 -0.47917 -0.5599 -0.48148 -0.58086 -0.47639 C -0.63685 -0.46227 -0.6862 -0.43102 -0.73802 -0.39028 C -0.7849 -0.3537 -0.8026 -0.33356 -0.83958 -0.27847 C -0.87786 -0.22176 -0.89544 -0.19722 -0.9194 -0.11968 C -0.94961 -0.02245 -0.94818 -0.00764 -0.96081 0.0912 C -0.96159 0.13843 -0.96784 0.22986 -0.95573 0.28032 C -0.95013 0.30486 -0.93984 0.32616 -0.9293 0.34491 C -0.90638 0.38542 -0.85872 0.43032 -0.83242 0.45255 C -0.76732 0.50718 -0.72057 0.53681 -0.64844 0.56435 C -0.62721 0.57245 -0.60495 0.57292 -0.58307 0.57731 L -0.51536 0.57292 C -0.4875 0.56481 -0.45 0.51412 -0.43073 0.48681 C -0.40469 0.44977 -0.38854 0.41852 -0.37031 0.37083 C -0.36575 0.35856 -0.36211 0.34491 -0.35807 0.33194 C -0.35677 0.31921 -0.35325 0.30648 -0.35338 0.29329 C -0.35378 0.26991 -0.35586 0.2463 -0.36055 0.22454 C -0.36341 0.21111 -0.3694 0.19977 -0.375 0.19005 C -0.38529 0.17315 -0.40404 0.16157 -0.41641 0.15139 C -0.42109 0.14722 -0.42539 0.14028 -0.43073 0.13843 C -0.44193 0.13449 -0.45325 0.13565 -0.46458 0.13426 C -0.48633 0.13565 -0.50846 0.13356 -0.53021 0.13843 C -0.57253 0.14792 -0.59401 0.16389 -0.63151 0.17708 C -0.64518 0.18194 -0.65898 0.18542 -0.67266 0.19005 C -0.68802 0.19537 -0.70325 0.20231 -0.71862 0.20741 C -0.74622 0.2162 -0.84414 0.24213 -0.86406 0.24606 C -0.91354 0.25579 -0.98503 0.26227 -1.03555 0.26759 C -1.07109 0.26042 -1.10677 0.25671 -1.14193 0.24606 C -1.18477 0.23287 -1.20365 0.2088 -1.24115 0.16852 C -1.2651 0.14282 -1.2862 0.12199 -1.30638 0.0912 C -1.3082 0.08843 -1.30963 0.08542 -1.31133 0.08264 L -1.31133 0.08287 " pathEditMode="relative" rAng="0" ptsTypes="AAAAAAAAAAAAAAAAAAAAAAAAAAAAAAAAAAAA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5" y="60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DDF49D-4A50-2CB2-0C62-5F79B0DB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3" y="2000852"/>
            <a:ext cx="1044335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1B00D-FA8F-44C0-8BCC-53628C980943}"/>
              </a:ext>
            </a:extLst>
          </p:cNvPr>
          <p:cNvSpPr txBox="1"/>
          <p:nvPr/>
        </p:nvSpPr>
        <p:spPr>
          <a:xfrm>
            <a:off x="1458930" y="2859867"/>
            <a:ext cx="8917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69528-A33C-C253-4B59-D0EBF88F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55" y="971598"/>
            <a:ext cx="9010069" cy="2081422"/>
          </a:xfrm>
          <a:prstGeom prst="rect">
            <a:avLst/>
          </a:prstGeom>
        </p:spPr>
      </p:pic>
      <p:sp>
        <p:nvSpPr>
          <p:cNvPr id="3" name="矩形 29">
            <a:extLst>
              <a:ext uri="{FF2B5EF4-FFF2-40B4-BE49-F238E27FC236}">
                <a16:creationId xmlns:a16="http://schemas.microsoft.com/office/drawing/2014/main" id="{FE21D3E5-656A-C934-EC0E-853361DBA47A}"/>
              </a:ext>
            </a:extLst>
          </p:cNvPr>
          <p:cNvSpPr/>
          <p:nvPr/>
        </p:nvSpPr>
        <p:spPr>
          <a:xfrm>
            <a:off x="1953032" y="3339076"/>
            <a:ext cx="8249206" cy="783193"/>
          </a:xfrm>
          <a:prstGeom prst="roundRect">
            <a:avLst/>
          </a:prstGeom>
          <a:solidFill>
            <a:srgbClr val="F48B7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1: Từ đầu đến </a:t>
            </a:r>
            <a:r>
              <a:rPr lang="vi-VN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em bé.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矩形 29">
            <a:extLst>
              <a:ext uri="{FF2B5EF4-FFF2-40B4-BE49-F238E27FC236}">
                <a16:creationId xmlns:a16="http://schemas.microsoft.com/office/drawing/2014/main" id="{6BA01CCE-8CDB-16E8-4DE6-448CAD62921D}"/>
              </a:ext>
            </a:extLst>
          </p:cNvPr>
          <p:cNvSpPr/>
          <p:nvPr/>
        </p:nvSpPr>
        <p:spPr>
          <a:xfrm>
            <a:off x="1922208" y="4736362"/>
            <a:ext cx="8602063" cy="78319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2: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589;p61">
            <a:extLst>
              <a:ext uri="{FF2B5EF4-FFF2-40B4-BE49-F238E27FC236}">
                <a16:creationId xmlns:a16="http://schemas.microsoft.com/office/drawing/2014/main" id="{0F95382E-798E-FEF9-C3DC-9D25380A2126}"/>
              </a:ext>
            </a:extLst>
          </p:cNvPr>
          <p:cNvSpPr/>
          <p:nvPr/>
        </p:nvSpPr>
        <p:spPr>
          <a:xfrm flipH="1">
            <a:off x="1628754" y="4661718"/>
            <a:ext cx="700799" cy="384760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4" name="Google Shape;5590;p61">
            <a:extLst>
              <a:ext uri="{FF2B5EF4-FFF2-40B4-BE49-F238E27FC236}">
                <a16:creationId xmlns:a16="http://schemas.microsoft.com/office/drawing/2014/main" id="{389765C9-4B30-A39C-8D48-21A8A60FA34A}"/>
              </a:ext>
            </a:extLst>
          </p:cNvPr>
          <p:cNvSpPr/>
          <p:nvPr/>
        </p:nvSpPr>
        <p:spPr>
          <a:xfrm>
            <a:off x="6833177" y="1755888"/>
            <a:ext cx="2131370" cy="1170188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" name="Google Shape;5629;p61">
            <a:extLst>
              <a:ext uri="{FF2B5EF4-FFF2-40B4-BE49-F238E27FC236}">
                <a16:creationId xmlns:a16="http://schemas.microsoft.com/office/drawing/2014/main" id="{8230217F-7D53-9472-D009-1FC408A6CAFD}"/>
              </a:ext>
            </a:extLst>
          </p:cNvPr>
          <p:cNvSpPr/>
          <p:nvPr/>
        </p:nvSpPr>
        <p:spPr>
          <a:xfrm rot="10800000" flipH="1">
            <a:off x="9134442" y="1105517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" name="Google Shape;5630;p61">
            <a:extLst>
              <a:ext uri="{FF2B5EF4-FFF2-40B4-BE49-F238E27FC236}">
                <a16:creationId xmlns:a16="http://schemas.microsoft.com/office/drawing/2014/main" id="{EB66EAF4-A891-9E01-52F5-06BAA9B31B4B}"/>
              </a:ext>
            </a:extLst>
          </p:cNvPr>
          <p:cNvSpPr/>
          <p:nvPr/>
        </p:nvSpPr>
        <p:spPr>
          <a:xfrm>
            <a:off x="1867852" y="1135497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7" name="Google Shape;5631;p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E3197C-920B-5682-37C1-483C5ABC56F7}"/>
              </a:ext>
            </a:extLst>
          </p:cNvPr>
          <p:cNvSpPr/>
          <p:nvPr/>
        </p:nvSpPr>
        <p:spPr>
          <a:xfrm rot="5400000">
            <a:off x="9536458" y="11495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5639;p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A19D9E-8AF1-F1EA-074D-E6443B714090}"/>
              </a:ext>
            </a:extLst>
          </p:cNvPr>
          <p:cNvSpPr/>
          <p:nvPr/>
        </p:nvSpPr>
        <p:spPr>
          <a:xfrm rot="-5400000" flipH="1">
            <a:off x="2133151" y="113632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9" name="Google Shape;5648;p61">
            <a:extLst>
              <a:ext uri="{FF2B5EF4-FFF2-40B4-BE49-F238E27FC236}">
                <a16:creationId xmlns:a16="http://schemas.microsoft.com/office/drawing/2014/main" id="{775CD02D-D03B-96D7-23BE-02BBEA0337CD}"/>
              </a:ext>
            </a:extLst>
          </p:cNvPr>
          <p:cNvSpPr/>
          <p:nvPr/>
        </p:nvSpPr>
        <p:spPr>
          <a:xfrm>
            <a:off x="6056491" y="4338400"/>
            <a:ext cx="3847800" cy="263100"/>
          </a:xfrm>
          <a:prstGeom prst="ellipse">
            <a:avLst/>
          </a:prstGeom>
          <a:solidFill>
            <a:srgbClr val="000000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0" name="Google Shape;5654;p61">
            <a:extLst>
              <a:ext uri="{FF2B5EF4-FFF2-40B4-BE49-F238E27FC236}">
                <a16:creationId xmlns:a16="http://schemas.microsoft.com/office/drawing/2014/main" id="{56505AAB-CA1A-A38F-6618-88F531DB0553}"/>
              </a:ext>
            </a:extLst>
          </p:cNvPr>
          <p:cNvSpPr/>
          <p:nvPr/>
        </p:nvSpPr>
        <p:spPr>
          <a:xfrm>
            <a:off x="9536386" y="2648327"/>
            <a:ext cx="793742" cy="4357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" name="Google Shape;5655;p61">
            <a:extLst>
              <a:ext uri="{FF2B5EF4-FFF2-40B4-BE49-F238E27FC236}">
                <a16:creationId xmlns:a16="http://schemas.microsoft.com/office/drawing/2014/main" id="{66BF8E33-DDB3-D2E9-BE84-DFFB860A415E}"/>
              </a:ext>
            </a:extLst>
          </p:cNvPr>
          <p:cNvSpPr/>
          <p:nvPr/>
        </p:nvSpPr>
        <p:spPr>
          <a:xfrm>
            <a:off x="9080166" y="2220768"/>
            <a:ext cx="700799" cy="384760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22" name="Google Shape;5656;p61">
            <a:extLst>
              <a:ext uri="{FF2B5EF4-FFF2-40B4-BE49-F238E27FC236}">
                <a16:creationId xmlns:a16="http://schemas.microsoft.com/office/drawing/2014/main" id="{020CBDE0-8920-50C1-3C62-65BAB91D9574}"/>
              </a:ext>
            </a:extLst>
          </p:cNvPr>
          <p:cNvGrpSpPr/>
          <p:nvPr/>
        </p:nvGrpSpPr>
        <p:grpSpPr>
          <a:xfrm flipH="1">
            <a:off x="1875951" y="428752"/>
            <a:ext cx="625471" cy="618114"/>
            <a:chOff x="5149750" y="3034050"/>
            <a:chExt cx="952300" cy="941100"/>
          </a:xfrm>
        </p:grpSpPr>
        <p:sp>
          <p:nvSpPr>
            <p:cNvPr id="23" name="Google Shape;5657;p61">
              <a:extLst>
                <a:ext uri="{FF2B5EF4-FFF2-40B4-BE49-F238E27FC236}">
                  <a16:creationId xmlns:a16="http://schemas.microsoft.com/office/drawing/2014/main" id="{37FEC2B3-2BE9-E3C9-35AA-1B94944F665F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5658;p61">
              <a:extLst>
                <a:ext uri="{FF2B5EF4-FFF2-40B4-BE49-F238E27FC236}">
                  <a16:creationId xmlns:a16="http://schemas.microsoft.com/office/drawing/2014/main" id="{B62A4B1B-98B3-B7B0-E973-8C609CBA4FB7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5659;p61">
              <a:extLst>
                <a:ext uri="{FF2B5EF4-FFF2-40B4-BE49-F238E27FC236}">
                  <a16:creationId xmlns:a16="http://schemas.microsoft.com/office/drawing/2014/main" id="{47DED6BA-BC48-F383-E89B-673DE0061E99}"/>
                </a:ext>
              </a:extLst>
            </p:cNvPr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5660;p61">
              <a:extLst>
                <a:ext uri="{FF2B5EF4-FFF2-40B4-BE49-F238E27FC236}">
                  <a16:creationId xmlns:a16="http://schemas.microsoft.com/office/drawing/2014/main" id="{7EF26A2A-0172-CE4F-561C-904CCADDCD2A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5661;p61">
              <a:extLst>
                <a:ext uri="{FF2B5EF4-FFF2-40B4-BE49-F238E27FC236}">
                  <a16:creationId xmlns:a16="http://schemas.microsoft.com/office/drawing/2014/main" id="{FB5855D2-4CB5-0031-D8AD-C02ED99D583A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5662;p61">
              <a:extLst>
                <a:ext uri="{FF2B5EF4-FFF2-40B4-BE49-F238E27FC236}">
                  <a16:creationId xmlns:a16="http://schemas.microsoft.com/office/drawing/2014/main" id="{AB358236-7831-60F2-BA9B-5DDB0E641EE7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5663;p61">
              <a:extLst>
                <a:ext uri="{FF2B5EF4-FFF2-40B4-BE49-F238E27FC236}">
                  <a16:creationId xmlns:a16="http://schemas.microsoft.com/office/drawing/2014/main" id="{D0399219-92A9-46BC-88C4-DB679ABFFE08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5664;p61">
              <a:extLst>
                <a:ext uri="{FF2B5EF4-FFF2-40B4-BE49-F238E27FC236}">
                  <a16:creationId xmlns:a16="http://schemas.microsoft.com/office/drawing/2014/main" id="{F5A4B3B1-377F-01A1-6A05-DA96F20415CE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5665;p61">
              <a:extLst>
                <a:ext uri="{FF2B5EF4-FFF2-40B4-BE49-F238E27FC236}">
                  <a16:creationId xmlns:a16="http://schemas.microsoft.com/office/drawing/2014/main" id="{022DFAF0-38D7-17F4-D9BF-E139D54917BD}"/>
                </a:ext>
              </a:extLst>
            </p:cNvPr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5666;p61">
              <a:extLst>
                <a:ext uri="{FF2B5EF4-FFF2-40B4-BE49-F238E27FC236}">
                  <a16:creationId xmlns:a16="http://schemas.microsoft.com/office/drawing/2014/main" id="{CDDB33AA-8E8F-8354-479F-58A7CDFA86F9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5667;p61">
              <a:extLst>
                <a:ext uri="{FF2B5EF4-FFF2-40B4-BE49-F238E27FC236}">
                  <a16:creationId xmlns:a16="http://schemas.microsoft.com/office/drawing/2014/main" id="{AEB6E254-8C69-95E8-C1D8-75A9E4B16957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5668;p61">
              <a:extLst>
                <a:ext uri="{FF2B5EF4-FFF2-40B4-BE49-F238E27FC236}">
                  <a16:creationId xmlns:a16="http://schemas.microsoft.com/office/drawing/2014/main" id="{0AEBBD89-9708-038D-18FE-51657ACE0DEB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5669;p61">
              <a:extLst>
                <a:ext uri="{FF2B5EF4-FFF2-40B4-BE49-F238E27FC236}">
                  <a16:creationId xmlns:a16="http://schemas.microsoft.com/office/drawing/2014/main" id="{75C3E986-8F96-6F44-93E7-DB9924197A68}"/>
                </a:ext>
              </a:extLst>
            </p:cNvPr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5670;p61">
              <a:extLst>
                <a:ext uri="{FF2B5EF4-FFF2-40B4-BE49-F238E27FC236}">
                  <a16:creationId xmlns:a16="http://schemas.microsoft.com/office/drawing/2014/main" id="{7DEC8144-8DE5-AF53-42CA-F280C10860E0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5671;p61">
              <a:extLst>
                <a:ext uri="{FF2B5EF4-FFF2-40B4-BE49-F238E27FC236}">
                  <a16:creationId xmlns:a16="http://schemas.microsoft.com/office/drawing/2014/main" id="{C675E862-7E68-8504-A0D0-6772062A4DD7}"/>
                </a:ext>
              </a:extLst>
            </p:cNvPr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5672;p61">
              <a:extLst>
                <a:ext uri="{FF2B5EF4-FFF2-40B4-BE49-F238E27FC236}">
                  <a16:creationId xmlns:a16="http://schemas.microsoft.com/office/drawing/2014/main" id="{025EC556-0971-8A8C-3934-1DC2BF264CAC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5673;p61">
              <a:extLst>
                <a:ext uri="{FF2B5EF4-FFF2-40B4-BE49-F238E27FC236}">
                  <a16:creationId xmlns:a16="http://schemas.microsoft.com/office/drawing/2014/main" id="{067C0104-60DA-76F3-FD8D-A4CFF0A23DF3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5674;p61">
              <a:extLst>
                <a:ext uri="{FF2B5EF4-FFF2-40B4-BE49-F238E27FC236}">
                  <a16:creationId xmlns:a16="http://schemas.microsoft.com/office/drawing/2014/main" id="{57F069A9-5886-A02B-E920-0F61B33E0CB8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5675;p61">
              <a:extLst>
                <a:ext uri="{FF2B5EF4-FFF2-40B4-BE49-F238E27FC236}">
                  <a16:creationId xmlns:a16="http://schemas.microsoft.com/office/drawing/2014/main" id="{7362AF59-2FF1-0BB2-E987-1E0A74875205}"/>
                </a:ext>
              </a:extLst>
            </p:cNvPr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5676;p61">
              <a:extLst>
                <a:ext uri="{FF2B5EF4-FFF2-40B4-BE49-F238E27FC236}">
                  <a16:creationId xmlns:a16="http://schemas.microsoft.com/office/drawing/2014/main" id="{B876E362-6A16-69D3-9256-5013A456EB87}"/>
                </a:ext>
              </a:extLst>
            </p:cNvPr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5677;p61">
              <a:extLst>
                <a:ext uri="{FF2B5EF4-FFF2-40B4-BE49-F238E27FC236}">
                  <a16:creationId xmlns:a16="http://schemas.microsoft.com/office/drawing/2014/main" id="{F4855A9E-A9C7-31D9-7545-CF97A2DEC25B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5678;p61">
              <a:extLst>
                <a:ext uri="{FF2B5EF4-FFF2-40B4-BE49-F238E27FC236}">
                  <a16:creationId xmlns:a16="http://schemas.microsoft.com/office/drawing/2014/main" id="{2439A70A-444C-9B78-40E8-3E916FFD107B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5679;p61">
              <a:extLst>
                <a:ext uri="{FF2B5EF4-FFF2-40B4-BE49-F238E27FC236}">
                  <a16:creationId xmlns:a16="http://schemas.microsoft.com/office/drawing/2014/main" id="{D55B4918-7CAC-164D-8C2C-CF419A788759}"/>
                </a:ext>
              </a:extLst>
            </p:cNvPr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5680;p61">
              <a:extLst>
                <a:ext uri="{FF2B5EF4-FFF2-40B4-BE49-F238E27FC236}">
                  <a16:creationId xmlns:a16="http://schemas.microsoft.com/office/drawing/2014/main" id="{09308978-B2BF-0E75-7D28-2B7193D3920E}"/>
                </a:ext>
              </a:extLst>
            </p:cNvPr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5681;p61">
              <a:extLst>
                <a:ext uri="{FF2B5EF4-FFF2-40B4-BE49-F238E27FC236}">
                  <a16:creationId xmlns:a16="http://schemas.microsoft.com/office/drawing/2014/main" id="{41CBB690-A21C-4881-22E1-6EDCD88BAACA}"/>
                </a:ext>
              </a:extLst>
            </p:cNvPr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5682;p61">
              <a:extLst>
                <a:ext uri="{FF2B5EF4-FFF2-40B4-BE49-F238E27FC236}">
                  <a16:creationId xmlns:a16="http://schemas.microsoft.com/office/drawing/2014/main" id="{2C84292A-4853-7A4A-672E-34267B19F3C7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EFEFE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5683;p61">
              <a:extLst>
                <a:ext uri="{FF2B5EF4-FFF2-40B4-BE49-F238E27FC236}">
                  <a16:creationId xmlns:a16="http://schemas.microsoft.com/office/drawing/2014/main" id="{093A52E8-6000-5E7C-B4B2-40ED6E8544B3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5684;p61">
              <a:extLst>
                <a:ext uri="{FF2B5EF4-FFF2-40B4-BE49-F238E27FC236}">
                  <a16:creationId xmlns:a16="http://schemas.microsoft.com/office/drawing/2014/main" id="{8098E8A0-31D3-E25B-08AA-A4810B98D2CE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EFEFE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5685;p61">
              <a:extLst>
                <a:ext uri="{FF2B5EF4-FFF2-40B4-BE49-F238E27FC236}">
                  <a16:creationId xmlns:a16="http://schemas.microsoft.com/office/drawing/2014/main" id="{698C1AC1-7F67-5A6F-D9D9-10571E2E0B81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5686;p61">
              <a:extLst>
                <a:ext uri="{FF2B5EF4-FFF2-40B4-BE49-F238E27FC236}">
                  <a16:creationId xmlns:a16="http://schemas.microsoft.com/office/drawing/2014/main" id="{E0D98D80-E95D-57A2-1FC0-FEF62FBEEBF1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5687;p61">
              <a:extLst>
                <a:ext uri="{FF2B5EF4-FFF2-40B4-BE49-F238E27FC236}">
                  <a16:creationId xmlns:a16="http://schemas.microsoft.com/office/drawing/2014/main" id="{1960CA24-D19C-056E-B359-D083D66E6D03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5688;p61">
              <a:extLst>
                <a:ext uri="{FF2B5EF4-FFF2-40B4-BE49-F238E27FC236}">
                  <a16:creationId xmlns:a16="http://schemas.microsoft.com/office/drawing/2014/main" id="{860BECE6-0F91-83D3-FE7A-F75F8CF3EC36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5689;p61">
              <a:extLst>
                <a:ext uri="{FF2B5EF4-FFF2-40B4-BE49-F238E27FC236}">
                  <a16:creationId xmlns:a16="http://schemas.microsoft.com/office/drawing/2014/main" id="{97D5A105-C6F0-127F-E040-2584CEA32263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5690;p61">
              <a:extLst>
                <a:ext uri="{FF2B5EF4-FFF2-40B4-BE49-F238E27FC236}">
                  <a16:creationId xmlns:a16="http://schemas.microsoft.com/office/drawing/2014/main" id="{43CCCC08-AF3C-11FA-3D62-0D4D6DCF9786}"/>
                </a:ext>
              </a:extLst>
            </p:cNvPr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5691;p61">
              <a:extLst>
                <a:ext uri="{FF2B5EF4-FFF2-40B4-BE49-F238E27FC236}">
                  <a16:creationId xmlns:a16="http://schemas.microsoft.com/office/drawing/2014/main" id="{4A33FD13-74BD-177B-C7D0-3ED9C9C1B79E}"/>
                </a:ext>
              </a:extLst>
            </p:cNvPr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5692;p61">
              <a:extLst>
                <a:ext uri="{FF2B5EF4-FFF2-40B4-BE49-F238E27FC236}">
                  <a16:creationId xmlns:a16="http://schemas.microsoft.com/office/drawing/2014/main" id="{BD0C10D3-61BA-BD55-18E5-ACB4DB4E0121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5693;p61">
              <a:extLst>
                <a:ext uri="{FF2B5EF4-FFF2-40B4-BE49-F238E27FC236}">
                  <a16:creationId xmlns:a16="http://schemas.microsoft.com/office/drawing/2014/main" id="{E2A27624-3A4B-228C-9E44-2559F318FB42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5694;p61">
              <a:extLst>
                <a:ext uri="{FF2B5EF4-FFF2-40B4-BE49-F238E27FC236}">
                  <a16:creationId xmlns:a16="http://schemas.microsoft.com/office/drawing/2014/main" id="{0FD2DD06-EB00-5E91-6F0B-6AC87873608A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5695;p61">
              <a:extLst>
                <a:ext uri="{FF2B5EF4-FFF2-40B4-BE49-F238E27FC236}">
                  <a16:creationId xmlns:a16="http://schemas.microsoft.com/office/drawing/2014/main" id="{56B68C6D-98C2-DBB2-B6C1-F90DC007952B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5696;p61">
              <a:extLst>
                <a:ext uri="{FF2B5EF4-FFF2-40B4-BE49-F238E27FC236}">
                  <a16:creationId xmlns:a16="http://schemas.microsoft.com/office/drawing/2014/main" id="{6478B5B7-DA3C-753C-F07B-C415D38A2B2B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5697;p61">
              <a:extLst>
                <a:ext uri="{FF2B5EF4-FFF2-40B4-BE49-F238E27FC236}">
                  <a16:creationId xmlns:a16="http://schemas.microsoft.com/office/drawing/2014/main" id="{D4360CC6-94AF-41DF-B8E6-C70C7483B62E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5698;p61">
              <a:extLst>
                <a:ext uri="{FF2B5EF4-FFF2-40B4-BE49-F238E27FC236}">
                  <a16:creationId xmlns:a16="http://schemas.microsoft.com/office/drawing/2014/main" id="{E650DB61-87F7-4C91-C1BB-F9CC65B5B715}"/>
                </a:ext>
              </a:extLst>
            </p:cNvPr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5699;p61">
              <a:extLst>
                <a:ext uri="{FF2B5EF4-FFF2-40B4-BE49-F238E27FC236}">
                  <a16:creationId xmlns:a16="http://schemas.microsoft.com/office/drawing/2014/main" id="{864142A0-CAAD-CCD4-63D8-3C4AF99D4AE8}"/>
                </a:ext>
              </a:extLst>
            </p:cNvPr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5700;p61">
              <a:extLst>
                <a:ext uri="{FF2B5EF4-FFF2-40B4-BE49-F238E27FC236}">
                  <a16:creationId xmlns:a16="http://schemas.microsoft.com/office/drawing/2014/main" id="{DA5FE932-06F4-E8F8-1465-1B6A29911737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5701;p61">
              <a:extLst>
                <a:ext uri="{FF2B5EF4-FFF2-40B4-BE49-F238E27FC236}">
                  <a16:creationId xmlns:a16="http://schemas.microsoft.com/office/drawing/2014/main" id="{8EC1BFC5-0656-6F71-5D73-D103C0BA823A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5702;p61">
              <a:extLst>
                <a:ext uri="{FF2B5EF4-FFF2-40B4-BE49-F238E27FC236}">
                  <a16:creationId xmlns:a16="http://schemas.microsoft.com/office/drawing/2014/main" id="{94A86410-EE69-ACF6-D63B-6608C5278E4D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5703;p61">
              <a:extLst>
                <a:ext uri="{FF2B5EF4-FFF2-40B4-BE49-F238E27FC236}">
                  <a16:creationId xmlns:a16="http://schemas.microsoft.com/office/drawing/2014/main" id="{18E3D41A-2F01-68DF-1699-B71C76144CF5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5704;p61">
              <a:extLst>
                <a:ext uri="{FF2B5EF4-FFF2-40B4-BE49-F238E27FC236}">
                  <a16:creationId xmlns:a16="http://schemas.microsoft.com/office/drawing/2014/main" id="{6B78BA6A-6BC2-1133-BAB1-6596A5BC7095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5705;p61">
              <a:extLst>
                <a:ext uri="{FF2B5EF4-FFF2-40B4-BE49-F238E27FC236}">
                  <a16:creationId xmlns:a16="http://schemas.microsoft.com/office/drawing/2014/main" id="{6C783BAF-1D77-6350-7D0B-29B473196C83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5706;p61">
              <a:extLst>
                <a:ext uri="{FF2B5EF4-FFF2-40B4-BE49-F238E27FC236}">
                  <a16:creationId xmlns:a16="http://schemas.microsoft.com/office/drawing/2014/main" id="{C57EBAA8-EDC2-EE2B-BD9C-98DDF8EA71F4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5707;p61">
              <a:extLst>
                <a:ext uri="{FF2B5EF4-FFF2-40B4-BE49-F238E27FC236}">
                  <a16:creationId xmlns:a16="http://schemas.microsoft.com/office/drawing/2014/main" id="{2B81ABC5-CF31-0666-2826-EEFABB634AFF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5708;p61">
              <a:extLst>
                <a:ext uri="{FF2B5EF4-FFF2-40B4-BE49-F238E27FC236}">
                  <a16:creationId xmlns:a16="http://schemas.microsoft.com/office/drawing/2014/main" id="{542C809C-3DEF-4426-C066-9E2CE8D337B6}"/>
                </a:ext>
              </a:extLst>
            </p:cNvPr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9FB4809-4009-A3C8-D8CD-09441558BD3B}"/>
              </a:ext>
            </a:extLst>
          </p:cNvPr>
          <p:cNvGrpSpPr/>
          <p:nvPr/>
        </p:nvGrpSpPr>
        <p:grpSpPr>
          <a:xfrm>
            <a:off x="996594" y="1779382"/>
            <a:ext cx="4212114" cy="1765201"/>
            <a:chOff x="1244852" y="1244906"/>
            <a:chExt cx="2809355" cy="94745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F650F61-C610-A192-D906-B5488E9BD495}"/>
                </a:ext>
              </a:extLst>
            </p:cNvPr>
            <p:cNvGrpSpPr/>
            <p:nvPr/>
          </p:nvGrpSpPr>
          <p:grpSpPr>
            <a:xfrm>
              <a:off x="1244852" y="1244906"/>
              <a:ext cx="2809355" cy="947452"/>
              <a:chOff x="1244852" y="1244906"/>
              <a:chExt cx="2809355" cy="947452"/>
            </a:xfrm>
          </p:grpSpPr>
          <p:sp>
            <p:nvSpPr>
              <p:cNvPr id="123" name="Rounded Rectangle 6">
                <a:extLst>
                  <a:ext uri="{FF2B5EF4-FFF2-40B4-BE49-F238E27FC236}">
                    <a16:creationId xmlns:a16="http://schemas.microsoft.com/office/drawing/2014/main" id="{8EA2814F-1DE0-C627-9CA5-59F3F3B23135}"/>
                  </a:ext>
                </a:extLst>
              </p:cNvPr>
              <p:cNvSpPr/>
              <p:nvPr/>
            </p:nvSpPr>
            <p:spPr>
              <a:xfrm>
                <a:off x="1244852" y="1244906"/>
                <a:ext cx="2809355" cy="94745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solidFill>
                <a:srgbClr val="F9BA6A"/>
              </a:solidFill>
              <a:ln>
                <a:solidFill>
                  <a:srgbClr val="F9BA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" name="Rounded Rectangle 6">
                <a:extLst>
                  <a:ext uri="{FF2B5EF4-FFF2-40B4-BE49-F238E27FC236}">
                    <a16:creationId xmlns:a16="http://schemas.microsoft.com/office/drawing/2014/main" id="{6D3643F4-5170-3473-ADAA-C83092960E8C}"/>
                  </a:ext>
                </a:extLst>
              </p:cNvPr>
              <p:cNvSpPr/>
              <p:nvPr/>
            </p:nvSpPr>
            <p:spPr>
              <a:xfrm>
                <a:off x="1360555" y="1303649"/>
                <a:ext cx="2577947" cy="84464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7B97CC8-58F8-8C38-2DCD-74B3C5C8DFC5}"/>
                </a:ext>
              </a:extLst>
            </p:cNvPr>
            <p:cNvSpPr/>
            <p:nvPr/>
          </p:nvSpPr>
          <p:spPr>
            <a:xfrm>
              <a:off x="1658664" y="1433783"/>
              <a:ext cx="2066814" cy="644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Ở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vương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Lai</a:t>
              </a:r>
              <a:endParaRPr lang="en-GB" sz="5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D23551F-66C0-A034-2881-3C6CC4078880}"/>
              </a:ext>
            </a:extLst>
          </p:cNvPr>
          <p:cNvGrpSpPr/>
          <p:nvPr/>
        </p:nvGrpSpPr>
        <p:grpSpPr>
          <a:xfrm>
            <a:off x="5883385" y="1837018"/>
            <a:ext cx="3665337" cy="1229446"/>
            <a:chOff x="4838274" y="2007822"/>
            <a:chExt cx="3169575" cy="947452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8D42401-9368-0CD5-E2E4-7EB76E16ADB8}"/>
                </a:ext>
              </a:extLst>
            </p:cNvPr>
            <p:cNvGrpSpPr/>
            <p:nvPr/>
          </p:nvGrpSpPr>
          <p:grpSpPr>
            <a:xfrm>
              <a:off x="4838274" y="2007822"/>
              <a:ext cx="3169575" cy="947452"/>
              <a:chOff x="1244852" y="1244906"/>
              <a:chExt cx="2809355" cy="947452"/>
            </a:xfrm>
          </p:grpSpPr>
          <p:sp>
            <p:nvSpPr>
              <p:cNvPr id="128" name="Rounded Rectangle 6">
                <a:extLst>
                  <a:ext uri="{FF2B5EF4-FFF2-40B4-BE49-F238E27FC236}">
                    <a16:creationId xmlns:a16="http://schemas.microsoft.com/office/drawing/2014/main" id="{3BD5427F-1C35-CD52-0756-CAEBC15BE516}"/>
                  </a:ext>
                </a:extLst>
              </p:cNvPr>
              <p:cNvSpPr/>
              <p:nvPr/>
            </p:nvSpPr>
            <p:spPr>
              <a:xfrm>
                <a:off x="1244852" y="1244906"/>
                <a:ext cx="2809355" cy="94745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solidFill>
                <a:srgbClr val="F9BA6A"/>
              </a:solidFill>
              <a:ln>
                <a:solidFill>
                  <a:srgbClr val="F9BA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" name="Rounded Rectangle 6">
                <a:extLst>
                  <a:ext uri="{FF2B5EF4-FFF2-40B4-BE49-F238E27FC236}">
                    <a16:creationId xmlns:a16="http://schemas.microsoft.com/office/drawing/2014/main" id="{B1A66295-47A8-7F5E-8198-46C2AA149440}"/>
                  </a:ext>
                </a:extLst>
              </p:cNvPr>
              <p:cNvSpPr/>
              <p:nvPr/>
            </p:nvSpPr>
            <p:spPr>
              <a:xfrm>
                <a:off x="1360555" y="1303649"/>
                <a:ext cx="2577947" cy="84464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FB534BD-F5D3-27E1-F51E-3805CB184609}"/>
                </a:ext>
              </a:extLst>
            </p:cNvPr>
            <p:cNvSpPr/>
            <p:nvPr/>
          </p:nvSpPr>
          <p:spPr>
            <a:xfrm>
              <a:off x="5631460" y="2257928"/>
              <a:ext cx="1332402" cy="498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Tin-tin</a:t>
              </a:r>
              <a:endParaRPr lang="en-GB" sz="7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B0E7066-E326-E7D2-86D1-954296D09596}"/>
              </a:ext>
            </a:extLst>
          </p:cNvPr>
          <p:cNvGrpSpPr/>
          <p:nvPr/>
        </p:nvGrpSpPr>
        <p:grpSpPr>
          <a:xfrm>
            <a:off x="2171044" y="3921631"/>
            <a:ext cx="3062689" cy="1189823"/>
            <a:chOff x="8637170" y="1244906"/>
            <a:chExt cx="2809355" cy="94745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EF0C127-C20A-BB52-0A87-B37ABC452447}"/>
                </a:ext>
              </a:extLst>
            </p:cNvPr>
            <p:cNvGrpSpPr/>
            <p:nvPr/>
          </p:nvGrpSpPr>
          <p:grpSpPr>
            <a:xfrm>
              <a:off x="8637170" y="1244906"/>
              <a:ext cx="2809355" cy="947452"/>
              <a:chOff x="1244852" y="1244906"/>
              <a:chExt cx="2809355" cy="947452"/>
            </a:xfrm>
          </p:grpSpPr>
          <p:sp>
            <p:nvSpPr>
              <p:cNvPr id="133" name="Rounded Rectangle 6">
                <a:extLst>
                  <a:ext uri="{FF2B5EF4-FFF2-40B4-BE49-F238E27FC236}">
                    <a16:creationId xmlns:a16="http://schemas.microsoft.com/office/drawing/2014/main" id="{02394741-AD13-A358-71D7-9AEDAE6914E0}"/>
                  </a:ext>
                </a:extLst>
              </p:cNvPr>
              <p:cNvSpPr/>
              <p:nvPr/>
            </p:nvSpPr>
            <p:spPr>
              <a:xfrm>
                <a:off x="1244852" y="1244906"/>
                <a:ext cx="2809355" cy="94745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solidFill>
                <a:srgbClr val="F9BA6A"/>
              </a:solidFill>
              <a:ln>
                <a:solidFill>
                  <a:srgbClr val="F9BA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" name="Rounded Rectangle 6">
                <a:extLst>
                  <a:ext uri="{FF2B5EF4-FFF2-40B4-BE49-F238E27FC236}">
                    <a16:creationId xmlns:a16="http://schemas.microsoft.com/office/drawing/2014/main" id="{B6A5BE61-E8CA-C501-67FC-63EBE9EF49D9}"/>
                  </a:ext>
                </a:extLst>
              </p:cNvPr>
              <p:cNvSpPr/>
              <p:nvPr/>
            </p:nvSpPr>
            <p:spPr>
              <a:xfrm>
                <a:off x="1360555" y="1303649"/>
                <a:ext cx="2577947" cy="84464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1F0CC4C-A947-2424-29F8-A57E431E6B59}"/>
                </a:ext>
              </a:extLst>
            </p:cNvPr>
            <p:cNvSpPr/>
            <p:nvPr/>
          </p:nvSpPr>
          <p:spPr>
            <a:xfrm>
              <a:off x="9215242" y="1436788"/>
              <a:ext cx="1270728" cy="51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Mi-tin</a:t>
              </a:r>
              <a:endParaRPr lang="en-GB" sz="6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CB16674-E983-9973-8397-DCD72F822E62}"/>
              </a:ext>
            </a:extLst>
          </p:cNvPr>
          <p:cNvGrpSpPr/>
          <p:nvPr/>
        </p:nvGrpSpPr>
        <p:grpSpPr>
          <a:xfrm>
            <a:off x="6680624" y="3549440"/>
            <a:ext cx="3737371" cy="1280713"/>
            <a:chOff x="1281251" y="4162910"/>
            <a:chExt cx="3273754" cy="128071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EBC9C16-6668-E9E7-96F7-874A86B91EB6}"/>
                </a:ext>
              </a:extLst>
            </p:cNvPr>
            <p:cNvGrpSpPr/>
            <p:nvPr/>
          </p:nvGrpSpPr>
          <p:grpSpPr>
            <a:xfrm>
              <a:off x="1281251" y="4162910"/>
              <a:ext cx="3196163" cy="1280713"/>
              <a:chOff x="1244852" y="1244906"/>
              <a:chExt cx="2809355" cy="947452"/>
            </a:xfrm>
          </p:grpSpPr>
          <p:sp>
            <p:nvSpPr>
              <p:cNvPr id="138" name="Rounded Rectangle 6">
                <a:extLst>
                  <a:ext uri="{FF2B5EF4-FFF2-40B4-BE49-F238E27FC236}">
                    <a16:creationId xmlns:a16="http://schemas.microsoft.com/office/drawing/2014/main" id="{249A347F-47D3-B577-B498-1F45DF48E76E}"/>
                  </a:ext>
                </a:extLst>
              </p:cNvPr>
              <p:cNvSpPr/>
              <p:nvPr/>
            </p:nvSpPr>
            <p:spPr>
              <a:xfrm>
                <a:off x="1244852" y="1244906"/>
                <a:ext cx="2809355" cy="94745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solidFill>
                <a:srgbClr val="F9BA6A"/>
              </a:solidFill>
              <a:ln>
                <a:solidFill>
                  <a:srgbClr val="F9BA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9" name="Rounded Rectangle 6">
                <a:extLst>
                  <a:ext uri="{FF2B5EF4-FFF2-40B4-BE49-F238E27FC236}">
                    <a16:creationId xmlns:a16="http://schemas.microsoft.com/office/drawing/2014/main" id="{80416949-5D41-F7C0-C5A6-9BAB0629D775}"/>
                  </a:ext>
                </a:extLst>
              </p:cNvPr>
              <p:cNvSpPr/>
              <p:nvPr/>
            </p:nvSpPr>
            <p:spPr>
              <a:xfrm>
                <a:off x="1360555" y="1303649"/>
                <a:ext cx="2577947" cy="84464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EA95417-A360-B0D1-13F6-965C1B6161BE}"/>
                </a:ext>
              </a:extLst>
            </p:cNvPr>
            <p:cNvSpPr/>
            <p:nvPr/>
          </p:nvSpPr>
          <p:spPr>
            <a:xfrm>
              <a:off x="1640296" y="4498876"/>
              <a:ext cx="29147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đôi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endParaRPr lang="en-GB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FD7A84D-E334-0086-6632-71F2A55F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433" y="453353"/>
            <a:ext cx="6291617" cy="1060796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04FFF70-BF5B-E079-3344-8CE057AD1420}"/>
              </a:ext>
            </a:extLst>
          </p:cNvPr>
          <p:cNvGrpSpPr/>
          <p:nvPr/>
        </p:nvGrpSpPr>
        <p:grpSpPr>
          <a:xfrm>
            <a:off x="4297019" y="5203578"/>
            <a:ext cx="3196163" cy="1280713"/>
            <a:chOff x="1281251" y="4162910"/>
            <a:chExt cx="3196163" cy="1280713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3AFF475-5075-7BA6-BD60-A4CF3AF35DC3}"/>
                </a:ext>
              </a:extLst>
            </p:cNvPr>
            <p:cNvGrpSpPr/>
            <p:nvPr/>
          </p:nvGrpSpPr>
          <p:grpSpPr>
            <a:xfrm>
              <a:off x="1281251" y="4162910"/>
              <a:ext cx="3196163" cy="1280713"/>
              <a:chOff x="1244852" y="1244906"/>
              <a:chExt cx="2809355" cy="947452"/>
            </a:xfrm>
          </p:grpSpPr>
          <p:sp>
            <p:nvSpPr>
              <p:cNvPr id="144" name="Rounded Rectangle 6">
                <a:extLst>
                  <a:ext uri="{FF2B5EF4-FFF2-40B4-BE49-F238E27FC236}">
                    <a16:creationId xmlns:a16="http://schemas.microsoft.com/office/drawing/2014/main" id="{5062BEF9-CFCA-8F8C-436B-43FD88BAA762}"/>
                  </a:ext>
                </a:extLst>
              </p:cNvPr>
              <p:cNvSpPr/>
              <p:nvPr/>
            </p:nvSpPr>
            <p:spPr>
              <a:xfrm>
                <a:off x="1244852" y="1244906"/>
                <a:ext cx="2809355" cy="94745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solidFill>
                <a:srgbClr val="F9BA6A"/>
              </a:solidFill>
              <a:ln>
                <a:solidFill>
                  <a:srgbClr val="F9BA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" name="Rounded Rectangle 6">
                <a:extLst>
                  <a:ext uri="{FF2B5EF4-FFF2-40B4-BE49-F238E27FC236}">
                    <a16:creationId xmlns:a16="http://schemas.microsoft.com/office/drawing/2014/main" id="{2F4D249F-EB58-275C-265B-27D0CFF5F929}"/>
                  </a:ext>
                </a:extLst>
              </p:cNvPr>
              <p:cNvSpPr/>
              <p:nvPr/>
            </p:nvSpPr>
            <p:spPr>
              <a:xfrm>
                <a:off x="1360555" y="1303649"/>
                <a:ext cx="2577947" cy="844642"/>
              </a:xfrm>
              <a:custGeom>
                <a:avLst/>
                <a:gdLst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809301 w 2809301"/>
                  <a:gd name="connsiteY4" fmla="*/ 752816 h 903383"/>
                  <a:gd name="connsiteX5" fmla="*/ 2658734 w 2809301"/>
                  <a:gd name="connsiteY5" fmla="*/ 903383 h 903383"/>
                  <a:gd name="connsiteX6" fmla="*/ 150567 w 2809301"/>
                  <a:gd name="connsiteY6" fmla="*/ 903383 h 903383"/>
                  <a:gd name="connsiteX7" fmla="*/ 0 w 2809301"/>
                  <a:gd name="connsiteY7" fmla="*/ 752816 h 903383"/>
                  <a:gd name="connsiteX8" fmla="*/ 0 w 2809301"/>
                  <a:gd name="connsiteY8" fmla="*/ 150567 h 903383"/>
                  <a:gd name="connsiteX0" fmla="*/ 0 w 2809301"/>
                  <a:gd name="connsiteY0" fmla="*/ 150567 h 903383"/>
                  <a:gd name="connsiteX1" fmla="*/ 150567 w 2809301"/>
                  <a:gd name="connsiteY1" fmla="*/ 0 h 903383"/>
                  <a:gd name="connsiteX2" fmla="*/ 2658734 w 2809301"/>
                  <a:gd name="connsiteY2" fmla="*/ 0 h 903383"/>
                  <a:gd name="connsiteX3" fmla="*/ 2809301 w 2809301"/>
                  <a:gd name="connsiteY3" fmla="*/ 150567 h 903383"/>
                  <a:gd name="connsiteX4" fmla="*/ 2677099 w 2809301"/>
                  <a:gd name="connsiteY4" fmla="*/ 418641 h 903383"/>
                  <a:gd name="connsiteX5" fmla="*/ 2809301 w 2809301"/>
                  <a:gd name="connsiteY5" fmla="*/ 752816 h 903383"/>
                  <a:gd name="connsiteX6" fmla="*/ 2658734 w 2809301"/>
                  <a:gd name="connsiteY6" fmla="*/ 903383 h 903383"/>
                  <a:gd name="connsiteX7" fmla="*/ 150567 w 2809301"/>
                  <a:gd name="connsiteY7" fmla="*/ 903383 h 903383"/>
                  <a:gd name="connsiteX8" fmla="*/ 0 w 2809301"/>
                  <a:gd name="connsiteY8" fmla="*/ 752816 h 903383"/>
                  <a:gd name="connsiteX9" fmla="*/ 0 w 2809301"/>
                  <a:gd name="connsiteY9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2658788 w 2809355"/>
                  <a:gd name="connsiteY2" fmla="*/ 0 h 903383"/>
                  <a:gd name="connsiteX3" fmla="*/ 2809355 w 2809355"/>
                  <a:gd name="connsiteY3" fmla="*/ 150567 h 903383"/>
                  <a:gd name="connsiteX4" fmla="*/ 2677153 w 2809355"/>
                  <a:gd name="connsiteY4" fmla="*/ 418641 h 903383"/>
                  <a:gd name="connsiteX5" fmla="*/ 2809355 w 2809355"/>
                  <a:gd name="connsiteY5" fmla="*/ 752816 h 903383"/>
                  <a:gd name="connsiteX6" fmla="*/ 2658788 w 2809355"/>
                  <a:gd name="connsiteY6" fmla="*/ 903383 h 903383"/>
                  <a:gd name="connsiteX7" fmla="*/ 150621 w 2809355"/>
                  <a:gd name="connsiteY7" fmla="*/ 903383 h 903383"/>
                  <a:gd name="connsiteX8" fmla="*/ 54 w 2809355"/>
                  <a:gd name="connsiteY8" fmla="*/ 752816 h 903383"/>
                  <a:gd name="connsiteX9" fmla="*/ 176324 w 2809355"/>
                  <a:gd name="connsiteY9" fmla="*/ 473726 h 903383"/>
                  <a:gd name="connsiteX10" fmla="*/ 54 w 2809355"/>
                  <a:gd name="connsiteY10" fmla="*/ 150567 h 903383"/>
                  <a:gd name="connsiteX0" fmla="*/ 54 w 2809355"/>
                  <a:gd name="connsiteY0" fmla="*/ 150567 h 903383"/>
                  <a:gd name="connsiteX1" fmla="*/ 150621 w 2809355"/>
                  <a:gd name="connsiteY1" fmla="*/ 0 h 903383"/>
                  <a:gd name="connsiteX2" fmla="*/ 1344112 w 2809355"/>
                  <a:gd name="connsiteY2" fmla="*/ 99152 h 903383"/>
                  <a:gd name="connsiteX3" fmla="*/ 2658788 w 2809355"/>
                  <a:gd name="connsiteY3" fmla="*/ 0 h 903383"/>
                  <a:gd name="connsiteX4" fmla="*/ 2809355 w 2809355"/>
                  <a:gd name="connsiteY4" fmla="*/ 150567 h 903383"/>
                  <a:gd name="connsiteX5" fmla="*/ 2677153 w 2809355"/>
                  <a:gd name="connsiteY5" fmla="*/ 418641 h 903383"/>
                  <a:gd name="connsiteX6" fmla="*/ 2809355 w 2809355"/>
                  <a:gd name="connsiteY6" fmla="*/ 752816 h 903383"/>
                  <a:gd name="connsiteX7" fmla="*/ 2658788 w 2809355"/>
                  <a:gd name="connsiteY7" fmla="*/ 903383 h 903383"/>
                  <a:gd name="connsiteX8" fmla="*/ 150621 w 2809355"/>
                  <a:gd name="connsiteY8" fmla="*/ 903383 h 903383"/>
                  <a:gd name="connsiteX9" fmla="*/ 54 w 2809355"/>
                  <a:gd name="connsiteY9" fmla="*/ 752816 h 903383"/>
                  <a:gd name="connsiteX10" fmla="*/ 176324 w 2809355"/>
                  <a:gd name="connsiteY10" fmla="*/ 473726 h 903383"/>
                  <a:gd name="connsiteX11" fmla="*/ 54 w 2809355"/>
                  <a:gd name="connsiteY11" fmla="*/ 150567 h 903383"/>
                  <a:gd name="connsiteX0" fmla="*/ 54 w 2809355"/>
                  <a:gd name="connsiteY0" fmla="*/ 150567 h 903499"/>
                  <a:gd name="connsiteX1" fmla="*/ 150621 w 2809355"/>
                  <a:gd name="connsiteY1" fmla="*/ 0 h 903499"/>
                  <a:gd name="connsiteX2" fmla="*/ 1344112 w 2809355"/>
                  <a:gd name="connsiteY2" fmla="*/ 99152 h 903499"/>
                  <a:gd name="connsiteX3" fmla="*/ 2658788 w 2809355"/>
                  <a:gd name="connsiteY3" fmla="*/ 0 h 903499"/>
                  <a:gd name="connsiteX4" fmla="*/ 2809355 w 2809355"/>
                  <a:gd name="connsiteY4" fmla="*/ 150567 h 903499"/>
                  <a:gd name="connsiteX5" fmla="*/ 2677153 w 2809355"/>
                  <a:gd name="connsiteY5" fmla="*/ 418641 h 903499"/>
                  <a:gd name="connsiteX6" fmla="*/ 2809355 w 2809355"/>
                  <a:gd name="connsiteY6" fmla="*/ 752816 h 903499"/>
                  <a:gd name="connsiteX7" fmla="*/ 2658788 w 2809355"/>
                  <a:gd name="connsiteY7" fmla="*/ 903383 h 903499"/>
                  <a:gd name="connsiteX8" fmla="*/ 1498348 w 2809355"/>
                  <a:gd name="connsiteY8" fmla="*/ 826266 h 903499"/>
                  <a:gd name="connsiteX9" fmla="*/ 150621 w 2809355"/>
                  <a:gd name="connsiteY9" fmla="*/ 903383 h 903499"/>
                  <a:gd name="connsiteX10" fmla="*/ 54 w 2809355"/>
                  <a:gd name="connsiteY10" fmla="*/ 752816 h 903499"/>
                  <a:gd name="connsiteX11" fmla="*/ 176324 w 2809355"/>
                  <a:gd name="connsiteY11" fmla="*/ 473726 h 903499"/>
                  <a:gd name="connsiteX12" fmla="*/ 54 w 2809355"/>
                  <a:gd name="connsiteY12" fmla="*/ 150567 h 903499"/>
                  <a:gd name="connsiteX0" fmla="*/ 54 w 2809355"/>
                  <a:gd name="connsiteY0" fmla="*/ 150567 h 947452"/>
                  <a:gd name="connsiteX1" fmla="*/ 150621 w 2809355"/>
                  <a:gd name="connsiteY1" fmla="*/ 0 h 947452"/>
                  <a:gd name="connsiteX2" fmla="*/ 1344112 w 2809355"/>
                  <a:gd name="connsiteY2" fmla="*/ 99152 h 947452"/>
                  <a:gd name="connsiteX3" fmla="*/ 2658788 w 2809355"/>
                  <a:gd name="connsiteY3" fmla="*/ 0 h 947452"/>
                  <a:gd name="connsiteX4" fmla="*/ 2809355 w 2809355"/>
                  <a:gd name="connsiteY4" fmla="*/ 150567 h 947452"/>
                  <a:gd name="connsiteX5" fmla="*/ 2677153 w 2809355"/>
                  <a:gd name="connsiteY5" fmla="*/ 418641 h 947452"/>
                  <a:gd name="connsiteX6" fmla="*/ 2809355 w 2809355"/>
                  <a:gd name="connsiteY6" fmla="*/ 752816 h 947452"/>
                  <a:gd name="connsiteX7" fmla="*/ 2658788 w 2809355"/>
                  <a:gd name="connsiteY7" fmla="*/ 903383 h 947452"/>
                  <a:gd name="connsiteX8" fmla="*/ 1509365 w 2809355"/>
                  <a:gd name="connsiteY8" fmla="*/ 947452 h 947452"/>
                  <a:gd name="connsiteX9" fmla="*/ 150621 w 2809355"/>
                  <a:gd name="connsiteY9" fmla="*/ 903383 h 947452"/>
                  <a:gd name="connsiteX10" fmla="*/ 54 w 2809355"/>
                  <a:gd name="connsiteY10" fmla="*/ 752816 h 947452"/>
                  <a:gd name="connsiteX11" fmla="*/ 176324 w 2809355"/>
                  <a:gd name="connsiteY11" fmla="*/ 473726 h 947452"/>
                  <a:gd name="connsiteX12" fmla="*/ 54 w 2809355"/>
                  <a:gd name="connsiteY12" fmla="*/ 150567 h 9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355" h="947452">
                    <a:moveTo>
                      <a:pt x="54" y="150567"/>
                    </a:moveTo>
                    <a:cubicBezTo>
                      <a:pt x="54" y="67411"/>
                      <a:pt x="67465" y="0"/>
                      <a:pt x="150621" y="0"/>
                    </a:cubicBezTo>
                    <a:cubicBezTo>
                      <a:pt x="541107" y="0"/>
                      <a:pt x="953626" y="99152"/>
                      <a:pt x="1344112" y="99152"/>
                    </a:cubicBezTo>
                    <a:lnTo>
                      <a:pt x="2658788" y="0"/>
                    </a:lnTo>
                    <a:cubicBezTo>
                      <a:pt x="2741944" y="0"/>
                      <a:pt x="2809355" y="67411"/>
                      <a:pt x="2809355" y="150567"/>
                    </a:cubicBezTo>
                    <a:cubicBezTo>
                      <a:pt x="2809355" y="239925"/>
                      <a:pt x="2677153" y="329283"/>
                      <a:pt x="2677153" y="418641"/>
                    </a:cubicBezTo>
                    <a:cubicBezTo>
                      <a:pt x="2677153" y="530033"/>
                      <a:pt x="2809355" y="641424"/>
                      <a:pt x="2809355" y="752816"/>
                    </a:cubicBezTo>
                    <a:cubicBezTo>
                      <a:pt x="2809355" y="835972"/>
                      <a:pt x="2741944" y="903383"/>
                      <a:pt x="2658788" y="903383"/>
                    </a:cubicBezTo>
                    <a:cubicBezTo>
                      <a:pt x="2264630" y="907056"/>
                      <a:pt x="1903523" y="943779"/>
                      <a:pt x="1509365" y="947452"/>
                    </a:cubicBezTo>
                    <a:lnTo>
                      <a:pt x="150621" y="903383"/>
                    </a:lnTo>
                    <a:cubicBezTo>
                      <a:pt x="67465" y="903383"/>
                      <a:pt x="54" y="835972"/>
                      <a:pt x="54" y="752816"/>
                    </a:cubicBezTo>
                    <a:cubicBezTo>
                      <a:pt x="-3618" y="637752"/>
                      <a:pt x="179996" y="588790"/>
                      <a:pt x="176324" y="473726"/>
                    </a:cubicBezTo>
                    <a:lnTo>
                      <a:pt x="54" y="150567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2F285FD-F299-CF6F-0915-59B0D2D06D17}"/>
                </a:ext>
              </a:extLst>
            </p:cNvPr>
            <p:cNvSpPr/>
            <p:nvPr/>
          </p:nvSpPr>
          <p:spPr>
            <a:xfrm>
              <a:off x="1962854" y="4488602"/>
              <a:ext cx="19094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chế</a:t>
              </a:r>
              <a:endParaRPr lang="en-GB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36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5629;p61">
            <a:extLst>
              <a:ext uri="{FF2B5EF4-FFF2-40B4-BE49-F238E27FC236}">
                <a16:creationId xmlns:a16="http://schemas.microsoft.com/office/drawing/2014/main" id="{9DB3CE3D-4F8F-8DA8-9F18-315A550E6190}"/>
              </a:ext>
            </a:extLst>
          </p:cNvPr>
          <p:cNvSpPr/>
          <p:nvPr/>
        </p:nvSpPr>
        <p:spPr>
          <a:xfrm rot="10800000" flipH="1">
            <a:off x="10357305" y="665790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5630;p61">
            <a:extLst>
              <a:ext uri="{FF2B5EF4-FFF2-40B4-BE49-F238E27FC236}">
                <a16:creationId xmlns:a16="http://schemas.microsoft.com/office/drawing/2014/main" id="{8D5090A5-180B-9383-B815-FBA5F8900C73}"/>
              </a:ext>
            </a:extLst>
          </p:cNvPr>
          <p:cNvSpPr/>
          <p:nvPr/>
        </p:nvSpPr>
        <p:spPr>
          <a:xfrm>
            <a:off x="668519" y="705764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5631;p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70A31D-4414-0B26-786F-3CDD413A2891}"/>
              </a:ext>
            </a:extLst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5639;p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986F18-1E15-A958-2473-1894A1600502}"/>
              </a:ext>
            </a:extLst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5648;p61">
            <a:extLst>
              <a:ext uri="{FF2B5EF4-FFF2-40B4-BE49-F238E27FC236}">
                <a16:creationId xmlns:a16="http://schemas.microsoft.com/office/drawing/2014/main" id="{B1D65018-455B-5025-61D9-930E41B1F391}"/>
              </a:ext>
            </a:extLst>
          </p:cNvPr>
          <p:cNvSpPr/>
          <p:nvPr/>
        </p:nvSpPr>
        <p:spPr>
          <a:xfrm>
            <a:off x="6253371" y="4976300"/>
            <a:ext cx="5130400" cy="350800"/>
          </a:xfrm>
          <a:prstGeom prst="ellipse">
            <a:avLst/>
          </a:prstGeom>
          <a:solidFill>
            <a:srgbClr val="000000">
              <a:alpha val="117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2D38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13" name="Google Shape;5654;p61">
            <a:extLst>
              <a:ext uri="{FF2B5EF4-FFF2-40B4-BE49-F238E27FC236}">
                <a16:creationId xmlns:a16="http://schemas.microsoft.com/office/drawing/2014/main" id="{515E47D5-C95C-B9D0-69FB-4B799FA8D275}"/>
              </a:ext>
            </a:extLst>
          </p:cNvPr>
          <p:cNvSpPr/>
          <p:nvPr/>
        </p:nvSpPr>
        <p:spPr>
          <a:xfrm>
            <a:off x="10893231" y="2722870"/>
            <a:ext cx="1058323" cy="581052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2D38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14" name="Google Shape;5655;p61">
            <a:extLst>
              <a:ext uri="{FF2B5EF4-FFF2-40B4-BE49-F238E27FC236}">
                <a16:creationId xmlns:a16="http://schemas.microsoft.com/office/drawing/2014/main" id="{FD708B6A-2717-5DF6-F465-732590D8B2A8}"/>
              </a:ext>
            </a:extLst>
          </p:cNvPr>
          <p:cNvSpPr/>
          <p:nvPr/>
        </p:nvSpPr>
        <p:spPr>
          <a:xfrm>
            <a:off x="10284938" y="2152791"/>
            <a:ext cx="934399" cy="51301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2D38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15" name="Google Shape;5656;p61">
            <a:extLst>
              <a:ext uri="{FF2B5EF4-FFF2-40B4-BE49-F238E27FC236}">
                <a16:creationId xmlns:a16="http://schemas.microsoft.com/office/drawing/2014/main" id="{11341C83-B0EA-32D5-3D4A-B59AC5266940}"/>
              </a:ext>
            </a:extLst>
          </p:cNvPr>
          <p:cNvGrpSpPr/>
          <p:nvPr/>
        </p:nvGrpSpPr>
        <p:grpSpPr>
          <a:xfrm flipH="1">
            <a:off x="843705" y="420981"/>
            <a:ext cx="833961" cy="824152"/>
            <a:chOff x="5149750" y="3034050"/>
            <a:chExt cx="952300" cy="941100"/>
          </a:xfrm>
        </p:grpSpPr>
        <p:sp>
          <p:nvSpPr>
            <p:cNvPr id="116" name="Google Shape;5657;p61">
              <a:extLst>
                <a:ext uri="{FF2B5EF4-FFF2-40B4-BE49-F238E27FC236}">
                  <a16:creationId xmlns:a16="http://schemas.microsoft.com/office/drawing/2014/main" id="{77AFEF1D-F7DE-87A1-280D-2D1371BED136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658;p61">
              <a:extLst>
                <a:ext uri="{FF2B5EF4-FFF2-40B4-BE49-F238E27FC236}">
                  <a16:creationId xmlns:a16="http://schemas.microsoft.com/office/drawing/2014/main" id="{6651FC42-7EE6-369C-8518-26525E63CDB7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659;p61">
              <a:extLst>
                <a:ext uri="{FF2B5EF4-FFF2-40B4-BE49-F238E27FC236}">
                  <a16:creationId xmlns:a16="http://schemas.microsoft.com/office/drawing/2014/main" id="{20357994-D82A-BE38-541F-8C270CA40B8B}"/>
                </a:ext>
              </a:extLst>
            </p:cNvPr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660;p61">
              <a:extLst>
                <a:ext uri="{FF2B5EF4-FFF2-40B4-BE49-F238E27FC236}">
                  <a16:creationId xmlns:a16="http://schemas.microsoft.com/office/drawing/2014/main" id="{21C86180-4B87-87DE-90A1-010B6B187DF8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661;p61">
              <a:extLst>
                <a:ext uri="{FF2B5EF4-FFF2-40B4-BE49-F238E27FC236}">
                  <a16:creationId xmlns:a16="http://schemas.microsoft.com/office/drawing/2014/main" id="{7DD489D8-ECFC-B716-2BC1-7A7CF943AA2B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662;p61">
              <a:extLst>
                <a:ext uri="{FF2B5EF4-FFF2-40B4-BE49-F238E27FC236}">
                  <a16:creationId xmlns:a16="http://schemas.microsoft.com/office/drawing/2014/main" id="{E4218683-FCB0-58EE-C4DE-0CA85BB88A25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663;p61">
              <a:extLst>
                <a:ext uri="{FF2B5EF4-FFF2-40B4-BE49-F238E27FC236}">
                  <a16:creationId xmlns:a16="http://schemas.microsoft.com/office/drawing/2014/main" id="{4F11285B-BC97-C79A-602A-BB94084DDB47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664;p61">
              <a:extLst>
                <a:ext uri="{FF2B5EF4-FFF2-40B4-BE49-F238E27FC236}">
                  <a16:creationId xmlns:a16="http://schemas.microsoft.com/office/drawing/2014/main" id="{B0970944-BEF6-D955-9B26-06134086593E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665;p61">
              <a:extLst>
                <a:ext uri="{FF2B5EF4-FFF2-40B4-BE49-F238E27FC236}">
                  <a16:creationId xmlns:a16="http://schemas.microsoft.com/office/drawing/2014/main" id="{0C997C8D-F060-E94B-687A-A62CA8FB095C}"/>
                </a:ext>
              </a:extLst>
            </p:cNvPr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666;p61">
              <a:extLst>
                <a:ext uri="{FF2B5EF4-FFF2-40B4-BE49-F238E27FC236}">
                  <a16:creationId xmlns:a16="http://schemas.microsoft.com/office/drawing/2014/main" id="{1D758FF4-3F4D-E88C-E102-49F6C1E4C7FA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667;p61">
              <a:extLst>
                <a:ext uri="{FF2B5EF4-FFF2-40B4-BE49-F238E27FC236}">
                  <a16:creationId xmlns:a16="http://schemas.microsoft.com/office/drawing/2014/main" id="{37A696A1-87BF-3438-39CF-0E02F30702C6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668;p61">
              <a:extLst>
                <a:ext uri="{FF2B5EF4-FFF2-40B4-BE49-F238E27FC236}">
                  <a16:creationId xmlns:a16="http://schemas.microsoft.com/office/drawing/2014/main" id="{CDABB282-8596-5E55-D203-648704CA79E4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669;p61">
              <a:extLst>
                <a:ext uri="{FF2B5EF4-FFF2-40B4-BE49-F238E27FC236}">
                  <a16:creationId xmlns:a16="http://schemas.microsoft.com/office/drawing/2014/main" id="{4847DEC0-202A-32F9-BBE0-D7C7BE427867}"/>
                </a:ext>
              </a:extLst>
            </p:cNvPr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670;p61">
              <a:extLst>
                <a:ext uri="{FF2B5EF4-FFF2-40B4-BE49-F238E27FC236}">
                  <a16:creationId xmlns:a16="http://schemas.microsoft.com/office/drawing/2014/main" id="{397AB315-526E-4B0E-B7A9-14E83CD09020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71;p61">
              <a:extLst>
                <a:ext uri="{FF2B5EF4-FFF2-40B4-BE49-F238E27FC236}">
                  <a16:creationId xmlns:a16="http://schemas.microsoft.com/office/drawing/2014/main" id="{56C6EB88-A755-C7BA-D360-F72696FA85A0}"/>
                </a:ext>
              </a:extLst>
            </p:cNvPr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72;p61">
              <a:extLst>
                <a:ext uri="{FF2B5EF4-FFF2-40B4-BE49-F238E27FC236}">
                  <a16:creationId xmlns:a16="http://schemas.microsoft.com/office/drawing/2014/main" id="{6B0F3C49-729F-CC9D-D871-02E67F788D5C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73;p61">
              <a:extLst>
                <a:ext uri="{FF2B5EF4-FFF2-40B4-BE49-F238E27FC236}">
                  <a16:creationId xmlns:a16="http://schemas.microsoft.com/office/drawing/2014/main" id="{31087C8F-788D-5989-DAB8-B3AAA8E7E5C9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74;p61">
              <a:extLst>
                <a:ext uri="{FF2B5EF4-FFF2-40B4-BE49-F238E27FC236}">
                  <a16:creationId xmlns:a16="http://schemas.microsoft.com/office/drawing/2014/main" id="{23D5B09E-2656-39E3-4631-766C6CD38C05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75;p61">
              <a:extLst>
                <a:ext uri="{FF2B5EF4-FFF2-40B4-BE49-F238E27FC236}">
                  <a16:creationId xmlns:a16="http://schemas.microsoft.com/office/drawing/2014/main" id="{DDA05FA7-E80C-852F-C3EA-94933BB28263}"/>
                </a:ext>
              </a:extLst>
            </p:cNvPr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76;p61">
              <a:extLst>
                <a:ext uri="{FF2B5EF4-FFF2-40B4-BE49-F238E27FC236}">
                  <a16:creationId xmlns:a16="http://schemas.microsoft.com/office/drawing/2014/main" id="{A30A9712-B032-6B80-407A-7EEDD440EBF5}"/>
                </a:ext>
              </a:extLst>
            </p:cNvPr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77;p61">
              <a:extLst>
                <a:ext uri="{FF2B5EF4-FFF2-40B4-BE49-F238E27FC236}">
                  <a16:creationId xmlns:a16="http://schemas.microsoft.com/office/drawing/2014/main" id="{328E3652-065A-547D-2F47-9715A9AA04CE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78;p61">
              <a:extLst>
                <a:ext uri="{FF2B5EF4-FFF2-40B4-BE49-F238E27FC236}">
                  <a16:creationId xmlns:a16="http://schemas.microsoft.com/office/drawing/2014/main" id="{77364601-2B8F-9256-1A46-51DF8F0600DF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79;p61">
              <a:extLst>
                <a:ext uri="{FF2B5EF4-FFF2-40B4-BE49-F238E27FC236}">
                  <a16:creationId xmlns:a16="http://schemas.microsoft.com/office/drawing/2014/main" id="{7F4C31B8-37EF-49D3-9953-6419D235C012}"/>
                </a:ext>
              </a:extLst>
            </p:cNvPr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80;p61">
              <a:extLst>
                <a:ext uri="{FF2B5EF4-FFF2-40B4-BE49-F238E27FC236}">
                  <a16:creationId xmlns:a16="http://schemas.microsoft.com/office/drawing/2014/main" id="{DFCE23EF-A6E3-C8C6-2B40-677E33514B9A}"/>
                </a:ext>
              </a:extLst>
            </p:cNvPr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81;p61">
              <a:extLst>
                <a:ext uri="{FF2B5EF4-FFF2-40B4-BE49-F238E27FC236}">
                  <a16:creationId xmlns:a16="http://schemas.microsoft.com/office/drawing/2014/main" id="{82204C61-FA74-385E-89C5-1099F8F2DE62}"/>
                </a:ext>
              </a:extLst>
            </p:cNvPr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82;p61">
              <a:extLst>
                <a:ext uri="{FF2B5EF4-FFF2-40B4-BE49-F238E27FC236}">
                  <a16:creationId xmlns:a16="http://schemas.microsoft.com/office/drawing/2014/main" id="{C49DE1C4-BB3B-B4B4-9074-4F57800B9C91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EFEFE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83;p61">
              <a:extLst>
                <a:ext uri="{FF2B5EF4-FFF2-40B4-BE49-F238E27FC236}">
                  <a16:creationId xmlns:a16="http://schemas.microsoft.com/office/drawing/2014/main" id="{2D04E770-3CAF-F72F-8EAB-B0ECFB432520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684;p61">
              <a:extLst>
                <a:ext uri="{FF2B5EF4-FFF2-40B4-BE49-F238E27FC236}">
                  <a16:creationId xmlns:a16="http://schemas.microsoft.com/office/drawing/2014/main" id="{ED8FC482-4289-8BC5-EB42-B93C8BB4626C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EFEFE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685;p61">
              <a:extLst>
                <a:ext uri="{FF2B5EF4-FFF2-40B4-BE49-F238E27FC236}">
                  <a16:creationId xmlns:a16="http://schemas.microsoft.com/office/drawing/2014/main" id="{A8A375E8-DA73-E013-494C-73286DD2BF68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686;p61">
              <a:extLst>
                <a:ext uri="{FF2B5EF4-FFF2-40B4-BE49-F238E27FC236}">
                  <a16:creationId xmlns:a16="http://schemas.microsoft.com/office/drawing/2014/main" id="{CB5FCDB9-C675-9145-E774-22C9F35856B4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687;p61">
              <a:extLst>
                <a:ext uri="{FF2B5EF4-FFF2-40B4-BE49-F238E27FC236}">
                  <a16:creationId xmlns:a16="http://schemas.microsoft.com/office/drawing/2014/main" id="{208A0CD2-EC7A-190C-775D-123FFA37A600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688;p61">
              <a:extLst>
                <a:ext uri="{FF2B5EF4-FFF2-40B4-BE49-F238E27FC236}">
                  <a16:creationId xmlns:a16="http://schemas.microsoft.com/office/drawing/2014/main" id="{34392DDF-AFCF-5F3B-9883-5153D3B214E8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689;p61">
              <a:extLst>
                <a:ext uri="{FF2B5EF4-FFF2-40B4-BE49-F238E27FC236}">
                  <a16:creationId xmlns:a16="http://schemas.microsoft.com/office/drawing/2014/main" id="{4C029CBC-FF72-046E-D8B7-D90478BA890E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690;p61">
              <a:extLst>
                <a:ext uri="{FF2B5EF4-FFF2-40B4-BE49-F238E27FC236}">
                  <a16:creationId xmlns:a16="http://schemas.microsoft.com/office/drawing/2014/main" id="{97FF441C-D6E1-AB15-B78B-0E1A1AEBA6A8}"/>
                </a:ext>
              </a:extLst>
            </p:cNvPr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691;p61">
              <a:extLst>
                <a:ext uri="{FF2B5EF4-FFF2-40B4-BE49-F238E27FC236}">
                  <a16:creationId xmlns:a16="http://schemas.microsoft.com/office/drawing/2014/main" id="{40165B12-1A34-97A7-4FC0-89CC48AF328C}"/>
                </a:ext>
              </a:extLst>
            </p:cNvPr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692;p61">
              <a:extLst>
                <a:ext uri="{FF2B5EF4-FFF2-40B4-BE49-F238E27FC236}">
                  <a16:creationId xmlns:a16="http://schemas.microsoft.com/office/drawing/2014/main" id="{322530D1-08EF-A9F3-77E9-3E41242104A8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693;p61">
              <a:extLst>
                <a:ext uri="{FF2B5EF4-FFF2-40B4-BE49-F238E27FC236}">
                  <a16:creationId xmlns:a16="http://schemas.microsoft.com/office/drawing/2014/main" id="{4D41D86B-8868-7CB3-12F1-CE91315752F3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694;p61">
              <a:extLst>
                <a:ext uri="{FF2B5EF4-FFF2-40B4-BE49-F238E27FC236}">
                  <a16:creationId xmlns:a16="http://schemas.microsoft.com/office/drawing/2014/main" id="{C9A043C7-1841-7A9C-B05E-6C91AB9F0746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695;p61">
              <a:extLst>
                <a:ext uri="{FF2B5EF4-FFF2-40B4-BE49-F238E27FC236}">
                  <a16:creationId xmlns:a16="http://schemas.microsoft.com/office/drawing/2014/main" id="{960F3279-16B5-7754-6BD8-5AEF8AC2EC77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96;p61">
              <a:extLst>
                <a:ext uri="{FF2B5EF4-FFF2-40B4-BE49-F238E27FC236}">
                  <a16:creationId xmlns:a16="http://schemas.microsoft.com/office/drawing/2014/main" id="{7865A110-3815-555F-02E3-686FB77975D2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97;p61">
              <a:extLst>
                <a:ext uri="{FF2B5EF4-FFF2-40B4-BE49-F238E27FC236}">
                  <a16:creationId xmlns:a16="http://schemas.microsoft.com/office/drawing/2014/main" id="{CBD5E4D7-A1AA-78D1-FEA0-45DF59DADBFA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98;p61">
              <a:extLst>
                <a:ext uri="{FF2B5EF4-FFF2-40B4-BE49-F238E27FC236}">
                  <a16:creationId xmlns:a16="http://schemas.microsoft.com/office/drawing/2014/main" id="{1488AA26-ADEC-F5C9-11EF-B0429ADB8E99}"/>
                </a:ext>
              </a:extLst>
            </p:cNvPr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99;p61">
              <a:extLst>
                <a:ext uri="{FF2B5EF4-FFF2-40B4-BE49-F238E27FC236}">
                  <a16:creationId xmlns:a16="http://schemas.microsoft.com/office/drawing/2014/main" id="{50692FD6-6926-D002-5D37-33564FD67B33}"/>
                </a:ext>
              </a:extLst>
            </p:cNvPr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700;p61">
              <a:extLst>
                <a:ext uri="{FF2B5EF4-FFF2-40B4-BE49-F238E27FC236}">
                  <a16:creationId xmlns:a16="http://schemas.microsoft.com/office/drawing/2014/main" id="{DF466A7A-39F8-A0E9-C015-04B401CE684A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701;p61">
              <a:extLst>
                <a:ext uri="{FF2B5EF4-FFF2-40B4-BE49-F238E27FC236}">
                  <a16:creationId xmlns:a16="http://schemas.microsoft.com/office/drawing/2014/main" id="{355E3321-9BD3-29B6-29A2-0D91B18C83F8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702;p61">
              <a:extLst>
                <a:ext uri="{FF2B5EF4-FFF2-40B4-BE49-F238E27FC236}">
                  <a16:creationId xmlns:a16="http://schemas.microsoft.com/office/drawing/2014/main" id="{D2DD3F27-532D-058F-7D19-2CA60F71F6B7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703;p61">
              <a:extLst>
                <a:ext uri="{FF2B5EF4-FFF2-40B4-BE49-F238E27FC236}">
                  <a16:creationId xmlns:a16="http://schemas.microsoft.com/office/drawing/2014/main" id="{C9A59FA6-C3E7-209A-0006-08B262E91FF5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704;p61">
              <a:extLst>
                <a:ext uri="{FF2B5EF4-FFF2-40B4-BE49-F238E27FC236}">
                  <a16:creationId xmlns:a16="http://schemas.microsoft.com/office/drawing/2014/main" id="{275CBB00-CEAB-8D77-1ACF-FD47A987FECB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705;p61">
              <a:extLst>
                <a:ext uri="{FF2B5EF4-FFF2-40B4-BE49-F238E27FC236}">
                  <a16:creationId xmlns:a16="http://schemas.microsoft.com/office/drawing/2014/main" id="{57B53A69-7744-E555-A8B2-BBE556F0992F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706;p61">
              <a:extLst>
                <a:ext uri="{FF2B5EF4-FFF2-40B4-BE49-F238E27FC236}">
                  <a16:creationId xmlns:a16="http://schemas.microsoft.com/office/drawing/2014/main" id="{28D6C73D-1BA1-765F-1E25-8EEB39AD59BF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707;p61">
              <a:extLst>
                <a:ext uri="{FF2B5EF4-FFF2-40B4-BE49-F238E27FC236}">
                  <a16:creationId xmlns:a16="http://schemas.microsoft.com/office/drawing/2014/main" id="{46F5CDFE-6677-B2CD-437E-35C1D309AA1B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708;p61">
              <a:extLst>
                <a:ext uri="{FF2B5EF4-FFF2-40B4-BE49-F238E27FC236}">
                  <a16:creationId xmlns:a16="http://schemas.microsoft.com/office/drawing/2014/main" id="{A3F7D975-5F10-0055-C39C-AFE5FC251D8D}"/>
                </a:ext>
              </a:extLst>
            </p:cNvPr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5709;p61">
            <a:extLst>
              <a:ext uri="{FF2B5EF4-FFF2-40B4-BE49-F238E27FC236}">
                <a16:creationId xmlns:a16="http://schemas.microsoft.com/office/drawing/2014/main" id="{3E7B378D-25D9-FE0E-FC46-8755B94136C3}"/>
              </a:ext>
            </a:extLst>
          </p:cNvPr>
          <p:cNvGrpSpPr/>
          <p:nvPr/>
        </p:nvGrpSpPr>
        <p:grpSpPr>
          <a:xfrm>
            <a:off x="10812658" y="3873709"/>
            <a:ext cx="1342804" cy="1492087"/>
            <a:chOff x="8109493" y="2905281"/>
            <a:chExt cx="1007103" cy="1119065"/>
          </a:xfrm>
        </p:grpSpPr>
        <p:sp>
          <p:nvSpPr>
            <p:cNvPr id="169" name="Google Shape;5710;p61">
              <a:extLst>
                <a:ext uri="{FF2B5EF4-FFF2-40B4-BE49-F238E27FC236}">
                  <a16:creationId xmlns:a16="http://schemas.microsoft.com/office/drawing/2014/main" id="{0FC1C42C-A7FB-E47A-8ECD-8C8647F60025}"/>
                </a:ext>
              </a:extLst>
            </p:cNvPr>
            <p:cNvSpPr/>
            <p:nvPr/>
          </p:nvSpPr>
          <p:spPr>
            <a:xfrm>
              <a:off x="8256354" y="3926546"/>
              <a:ext cx="619800" cy="97800"/>
            </a:xfrm>
            <a:prstGeom prst="ellipse">
              <a:avLst/>
            </a:pr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2D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70" name="Google Shape;5711;p61">
              <a:extLst>
                <a:ext uri="{FF2B5EF4-FFF2-40B4-BE49-F238E27FC236}">
                  <a16:creationId xmlns:a16="http://schemas.microsoft.com/office/drawing/2014/main" id="{9618434E-25D1-B1A5-7B41-8CDC76E77598}"/>
                </a:ext>
              </a:extLst>
            </p:cNvPr>
            <p:cNvGrpSpPr/>
            <p:nvPr/>
          </p:nvGrpSpPr>
          <p:grpSpPr>
            <a:xfrm>
              <a:off x="8109493" y="2905281"/>
              <a:ext cx="1007103" cy="1090036"/>
              <a:chOff x="10556950" y="2998175"/>
              <a:chExt cx="1228025" cy="1329150"/>
            </a:xfrm>
          </p:grpSpPr>
          <p:sp>
            <p:nvSpPr>
              <p:cNvPr id="171" name="Google Shape;5712;p61">
                <a:extLst>
                  <a:ext uri="{FF2B5EF4-FFF2-40B4-BE49-F238E27FC236}">
                    <a16:creationId xmlns:a16="http://schemas.microsoft.com/office/drawing/2014/main" id="{D4C7C892-EC3E-8B4B-DF74-369B379C28AC}"/>
                  </a:ext>
                </a:extLst>
              </p:cNvPr>
              <p:cNvSpPr/>
              <p:nvPr/>
            </p:nvSpPr>
            <p:spPr>
              <a:xfrm>
                <a:off x="10743000" y="2998175"/>
                <a:ext cx="1041975" cy="864950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34598" extrusionOk="0">
                    <a:moveTo>
                      <a:pt x="20840" y="0"/>
                    </a:moveTo>
                    <a:lnTo>
                      <a:pt x="19771" y="19"/>
                    </a:lnTo>
                    <a:lnTo>
                      <a:pt x="18721" y="77"/>
                    </a:lnTo>
                    <a:lnTo>
                      <a:pt x="17672" y="191"/>
                    </a:lnTo>
                    <a:lnTo>
                      <a:pt x="16641" y="344"/>
                    </a:lnTo>
                    <a:lnTo>
                      <a:pt x="15630" y="535"/>
                    </a:lnTo>
                    <a:lnTo>
                      <a:pt x="14638" y="764"/>
                    </a:lnTo>
                    <a:lnTo>
                      <a:pt x="13683" y="1050"/>
                    </a:lnTo>
                    <a:lnTo>
                      <a:pt x="12729" y="1355"/>
                    </a:lnTo>
                    <a:lnTo>
                      <a:pt x="11813" y="1699"/>
                    </a:lnTo>
                    <a:lnTo>
                      <a:pt x="10916" y="2080"/>
                    </a:lnTo>
                    <a:lnTo>
                      <a:pt x="10039" y="2500"/>
                    </a:lnTo>
                    <a:lnTo>
                      <a:pt x="9199" y="2939"/>
                    </a:lnTo>
                    <a:lnTo>
                      <a:pt x="8378" y="3435"/>
                    </a:lnTo>
                    <a:lnTo>
                      <a:pt x="7596" y="3950"/>
                    </a:lnTo>
                    <a:lnTo>
                      <a:pt x="6833" y="4485"/>
                    </a:lnTo>
                    <a:lnTo>
                      <a:pt x="6108" y="5057"/>
                    </a:lnTo>
                    <a:lnTo>
                      <a:pt x="5421" y="5668"/>
                    </a:lnTo>
                    <a:lnTo>
                      <a:pt x="4772" y="6298"/>
                    </a:lnTo>
                    <a:lnTo>
                      <a:pt x="4142" y="6946"/>
                    </a:lnTo>
                    <a:lnTo>
                      <a:pt x="3569" y="7614"/>
                    </a:lnTo>
                    <a:lnTo>
                      <a:pt x="3016" y="8320"/>
                    </a:lnTo>
                    <a:lnTo>
                      <a:pt x="2768" y="8683"/>
                    </a:lnTo>
                    <a:lnTo>
                      <a:pt x="2520" y="9046"/>
                    </a:lnTo>
                    <a:lnTo>
                      <a:pt x="2291" y="9408"/>
                    </a:lnTo>
                    <a:lnTo>
                      <a:pt x="2062" y="9790"/>
                    </a:lnTo>
                    <a:lnTo>
                      <a:pt x="1852" y="10171"/>
                    </a:lnTo>
                    <a:lnTo>
                      <a:pt x="1642" y="10553"/>
                    </a:lnTo>
                    <a:lnTo>
                      <a:pt x="1451" y="10954"/>
                    </a:lnTo>
                    <a:lnTo>
                      <a:pt x="1280" y="11335"/>
                    </a:lnTo>
                    <a:lnTo>
                      <a:pt x="1108" y="11736"/>
                    </a:lnTo>
                    <a:lnTo>
                      <a:pt x="936" y="12156"/>
                    </a:lnTo>
                    <a:lnTo>
                      <a:pt x="802" y="12557"/>
                    </a:lnTo>
                    <a:lnTo>
                      <a:pt x="669" y="12977"/>
                    </a:lnTo>
                    <a:lnTo>
                      <a:pt x="535" y="13377"/>
                    </a:lnTo>
                    <a:lnTo>
                      <a:pt x="421" y="13797"/>
                    </a:lnTo>
                    <a:lnTo>
                      <a:pt x="325" y="14236"/>
                    </a:lnTo>
                    <a:lnTo>
                      <a:pt x="249" y="14656"/>
                    </a:lnTo>
                    <a:lnTo>
                      <a:pt x="173" y="15095"/>
                    </a:lnTo>
                    <a:lnTo>
                      <a:pt x="115" y="15515"/>
                    </a:lnTo>
                    <a:lnTo>
                      <a:pt x="58" y="15954"/>
                    </a:lnTo>
                    <a:lnTo>
                      <a:pt x="39" y="16392"/>
                    </a:lnTo>
                    <a:lnTo>
                      <a:pt x="20" y="16850"/>
                    </a:lnTo>
                    <a:lnTo>
                      <a:pt x="1" y="17289"/>
                    </a:lnTo>
                    <a:lnTo>
                      <a:pt x="20" y="17747"/>
                    </a:lnTo>
                    <a:lnTo>
                      <a:pt x="39" y="18186"/>
                    </a:lnTo>
                    <a:lnTo>
                      <a:pt x="58" y="18625"/>
                    </a:lnTo>
                    <a:lnTo>
                      <a:pt x="115" y="19064"/>
                    </a:lnTo>
                    <a:lnTo>
                      <a:pt x="173" y="19503"/>
                    </a:lnTo>
                    <a:lnTo>
                      <a:pt x="249" y="19923"/>
                    </a:lnTo>
                    <a:lnTo>
                      <a:pt x="325" y="20362"/>
                    </a:lnTo>
                    <a:lnTo>
                      <a:pt x="421" y="20782"/>
                    </a:lnTo>
                    <a:lnTo>
                      <a:pt x="535" y="21201"/>
                    </a:lnTo>
                    <a:lnTo>
                      <a:pt x="669" y="21621"/>
                    </a:lnTo>
                    <a:lnTo>
                      <a:pt x="802" y="22022"/>
                    </a:lnTo>
                    <a:lnTo>
                      <a:pt x="936" y="22442"/>
                    </a:lnTo>
                    <a:lnTo>
                      <a:pt x="1108" y="22843"/>
                    </a:lnTo>
                    <a:lnTo>
                      <a:pt x="1280" y="23243"/>
                    </a:lnTo>
                    <a:lnTo>
                      <a:pt x="1451" y="23644"/>
                    </a:lnTo>
                    <a:lnTo>
                      <a:pt x="1642" y="24026"/>
                    </a:lnTo>
                    <a:lnTo>
                      <a:pt x="1852" y="24407"/>
                    </a:lnTo>
                    <a:lnTo>
                      <a:pt x="2062" y="24789"/>
                    </a:lnTo>
                    <a:lnTo>
                      <a:pt x="2291" y="25171"/>
                    </a:lnTo>
                    <a:lnTo>
                      <a:pt x="2520" y="25533"/>
                    </a:lnTo>
                    <a:lnTo>
                      <a:pt x="2768" y="25896"/>
                    </a:lnTo>
                    <a:lnTo>
                      <a:pt x="3016" y="26258"/>
                    </a:lnTo>
                    <a:lnTo>
                      <a:pt x="3569" y="26964"/>
                    </a:lnTo>
                    <a:lnTo>
                      <a:pt x="4142" y="27651"/>
                    </a:lnTo>
                    <a:lnTo>
                      <a:pt x="4772" y="28300"/>
                    </a:lnTo>
                    <a:lnTo>
                      <a:pt x="5421" y="28930"/>
                    </a:lnTo>
                    <a:lnTo>
                      <a:pt x="6108" y="29522"/>
                    </a:lnTo>
                    <a:lnTo>
                      <a:pt x="6833" y="30094"/>
                    </a:lnTo>
                    <a:lnTo>
                      <a:pt x="7596" y="30647"/>
                    </a:lnTo>
                    <a:lnTo>
                      <a:pt x="8378" y="31163"/>
                    </a:lnTo>
                    <a:lnTo>
                      <a:pt x="9199" y="31640"/>
                    </a:lnTo>
                    <a:lnTo>
                      <a:pt x="10039" y="32079"/>
                    </a:lnTo>
                    <a:lnTo>
                      <a:pt x="10916" y="32498"/>
                    </a:lnTo>
                    <a:lnTo>
                      <a:pt x="11813" y="32880"/>
                    </a:lnTo>
                    <a:lnTo>
                      <a:pt x="12729" y="33224"/>
                    </a:lnTo>
                    <a:lnTo>
                      <a:pt x="13683" y="33548"/>
                    </a:lnTo>
                    <a:lnTo>
                      <a:pt x="14638" y="33815"/>
                    </a:lnTo>
                    <a:lnTo>
                      <a:pt x="15630" y="34044"/>
                    </a:lnTo>
                    <a:lnTo>
                      <a:pt x="16641" y="34235"/>
                    </a:lnTo>
                    <a:lnTo>
                      <a:pt x="17672" y="34388"/>
                    </a:lnTo>
                    <a:lnTo>
                      <a:pt x="18721" y="34502"/>
                    </a:lnTo>
                    <a:lnTo>
                      <a:pt x="19771" y="34559"/>
                    </a:lnTo>
                    <a:lnTo>
                      <a:pt x="20840" y="34598"/>
                    </a:lnTo>
                    <a:lnTo>
                      <a:pt x="21908" y="34559"/>
                    </a:lnTo>
                    <a:lnTo>
                      <a:pt x="22977" y="34502"/>
                    </a:lnTo>
                    <a:lnTo>
                      <a:pt x="24007" y="34388"/>
                    </a:lnTo>
                    <a:lnTo>
                      <a:pt x="25038" y="34235"/>
                    </a:lnTo>
                    <a:lnTo>
                      <a:pt x="26049" y="34044"/>
                    </a:lnTo>
                    <a:lnTo>
                      <a:pt x="27041" y="33815"/>
                    </a:lnTo>
                    <a:lnTo>
                      <a:pt x="28015" y="33548"/>
                    </a:lnTo>
                    <a:lnTo>
                      <a:pt x="28950" y="33224"/>
                    </a:lnTo>
                    <a:lnTo>
                      <a:pt x="29885" y="32880"/>
                    </a:lnTo>
                    <a:lnTo>
                      <a:pt x="30782" y="32498"/>
                    </a:lnTo>
                    <a:lnTo>
                      <a:pt x="31640" y="32079"/>
                    </a:lnTo>
                    <a:lnTo>
                      <a:pt x="32499" y="31640"/>
                    </a:lnTo>
                    <a:lnTo>
                      <a:pt x="33301" y="31163"/>
                    </a:lnTo>
                    <a:lnTo>
                      <a:pt x="34102" y="30647"/>
                    </a:lnTo>
                    <a:lnTo>
                      <a:pt x="34846" y="30094"/>
                    </a:lnTo>
                    <a:lnTo>
                      <a:pt x="35572" y="29522"/>
                    </a:lnTo>
                    <a:lnTo>
                      <a:pt x="36259" y="28930"/>
                    </a:lnTo>
                    <a:lnTo>
                      <a:pt x="36926" y="28300"/>
                    </a:lnTo>
                    <a:lnTo>
                      <a:pt x="37537" y="27651"/>
                    </a:lnTo>
                    <a:lnTo>
                      <a:pt x="38129" y="26964"/>
                    </a:lnTo>
                    <a:lnTo>
                      <a:pt x="38663" y="26258"/>
                    </a:lnTo>
                    <a:lnTo>
                      <a:pt x="38911" y="25896"/>
                    </a:lnTo>
                    <a:lnTo>
                      <a:pt x="39159" y="25533"/>
                    </a:lnTo>
                    <a:lnTo>
                      <a:pt x="39407" y="25171"/>
                    </a:lnTo>
                    <a:lnTo>
                      <a:pt x="39617" y="24789"/>
                    </a:lnTo>
                    <a:lnTo>
                      <a:pt x="39846" y="24407"/>
                    </a:lnTo>
                    <a:lnTo>
                      <a:pt x="40037" y="24026"/>
                    </a:lnTo>
                    <a:lnTo>
                      <a:pt x="40228" y="23644"/>
                    </a:lnTo>
                    <a:lnTo>
                      <a:pt x="40419" y="23243"/>
                    </a:lnTo>
                    <a:lnTo>
                      <a:pt x="40590" y="22843"/>
                    </a:lnTo>
                    <a:lnTo>
                      <a:pt x="40743" y="22442"/>
                    </a:lnTo>
                    <a:lnTo>
                      <a:pt x="40896" y="22022"/>
                    </a:lnTo>
                    <a:lnTo>
                      <a:pt x="41029" y="21621"/>
                    </a:lnTo>
                    <a:lnTo>
                      <a:pt x="41144" y="21201"/>
                    </a:lnTo>
                    <a:lnTo>
                      <a:pt x="41258" y="20782"/>
                    </a:lnTo>
                    <a:lnTo>
                      <a:pt x="41354" y="20362"/>
                    </a:lnTo>
                    <a:lnTo>
                      <a:pt x="41430" y="19923"/>
                    </a:lnTo>
                    <a:lnTo>
                      <a:pt x="41506" y="19503"/>
                    </a:lnTo>
                    <a:lnTo>
                      <a:pt x="41564" y="19064"/>
                    </a:lnTo>
                    <a:lnTo>
                      <a:pt x="41621" y="18625"/>
                    </a:lnTo>
                    <a:lnTo>
                      <a:pt x="41659" y="18186"/>
                    </a:lnTo>
                    <a:lnTo>
                      <a:pt x="41678" y="17747"/>
                    </a:lnTo>
                    <a:lnTo>
                      <a:pt x="41678" y="17289"/>
                    </a:lnTo>
                    <a:lnTo>
                      <a:pt x="41678" y="16850"/>
                    </a:lnTo>
                    <a:lnTo>
                      <a:pt x="41659" y="16392"/>
                    </a:lnTo>
                    <a:lnTo>
                      <a:pt x="41621" y="15954"/>
                    </a:lnTo>
                    <a:lnTo>
                      <a:pt x="41564" y="15515"/>
                    </a:lnTo>
                    <a:lnTo>
                      <a:pt x="41506" y="15095"/>
                    </a:lnTo>
                    <a:lnTo>
                      <a:pt x="41430" y="14656"/>
                    </a:lnTo>
                    <a:lnTo>
                      <a:pt x="41354" y="14236"/>
                    </a:lnTo>
                    <a:lnTo>
                      <a:pt x="41258" y="13797"/>
                    </a:lnTo>
                    <a:lnTo>
                      <a:pt x="41144" y="13377"/>
                    </a:lnTo>
                    <a:lnTo>
                      <a:pt x="41029" y="12977"/>
                    </a:lnTo>
                    <a:lnTo>
                      <a:pt x="40896" y="12557"/>
                    </a:lnTo>
                    <a:lnTo>
                      <a:pt x="40743" y="12156"/>
                    </a:lnTo>
                    <a:lnTo>
                      <a:pt x="40590" y="11736"/>
                    </a:lnTo>
                    <a:lnTo>
                      <a:pt x="40419" y="11335"/>
                    </a:lnTo>
                    <a:lnTo>
                      <a:pt x="40228" y="10954"/>
                    </a:lnTo>
                    <a:lnTo>
                      <a:pt x="40037" y="10553"/>
                    </a:lnTo>
                    <a:lnTo>
                      <a:pt x="39846" y="10171"/>
                    </a:lnTo>
                    <a:lnTo>
                      <a:pt x="39617" y="9790"/>
                    </a:lnTo>
                    <a:lnTo>
                      <a:pt x="39407" y="9408"/>
                    </a:lnTo>
                    <a:lnTo>
                      <a:pt x="39159" y="9046"/>
                    </a:lnTo>
                    <a:lnTo>
                      <a:pt x="38911" y="8683"/>
                    </a:lnTo>
                    <a:lnTo>
                      <a:pt x="38663" y="8320"/>
                    </a:lnTo>
                    <a:lnTo>
                      <a:pt x="38129" y="7614"/>
                    </a:lnTo>
                    <a:lnTo>
                      <a:pt x="37537" y="6946"/>
                    </a:lnTo>
                    <a:lnTo>
                      <a:pt x="36926" y="6298"/>
                    </a:lnTo>
                    <a:lnTo>
                      <a:pt x="36259" y="5668"/>
                    </a:lnTo>
                    <a:lnTo>
                      <a:pt x="35572" y="5057"/>
                    </a:lnTo>
                    <a:lnTo>
                      <a:pt x="34846" y="4485"/>
                    </a:lnTo>
                    <a:lnTo>
                      <a:pt x="34102" y="3950"/>
                    </a:lnTo>
                    <a:lnTo>
                      <a:pt x="33301" y="3435"/>
                    </a:lnTo>
                    <a:lnTo>
                      <a:pt x="32499" y="2939"/>
                    </a:lnTo>
                    <a:lnTo>
                      <a:pt x="31640" y="2500"/>
                    </a:lnTo>
                    <a:lnTo>
                      <a:pt x="30782" y="2080"/>
                    </a:lnTo>
                    <a:lnTo>
                      <a:pt x="29885" y="1699"/>
                    </a:lnTo>
                    <a:lnTo>
                      <a:pt x="28950" y="1355"/>
                    </a:lnTo>
                    <a:lnTo>
                      <a:pt x="28015" y="1050"/>
                    </a:lnTo>
                    <a:lnTo>
                      <a:pt x="27041" y="764"/>
                    </a:lnTo>
                    <a:lnTo>
                      <a:pt x="26049" y="535"/>
                    </a:lnTo>
                    <a:lnTo>
                      <a:pt x="25038" y="344"/>
                    </a:lnTo>
                    <a:lnTo>
                      <a:pt x="24007" y="191"/>
                    </a:lnTo>
                    <a:lnTo>
                      <a:pt x="22977" y="77"/>
                    </a:lnTo>
                    <a:lnTo>
                      <a:pt x="21908" y="19"/>
                    </a:lnTo>
                    <a:lnTo>
                      <a:pt x="208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2D3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5713;p61">
                <a:extLst>
                  <a:ext uri="{FF2B5EF4-FFF2-40B4-BE49-F238E27FC236}">
                    <a16:creationId xmlns:a16="http://schemas.microsoft.com/office/drawing/2014/main" id="{00C06C94-5CAB-C59D-AD7D-625A223F5FB2}"/>
                  </a:ext>
                </a:extLst>
              </p:cNvPr>
              <p:cNvSpPr/>
              <p:nvPr/>
            </p:nvSpPr>
            <p:spPr>
              <a:xfrm>
                <a:off x="10743000" y="3200925"/>
                <a:ext cx="1026225" cy="662200"/>
              </a:xfrm>
              <a:custGeom>
                <a:avLst/>
                <a:gdLst/>
                <a:ahLst/>
                <a:cxnLst/>
                <a:rect l="l" t="t" r="r" b="b"/>
                <a:pathLst>
                  <a:path w="41049" h="26488" extrusionOk="0">
                    <a:moveTo>
                      <a:pt x="3188" y="0"/>
                    </a:moveTo>
                    <a:lnTo>
                      <a:pt x="2806" y="516"/>
                    </a:lnTo>
                    <a:lnTo>
                      <a:pt x="2463" y="1031"/>
                    </a:lnTo>
                    <a:lnTo>
                      <a:pt x="2138" y="1546"/>
                    </a:lnTo>
                    <a:lnTo>
                      <a:pt x="1833" y="2081"/>
                    </a:lnTo>
                    <a:lnTo>
                      <a:pt x="1547" y="2634"/>
                    </a:lnTo>
                    <a:lnTo>
                      <a:pt x="1299" y="3187"/>
                    </a:lnTo>
                    <a:lnTo>
                      <a:pt x="1051" y="3760"/>
                    </a:lnTo>
                    <a:lnTo>
                      <a:pt x="841" y="4332"/>
                    </a:lnTo>
                    <a:lnTo>
                      <a:pt x="650" y="4905"/>
                    </a:lnTo>
                    <a:lnTo>
                      <a:pt x="478" y="5496"/>
                    </a:lnTo>
                    <a:lnTo>
                      <a:pt x="344" y="6088"/>
                    </a:lnTo>
                    <a:lnTo>
                      <a:pt x="211" y="6699"/>
                    </a:lnTo>
                    <a:lnTo>
                      <a:pt x="135" y="7309"/>
                    </a:lnTo>
                    <a:lnTo>
                      <a:pt x="58" y="7939"/>
                    </a:lnTo>
                    <a:lnTo>
                      <a:pt x="20" y="8550"/>
                    </a:lnTo>
                    <a:lnTo>
                      <a:pt x="1" y="9179"/>
                    </a:lnTo>
                    <a:lnTo>
                      <a:pt x="20" y="9637"/>
                    </a:lnTo>
                    <a:lnTo>
                      <a:pt x="39" y="10076"/>
                    </a:lnTo>
                    <a:lnTo>
                      <a:pt x="58" y="10515"/>
                    </a:lnTo>
                    <a:lnTo>
                      <a:pt x="115" y="10954"/>
                    </a:lnTo>
                    <a:lnTo>
                      <a:pt x="173" y="11393"/>
                    </a:lnTo>
                    <a:lnTo>
                      <a:pt x="249" y="11813"/>
                    </a:lnTo>
                    <a:lnTo>
                      <a:pt x="325" y="12252"/>
                    </a:lnTo>
                    <a:lnTo>
                      <a:pt x="421" y="12672"/>
                    </a:lnTo>
                    <a:lnTo>
                      <a:pt x="535" y="13091"/>
                    </a:lnTo>
                    <a:lnTo>
                      <a:pt x="669" y="13511"/>
                    </a:lnTo>
                    <a:lnTo>
                      <a:pt x="802" y="13912"/>
                    </a:lnTo>
                    <a:lnTo>
                      <a:pt x="936" y="14332"/>
                    </a:lnTo>
                    <a:lnTo>
                      <a:pt x="1108" y="14733"/>
                    </a:lnTo>
                    <a:lnTo>
                      <a:pt x="1280" y="15133"/>
                    </a:lnTo>
                    <a:lnTo>
                      <a:pt x="1451" y="15534"/>
                    </a:lnTo>
                    <a:lnTo>
                      <a:pt x="1642" y="15916"/>
                    </a:lnTo>
                    <a:lnTo>
                      <a:pt x="1852" y="16297"/>
                    </a:lnTo>
                    <a:lnTo>
                      <a:pt x="2062" y="16679"/>
                    </a:lnTo>
                    <a:lnTo>
                      <a:pt x="2291" y="17061"/>
                    </a:lnTo>
                    <a:lnTo>
                      <a:pt x="2520" y="17423"/>
                    </a:lnTo>
                    <a:lnTo>
                      <a:pt x="2768" y="17786"/>
                    </a:lnTo>
                    <a:lnTo>
                      <a:pt x="3016" y="18148"/>
                    </a:lnTo>
                    <a:lnTo>
                      <a:pt x="3569" y="18854"/>
                    </a:lnTo>
                    <a:lnTo>
                      <a:pt x="4142" y="19541"/>
                    </a:lnTo>
                    <a:lnTo>
                      <a:pt x="4772" y="20190"/>
                    </a:lnTo>
                    <a:lnTo>
                      <a:pt x="5421" y="20820"/>
                    </a:lnTo>
                    <a:lnTo>
                      <a:pt x="6108" y="21412"/>
                    </a:lnTo>
                    <a:lnTo>
                      <a:pt x="6833" y="21984"/>
                    </a:lnTo>
                    <a:lnTo>
                      <a:pt x="7596" y="22537"/>
                    </a:lnTo>
                    <a:lnTo>
                      <a:pt x="8378" y="23053"/>
                    </a:lnTo>
                    <a:lnTo>
                      <a:pt x="9199" y="23530"/>
                    </a:lnTo>
                    <a:lnTo>
                      <a:pt x="10039" y="23969"/>
                    </a:lnTo>
                    <a:lnTo>
                      <a:pt x="10916" y="24388"/>
                    </a:lnTo>
                    <a:lnTo>
                      <a:pt x="11813" y="24770"/>
                    </a:lnTo>
                    <a:lnTo>
                      <a:pt x="12729" y="25114"/>
                    </a:lnTo>
                    <a:lnTo>
                      <a:pt x="13683" y="25438"/>
                    </a:lnTo>
                    <a:lnTo>
                      <a:pt x="14638" y="25705"/>
                    </a:lnTo>
                    <a:lnTo>
                      <a:pt x="15630" y="25934"/>
                    </a:lnTo>
                    <a:lnTo>
                      <a:pt x="16641" y="26125"/>
                    </a:lnTo>
                    <a:lnTo>
                      <a:pt x="17672" y="26278"/>
                    </a:lnTo>
                    <a:lnTo>
                      <a:pt x="18721" y="26392"/>
                    </a:lnTo>
                    <a:lnTo>
                      <a:pt x="19771" y="26449"/>
                    </a:lnTo>
                    <a:lnTo>
                      <a:pt x="20840" y="26488"/>
                    </a:lnTo>
                    <a:lnTo>
                      <a:pt x="21756" y="26469"/>
                    </a:lnTo>
                    <a:lnTo>
                      <a:pt x="22652" y="26411"/>
                    </a:lnTo>
                    <a:lnTo>
                      <a:pt x="23549" y="26335"/>
                    </a:lnTo>
                    <a:lnTo>
                      <a:pt x="24427" y="26220"/>
                    </a:lnTo>
                    <a:lnTo>
                      <a:pt x="25286" y="26087"/>
                    </a:lnTo>
                    <a:lnTo>
                      <a:pt x="26145" y="25915"/>
                    </a:lnTo>
                    <a:lnTo>
                      <a:pt x="26965" y="25724"/>
                    </a:lnTo>
                    <a:lnTo>
                      <a:pt x="27805" y="25495"/>
                    </a:lnTo>
                    <a:lnTo>
                      <a:pt x="28606" y="25247"/>
                    </a:lnTo>
                    <a:lnTo>
                      <a:pt x="29389" y="24961"/>
                    </a:lnTo>
                    <a:lnTo>
                      <a:pt x="30171" y="24656"/>
                    </a:lnTo>
                    <a:lnTo>
                      <a:pt x="30934" y="24331"/>
                    </a:lnTo>
                    <a:lnTo>
                      <a:pt x="31660" y="23969"/>
                    </a:lnTo>
                    <a:lnTo>
                      <a:pt x="32385" y="23587"/>
                    </a:lnTo>
                    <a:lnTo>
                      <a:pt x="33072" y="23186"/>
                    </a:lnTo>
                    <a:lnTo>
                      <a:pt x="33759" y="22766"/>
                    </a:lnTo>
                    <a:lnTo>
                      <a:pt x="34407" y="22308"/>
                    </a:lnTo>
                    <a:lnTo>
                      <a:pt x="35037" y="21850"/>
                    </a:lnTo>
                    <a:lnTo>
                      <a:pt x="35648" y="21354"/>
                    </a:lnTo>
                    <a:lnTo>
                      <a:pt x="36239" y="20839"/>
                    </a:lnTo>
                    <a:lnTo>
                      <a:pt x="36793" y="20305"/>
                    </a:lnTo>
                    <a:lnTo>
                      <a:pt x="37327" y="19770"/>
                    </a:lnTo>
                    <a:lnTo>
                      <a:pt x="37842" y="19198"/>
                    </a:lnTo>
                    <a:lnTo>
                      <a:pt x="38319" y="18625"/>
                    </a:lnTo>
                    <a:lnTo>
                      <a:pt x="38758" y="18015"/>
                    </a:lnTo>
                    <a:lnTo>
                      <a:pt x="39178" y="17404"/>
                    </a:lnTo>
                    <a:lnTo>
                      <a:pt x="39579" y="16774"/>
                    </a:lnTo>
                    <a:lnTo>
                      <a:pt x="39942" y="16126"/>
                    </a:lnTo>
                    <a:lnTo>
                      <a:pt x="40266" y="15458"/>
                    </a:lnTo>
                    <a:lnTo>
                      <a:pt x="40571" y="14790"/>
                    </a:lnTo>
                    <a:lnTo>
                      <a:pt x="40819" y="14103"/>
                    </a:lnTo>
                    <a:lnTo>
                      <a:pt x="41048" y="13397"/>
                    </a:lnTo>
                    <a:lnTo>
                      <a:pt x="40705" y="13855"/>
                    </a:lnTo>
                    <a:lnTo>
                      <a:pt x="40323" y="14294"/>
                    </a:lnTo>
                    <a:lnTo>
                      <a:pt x="39942" y="14733"/>
                    </a:lnTo>
                    <a:lnTo>
                      <a:pt x="39541" y="15152"/>
                    </a:lnTo>
                    <a:lnTo>
                      <a:pt x="39121" y="15572"/>
                    </a:lnTo>
                    <a:lnTo>
                      <a:pt x="38701" y="15973"/>
                    </a:lnTo>
                    <a:lnTo>
                      <a:pt x="38243" y="16355"/>
                    </a:lnTo>
                    <a:lnTo>
                      <a:pt x="37785" y="16736"/>
                    </a:lnTo>
                    <a:lnTo>
                      <a:pt x="37308" y="17099"/>
                    </a:lnTo>
                    <a:lnTo>
                      <a:pt x="36831" y="17442"/>
                    </a:lnTo>
                    <a:lnTo>
                      <a:pt x="36316" y="17786"/>
                    </a:lnTo>
                    <a:lnTo>
                      <a:pt x="35820" y="18110"/>
                    </a:lnTo>
                    <a:lnTo>
                      <a:pt x="35285" y="18435"/>
                    </a:lnTo>
                    <a:lnTo>
                      <a:pt x="34751" y="18740"/>
                    </a:lnTo>
                    <a:lnTo>
                      <a:pt x="34198" y="19026"/>
                    </a:lnTo>
                    <a:lnTo>
                      <a:pt x="33625" y="19293"/>
                    </a:lnTo>
                    <a:lnTo>
                      <a:pt x="33053" y="19541"/>
                    </a:lnTo>
                    <a:lnTo>
                      <a:pt x="32480" y="19789"/>
                    </a:lnTo>
                    <a:lnTo>
                      <a:pt x="31889" y="20018"/>
                    </a:lnTo>
                    <a:lnTo>
                      <a:pt x="31278" y="20247"/>
                    </a:lnTo>
                    <a:lnTo>
                      <a:pt x="30667" y="20438"/>
                    </a:lnTo>
                    <a:lnTo>
                      <a:pt x="30038" y="20629"/>
                    </a:lnTo>
                    <a:lnTo>
                      <a:pt x="29408" y="20782"/>
                    </a:lnTo>
                    <a:lnTo>
                      <a:pt x="28778" y="20934"/>
                    </a:lnTo>
                    <a:lnTo>
                      <a:pt x="28129" y="21068"/>
                    </a:lnTo>
                    <a:lnTo>
                      <a:pt x="27480" y="21183"/>
                    </a:lnTo>
                    <a:lnTo>
                      <a:pt x="26812" y="21297"/>
                    </a:lnTo>
                    <a:lnTo>
                      <a:pt x="26145" y="21373"/>
                    </a:lnTo>
                    <a:lnTo>
                      <a:pt x="25458" y="21431"/>
                    </a:lnTo>
                    <a:lnTo>
                      <a:pt x="24771" y="21488"/>
                    </a:lnTo>
                    <a:lnTo>
                      <a:pt x="24084" y="21507"/>
                    </a:lnTo>
                    <a:lnTo>
                      <a:pt x="23397" y="21526"/>
                    </a:lnTo>
                    <a:lnTo>
                      <a:pt x="22328" y="21507"/>
                    </a:lnTo>
                    <a:lnTo>
                      <a:pt x="21259" y="21431"/>
                    </a:lnTo>
                    <a:lnTo>
                      <a:pt x="20229" y="21316"/>
                    </a:lnTo>
                    <a:lnTo>
                      <a:pt x="19198" y="21163"/>
                    </a:lnTo>
                    <a:lnTo>
                      <a:pt x="18187" y="20973"/>
                    </a:lnTo>
                    <a:lnTo>
                      <a:pt x="17195" y="20744"/>
                    </a:lnTo>
                    <a:lnTo>
                      <a:pt x="16221" y="20476"/>
                    </a:lnTo>
                    <a:lnTo>
                      <a:pt x="15286" y="20171"/>
                    </a:lnTo>
                    <a:lnTo>
                      <a:pt x="14351" y="19809"/>
                    </a:lnTo>
                    <a:lnTo>
                      <a:pt x="13454" y="19427"/>
                    </a:lnTo>
                    <a:lnTo>
                      <a:pt x="12596" y="19026"/>
                    </a:lnTo>
                    <a:lnTo>
                      <a:pt x="11737" y="18568"/>
                    </a:lnTo>
                    <a:lnTo>
                      <a:pt x="10935" y="18091"/>
                    </a:lnTo>
                    <a:lnTo>
                      <a:pt x="10134" y="17576"/>
                    </a:lnTo>
                    <a:lnTo>
                      <a:pt x="9390" y="17022"/>
                    </a:lnTo>
                    <a:lnTo>
                      <a:pt x="8665" y="16450"/>
                    </a:lnTo>
                    <a:lnTo>
                      <a:pt x="7978" y="15858"/>
                    </a:lnTo>
                    <a:lnTo>
                      <a:pt x="7310" y="15229"/>
                    </a:lnTo>
                    <a:lnTo>
                      <a:pt x="6699" y="14580"/>
                    </a:lnTo>
                    <a:lnTo>
                      <a:pt x="6108" y="13893"/>
                    </a:lnTo>
                    <a:lnTo>
                      <a:pt x="5573" y="13187"/>
                    </a:lnTo>
                    <a:lnTo>
                      <a:pt x="5325" y="12843"/>
                    </a:lnTo>
                    <a:lnTo>
                      <a:pt x="5077" y="12462"/>
                    </a:lnTo>
                    <a:lnTo>
                      <a:pt x="4829" y="12099"/>
                    </a:lnTo>
                    <a:lnTo>
                      <a:pt x="4619" y="11717"/>
                    </a:lnTo>
                    <a:lnTo>
                      <a:pt x="4390" y="11336"/>
                    </a:lnTo>
                    <a:lnTo>
                      <a:pt x="4199" y="10954"/>
                    </a:lnTo>
                    <a:lnTo>
                      <a:pt x="4008" y="10572"/>
                    </a:lnTo>
                    <a:lnTo>
                      <a:pt x="3818" y="10172"/>
                    </a:lnTo>
                    <a:lnTo>
                      <a:pt x="3646" y="9771"/>
                    </a:lnTo>
                    <a:lnTo>
                      <a:pt x="3493" y="9370"/>
                    </a:lnTo>
                    <a:lnTo>
                      <a:pt x="3340" y="8950"/>
                    </a:lnTo>
                    <a:lnTo>
                      <a:pt x="3207" y="8550"/>
                    </a:lnTo>
                    <a:lnTo>
                      <a:pt x="3092" y="8130"/>
                    </a:lnTo>
                    <a:lnTo>
                      <a:pt x="2978" y="7710"/>
                    </a:lnTo>
                    <a:lnTo>
                      <a:pt x="2883" y="7290"/>
                    </a:lnTo>
                    <a:lnTo>
                      <a:pt x="2787" y="6851"/>
                    </a:lnTo>
                    <a:lnTo>
                      <a:pt x="2730" y="6431"/>
                    </a:lnTo>
                    <a:lnTo>
                      <a:pt x="2673" y="5993"/>
                    </a:lnTo>
                    <a:lnTo>
                      <a:pt x="2615" y="5554"/>
                    </a:lnTo>
                    <a:lnTo>
                      <a:pt x="2577" y="5115"/>
                    </a:lnTo>
                    <a:lnTo>
                      <a:pt x="2558" y="4676"/>
                    </a:lnTo>
                    <a:lnTo>
                      <a:pt x="2558" y="4218"/>
                    </a:lnTo>
                    <a:lnTo>
                      <a:pt x="2558" y="3683"/>
                    </a:lnTo>
                    <a:lnTo>
                      <a:pt x="2596" y="3130"/>
                    </a:lnTo>
                    <a:lnTo>
                      <a:pt x="2654" y="2596"/>
                    </a:lnTo>
                    <a:lnTo>
                      <a:pt x="2711" y="2081"/>
                    </a:lnTo>
                    <a:lnTo>
                      <a:pt x="2806" y="1546"/>
                    </a:lnTo>
                    <a:lnTo>
                      <a:pt x="2902" y="1031"/>
                    </a:lnTo>
                    <a:lnTo>
                      <a:pt x="3035" y="516"/>
                    </a:lnTo>
                    <a:lnTo>
                      <a:pt x="318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2D3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5714;p61">
                <a:extLst>
                  <a:ext uri="{FF2B5EF4-FFF2-40B4-BE49-F238E27FC236}">
                    <a16:creationId xmlns:a16="http://schemas.microsoft.com/office/drawing/2014/main" id="{66C6883C-6743-3961-19E8-4C70E6301A29}"/>
                  </a:ext>
                </a:extLst>
              </p:cNvPr>
              <p:cNvSpPr/>
              <p:nvPr/>
            </p:nvSpPr>
            <p:spPr>
              <a:xfrm>
                <a:off x="10893775" y="3732850"/>
                <a:ext cx="455625" cy="594475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23779" extrusionOk="0">
                    <a:moveTo>
                      <a:pt x="17499" y="1"/>
                    </a:moveTo>
                    <a:lnTo>
                      <a:pt x="17366" y="20"/>
                    </a:lnTo>
                    <a:lnTo>
                      <a:pt x="17251" y="77"/>
                    </a:lnTo>
                    <a:lnTo>
                      <a:pt x="17137" y="135"/>
                    </a:lnTo>
                    <a:lnTo>
                      <a:pt x="17041" y="230"/>
                    </a:lnTo>
                    <a:lnTo>
                      <a:pt x="16965" y="325"/>
                    </a:lnTo>
                    <a:lnTo>
                      <a:pt x="16908" y="440"/>
                    </a:lnTo>
                    <a:lnTo>
                      <a:pt x="16869" y="573"/>
                    </a:lnTo>
                    <a:lnTo>
                      <a:pt x="16869" y="707"/>
                    </a:lnTo>
                    <a:lnTo>
                      <a:pt x="16908" y="1585"/>
                    </a:lnTo>
                    <a:lnTo>
                      <a:pt x="16889" y="2424"/>
                    </a:lnTo>
                    <a:lnTo>
                      <a:pt x="16831" y="3207"/>
                    </a:lnTo>
                    <a:lnTo>
                      <a:pt x="16755" y="3970"/>
                    </a:lnTo>
                    <a:lnTo>
                      <a:pt x="16640" y="4676"/>
                    </a:lnTo>
                    <a:lnTo>
                      <a:pt x="16507" y="5363"/>
                    </a:lnTo>
                    <a:lnTo>
                      <a:pt x="16335" y="5993"/>
                    </a:lnTo>
                    <a:lnTo>
                      <a:pt x="16125" y="6604"/>
                    </a:lnTo>
                    <a:lnTo>
                      <a:pt x="15915" y="7157"/>
                    </a:lnTo>
                    <a:lnTo>
                      <a:pt x="15686" y="7691"/>
                    </a:lnTo>
                    <a:lnTo>
                      <a:pt x="15419" y="8188"/>
                    </a:lnTo>
                    <a:lnTo>
                      <a:pt x="15152" y="8646"/>
                    </a:lnTo>
                    <a:lnTo>
                      <a:pt x="14866" y="9084"/>
                    </a:lnTo>
                    <a:lnTo>
                      <a:pt x="14560" y="9485"/>
                    </a:lnTo>
                    <a:lnTo>
                      <a:pt x="14255" y="9867"/>
                    </a:lnTo>
                    <a:lnTo>
                      <a:pt x="13950" y="10210"/>
                    </a:lnTo>
                    <a:lnTo>
                      <a:pt x="13625" y="10516"/>
                    </a:lnTo>
                    <a:lnTo>
                      <a:pt x="13301" y="10821"/>
                    </a:lnTo>
                    <a:lnTo>
                      <a:pt x="12996" y="11088"/>
                    </a:lnTo>
                    <a:lnTo>
                      <a:pt x="12671" y="11317"/>
                    </a:lnTo>
                    <a:lnTo>
                      <a:pt x="12366" y="11546"/>
                    </a:lnTo>
                    <a:lnTo>
                      <a:pt x="12061" y="11737"/>
                    </a:lnTo>
                    <a:lnTo>
                      <a:pt x="11755" y="11909"/>
                    </a:lnTo>
                    <a:lnTo>
                      <a:pt x="11469" y="12061"/>
                    </a:lnTo>
                    <a:lnTo>
                      <a:pt x="10954" y="12309"/>
                    </a:lnTo>
                    <a:lnTo>
                      <a:pt x="10496" y="12500"/>
                    </a:lnTo>
                    <a:lnTo>
                      <a:pt x="10133" y="12634"/>
                    </a:lnTo>
                    <a:lnTo>
                      <a:pt x="9885" y="12710"/>
                    </a:lnTo>
                    <a:lnTo>
                      <a:pt x="9885" y="8359"/>
                    </a:lnTo>
                    <a:lnTo>
                      <a:pt x="9885" y="8226"/>
                    </a:lnTo>
                    <a:lnTo>
                      <a:pt x="9866" y="8092"/>
                    </a:lnTo>
                    <a:lnTo>
                      <a:pt x="9828" y="7978"/>
                    </a:lnTo>
                    <a:lnTo>
                      <a:pt x="9790" y="7863"/>
                    </a:lnTo>
                    <a:lnTo>
                      <a:pt x="9732" y="7749"/>
                    </a:lnTo>
                    <a:lnTo>
                      <a:pt x="9675" y="7634"/>
                    </a:lnTo>
                    <a:lnTo>
                      <a:pt x="9599" y="7539"/>
                    </a:lnTo>
                    <a:lnTo>
                      <a:pt x="9503" y="7443"/>
                    </a:lnTo>
                    <a:lnTo>
                      <a:pt x="9427" y="7367"/>
                    </a:lnTo>
                    <a:lnTo>
                      <a:pt x="9313" y="7291"/>
                    </a:lnTo>
                    <a:lnTo>
                      <a:pt x="9217" y="7214"/>
                    </a:lnTo>
                    <a:lnTo>
                      <a:pt x="9103" y="7176"/>
                    </a:lnTo>
                    <a:lnTo>
                      <a:pt x="8988" y="7119"/>
                    </a:lnTo>
                    <a:lnTo>
                      <a:pt x="8855" y="7100"/>
                    </a:lnTo>
                    <a:lnTo>
                      <a:pt x="8740" y="7081"/>
                    </a:lnTo>
                    <a:lnTo>
                      <a:pt x="8607" y="7062"/>
                    </a:lnTo>
                    <a:lnTo>
                      <a:pt x="8473" y="7081"/>
                    </a:lnTo>
                    <a:lnTo>
                      <a:pt x="8339" y="7100"/>
                    </a:lnTo>
                    <a:lnTo>
                      <a:pt x="8225" y="7119"/>
                    </a:lnTo>
                    <a:lnTo>
                      <a:pt x="8091" y="7176"/>
                    </a:lnTo>
                    <a:lnTo>
                      <a:pt x="7977" y="7214"/>
                    </a:lnTo>
                    <a:lnTo>
                      <a:pt x="7881" y="7291"/>
                    </a:lnTo>
                    <a:lnTo>
                      <a:pt x="7786" y="7367"/>
                    </a:lnTo>
                    <a:lnTo>
                      <a:pt x="7691" y="7443"/>
                    </a:lnTo>
                    <a:lnTo>
                      <a:pt x="7614" y="7539"/>
                    </a:lnTo>
                    <a:lnTo>
                      <a:pt x="7538" y="7634"/>
                    </a:lnTo>
                    <a:lnTo>
                      <a:pt x="7462" y="7749"/>
                    </a:lnTo>
                    <a:lnTo>
                      <a:pt x="7404" y="7863"/>
                    </a:lnTo>
                    <a:lnTo>
                      <a:pt x="7366" y="7978"/>
                    </a:lnTo>
                    <a:lnTo>
                      <a:pt x="7328" y="8092"/>
                    </a:lnTo>
                    <a:lnTo>
                      <a:pt x="7309" y="8226"/>
                    </a:lnTo>
                    <a:lnTo>
                      <a:pt x="7309" y="8359"/>
                    </a:lnTo>
                    <a:lnTo>
                      <a:pt x="7309" y="10707"/>
                    </a:lnTo>
                    <a:lnTo>
                      <a:pt x="7118" y="10668"/>
                    </a:lnTo>
                    <a:lnTo>
                      <a:pt x="6813" y="10592"/>
                    </a:lnTo>
                    <a:lnTo>
                      <a:pt x="6450" y="10478"/>
                    </a:lnTo>
                    <a:lnTo>
                      <a:pt x="6030" y="10325"/>
                    </a:lnTo>
                    <a:lnTo>
                      <a:pt x="5553" y="10134"/>
                    </a:lnTo>
                    <a:lnTo>
                      <a:pt x="5057" y="9867"/>
                    </a:lnTo>
                    <a:lnTo>
                      <a:pt x="4809" y="9714"/>
                    </a:lnTo>
                    <a:lnTo>
                      <a:pt x="4542" y="9542"/>
                    </a:lnTo>
                    <a:lnTo>
                      <a:pt x="4275" y="9352"/>
                    </a:lnTo>
                    <a:lnTo>
                      <a:pt x="4008" y="9161"/>
                    </a:lnTo>
                    <a:lnTo>
                      <a:pt x="3760" y="8932"/>
                    </a:lnTo>
                    <a:lnTo>
                      <a:pt x="3492" y="8703"/>
                    </a:lnTo>
                    <a:lnTo>
                      <a:pt x="3244" y="8436"/>
                    </a:lnTo>
                    <a:lnTo>
                      <a:pt x="2996" y="8149"/>
                    </a:lnTo>
                    <a:lnTo>
                      <a:pt x="2767" y="7844"/>
                    </a:lnTo>
                    <a:lnTo>
                      <a:pt x="2557" y="7520"/>
                    </a:lnTo>
                    <a:lnTo>
                      <a:pt x="2347" y="7176"/>
                    </a:lnTo>
                    <a:lnTo>
                      <a:pt x="2157" y="6814"/>
                    </a:lnTo>
                    <a:lnTo>
                      <a:pt x="1966" y="6413"/>
                    </a:lnTo>
                    <a:lnTo>
                      <a:pt x="1813" y="5993"/>
                    </a:lnTo>
                    <a:lnTo>
                      <a:pt x="1660" y="5554"/>
                    </a:lnTo>
                    <a:lnTo>
                      <a:pt x="1546" y="5077"/>
                    </a:lnTo>
                    <a:lnTo>
                      <a:pt x="1450" y="4581"/>
                    </a:lnTo>
                    <a:lnTo>
                      <a:pt x="1393" y="4047"/>
                    </a:lnTo>
                    <a:lnTo>
                      <a:pt x="1336" y="3493"/>
                    </a:lnTo>
                    <a:lnTo>
                      <a:pt x="1317" y="2921"/>
                    </a:lnTo>
                    <a:lnTo>
                      <a:pt x="1317" y="2787"/>
                    </a:lnTo>
                    <a:lnTo>
                      <a:pt x="1279" y="2653"/>
                    </a:lnTo>
                    <a:lnTo>
                      <a:pt x="1221" y="2539"/>
                    </a:lnTo>
                    <a:lnTo>
                      <a:pt x="1126" y="2444"/>
                    </a:lnTo>
                    <a:lnTo>
                      <a:pt x="1031" y="2367"/>
                    </a:lnTo>
                    <a:lnTo>
                      <a:pt x="916" y="2291"/>
                    </a:lnTo>
                    <a:lnTo>
                      <a:pt x="802" y="2253"/>
                    </a:lnTo>
                    <a:lnTo>
                      <a:pt x="535" y="2253"/>
                    </a:lnTo>
                    <a:lnTo>
                      <a:pt x="401" y="2291"/>
                    </a:lnTo>
                    <a:lnTo>
                      <a:pt x="286" y="2367"/>
                    </a:lnTo>
                    <a:lnTo>
                      <a:pt x="191" y="2444"/>
                    </a:lnTo>
                    <a:lnTo>
                      <a:pt x="115" y="2539"/>
                    </a:lnTo>
                    <a:lnTo>
                      <a:pt x="57" y="2653"/>
                    </a:lnTo>
                    <a:lnTo>
                      <a:pt x="0" y="2787"/>
                    </a:lnTo>
                    <a:lnTo>
                      <a:pt x="0" y="2921"/>
                    </a:lnTo>
                    <a:lnTo>
                      <a:pt x="19" y="3646"/>
                    </a:lnTo>
                    <a:lnTo>
                      <a:pt x="77" y="4333"/>
                    </a:lnTo>
                    <a:lnTo>
                      <a:pt x="172" y="4982"/>
                    </a:lnTo>
                    <a:lnTo>
                      <a:pt x="306" y="5592"/>
                    </a:lnTo>
                    <a:lnTo>
                      <a:pt x="458" y="6165"/>
                    </a:lnTo>
                    <a:lnTo>
                      <a:pt x="649" y="6718"/>
                    </a:lnTo>
                    <a:lnTo>
                      <a:pt x="878" y="7214"/>
                    </a:lnTo>
                    <a:lnTo>
                      <a:pt x="1107" y="7691"/>
                    </a:lnTo>
                    <a:lnTo>
                      <a:pt x="1374" y="8149"/>
                    </a:lnTo>
                    <a:lnTo>
                      <a:pt x="1660" y="8550"/>
                    </a:lnTo>
                    <a:lnTo>
                      <a:pt x="1947" y="8951"/>
                    </a:lnTo>
                    <a:lnTo>
                      <a:pt x="2252" y="9294"/>
                    </a:lnTo>
                    <a:lnTo>
                      <a:pt x="2576" y="9619"/>
                    </a:lnTo>
                    <a:lnTo>
                      <a:pt x="2901" y="9924"/>
                    </a:lnTo>
                    <a:lnTo>
                      <a:pt x="3244" y="10210"/>
                    </a:lnTo>
                    <a:lnTo>
                      <a:pt x="3569" y="10458"/>
                    </a:lnTo>
                    <a:lnTo>
                      <a:pt x="3912" y="10687"/>
                    </a:lnTo>
                    <a:lnTo>
                      <a:pt x="4256" y="10897"/>
                    </a:lnTo>
                    <a:lnTo>
                      <a:pt x="4580" y="11088"/>
                    </a:lnTo>
                    <a:lnTo>
                      <a:pt x="4904" y="11260"/>
                    </a:lnTo>
                    <a:lnTo>
                      <a:pt x="5210" y="11393"/>
                    </a:lnTo>
                    <a:lnTo>
                      <a:pt x="5515" y="11527"/>
                    </a:lnTo>
                    <a:lnTo>
                      <a:pt x="6049" y="11737"/>
                    </a:lnTo>
                    <a:lnTo>
                      <a:pt x="6527" y="11890"/>
                    </a:lnTo>
                    <a:lnTo>
                      <a:pt x="6889" y="11985"/>
                    </a:lnTo>
                    <a:lnTo>
                      <a:pt x="7214" y="12042"/>
                    </a:lnTo>
                    <a:lnTo>
                      <a:pt x="7309" y="12061"/>
                    </a:lnTo>
                    <a:lnTo>
                      <a:pt x="7309" y="23778"/>
                    </a:lnTo>
                    <a:lnTo>
                      <a:pt x="9885" y="23778"/>
                    </a:lnTo>
                    <a:lnTo>
                      <a:pt x="9885" y="14046"/>
                    </a:lnTo>
                    <a:lnTo>
                      <a:pt x="10019" y="14046"/>
                    </a:lnTo>
                    <a:lnTo>
                      <a:pt x="10133" y="14008"/>
                    </a:lnTo>
                    <a:lnTo>
                      <a:pt x="10419" y="13932"/>
                    </a:lnTo>
                    <a:lnTo>
                      <a:pt x="10858" y="13779"/>
                    </a:lnTo>
                    <a:lnTo>
                      <a:pt x="11412" y="13550"/>
                    </a:lnTo>
                    <a:lnTo>
                      <a:pt x="11736" y="13397"/>
                    </a:lnTo>
                    <a:lnTo>
                      <a:pt x="12080" y="13245"/>
                    </a:lnTo>
                    <a:lnTo>
                      <a:pt x="12442" y="13035"/>
                    </a:lnTo>
                    <a:lnTo>
                      <a:pt x="12805" y="12825"/>
                    </a:lnTo>
                    <a:lnTo>
                      <a:pt x="13186" y="12577"/>
                    </a:lnTo>
                    <a:lnTo>
                      <a:pt x="13587" y="12290"/>
                    </a:lnTo>
                    <a:lnTo>
                      <a:pt x="13969" y="11985"/>
                    </a:lnTo>
                    <a:lnTo>
                      <a:pt x="14370" y="11642"/>
                    </a:lnTo>
                    <a:lnTo>
                      <a:pt x="14770" y="11260"/>
                    </a:lnTo>
                    <a:lnTo>
                      <a:pt x="15152" y="10859"/>
                    </a:lnTo>
                    <a:lnTo>
                      <a:pt x="15534" y="10401"/>
                    </a:lnTo>
                    <a:lnTo>
                      <a:pt x="15896" y="9924"/>
                    </a:lnTo>
                    <a:lnTo>
                      <a:pt x="16259" y="9390"/>
                    </a:lnTo>
                    <a:lnTo>
                      <a:pt x="16583" y="8836"/>
                    </a:lnTo>
                    <a:lnTo>
                      <a:pt x="16908" y="8226"/>
                    </a:lnTo>
                    <a:lnTo>
                      <a:pt x="17194" y="7577"/>
                    </a:lnTo>
                    <a:lnTo>
                      <a:pt x="17442" y="6871"/>
                    </a:lnTo>
                    <a:lnTo>
                      <a:pt x="17576" y="6508"/>
                    </a:lnTo>
                    <a:lnTo>
                      <a:pt x="17671" y="6146"/>
                    </a:lnTo>
                    <a:lnTo>
                      <a:pt x="17785" y="5745"/>
                    </a:lnTo>
                    <a:lnTo>
                      <a:pt x="17862" y="5344"/>
                    </a:lnTo>
                    <a:lnTo>
                      <a:pt x="17957" y="4943"/>
                    </a:lnTo>
                    <a:lnTo>
                      <a:pt x="18034" y="4505"/>
                    </a:lnTo>
                    <a:lnTo>
                      <a:pt x="18091" y="4066"/>
                    </a:lnTo>
                    <a:lnTo>
                      <a:pt x="18148" y="3627"/>
                    </a:lnTo>
                    <a:lnTo>
                      <a:pt x="18186" y="3150"/>
                    </a:lnTo>
                    <a:lnTo>
                      <a:pt x="18205" y="2673"/>
                    </a:lnTo>
                    <a:lnTo>
                      <a:pt x="18224" y="2196"/>
                    </a:lnTo>
                    <a:lnTo>
                      <a:pt x="18224" y="1680"/>
                    </a:lnTo>
                    <a:lnTo>
                      <a:pt x="18224" y="1165"/>
                    </a:lnTo>
                    <a:lnTo>
                      <a:pt x="18205" y="631"/>
                    </a:lnTo>
                    <a:lnTo>
                      <a:pt x="18186" y="497"/>
                    </a:lnTo>
                    <a:lnTo>
                      <a:pt x="18129" y="383"/>
                    </a:lnTo>
                    <a:lnTo>
                      <a:pt x="18072" y="268"/>
                    </a:lnTo>
                    <a:lnTo>
                      <a:pt x="17976" y="173"/>
                    </a:lnTo>
                    <a:lnTo>
                      <a:pt x="17881" y="96"/>
                    </a:lnTo>
                    <a:lnTo>
                      <a:pt x="17766" y="39"/>
                    </a:lnTo>
                    <a:lnTo>
                      <a:pt x="176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2D3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5715;p61">
                <a:extLst>
                  <a:ext uri="{FF2B5EF4-FFF2-40B4-BE49-F238E27FC236}">
                    <a16:creationId xmlns:a16="http://schemas.microsoft.com/office/drawing/2014/main" id="{A61D391C-8334-4CF7-DD6A-CC4A54D829EA}"/>
                  </a:ext>
                </a:extLst>
              </p:cNvPr>
              <p:cNvSpPr/>
              <p:nvPr/>
            </p:nvSpPr>
            <p:spPr>
              <a:xfrm>
                <a:off x="10893775" y="3789150"/>
                <a:ext cx="218050" cy="538175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21527" extrusionOk="0">
                    <a:moveTo>
                      <a:pt x="535" y="1"/>
                    </a:moveTo>
                    <a:lnTo>
                      <a:pt x="401" y="39"/>
                    </a:lnTo>
                    <a:lnTo>
                      <a:pt x="286" y="115"/>
                    </a:lnTo>
                    <a:lnTo>
                      <a:pt x="191" y="192"/>
                    </a:lnTo>
                    <a:lnTo>
                      <a:pt x="115" y="287"/>
                    </a:lnTo>
                    <a:lnTo>
                      <a:pt x="57" y="401"/>
                    </a:lnTo>
                    <a:lnTo>
                      <a:pt x="19" y="535"/>
                    </a:lnTo>
                    <a:lnTo>
                      <a:pt x="0" y="669"/>
                    </a:lnTo>
                    <a:lnTo>
                      <a:pt x="19" y="1394"/>
                    </a:lnTo>
                    <a:lnTo>
                      <a:pt x="77" y="2081"/>
                    </a:lnTo>
                    <a:lnTo>
                      <a:pt x="172" y="2730"/>
                    </a:lnTo>
                    <a:lnTo>
                      <a:pt x="306" y="3340"/>
                    </a:lnTo>
                    <a:lnTo>
                      <a:pt x="458" y="3913"/>
                    </a:lnTo>
                    <a:lnTo>
                      <a:pt x="649" y="4466"/>
                    </a:lnTo>
                    <a:lnTo>
                      <a:pt x="878" y="4962"/>
                    </a:lnTo>
                    <a:lnTo>
                      <a:pt x="1107" y="5439"/>
                    </a:lnTo>
                    <a:lnTo>
                      <a:pt x="1374" y="5897"/>
                    </a:lnTo>
                    <a:lnTo>
                      <a:pt x="1660" y="6298"/>
                    </a:lnTo>
                    <a:lnTo>
                      <a:pt x="1947" y="6699"/>
                    </a:lnTo>
                    <a:lnTo>
                      <a:pt x="2252" y="7042"/>
                    </a:lnTo>
                    <a:lnTo>
                      <a:pt x="2576" y="7386"/>
                    </a:lnTo>
                    <a:lnTo>
                      <a:pt x="2901" y="7672"/>
                    </a:lnTo>
                    <a:lnTo>
                      <a:pt x="3244" y="7958"/>
                    </a:lnTo>
                    <a:lnTo>
                      <a:pt x="3569" y="8206"/>
                    </a:lnTo>
                    <a:lnTo>
                      <a:pt x="3912" y="8435"/>
                    </a:lnTo>
                    <a:lnTo>
                      <a:pt x="4256" y="8645"/>
                    </a:lnTo>
                    <a:lnTo>
                      <a:pt x="4580" y="8836"/>
                    </a:lnTo>
                    <a:lnTo>
                      <a:pt x="4904" y="9008"/>
                    </a:lnTo>
                    <a:lnTo>
                      <a:pt x="5210" y="9141"/>
                    </a:lnTo>
                    <a:lnTo>
                      <a:pt x="5515" y="9275"/>
                    </a:lnTo>
                    <a:lnTo>
                      <a:pt x="6049" y="9485"/>
                    </a:lnTo>
                    <a:lnTo>
                      <a:pt x="6527" y="9638"/>
                    </a:lnTo>
                    <a:lnTo>
                      <a:pt x="6889" y="9733"/>
                    </a:lnTo>
                    <a:lnTo>
                      <a:pt x="7214" y="9790"/>
                    </a:lnTo>
                    <a:lnTo>
                      <a:pt x="7309" y="9809"/>
                    </a:lnTo>
                    <a:lnTo>
                      <a:pt x="7309" y="21526"/>
                    </a:lnTo>
                    <a:lnTo>
                      <a:pt x="8721" y="21526"/>
                    </a:lnTo>
                    <a:lnTo>
                      <a:pt x="8721" y="4829"/>
                    </a:lnTo>
                    <a:lnTo>
                      <a:pt x="8607" y="4810"/>
                    </a:lnTo>
                    <a:lnTo>
                      <a:pt x="8473" y="4829"/>
                    </a:lnTo>
                    <a:lnTo>
                      <a:pt x="8339" y="4848"/>
                    </a:lnTo>
                    <a:lnTo>
                      <a:pt x="8206" y="4867"/>
                    </a:lnTo>
                    <a:lnTo>
                      <a:pt x="8091" y="4924"/>
                    </a:lnTo>
                    <a:lnTo>
                      <a:pt x="7977" y="4962"/>
                    </a:lnTo>
                    <a:lnTo>
                      <a:pt x="7881" y="5039"/>
                    </a:lnTo>
                    <a:lnTo>
                      <a:pt x="7786" y="5115"/>
                    </a:lnTo>
                    <a:lnTo>
                      <a:pt x="7691" y="5191"/>
                    </a:lnTo>
                    <a:lnTo>
                      <a:pt x="7595" y="5287"/>
                    </a:lnTo>
                    <a:lnTo>
                      <a:pt x="7538" y="5382"/>
                    </a:lnTo>
                    <a:lnTo>
                      <a:pt x="7462" y="5497"/>
                    </a:lnTo>
                    <a:lnTo>
                      <a:pt x="7404" y="5611"/>
                    </a:lnTo>
                    <a:lnTo>
                      <a:pt x="7366" y="5726"/>
                    </a:lnTo>
                    <a:lnTo>
                      <a:pt x="7328" y="5840"/>
                    </a:lnTo>
                    <a:lnTo>
                      <a:pt x="7309" y="5974"/>
                    </a:lnTo>
                    <a:lnTo>
                      <a:pt x="7309" y="6107"/>
                    </a:lnTo>
                    <a:lnTo>
                      <a:pt x="7309" y="8455"/>
                    </a:lnTo>
                    <a:lnTo>
                      <a:pt x="7118" y="8416"/>
                    </a:lnTo>
                    <a:lnTo>
                      <a:pt x="6813" y="8340"/>
                    </a:lnTo>
                    <a:lnTo>
                      <a:pt x="6450" y="8226"/>
                    </a:lnTo>
                    <a:lnTo>
                      <a:pt x="6030" y="8073"/>
                    </a:lnTo>
                    <a:lnTo>
                      <a:pt x="5572" y="7882"/>
                    </a:lnTo>
                    <a:lnTo>
                      <a:pt x="5057" y="7615"/>
                    </a:lnTo>
                    <a:lnTo>
                      <a:pt x="4809" y="7462"/>
                    </a:lnTo>
                    <a:lnTo>
                      <a:pt x="4542" y="7290"/>
                    </a:lnTo>
                    <a:lnTo>
                      <a:pt x="4275" y="7100"/>
                    </a:lnTo>
                    <a:lnTo>
                      <a:pt x="4008" y="6909"/>
                    </a:lnTo>
                    <a:lnTo>
                      <a:pt x="3760" y="6680"/>
                    </a:lnTo>
                    <a:lnTo>
                      <a:pt x="3492" y="6451"/>
                    </a:lnTo>
                    <a:lnTo>
                      <a:pt x="3244" y="6184"/>
                    </a:lnTo>
                    <a:lnTo>
                      <a:pt x="3015" y="5897"/>
                    </a:lnTo>
                    <a:lnTo>
                      <a:pt x="2767" y="5592"/>
                    </a:lnTo>
                    <a:lnTo>
                      <a:pt x="2557" y="5268"/>
                    </a:lnTo>
                    <a:lnTo>
                      <a:pt x="2347" y="4924"/>
                    </a:lnTo>
                    <a:lnTo>
                      <a:pt x="2157" y="4562"/>
                    </a:lnTo>
                    <a:lnTo>
                      <a:pt x="1966" y="4161"/>
                    </a:lnTo>
                    <a:lnTo>
                      <a:pt x="1813" y="3741"/>
                    </a:lnTo>
                    <a:lnTo>
                      <a:pt x="1660" y="3302"/>
                    </a:lnTo>
                    <a:lnTo>
                      <a:pt x="1546" y="2825"/>
                    </a:lnTo>
                    <a:lnTo>
                      <a:pt x="1450" y="2329"/>
                    </a:lnTo>
                    <a:lnTo>
                      <a:pt x="1393" y="1795"/>
                    </a:lnTo>
                    <a:lnTo>
                      <a:pt x="1336" y="1241"/>
                    </a:lnTo>
                    <a:lnTo>
                      <a:pt x="1317" y="669"/>
                    </a:lnTo>
                    <a:lnTo>
                      <a:pt x="1317" y="535"/>
                    </a:lnTo>
                    <a:lnTo>
                      <a:pt x="1279" y="401"/>
                    </a:lnTo>
                    <a:lnTo>
                      <a:pt x="1221" y="287"/>
                    </a:lnTo>
                    <a:lnTo>
                      <a:pt x="1126" y="192"/>
                    </a:lnTo>
                    <a:lnTo>
                      <a:pt x="1031" y="115"/>
                    </a:lnTo>
                    <a:lnTo>
                      <a:pt x="916" y="39"/>
                    </a:lnTo>
                    <a:lnTo>
                      <a:pt x="80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2D3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5716;p61">
                <a:extLst>
                  <a:ext uri="{FF2B5EF4-FFF2-40B4-BE49-F238E27FC236}">
                    <a16:creationId xmlns:a16="http://schemas.microsoft.com/office/drawing/2014/main" id="{F9349C92-87CF-AF74-91CF-E62A9A617930}"/>
                  </a:ext>
                </a:extLst>
              </p:cNvPr>
              <p:cNvSpPr/>
              <p:nvPr/>
            </p:nvSpPr>
            <p:spPr>
              <a:xfrm>
                <a:off x="10556950" y="3352625"/>
                <a:ext cx="625475" cy="5591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22367" extrusionOk="0">
                    <a:moveTo>
                      <a:pt x="12519" y="1"/>
                    </a:moveTo>
                    <a:lnTo>
                      <a:pt x="11870" y="20"/>
                    </a:lnTo>
                    <a:lnTo>
                      <a:pt x="11240" y="58"/>
                    </a:lnTo>
                    <a:lnTo>
                      <a:pt x="10611" y="134"/>
                    </a:lnTo>
                    <a:lnTo>
                      <a:pt x="10000" y="230"/>
                    </a:lnTo>
                    <a:lnTo>
                      <a:pt x="9389" y="344"/>
                    </a:lnTo>
                    <a:lnTo>
                      <a:pt x="8798" y="497"/>
                    </a:lnTo>
                    <a:lnTo>
                      <a:pt x="8206" y="688"/>
                    </a:lnTo>
                    <a:lnTo>
                      <a:pt x="7653" y="879"/>
                    </a:lnTo>
                    <a:lnTo>
                      <a:pt x="7080" y="1108"/>
                    </a:lnTo>
                    <a:lnTo>
                      <a:pt x="6546" y="1356"/>
                    </a:lnTo>
                    <a:lnTo>
                      <a:pt x="6031" y="1623"/>
                    </a:lnTo>
                    <a:lnTo>
                      <a:pt x="5516" y="1909"/>
                    </a:lnTo>
                    <a:lnTo>
                      <a:pt x="5019" y="2214"/>
                    </a:lnTo>
                    <a:lnTo>
                      <a:pt x="4561" y="2558"/>
                    </a:lnTo>
                    <a:lnTo>
                      <a:pt x="4103" y="2901"/>
                    </a:lnTo>
                    <a:lnTo>
                      <a:pt x="3665" y="3283"/>
                    </a:lnTo>
                    <a:lnTo>
                      <a:pt x="3245" y="3665"/>
                    </a:lnTo>
                    <a:lnTo>
                      <a:pt x="2863" y="4066"/>
                    </a:lnTo>
                    <a:lnTo>
                      <a:pt x="2481" y="4485"/>
                    </a:lnTo>
                    <a:lnTo>
                      <a:pt x="2138" y="4924"/>
                    </a:lnTo>
                    <a:lnTo>
                      <a:pt x="1814" y="5382"/>
                    </a:lnTo>
                    <a:lnTo>
                      <a:pt x="1508" y="5859"/>
                    </a:lnTo>
                    <a:lnTo>
                      <a:pt x="1241" y="6336"/>
                    </a:lnTo>
                    <a:lnTo>
                      <a:pt x="993" y="6833"/>
                    </a:lnTo>
                    <a:lnTo>
                      <a:pt x="764" y="7329"/>
                    </a:lnTo>
                    <a:lnTo>
                      <a:pt x="573" y="7863"/>
                    </a:lnTo>
                    <a:lnTo>
                      <a:pt x="401" y="8378"/>
                    </a:lnTo>
                    <a:lnTo>
                      <a:pt x="249" y="8932"/>
                    </a:lnTo>
                    <a:lnTo>
                      <a:pt x="153" y="9485"/>
                    </a:lnTo>
                    <a:lnTo>
                      <a:pt x="77" y="10038"/>
                    </a:lnTo>
                    <a:lnTo>
                      <a:pt x="20" y="10611"/>
                    </a:lnTo>
                    <a:lnTo>
                      <a:pt x="1" y="11183"/>
                    </a:lnTo>
                    <a:lnTo>
                      <a:pt x="20" y="11756"/>
                    </a:lnTo>
                    <a:lnTo>
                      <a:pt x="77" y="12328"/>
                    </a:lnTo>
                    <a:lnTo>
                      <a:pt x="153" y="12882"/>
                    </a:lnTo>
                    <a:lnTo>
                      <a:pt x="249" y="13435"/>
                    </a:lnTo>
                    <a:lnTo>
                      <a:pt x="401" y="13970"/>
                    </a:lnTo>
                    <a:lnTo>
                      <a:pt x="573" y="14504"/>
                    </a:lnTo>
                    <a:lnTo>
                      <a:pt x="764" y="15019"/>
                    </a:lnTo>
                    <a:lnTo>
                      <a:pt x="993" y="15534"/>
                    </a:lnTo>
                    <a:lnTo>
                      <a:pt x="1241" y="16031"/>
                    </a:lnTo>
                    <a:lnTo>
                      <a:pt x="1508" y="16508"/>
                    </a:lnTo>
                    <a:lnTo>
                      <a:pt x="1814" y="16985"/>
                    </a:lnTo>
                    <a:lnTo>
                      <a:pt x="2138" y="17424"/>
                    </a:lnTo>
                    <a:lnTo>
                      <a:pt x="2481" y="17862"/>
                    </a:lnTo>
                    <a:lnTo>
                      <a:pt x="2863" y="18282"/>
                    </a:lnTo>
                    <a:lnTo>
                      <a:pt x="3245" y="18702"/>
                    </a:lnTo>
                    <a:lnTo>
                      <a:pt x="3665" y="19084"/>
                    </a:lnTo>
                    <a:lnTo>
                      <a:pt x="4103" y="19446"/>
                    </a:lnTo>
                    <a:lnTo>
                      <a:pt x="4561" y="19809"/>
                    </a:lnTo>
                    <a:lnTo>
                      <a:pt x="5019" y="20133"/>
                    </a:lnTo>
                    <a:lnTo>
                      <a:pt x="5516" y="20458"/>
                    </a:lnTo>
                    <a:lnTo>
                      <a:pt x="6031" y="20744"/>
                    </a:lnTo>
                    <a:lnTo>
                      <a:pt x="6546" y="21011"/>
                    </a:lnTo>
                    <a:lnTo>
                      <a:pt x="7080" y="21259"/>
                    </a:lnTo>
                    <a:lnTo>
                      <a:pt x="7653" y="21488"/>
                    </a:lnTo>
                    <a:lnTo>
                      <a:pt x="8206" y="21679"/>
                    </a:lnTo>
                    <a:lnTo>
                      <a:pt x="8798" y="21851"/>
                    </a:lnTo>
                    <a:lnTo>
                      <a:pt x="9389" y="22003"/>
                    </a:lnTo>
                    <a:lnTo>
                      <a:pt x="10000" y="22137"/>
                    </a:lnTo>
                    <a:lnTo>
                      <a:pt x="10611" y="22232"/>
                    </a:lnTo>
                    <a:lnTo>
                      <a:pt x="11240" y="22309"/>
                    </a:lnTo>
                    <a:lnTo>
                      <a:pt x="11870" y="22347"/>
                    </a:lnTo>
                    <a:lnTo>
                      <a:pt x="12519" y="22366"/>
                    </a:lnTo>
                    <a:lnTo>
                      <a:pt x="13149" y="22347"/>
                    </a:lnTo>
                    <a:lnTo>
                      <a:pt x="13798" y="22309"/>
                    </a:lnTo>
                    <a:lnTo>
                      <a:pt x="14427" y="22232"/>
                    </a:lnTo>
                    <a:lnTo>
                      <a:pt x="15038" y="22137"/>
                    </a:lnTo>
                    <a:lnTo>
                      <a:pt x="15649" y="22003"/>
                    </a:lnTo>
                    <a:lnTo>
                      <a:pt x="16240" y="21851"/>
                    </a:lnTo>
                    <a:lnTo>
                      <a:pt x="16813" y="21679"/>
                    </a:lnTo>
                    <a:lnTo>
                      <a:pt x="17385" y="21488"/>
                    </a:lnTo>
                    <a:lnTo>
                      <a:pt x="17939" y="21259"/>
                    </a:lnTo>
                    <a:lnTo>
                      <a:pt x="18473" y="21011"/>
                    </a:lnTo>
                    <a:lnTo>
                      <a:pt x="19007" y="20744"/>
                    </a:lnTo>
                    <a:lnTo>
                      <a:pt x="19503" y="20458"/>
                    </a:lnTo>
                    <a:lnTo>
                      <a:pt x="20000" y="20133"/>
                    </a:lnTo>
                    <a:lnTo>
                      <a:pt x="20477" y="19809"/>
                    </a:lnTo>
                    <a:lnTo>
                      <a:pt x="20916" y="19446"/>
                    </a:lnTo>
                    <a:lnTo>
                      <a:pt x="21354" y="19084"/>
                    </a:lnTo>
                    <a:lnTo>
                      <a:pt x="21774" y="18702"/>
                    </a:lnTo>
                    <a:lnTo>
                      <a:pt x="22175" y="18282"/>
                    </a:lnTo>
                    <a:lnTo>
                      <a:pt x="22538" y="17862"/>
                    </a:lnTo>
                    <a:lnTo>
                      <a:pt x="22881" y="17424"/>
                    </a:lnTo>
                    <a:lnTo>
                      <a:pt x="23205" y="16985"/>
                    </a:lnTo>
                    <a:lnTo>
                      <a:pt x="23511" y="16508"/>
                    </a:lnTo>
                    <a:lnTo>
                      <a:pt x="23797" y="16031"/>
                    </a:lnTo>
                    <a:lnTo>
                      <a:pt x="24045" y="15534"/>
                    </a:lnTo>
                    <a:lnTo>
                      <a:pt x="24255" y="15019"/>
                    </a:lnTo>
                    <a:lnTo>
                      <a:pt x="24465" y="14504"/>
                    </a:lnTo>
                    <a:lnTo>
                      <a:pt x="24637" y="13970"/>
                    </a:lnTo>
                    <a:lnTo>
                      <a:pt x="24770" y="13435"/>
                    </a:lnTo>
                    <a:lnTo>
                      <a:pt x="24885" y="12882"/>
                    </a:lnTo>
                    <a:lnTo>
                      <a:pt x="24961" y="12328"/>
                    </a:lnTo>
                    <a:lnTo>
                      <a:pt x="24999" y="11756"/>
                    </a:lnTo>
                    <a:lnTo>
                      <a:pt x="25018" y="11183"/>
                    </a:lnTo>
                    <a:lnTo>
                      <a:pt x="24999" y="10611"/>
                    </a:lnTo>
                    <a:lnTo>
                      <a:pt x="24961" y="10038"/>
                    </a:lnTo>
                    <a:lnTo>
                      <a:pt x="24885" y="9485"/>
                    </a:lnTo>
                    <a:lnTo>
                      <a:pt x="24770" y="8932"/>
                    </a:lnTo>
                    <a:lnTo>
                      <a:pt x="24637" y="8378"/>
                    </a:lnTo>
                    <a:lnTo>
                      <a:pt x="24465" y="7863"/>
                    </a:lnTo>
                    <a:lnTo>
                      <a:pt x="24255" y="7329"/>
                    </a:lnTo>
                    <a:lnTo>
                      <a:pt x="24045" y="6833"/>
                    </a:lnTo>
                    <a:lnTo>
                      <a:pt x="23797" y="6336"/>
                    </a:lnTo>
                    <a:lnTo>
                      <a:pt x="23511" y="5859"/>
                    </a:lnTo>
                    <a:lnTo>
                      <a:pt x="23205" y="5382"/>
                    </a:lnTo>
                    <a:lnTo>
                      <a:pt x="22881" y="4924"/>
                    </a:lnTo>
                    <a:lnTo>
                      <a:pt x="22538" y="4485"/>
                    </a:lnTo>
                    <a:lnTo>
                      <a:pt x="22175" y="4066"/>
                    </a:lnTo>
                    <a:lnTo>
                      <a:pt x="21774" y="3665"/>
                    </a:lnTo>
                    <a:lnTo>
                      <a:pt x="21354" y="3283"/>
                    </a:lnTo>
                    <a:lnTo>
                      <a:pt x="20916" y="2901"/>
                    </a:lnTo>
                    <a:lnTo>
                      <a:pt x="20477" y="2558"/>
                    </a:lnTo>
                    <a:lnTo>
                      <a:pt x="20000" y="2214"/>
                    </a:lnTo>
                    <a:lnTo>
                      <a:pt x="19503" y="1909"/>
                    </a:lnTo>
                    <a:lnTo>
                      <a:pt x="19007" y="1623"/>
                    </a:lnTo>
                    <a:lnTo>
                      <a:pt x="18473" y="1356"/>
                    </a:lnTo>
                    <a:lnTo>
                      <a:pt x="17939" y="1108"/>
                    </a:lnTo>
                    <a:lnTo>
                      <a:pt x="17385" y="879"/>
                    </a:lnTo>
                    <a:lnTo>
                      <a:pt x="16813" y="688"/>
                    </a:lnTo>
                    <a:lnTo>
                      <a:pt x="16240" y="497"/>
                    </a:lnTo>
                    <a:lnTo>
                      <a:pt x="15649" y="344"/>
                    </a:lnTo>
                    <a:lnTo>
                      <a:pt x="15038" y="230"/>
                    </a:lnTo>
                    <a:lnTo>
                      <a:pt x="14427" y="134"/>
                    </a:lnTo>
                    <a:lnTo>
                      <a:pt x="13798" y="58"/>
                    </a:lnTo>
                    <a:lnTo>
                      <a:pt x="13149" y="20"/>
                    </a:lnTo>
                    <a:lnTo>
                      <a:pt x="12519" y="1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2D3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5717;p61">
                <a:extLst>
                  <a:ext uri="{FF2B5EF4-FFF2-40B4-BE49-F238E27FC236}">
                    <a16:creationId xmlns:a16="http://schemas.microsoft.com/office/drawing/2014/main" id="{571A624A-F51F-0941-F235-EFCB179DA1D1}"/>
                  </a:ext>
                </a:extLst>
              </p:cNvPr>
              <p:cNvSpPr/>
              <p:nvPr/>
            </p:nvSpPr>
            <p:spPr>
              <a:xfrm>
                <a:off x="10556950" y="3483825"/>
                <a:ext cx="619750" cy="427975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17119" extrusionOk="0">
                    <a:moveTo>
                      <a:pt x="1909" y="1"/>
                    </a:moveTo>
                    <a:lnTo>
                      <a:pt x="1680" y="325"/>
                    </a:lnTo>
                    <a:lnTo>
                      <a:pt x="1489" y="649"/>
                    </a:lnTo>
                    <a:lnTo>
                      <a:pt x="1279" y="993"/>
                    </a:lnTo>
                    <a:lnTo>
                      <a:pt x="1107" y="1336"/>
                    </a:lnTo>
                    <a:lnTo>
                      <a:pt x="936" y="1699"/>
                    </a:lnTo>
                    <a:lnTo>
                      <a:pt x="783" y="2062"/>
                    </a:lnTo>
                    <a:lnTo>
                      <a:pt x="630" y="2424"/>
                    </a:lnTo>
                    <a:lnTo>
                      <a:pt x="497" y="2787"/>
                    </a:lnTo>
                    <a:lnTo>
                      <a:pt x="382" y="3168"/>
                    </a:lnTo>
                    <a:lnTo>
                      <a:pt x="287" y="3550"/>
                    </a:lnTo>
                    <a:lnTo>
                      <a:pt x="211" y="3932"/>
                    </a:lnTo>
                    <a:lnTo>
                      <a:pt x="134" y="4332"/>
                    </a:lnTo>
                    <a:lnTo>
                      <a:pt x="77" y="4714"/>
                    </a:lnTo>
                    <a:lnTo>
                      <a:pt x="39" y="5115"/>
                    </a:lnTo>
                    <a:lnTo>
                      <a:pt x="20" y="5535"/>
                    </a:lnTo>
                    <a:lnTo>
                      <a:pt x="1" y="5935"/>
                    </a:lnTo>
                    <a:lnTo>
                      <a:pt x="20" y="6508"/>
                    </a:lnTo>
                    <a:lnTo>
                      <a:pt x="77" y="7080"/>
                    </a:lnTo>
                    <a:lnTo>
                      <a:pt x="153" y="7634"/>
                    </a:lnTo>
                    <a:lnTo>
                      <a:pt x="249" y="8187"/>
                    </a:lnTo>
                    <a:lnTo>
                      <a:pt x="401" y="8722"/>
                    </a:lnTo>
                    <a:lnTo>
                      <a:pt x="573" y="9256"/>
                    </a:lnTo>
                    <a:lnTo>
                      <a:pt x="764" y="9771"/>
                    </a:lnTo>
                    <a:lnTo>
                      <a:pt x="993" y="10286"/>
                    </a:lnTo>
                    <a:lnTo>
                      <a:pt x="1241" y="10783"/>
                    </a:lnTo>
                    <a:lnTo>
                      <a:pt x="1508" y="11260"/>
                    </a:lnTo>
                    <a:lnTo>
                      <a:pt x="1814" y="11737"/>
                    </a:lnTo>
                    <a:lnTo>
                      <a:pt x="2138" y="12176"/>
                    </a:lnTo>
                    <a:lnTo>
                      <a:pt x="2481" y="12614"/>
                    </a:lnTo>
                    <a:lnTo>
                      <a:pt x="2863" y="13053"/>
                    </a:lnTo>
                    <a:lnTo>
                      <a:pt x="3245" y="13454"/>
                    </a:lnTo>
                    <a:lnTo>
                      <a:pt x="3665" y="13836"/>
                    </a:lnTo>
                    <a:lnTo>
                      <a:pt x="4103" y="14217"/>
                    </a:lnTo>
                    <a:lnTo>
                      <a:pt x="4561" y="14561"/>
                    </a:lnTo>
                    <a:lnTo>
                      <a:pt x="5039" y="14885"/>
                    </a:lnTo>
                    <a:lnTo>
                      <a:pt x="5516" y="15210"/>
                    </a:lnTo>
                    <a:lnTo>
                      <a:pt x="6031" y="15496"/>
                    </a:lnTo>
                    <a:lnTo>
                      <a:pt x="6546" y="15763"/>
                    </a:lnTo>
                    <a:lnTo>
                      <a:pt x="7099" y="16011"/>
                    </a:lnTo>
                    <a:lnTo>
                      <a:pt x="7653" y="16240"/>
                    </a:lnTo>
                    <a:lnTo>
                      <a:pt x="8206" y="16431"/>
                    </a:lnTo>
                    <a:lnTo>
                      <a:pt x="8798" y="16603"/>
                    </a:lnTo>
                    <a:lnTo>
                      <a:pt x="9389" y="16755"/>
                    </a:lnTo>
                    <a:lnTo>
                      <a:pt x="10000" y="16889"/>
                    </a:lnTo>
                    <a:lnTo>
                      <a:pt x="10611" y="16984"/>
                    </a:lnTo>
                    <a:lnTo>
                      <a:pt x="11240" y="17061"/>
                    </a:lnTo>
                    <a:lnTo>
                      <a:pt x="11870" y="17099"/>
                    </a:lnTo>
                    <a:lnTo>
                      <a:pt x="12519" y="17118"/>
                    </a:lnTo>
                    <a:lnTo>
                      <a:pt x="13072" y="17099"/>
                    </a:lnTo>
                    <a:lnTo>
                      <a:pt x="13645" y="17061"/>
                    </a:lnTo>
                    <a:lnTo>
                      <a:pt x="14198" y="17004"/>
                    </a:lnTo>
                    <a:lnTo>
                      <a:pt x="14733" y="16927"/>
                    </a:lnTo>
                    <a:lnTo>
                      <a:pt x="15267" y="16832"/>
                    </a:lnTo>
                    <a:lnTo>
                      <a:pt x="15801" y="16717"/>
                    </a:lnTo>
                    <a:lnTo>
                      <a:pt x="16317" y="16584"/>
                    </a:lnTo>
                    <a:lnTo>
                      <a:pt x="16832" y="16431"/>
                    </a:lnTo>
                    <a:lnTo>
                      <a:pt x="17328" y="16259"/>
                    </a:lnTo>
                    <a:lnTo>
                      <a:pt x="17824" y="16069"/>
                    </a:lnTo>
                    <a:lnTo>
                      <a:pt x="18301" y="15859"/>
                    </a:lnTo>
                    <a:lnTo>
                      <a:pt x="18759" y="15630"/>
                    </a:lnTo>
                    <a:lnTo>
                      <a:pt x="19217" y="15382"/>
                    </a:lnTo>
                    <a:lnTo>
                      <a:pt x="19656" y="15114"/>
                    </a:lnTo>
                    <a:lnTo>
                      <a:pt x="20076" y="14847"/>
                    </a:lnTo>
                    <a:lnTo>
                      <a:pt x="20496" y="14542"/>
                    </a:lnTo>
                    <a:lnTo>
                      <a:pt x="20896" y="14237"/>
                    </a:lnTo>
                    <a:lnTo>
                      <a:pt x="21278" y="13912"/>
                    </a:lnTo>
                    <a:lnTo>
                      <a:pt x="21641" y="13588"/>
                    </a:lnTo>
                    <a:lnTo>
                      <a:pt x="22003" y="13225"/>
                    </a:lnTo>
                    <a:lnTo>
                      <a:pt x="22328" y="12863"/>
                    </a:lnTo>
                    <a:lnTo>
                      <a:pt x="22652" y="12481"/>
                    </a:lnTo>
                    <a:lnTo>
                      <a:pt x="22957" y="12099"/>
                    </a:lnTo>
                    <a:lnTo>
                      <a:pt x="23225" y="11699"/>
                    </a:lnTo>
                    <a:lnTo>
                      <a:pt x="23492" y="11298"/>
                    </a:lnTo>
                    <a:lnTo>
                      <a:pt x="23740" y="10878"/>
                    </a:lnTo>
                    <a:lnTo>
                      <a:pt x="23969" y="10439"/>
                    </a:lnTo>
                    <a:lnTo>
                      <a:pt x="24179" y="10000"/>
                    </a:lnTo>
                    <a:lnTo>
                      <a:pt x="24350" y="9542"/>
                    </a:lnTo>
                    <a:lnTo>
                      <a:pt x="24522" y="9084"/>
                    </a:lnTo>
                    <a:lnTo>
                      <a:pt x="24656" y="8626"/>
                    </a:lnTo>
                    <a:lnTo>
                      <a:pt x="24789" y="8149"/>
                    </a:lnTo>
                    <a:lnTo>
                      <a:pt x="24560" y="8435"/>
                    </a:lnTo>
                    <a:lnTo>
                      <a:pt x="24350" y="8722"/>
                    </a:lnTo>
                    <a:lnTo>
                      <a:pt x="24121" y="9008"/>
                    </a:lnTo>
                    <a:lnTo>
                      <a:pt x="23873" y="9275"/>
                    </a:lnTo>
                    <a:lnTo>
                      <a:pt x="23358" y="9790"/>
                    </a:lnTo>
                    <a:lnTo>
                      <a:pt x="22824" y="10286"/>
                    </a:lnTo>
                    <a:lnTo>
                      <a:pt x="22232" y="10763"/>
                    </a:lnTo>
                    <a:lnTo>
                      <a:pt x="21641" y="11183"/>
                    </a:lnTo>
                    <a:lnTo>
                      <a:pt x="20992" y="11584"/>
                    </a:lnTo>
                    <a:lnTo>
                      <a:pt x="20324" y="11947"/>
                    </a:lnTo>
                    <a:lnTo>
                      <a:pt x="19637" y="12271"/>
                    </a:lnTo>
                    <a:lnTo>
                      <a:pt x="18912" y="12557"/>
                    </a:lnTo>
                    <a:lnTo>
                      <a:pt x="18549" y="12691"/>
                    </a:lnTo>
                    <a:lnTo>
                      <a:pt x="18168" y="12805"/>
                    </a:lnTo>
                    <a:lnTo>
                      <a:pt x="17786" y="12920"/>
                    </a:lnTo>
                    <a:lnTo>
                      <a:pt x="17404" y="13015"/>
                    </a:lnTo>
                    <a:lnTo>
                      <a:pt x="17023" y="13111"/>
                    </a:lnTo>
                    <a:lnTo>
                      <a:pt x="16622" y="13168"/>
                    </a:lnTo>
                    <a:lnTo>
                      <a:pt x="16221" y="13244"/>
                    </a:lnTo>
                    <a:lnTo>
                      <a:pt x="15820" y="13301"/>
                    </a:lnTo>
                    <a:lnTo>
                      <a:pt x="15420" y="13340"/>
                    </a:lnTo>
                    <a:lnTo>
                      <a:pt x="15000" y="13359"/>
                    </a:lnTo>
                    <a:lnTo>
                      <a:pt x="14599" y="13378"/>
                    </a:lnTo>
                    <a:lnTo>
                      <a:pt x="14179" y="13397"/>
                    </a:lnTo>
                    <a:lnTo>
                      <a:pt x="13530" y="13378"/>
                    </a:lnTo>
                    <a:lnTo>
                      <a:pt x="12901" y="13340"/>
                    </a:lnTo>
                    <a:lnTo>
                      <a:pt x="12271" y="13263"/>
                    </a:lnTo>
                    <a:lnTo>
                      <a:pt x="11660" y="13168"/>
                    </a:lnTo>
                    <a:lnTo>
                      <a:pt x="11050" y="13034"/>
                    </a:lnTo>
                    <a:lnTo>
                      <a:pt x="10458" y="12882"/>
                    </a:lnTo>
                    <a:lnTo>
                      <a:pt x="9867" y="12710"/>
                    </a:lnTo>
                    <a:lnTo>
                      <a:pt x="9313" y="12519"/>
                    </a:lnTo>
                    <a:lnTo>
                      <a:pt x="8760" y="12290"/>
                    </a:lnTo>
                    <a:lnTo>
                      <a:pt x="8206" y="12042"/>
                    </a:lnTo>
                    <a:lnTo>
                      <a:pt x="7691" y="11775"/>
                    </a:lnTo>
                    <a:lnTo>
                      <a:pt x="7176" y="11489"/>
                    </a:lnTo>
                    <a:lnTo>
                      <a:pt x="6699" y="11164"/>
                    </a:lnTo>
                    <a:lnTo>
                      <a:pt x="6222" y="10840"/>
                    </a:lnTo>
                    <a:lnTo>
                      <a:pt x="5764" y="10477"/>
                    </a:lnTo>
                    <a:lnTo>
                      <a:pt x="5325" y="10115"/>
                    </a:lnTo>
                    <a:lnTo>
                      <a:pt x="4924" y="9733"/>
                    </a:lnTo>
                    <a:lnTo>
                      <a:pt x="4523" y="9313"/>
                    </a:lnTo>
                    <a:lnTo>
                      <a:pt x="4161" y="8893"/>
                    </a:lnTo>
                    <a:lnTo>
                      <a:pt x="3798" y="8454"/>
                    </a:lnTo>
                    <a:lnTo>
                      <a:pt x="3474" y="8016"/>
                    </a:lnTo>
                    <a:lnTo>
                      <a:pt x="3168" y="7538"/>
                    </a:lnTo>
                    <a:lnTo>
                      <a:pt x="2901" y="7061"/>
                    </a:lnTo>
                    <a:lnTo>
                      <a:pt x="2653" y="6565"/>
                    </a:lnTo>
                    <a:lnTo>
                      <a:pt x="2424" y="6050"/>
                    </a:lnTo>
                    <a:lnTo>
                      <a:pt x="2233" y="5535"/>
                    </a:lnTo>
                    <a:lnTo>
                      <a:pt x="2062" y="5000"/>
                    </a:lnTo>
                    <a:lnTo>
                      <a:pt x="1928" y="4466"/>
                    </a:lnTo>
                    <a:lnTo>
                      <a:pt x="1814" y="3913"/>
                    </a:lnTo>
                    <a:lnTo>
                      <a:pt x="1737" y="3359"/>
                    </a:lnTo>
                    <a:lnTo>
                      <a:pt x="1680" y="2787"/>
                    </a:lnTo>
                    <a:lnTo>
                      <a:pt x="1661" y="2214"/>
                    </a:lnTo>
                    <a:lnTo>
                      <a:pt x="1680" y="1642"/>
                    </a:lnTo>
                    <a:lnTo>
                      <a:pt x="1718" y="1088"/>
                    </a:lnTo>
                    <a:lnTo>
                      <a:pt x="1794" y="535"/>
                    </a:lnTo>
                    <a:lnTo>
                      <a:pt x="19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2D3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77" name="Google Shape;2351;p42">
            <a:extLst>
              <a:ext uri="{FF2B5EF4-FFF2-40B4-BE49-F238E27FC236}">
                <a16:creationId xmlns:a16="http://schemas.microsoft.com/office/drawing/2014/main" id="{4AE04C03-3AD9-2C61-D9D4-35BB93F1DA36}"/>
              </a:ext>
            </a:extLst>
          </p:cNvPr>
          <p:cNvSpPr txBox="1">
            <a:spLocks/>
          </p:cNvSpPr>
          <p:nvPr/>
        </p:nvSpPr>
        <p:spPr>
          <a:xfrm>
            <a:off x="1899725" y="396779"/>
            <a:ext cx="8385703" cy="1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acifico"/>
              <a:buNone/>
              <a:defRPr sz="28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70">
              <a:buClr>
                <a:srgbClr val="FF8175"/>
              </a:buClr>
              <a:defRPr/>
            </a:pPr>
            <a:r>
              <a:rPr lang="en-US" sz="5867" b="1" kern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2D38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FCB51"/>
                  </a:outerShdw>
                </a:effectLst>
                <a:latin typeface="UTM Cookies" panose="02040603050506020204" pitchFamily="18" charset="0"/>
              </a:rPr>
              <a:t>LUYỆN ĐỌC CÂU</a:t>
            </a:r>
          </a:p>
        </p:txBody>
      </p:sp>
      <p:grpSp>
        <p:nvGrpSpPr>
          <p:cNvPr id="178" name="Google Shape;5591;p61">
            <a:extLst>
              <a:ext uri="{FF2B5EF4-FFF2-40B4-BE49-F238E27FC236}">
                <a16:creationId xmlns:a16="http://schemas.microsoft.com/office/drawing/2014/main" id="{5BBBDE73-C131-3DA5-BC3A-88408FF815FB}"/>
              </a:ext>
            </a:extLst>
          </p:cNvPr>
          <p:cNvGrpSpPr/>
          <p:nvPr/>
        </p:nvGrpSpPr>
        <p:grpSpPr>
          <a:xfrm>
            <a:off x="10557477" y="327539"/>
            <a:ext cx="826295" cy="857855"/>
            <a:chOff x="406450" y="3502000"/>
            <a:chExt cx="1837300" cy="1907475"/>
          </a:xfrm>
        </p:grpSpPr>
        <p:sp>
          <p:nvSpPr>
            <p:cNvPr id="179" name="Google Shape;5592;p61">
              <a:extLst>
                <a:ext uri="{FF2B5EF4-FFF2-40B4-BE49-F238E27FC236}">
                  <a16:creationId xmlns:a16="http://schemas.microsoft.com/office/drawing/2014/main" id="{8BD14D19-50BC-88B6-F3B6-FF6238D2C4FA}"/>
                </a:ext>
              </a:extLst>
            </p:cNvPr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593;p61">
              <a:extLst>
                <a:ext uri="{FF2B5EF4-FFF2-40B4-BE49-F238E27FC236}">
                  <a16:creationId xmlns:a16="http://schemas.microsoft.com/office/drawing/2014/main" id="{AC3E4FBB-F54E-ED9F-3BB3-B809F32DB925}"/>
                </a:ext>
              </a:extLst>
            </p:cNvPr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594;p61">
              <a:extLst>
                <a:ext uri="{FF2B5EF4-FFF2-40B4-BE49-F238E27FC236}">
                  <a16:creationId xmlns:a16="http://schemas.microsoft.com/office/drawing/2014/main" id="{A4137F76-AB31-DCD5-40E4-57292E0F2E0A}"/>
                </a:ext>
              </a:extLst>
            </p:cNvPr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595;p61">
              <a:extLst>
                <a:ext uri="{FF2B5EF4-FFF2-40B4-BE49-F238E27FC236}">
                  <a16:creationId xmlns:a16="http://schemas.microsoft.com/office/drawing/2014/main" id="{9E681494-559B-5932-9569-6AA9FBA30E88}"/>
                </a:ext>
              </a:extLst>
            </p:cNvPr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596;p61">
              <a:extLst>
                <a:ext uri="{FF2B5EF4-FFF2-40B4-BE49-F238E27FC236}">
                  <a16:creationId xmlns:a16="http://schemas.microsoft.com/office/drawing/2014/main" id="{9F144C8B-89C8-622B-0E69-8D8B7E5A9CC9}"/>
                </a:ext>
              </a:extLst>
            </p:cNvPr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597;p61">
              <a:extLst>
                <a:ext uri="{FF2B5EF4-FFF2-40B4-BE49-F238E27FC236}">
                  <a16:creationId xmlns:a16="http://schemas.microsoft.com/office/drawing/2014/main" id="{A4408534-9BD4-C775-DDC0-B103ACF3AEAD}"/>
                </a:ext>
              </a:extLst>
            </p:cNvPr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598;p61">
              <a:extLst>
                <a:ext uri="{FF2B5EF4-FFF2-40B4-BE49-F238E27FC236}">
                  <a16:creationId xmlns:a16="http://schemas.microsoft.com/office/drawing/2014/main" id="{77A6C1DB-06BE-FB79-8DE6-53F33518735C}"/>
                </a:ext>
              </a:extLst>
            </p:cNvPr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599;p61">
              <a:extLst>
                <a:ext uri="{FF2B5EF4-FFF2-40B4-BE49-F238E27FC236}">
                  <a16:creationId xmlns:a16="http://schemas.microsoft.com/office/drawing/2014/main" id="{A18C1656-789B-D4D6-8B2A-B144CD9ECACD}"/>
                </a:ext>
              </a:extLst>
            </p:cNvPr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600;p61">
              <a:extLst>
                <a:ext uri="{FF2B5EF4-FFF2-40B4-BE49-F238E27FC236}">
                  <a16:creationId xmlns:a16="http://schemas.microsoft.com/office/drawing/2014/main" id="{E5B0B4AF-91EE-7AAA-34AC-31EC1178E3C5}"/>
                </a:ext>
              </a:extLst>
            </p:cNvPr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601;p61">
              <a:extLst>
                <a:ext uri="{FF2B5EF4-FFF2-40B4-BE49-F238E27FC236}">
                  <a16:creationId xmlns:a16="http://schemas.microsoft.com/office/drawing/2014/main" id="{F6882FCE-D755-7712-3483-C5165805131D}"/>
                </a:ext>
              </a:extLst>
            </p:cNvPr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602;p61">
              <a:extLst>
                <a:ext uri="{FF2B5EF4-FFF2-40B4-BE49-F238E27FC236}">
                  <a16:creationId xmlns:a16="http://schemas.microsoft.com/office/drawing/2014/main" id="{4D9170F3-F334-3831-2D9D-CB28A7CAD239}"/>
                </a:ext>
              </a:extLst>
            </p:cNvPr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603;p61">
              <a:extLst>
                <a:ext uri="{FF2B5EF4-FFF2-40B4-BE49-F238E27FC236}">
                  <a16:creationId xmlns:a16="http://schemas.microsoft.com/office/drawing/2014/main" id="{0E7E85E2-C2D9-7DBF-E822-0BAB4BE1E76D}"/>
                </a:ext>
              </a:extLst>
            </p:cNvPr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604;p61">
              <a:extLst>
                <a:ext uri="{FF2B5EF4-FFF2-40B4-BE49-F238E27FC236}">
                  <a16:creationId xmlns:a16="http://schemas.microsoft.com/office/drawing/2014/main" id="{8A3DDBE4-0B4A-2735-9328-B2AB827CB1D0}"/>
                </a:ext>
              </a:extLst>
            </p:cNvPr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605;p61">
              <a:extLst>
                <a:ext uri="{FF2B5EF4-FFF2-40B4-BE49-F238E27FC236}">
                  <a16:creationId xmlns:a16="http://schemas.microsoft.com/office/drawing/2014/main" id="{BC6190B4-FF81-0BE8-CA4F-564E3A28DDEA}"/>
                </a:ext>
              </a:extLst>
            </p:cNvPr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606;p61">
              <a:extLst>
                <a:ext uri="{FF2B5EF4-FFF2-40B4-BE49-F238E27FC236}">
                  <a16:creationId xmlns:a16="http://schemas.microsoft.com/office/drawing/2014/main" id="{1D054174-67AB-11AB-A731-835F44F43185}"/>
                </a:ext>
              </a:extLst>
            </p:cNvPr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607;p61">
              <a:extLst>
                <a:ext uri="{FF2B5EF4-FFF2-40B4-BE49-F238E27FC236}">
                  <a16:creationId xmlns:a16="http://schemas.microsoft.com/office/drawing/2014/main" id="{DD55E28A-70B5-56A3-99F5-CD51A4707D98}"/>
                </a:ext>
              </a:extLst>
            </p:cNvPr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608;p61">
              <a:extLst>
                <a:ext uri="{FF2B5EF4-FFF2-40B4-BE49-F238E27FC236}">
                  <a16:creationId xmlns:a16="http://schemas.microsoft.com/office/drawing/2014/main" id="{7974B5B1-4093-360D-DAB0-C5DF1144F3A9}"/>
                </a:ext>
              </a:extLst>
            </p:cNvPr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609;p61">
              <a:extLst>
                <a:ext uri="{FF2B5EF4-FFF2-40B4-BE49-F238E27FC236}">
                  <a16:creationId xmlns:a16="http://schemas.microsoft.com/office/drawing/2014/main" id="{C55D1111-6FBA-C16A-28A6-1C956C66599F}"/>
                </a:ext>
              </a:extLst>
            </p:cNvPr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610;p61">
              <a:extLst>
                <a:ext uri="{FF2B5EF4-FFF2-40B4-BE49-F238E27FC236}">
                  <a16:creationId xmlns:a16="http://schemas.microsoft.com/office/drawing/2014/main" id="{C48147C9-E0A5-3540-A20E-A0E533F68F0E}"/>
                </a:ext>
              </a:extLst>
            </p:cNvPr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611;p61">
              <a:extLst>
                <a:ext uri="{FF2B5EF4-FFF2-40B4-BE49-F238E27FC236}">
                  <a16:creationId xmlns:a16="http://schemas.microsoft.com/office/drawing/2014/main" id="{71400036-E732-CE6B-C61A-B621334CB2AD}"/>
                </a:ext>
              </a:extLst>
            </p:cNvPr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612;p61">
              <a:extLst>
                <a:ext uri="{FF2B5EF4-FFF2-40B4-BE49-F238E27FC236}">
                  <a16:creationId xmlns:a16="http://schemas.microsoft.com/office/drawing/2014/main" id="{BC7BBD6F-046E-29C7-87B7-D2BEE39CE8C4}"/>
                </a:ext>
              </a:extLst>
            </p:cNvPr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613;p61">
              <a:extLst>
                <a:ext uri="{FF2B5EF4-FFF2-40B4-BE49-F238E27FC236}">
                  <a16:creationId xmlns:a16="http://schemas.microsoft.com/office/drawing/2014/main" id="{7D674E78-9138-8A9A-ABFA-A19F21AA3D94}"/>
                </a:ext>
              </a:extLst>
            </p:cNvPr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614;p61">
              <a:extLst>
                <a:ext uri="{FF2B5EF4-FFF2-40B4-BE49-F238E27FC236}">
                  <a16:creationId xmlns:a16="http://schemas.microsoft.com/office/drawing/2014/main" id="{233F31B8-9C19-878C-A7AD-76C4D050212A}"/>
                </a:ext>
              </a:extLst>
            </p:cNvPr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615;p61">
              <a:extLst>
                <a:ext uri="{FF2B5EF4-FFF2-40B4-BE49-F238E27FC236}">
                  <a16:creationId xmlns:a16="http://schemas.microsoft.com/office/drawing/2014/main" id="{67B81E91-E7DC-F9F8-95D5-38C28BB2F49F}"/>
                </a:ext>
              </a:extLst>
            </p:cNvPr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616;p61">
              <a:extLst>
                <a:ext uri="{FF2B5EF4-FFF2-40B4-BE49-F238E27FC236}">
                  <a16:creationId xmlns:a16="http://schemas.microsoft.com/office/drawing/2014/main" id="{FEB6FF7B-99EB-BB85-30C3-048188F5A657}"/>
                </a:ext>
              </a:extLst>
            </p:cNvPr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617;p61">
              <a:extLst>
                <a:ext uri="{FF2B5EF4-FFF2-40B4-BE49-F238E27FC236}">
                  <a16:creationId xmlns:a16="http://schemas.microsoft.com/office/drawing/2014/main" id="{2D3C9671-9495-69C5-0999-04F7F2798100}"/>
                </a:ext>
              </a:extLst>
            </p:cNvPr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618;p61">
              <a:extLst>
                <a:ext uri="{FF2B5EF4-FFF2-40B4-BE49-F238E27FC236}">
                  <a16:creationId xmlns:a16="http://schemas.microsoft.com/office/drawing/2014/main" id="{92BF9D27-57E7-CE73-B3BD-5B26073D3BF0}"/>
                </a:ext>
              </a:extLst>
            </p:cNvPr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619;p61">
              <a:extLst>
                <a:ext uri="{FF2B5EF4-FFF2-40B4-BE49-F238E27FC236}">
                  <a16:creationId xmlns:a16="http://schemas.microsoft.com/office/drawing/2014/main" id="{6920BBBE-807B-BB7F-F858-11C339EAE2CF}"/>
                </a:ext>
              </a:extLst>
            </p:cNvPr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620;p61">
              <a:extLst>
                <a:ext uri="{FF2B5EF4-FFF2-40B4-BE49-F238E27FC236}">
                  <a16:creationId xmlns:a16="http://schemas.microsoft.com/office/drawing/2014/main" id="{A10F89F4-AAEE-51FD-53BF-B6853A1CA2F7}"/>
                </a:ext>
              </a:extLst>
            </p:cNvPr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621;p61">
              <a:extLst>
                <a:ext uri="{FF2B5EF4-FFF2-40B4-BE49-F238E27FC236}">
                  <a16:creationId xmlns:a16="http://schemas.microsoft.com/office/drawing/2014/main" id="{2B283B0A-9B82-8F35-04FC-0D23C9AFE03D}"/>
                </a:ext>
              </a:extLst>
            </p:cNvPr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622;p61">
              <a:extLst>
                <a:ext uri="{FF2B5EF4-FFF2-40B4-BE49-F238E27FC236}">
                  <a16:creationId xmlns:a16="http://schemas.microsoft.com/office/drawing/2014/main" id="{91190434-317A-D6E9-CE83-5D5686E8746C}"/>
                </a:ext>
              </a:extLst>
            </p:cNvPr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623;p61">
              <a:extLst>
                <a:ext uri="{FF2B5EF4-FFF2-40B4-BE49-F238E27FC236}">
                  <a16:creationId xmlns:a16="http://schemas.microsoft.com/office/drawing/2014/main" id="{23505C88-9CD4-01EE-EB1E-49152C978730}"/>
                </a:ext>
              </a:extLst>
            </p:cNvPr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624;p61">
              <a:extLst>
                <a:ext uri="{FF2B5EF4-FFF2-40B4-BE49-F238E27FC236}">
                  <a16:creationId xmlns:a16="http://schemas.microsoft.com/office/drawing/2014/main" id="{1A7884AF-3CF7-104E-63C3-49B324005E37}"/>
                </a:ext>
              </a:extLst>
            </p:cNvPr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625;p61">
              <a:extLst>
                <a:ext uri="{FF2B5EF4-FFF2-40B4-BE49-F238E27FC236}">
                  <a16:creationId xmlns:a16="http://schemas.microsoft.com/office/drawing/2014/main" id="{09D11A24-0879-AC25-9434-25E9590CD341}"/>
                </a:ext>
              </a:extLst>
            </p:cNvPr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F6733E7C-23A8-9B57-690E-28CC0599D95B}"/>
              </a:ext>
            </a:extLst>
          </p:cNvPr>
          <p:cNvSpPr/>
          <p:nvPr/>
        </p:nvSpPr>
        <p:spPr>
          <a:xfrm>
            <a:off x="668519" y="2126138"/>
            <a:ext cx="10854963" cy="349514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kern="0" dirty="0">
                <a:solidFill>
                  <a:srgbClr val="002D38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Đoạn trích dưới đây</a:t>
            </a:r>
            <a:r>
              <a:rPr lang="vi-VN" sz="40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/</a:t>
            </a:r>
            <a:r>
              <a:rPr lang="vi-VN" sz="4000" kern="0" dirty="0">
                <a:solidFill>
                  <a:srgbClr val="002D38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thuật lại việc hai em tới vương quốc Tương Lai</a:t>
            </a:r>
            <a:r>
              <a:rPr lang="vi-VN" sz="40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/</a:t>
            </a:r>
            <a:r>
              <a:rPr lang="vi-VN" sz="4000" kern="0" dirty="0">
                <a:solidFill>
                  <a:srgbClr val="002D38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và trò chuyện với những em bé sắp ra đời</a:t>
            </a:r>
            <a:r>
              <a:rPr lang="vi-VN" sz="40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/</a:t>
            </a:r>
            <a:r>
              <a:rPr lang="vi-VN" sz="4000" kern="0" dirty="0">
                <a:solidFill>
                  <a:srgbClr val="002D38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trong công xưởng xanh</a:t>
            </a:r>
            <a:r>
              <a:rPr lang="en-US" sz="4000" kern="0" dirty="0">
                <a:solidFill>
                  <a:srgbClr val="002D38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r>
              <a:rPr lang="vi-VN" sz="40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//</a:t>
            </a:r>
            <a:endParaRPr lang="en-US" sz="40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1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FDA1D-EC3C-A3C0-8125-3649F0772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4578" l="10000" r="90000">
                        <a14:foregroundMark x1="30518" y1="30326" x2="35777" y2="34357"/>
                        <a14:foregroundMark x1="52514" y1="64995" x2="49770" y2="65595"/>
                        <a14:foregroundMark x1="47735" y1="93378" x2="48215" y2="94122"/>
                        <a14:foregroundMark x1="54415" y1="92035" x2="55029" y2="92922"/>
                        <a14:foregroundMark x1="54299" y1="89635" x2="55144" y2="94578"/>
                        <a14:foregroundMark x1="31228" y1="26296" x2="36142" y2="29127"/>
                      </a14:backgroundRemoval>
                    </a14:imgEffect>
                  </a14:imgLayer>
                </a14:imgProps>
              </a:ext>
            </a:extLst>
          </a:blip>
          <a:srcRect l="22084" t="11837" r="23160" b="2297"/>
          <a:stretch/>
        </p:blipFill>
        <p:spPr>
          <a:xfrm>
            <a:off x="8344932" y="2389681"/>
            <a:ext cx="3315120" cy="41589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27CAD5-5867-407E-E21D-A93928C84E4E}"/>
              </a:ext>
            </a:extLst>
          </p:cNvPr>
          <p:cNvGrpSpPr/>
          <p:nvPr/>
        </p:nvGrpSpPr>
        <p:grpSpPr>
          <a:xfrm>
            <a:off x="780819" y="2291381"/>
            <a:ext cx="7343712" cy="3753392"/>
            <a:chOff x="712910" y="2347587"/>
            <a:chExt cx="5507784" cy="281504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E6CF03-BD64-355B-8032-D42F54877D4B}"/>
                </a:ext>
              </a:extLst>
            </p:cNvPr>
            <p:cNvSpPr/>
            <p:nvPr/>
          </p:nvSpPr>
          <p:spPr>
            <a:xfrm>
              <a:off x="712910" y="2347587"/>
              <a:ext cx="5507784" cy="2377493"/>
            </a:xfrm>
            <a:custGeom>
              <a:avLst/>
              <a:gdLst>
                <a:gd name="connsiteX0" fmla="*/ 0 w 5507784"/>
                <a:gd name="connsiteY0" fmla="*/ 396257 h 2377493"/>
                <a:gd name="connsiteX1" fmla="*/ 396257 w 5507784"/>
                <a:gd name="connsiteY1" fmla="*/ 0 h 2377493"/>
                <a:gd name="connsiteX2" fmla="*/ 5111527 w 5507784"/>
                <a:gd name="connsiteY2" fmla="*/ 0 h 2377493"/>
                <a:gd name="connsiteX3" fmla="*/ 5507784 w 5507784"/>
                <a:gd name="connsiteY3" fmla="*/ 396257 h 2377493"/>
                <a:gd name="connsiteX4" fmla="*/ 5507784 w 5507784"/>
                <a:gd name="connsiteY4" fmla="*/ 1981236 h 2377493"/>
                <a:gd name="connsiteX5" fmla="*/ 5111527 w 5507784"/>
                <a:gd name="connsiteY5" fmla="*/ 2377493 h 2377493"/>
                <a:gd name="connsiteX6" fmla="*/ 396257 w 5507784"/>
                <a:gd name="connsiteY6" fmla="*/ 2377493 h 2377493"/>
                <a:gd name="connsiteX7" fmla="*/ 0 w 5507784"/>
                <a:gd name="connsiteY7" fmla="*/ 1981236 h 2377493"/>
                <a:gd name="connsiteX8" fmla="*/ 0 w 5507784"/>
                <a:gd name="connsiteY8" fmla="*/ 396257 h 237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7784" h="2377493" fill="none" extrusionOk="0">
                  <a:moveTo>
                    <a:pt x="0" y="396257"/>
                  </a:moveTo>
                  <a:cubicBezTo>
                    <a:pt x="-13039" y="176825"/>
                    <a:pt x="161852" y="-16691"/>
                    <a:pt x="396257" y="0"/>
                  </a:cubicBezTo>
                  <a:cubicBezTo>
                    <a:pt x="2248985" y="-1575"/>
                    <a:pt x="3215515" y="140358"/>
                    <a:pt x="5111527" y="0"/>
                  </a:cubicBezTo>
                  <a:cubicBezTo>
                    <a:pt x="5287947" y="-2481"/>
                    <a:pt x="5469936" y="159224"/>
                    <a:pt x="5507784" y="396257"/>
                  </a:cubicBezTo>
                  <a:cubicBezTo>
                    <a:pt x="5617485" y="615635"/>
                    <a:pt x="5453794" y="1451099"/>
                    <a:pt x="5507784" y="1981236"/>
                  </a:cubicBezTo>
                  <a:cubicBezTo>
                    <a:pt x="5503835" y="2193717"/>
                    <a:pt x="5339276" y="2355469"/>
                    <a:pt x="5111527" y="2377493"/>
                  </a:cubicBezTo>
                  <a:cubicBezTo>
                    <a:pt x="4331221" y="2429395"/>
                    <a:pt x="1080208" y="2362014"/>
                    <a:pt x="396257" y="2377493"/>
                  </a:cubicBezTo>
                  <a:cubicBezTo>
                    <a:pt x="150224" y="2370954"/>
                    <a:pt x="9891" y="2185978"/>
                    <a:pt x="0" y="1981236"/>
                  </a:cubicBezTo>
                  <a:cubicBezTo>
                    <a:pt x="11745" y="1589473"/>
                    <a:pt x="-83033" y="633292"/>
                    <a:pt x="0" y="396257"/>
                  </a:cubicBezTo>
                  <a:close/>
                </a:path>
                <a:path w="5507784" h="2377493" stroke="0" extrusionOk="0">
                  <a:moveTo>
                    <a:pt x="0" y="396257"/>
                  </a:moveTo>
                  <a:cubicBezTo>
                    <a:pt x="8418" y="214527"/>
                    <a:pt x="195493" y="-11769"/>
                    <a:pt x="396257" y="0"/>
                  </a:cubicBezTo>
                  <a:cubicBezTo>
                    <a:pt x="2188057" y="-154061"/>
                    <a:pt x="2777796" y="102967"/>
                    <a:pt x="5111527" y="0"/>
                  </a:cubicBezTo>
                  <a:cubicBezTo>
                    <a:pt x="5330979" y="30908"/>
                    <a:pt x="5506521" y="165993"/>
                    <a:pt x="5507784" y="396257"/>
                  </a:cubicBezTo>
                  <a:cubicBezTo>
                    <a:pt x="5636764" y="768138"/>
                    <a:pt x="5577024" y="1694434"/>
                    <a:pt x="5507784" y="1981236"/>
                  </a:cubicBezTo>
                  <a:cubicBezTo>
                    <a:pt x="5526720" y="2209912"/>
                    <a:pt x="5342069" y="2369984"/>
                    <a:pt x="5111527" y="2377493"/>
                  </a:cubicBezTo>
                  <a:cubicBezTo>
                    <a:pt x="4190244" y="2493894"/>
                    <a:pt x="2471565" y="2439309"/>
                    <a:pt x="396257" y="2377493"/>
                  </a:cubicBezTo>
                  <a:cubicBezTo>
                    <a:pt x="173524" y="2372867"/>
                    <a:pt x="-13201" y="2216988"/>
                    <a:pt x="0" y="1981236"/>
                  </a:cubicBezTo>
                  <a:cubicBezTo>
                    <a:pt x="-16526" y="1380236"/>
                    <a:pt x="-87352" y="959739"/>
                    <a:pt x="0" y="396257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24928123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FFFFFF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C4091C-9E96-2CAF-26C1-BECD6F22789D}"/>
                </a:ext>
              </a:extLst>
            </p:cNvPr>
            <p:cNvSpPr txBox="1"/>
            <p:nvPr/>
          </p:nvSpPr>
          <p:spPr>
            <a:xfrm>
              <a:off x="825794" y="2384899"/>
              <a:ext cx="5219416" cy="277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Thuốc</a:t>
              </a:r>
              <a:r>
                <a:rPr lang="en-US" sz="48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trường</a:t>
              </a:r>
              <a:r>
                <a:rPr lang="en-US" sz="48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sinh</a:t>
              </a:r>
              <a:r>
                <a:rPr lang="en-US" sz="48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: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loại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thuốc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uống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sẽ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sống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lâu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(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theo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quan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niệm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xưa</a:t>
              </a:r>
              <a:r>
                <a:rPr lang="en-US" sz="48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)</a:t>
              </a:r>
            </a:p>
            <a:p>
              <a:pPr algn="just" defTabSz="1219170">
                <a:buClr>
                  <a:srgbClr val="000000"/>
                </a:buClr>
              </a:pPr>
              <a:endParaRPr lang="vi-VN" sz="4267" kern="0" dirty="0">
                <a:solidFill>
                  <a:srgbClr val="FFECCD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98E4F0-EAC2-AC23-CFC6-B8199C806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76" y="788331"/>
            <a:ext cx="866926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1B00D-FA8F-44C0-8BCC-53628C980943}"/>
              </a:ext>
            </a:extLst>
          </p:cNvPr>
          <p:cNvSpPr txBox="1"/>
          <p:nvPr/>
        </p:nvSpPr>
        <p:spPr>
          <a:xfrm>
            <a:off x="1458930" y="2859867"/>
            <a:ext cx="8917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EA94BE-68FF-4DAE-8EAD-D297C5842D2F}"/>
              </a:ext>
            </a:extLst>
          </p:cNvPr>
          <p:cNvGrpSpPr/>
          <p:nvPr/>
        </p:nvGrpSpPr>
        <p:grpSpPr>
          <a:xfrm>
            <a:off x="0" y="-661219"/>
            <a:ext cx="11562735" cy="7728161"/>
            <a:chOff x="0" y="-661219"/>
            <a:chExt cx="11562735" cy="7728161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AE6451A6-6BD5-4557-ABE4-F146789D0D41}"/>
                </a:ext>
              </a:extLst>
            </p:cNvPr>
            <p:cNvSpPr/>
            <p:nvPr/>
          </p:nvSpPr>
          <p:spPr>
            <a:xfrm flipH="1">
              <a:off x="1032385" y="501445"/>
              <a:ext cx="10028903" cy="5250426"/>
            </a:xfrm>
            <a:prstGeom prst="round2DiagRect">
              <a:avLst>
                <a:gd name="adj1" fmla="val 4046"/>
                <a:gd name="adj2" fmla="val 0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0B50CC4-CD64-406B-9D07-7DF96B257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61219"/>
              <a:ext cx="11562735" cy="772816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B1D41F-4DD0-45B3-827B-914383656917}"/>
              </a:ext>
            </a:extLst>
          </p:cNvPr>
          <p:cNvSpPr txBox="1"/>
          <p:nvPr/>
        </p:nvSpPr>
        <p:spPr>
          <a:xfrm>
            <a:off x="1375714" y="521353"/>
            <a:ext cx="7858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TM Cookies" panose="02040603050506020204" pitchFamily="18" charset="0"/>
                <a:ea typeface="微软雅黑"/>
                <a:cs typeface="+mn-cs"/>
              </a:rPr>
              <a:t>NỘI DUNG BÀI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D4A5D6E5-D7AE-48E5-B3F0-345A928B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316" y="1700809"/>
            <a:ext cx="890802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defTabSz="457200">
              <a:spcBef>
                <a:spcPct val="50000"/>
              </a:spcBef>
            </a:pPr>
            <a:r>
              <a:rPr lang="vi-VN" sz="4200" dirty="0">
                <a:solidFill>
                  <a:srgbClr val="000000"/>
                </a:solidFill>
              </a:rPr>
              <a:t>Vở kịch thể hiện ước mơ của các bạn nhỏ về một cuộc sống đầy đủ, hạnh phúc. Ở đó, trẻ em là những nhà sáng tạo, góp sức mình phục vụ cuộc sống.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8FD630-45FE-4E36-A5F4-A53526A1159A}:116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251</Words>
  <Application>Microsoft Office PowerPoint</Application>
  <PresentationFormat>Widescreen</PresentationFormat>
  <Paragraphs>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Arial</vt:lpstr>
      <vt:lpstr>Calibri</vt:lpstr>
      <vt:lpstr>Cambria</vt:lpstr>
      <vt:lpstr>等线</vt:lpstr>
      <vt:lpstr>Pacifico</vt:lpstr>
      <vt:lpstr>Tahoma</vt:lpstr>
      <vt:lpstr>Times New Roman</vt:lpstr>
      <vt:lpstr>UTM Cookies</vt:lpstr>
      <vt:lpstr>Wingdings</vt:lpstr>
      <vt:lpstr>华康少女文字W5(P)</vt:lpstr>
      <vt:lpstr>包图主题2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41</cp:revision>
  <dcterms:created xsi:type="dcterms:W3CDTF">2023-10-10T03:11:20Z</dcterms:created>
  <dcterms:modified xsi:type="dcterms:W3CDTF">2024-12-22T08:46:42Z</dcterms:modified>
</cp:coreProperties>
</file>