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53" r:id="rId5"/>
    <p:sldMasterId id="2147483775" r:id="rId6"/>
  </p:sldMasterIdLst>
  <p:notesMasterIdLst>
    <p:notesMasterId r:id="rId17"/>
  </p:notesMasterIdLst>
  <p:sldIdLst>
    <p:sldId id="436" r:id="rId7"/>
    <p:sldId id="302" r:id="rId8"/>
    <p:sldId id="276" r:id="rId9"/>
    <p:sldId id="283" r:id="rId10"/>
    <p:sldId id="278" r:id="rId11"/>
    <p:sldId id="364" r:id="rId12"/>
    <p:sldId id="365" r:id="rId13"/>
    <p:sldId id="313" r:id="rId14"/>
    <p:sldId id="260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003BC-2E38-494B-8D61-BF9EE0A887D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DF36E-5B11-4036-8CC5-10A92B8E8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6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0972115126. Các nick khác đều là giả mạo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0A67F-6C00-4A18-B5EC-7AB96CDEF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6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DF36E-5B11-4036-8CC5-10A92B8E86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DF36E-5B11-4036-8CC5-10A92B8E8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DF36E-5B11-4036-8CC5-10A92B8E86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33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92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30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1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4" name="Google Shape;474;p1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1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11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1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1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1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1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1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92" name="Google Shape;492;p11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93" name="Google Shape;493;p1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1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99" name="Google Shape;499;p11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00" name="Google Shape;500;p11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01" name="Google Shape;501;p11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02" name="Google Shape;502;p1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2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2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13" name="Google Shape;513;p12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14" name="Google Shape;514;p1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2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12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21" name="Google Shape;521;p1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2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1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2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2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1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9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9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9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9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42" name="Google Shape;342;p9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43" name="Google Shape;343;p9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9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9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349" name="Google Shape;349;p9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350" name="Google Shape;350;p9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351" name="Google Shape;351;p9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352" name="Google Shape;352;p9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9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9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9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0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363" name="Google Shape;363;p10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364" name="Google Shape;364;p10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0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0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0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10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371" name="Google Shape;371;p10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0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0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0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10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0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0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0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10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0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0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CD71A-8AFA-457E-9CDB-42ECCDB38F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C1A122-B5F3-8DBA-CF6D-63D29780AE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25" y="326729"/>
            <a:ext cx="1232490" cy="12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3" name="Google Shape;463;p4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4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4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36C394-A8EB-8D8F-D2B7-30F95A0BA6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83" y="0"/>
            <a:ext cx="1376473" cy="13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9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2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17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0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9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1.sv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17" Type="http://schemas.openxmlformats.org/officeDocument/2006/relationships/image" Target="../media/image3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41.sv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49.svg"/><Relationship Id="rId10" Type="http://schemas.openxmlformats.org/officeDocument/2006/relationships/image" Target="../media/image45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6739" y="387858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</a:t>
            </a: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Trịnh Thị Mơ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2948" y="2207417"/>
            <a:ext cx="107152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VIẾT: VIẾT BÀI VĂN MIÊU TẢ CON VẬT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Năm học 2024-2025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7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2163" b="13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354256" y="0"/>
            <a:ext cx="7460558" cy="74605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0232">
                <a:alpha val="5764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364559" y="4459091"/>
            <a:ext cx="2119938" cy="13276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273725" y="4132189"/>
            <a:ext cx="1581968" cy="9907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18340" y="-613137"/>
            <a:ext cx="3517577" cy="2202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680220" y="5936405"/>
            <a:ext cx="2974467" cy="1862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7042" b="63578"/>
          <a:stretch>
            <a:fillRect/>
          </a:stretch>
        </p:blipFill>
        <p:spPr>
          <a:xfrm>
            <a:off x="8663348" y="822778"/>
            <a:ext cx="755435" cy="7294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7042" b="63578"/>
          <a:stretch>
            <a:fillRect/>
          </a:stretch>
        </p:blipFill>
        <p:spPr>
          <a:xfrm>
            <a:off x="6415274" y="6232653"/>
            <a:ext cx="498809" cy="481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7042" b="63578"/>
          <a:stretch>
            <a:fillRect/>
          </a:stretch>
        </p:blipFill>
        <p:spPr>
          <a:xfrm>
            <a:off x="11350674" y="3027699"/>
            <a:ext cx="810069" cy="782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7042" b="63578"/>
          <a:stretch>
            <a:fillRect/>
          </a:stretch>
        </p:blipFill>
        <p:spPr>
          <a:xfrm>
            <a:off x="9418783" y="1650200"/>
            <a:ext cx="249405" cy="240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7843" y="0"/>
            <a:ext cx="5073851" cy="6709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8FE5D5-65D7-0D2D-9320-5B1A26C25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1909" y="1698816"/>
            <a:ext cx="6657409" cy="45236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 t="2163" b="13461"/>
          <a:stretch>
            <a:fillRect/>
          </a:stretch>
        </p:blipFill>
        <p:spPr>
          <a:xfrm>
            <a:off x="0" y="-107570"/>
            <a:ext cx="12192000" cy="69655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9FAD1C-CD29-9886-A671-1D6491C81308}"/>
              </a:ext>
            </a:extLst>
          </p:cNvPr>
          <p:cNvGrpSpPr/>
          <p:nvPr/>
        </p:nvGrpSpPr>
        <p:grpSpPr>
          <a:xfrm>
            <a:off x="1715785" y="308225"/>
            <a:ext cx="8167954" cy="2732335"/>
            <a:chOff x="634501" y="1016759"/>
            <a:chExt cx="6904435" cy="2505159"/>
          </a:xfrm>
        </p:grpSpPr>
        <p:sp>
          <p:nvSpPr>
            <p:cNvPr id="4" name="圆角矩形 7">
              <a:extLst>
                <a:ext uri="{FF2B5EF4-FFF2-40B4-BE49-F238E27FC236}">
                  <a16:creationId xmlns:a16="http://schemas.microsoft.com/office/drawing/2014/main" id="{87F99B90-D864-E0E2-8D63-B5954E1EACE7}"/>
                </a:ext>
              </a:extLst>
            </p:cNvPr>
            <p:cNvSpPr/>
            <p:nvPr/>
          </p:nvSpPr>
          <p:spPr>
            <a:xfrm>
              <a:off x="1460830" y="2125193"/>
              <a:ext cx="6078106" cy="1396725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600" b="1" spc="-300">
                  <a:solidFill>
                    <a:srgbClr val="5F7700"/>
                  </a:solidFill>
                  <a:effectLst/>
                  <a:latin typeface="Cambria" panose="02040503050406030204" pitchFamily="18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5" name="圆角矩形 5">
              <a:extLst>
                <a:ext uri="{FF2B5EF4-FFF2-40B4-BE49-F238E27FC236}">
                  <a16:creationId xmlns:a16="http://schemas.microsoft.com/office/drawing/2014/main" id="{3EAB4EAF-3C75-D490-A960-B51B17918761}"/>
                </a:ext>
              </a:extLst>
            </p:cNvPr>
            <p:cNvSpPr/>
            <p:nvPr/>
          </p:nvSpPr>
          <p:spPr>
            <a:xfrm>
              <a:off x="1346094" y="2009012"/>
              <a:ext cx="6078106" cy="1396725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600" b="1" spc="-300">
                <a:solidFill>
                  <a:srgbClr val="7030A0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2A192C-6A8E-E336-145E-6EB000E4812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612051">
              <a:off x="634501" y="1016759"/>
              <a:ext cx="1875069" cy="18986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834273-5585-5073-FA40-86AAEF404845}"/>
                </a:ext>
              </a:extLst>
            </p:cNvPr>
            <p:cNvSpPr txBox="1"/>
            <p:nvPr/>
          </p:nvSpPr>
          <p:spPr>
            <a:xfrm>
              <a:off x="2027343" y="2150051"/>
              <a:ext cx="5057722" cy="98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gắn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A1F99-C996-0C88-5B03-ABC5BB7D1F0E}"/>
              </a:ext>
            </a:extLst>
          </p:cNvPr>
          <p:cNvGrpSpPr/>
          <p:nvPr/>
        </p:nvGrpSpPr>
        <p:grpSpPr>
          <a:xfrm>
            <a:off x="3328827" y="3024812"/>
            <a:ext cx="8342616" cy="3180777"/>
            <a:chOff x="410269" y="3300328"/>
            <a:chExt cx="6001283" cy="242688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AB3331C-3DAD-8B8C-AD7F-ECE862CAF94E}"/>
                </a:ext>
              </a:extLst>
            </p:cNvPr>
            <p:cNvGrpSpPr/>
            <p:nvPr/>
          </p:nvGrpSpPr>
          <p:grpSpPr>
            <a:xfrm>
              <a:off x="410269" y="3300328"/>
              <a:ext cx="6001283" cy="2426889"/>
              <a:chOff x="767" y="589"/>
              <a:chExt cx="5649" cy="2256"/>
            </a:xfrm>
          </p:grpSpPr>
          <p:sp>
            <p:nvSpPr>
              <p:cNvPr id="11" name="圆角矩形 7">
                <a:extLst>
                  <a:ext uri="{FF2B5EF4-FFF2-40B4-BE49-F238E27FC236}">
                    <a16:creationId xmlns:a16="http://schemas.microsoft.com/office/drawing/2014/main" id="{5D693CC4-44C9-A01D-E3A2-CABD623FED5D}"/>
                  </a:ext>
                </a:extLst>
              </p:cNvPr>
              <p:cNvSpPr/>
              <p:nvPr/>
            </p:nvSpPr>
            <p:spPr>
              <a:xfrm>
                <a:off x="1473" y="1633"/>
                <a:ext cx="4943" cy="1212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75950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0CC3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r>
                  <a:rPr lang="zh-CN" altLang="en-US" sz="3600" b="1" spc="-300">
                    <a:solidFill>
                      <a:srgbClr val="5F7700"/>
                    </a:solidFill>
                    <a:effectLst/>
                    <a:latin typeface="Cambria" panose="02040503050406030204" pitchFamily="18" charset="0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开头</a:t>
                </a:r>
              </a:p>
            </p:txBody>
          </p:sp>
          <p:sp>
            <p:nvSpPr>
              <p:cNvPr id="12" name="圆角矩形 5">
                <a:extLst>
                  <a:ext uri="{FF2B5EF4-FFF2-40B4-BE49-F238E27FC236}">
                    <a16:creationId xmlns:a16="http://schemas.microsoft.com/office/drawing/2014/main" id="{5477F5F1-E9A7-9E74-DED9-FEA4AC2787DE}"/>
                  </a:ext>
                </a:extLst>
              </p:cNvPr>
              <p:cNvSpPr/>
              <p:nvPr/>
            </p:nvSpPr>
            <p:spPr>
              <a:xfrm>
                <a:off x="1365" y="1525"/>
                <a:ext cx="4943" cy="1212"/>
              </a:xfrm>
              <a:prstGeom prst="roundRect">
                <a:avLst>
                  <a:gd name="adj" fmla="val 50000"/>
                </a:avLst>
              </a:prstGeom>
              <a:solidFill>
                <a:srgbClr val="A0CC3F"/>
              </a:solidFill>
              <a:ln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3600" b="1" spc="-30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  <p:pic>
            <p:nvPicPr>
              <p:cNvPr id="13" name="图片 25" descr="卡通人物&#10;&#10;中度可信度描述已自动生成">
                <a:extLst>
                  <a:ext uri="{FF2B5EF4-FFF2-40B4-BE49-F238E27FC236}">
                    <a16:creationId xmlns:a16="http://schemas.microsoft.com/office/drawing/2014/main" id="{DF8F7BFD-27DD-AA34-862C-3645EB83D3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 rot="612051">
                <a:off x="767" y="589"/>
                <a:ext cx="1765" cy="1765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EDAAE-335F-5DE6-DB0A-99207BEFF7AF}"/>
                </a:ext>
              </a:extLst>
            </p:cNvPr>
            <p:cNvSpPr txBox="1"/>
            <p:nvPr/>
          </p:nvSpPr>
          <p:spPr>
            <a:xfrm>
              <a:off x="1623267" y="4376578"/>
              <a:ext cx="4353635" cy="119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Đề 2: Miêu tả một con vật em đã được quan sát trên ti vi hoặc phim ảnh mà em yêu thích.</a:t>
              </a:r>
              <a:endPara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8B9C09-9B23-221D-9FE3-F9A94BD03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989" y="3041878"/>
            <a:ext cx="3269163" cy="32691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2BEFD4-E978-0031-16EE-F7B72DF1FEFA}"/>
              </a:ext>
            </a:extLst>
          </p:cNvPr>
          <p:cNvSpPr txBox="1"/>
          <p:nvPr/>
        </p:nvSpPr>
        <p:spPr>
          <a:xfrm>
            <a:off x="3811712" y="71919"/>
            <a:ext cx="65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1 trong 2 đề dưới đây: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0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1"/>
          <p:cNvSpPr/>
          <p:nvPr/>
        </p:nvSpPr>
        <p:spPr>
          <a:xfrm>
            <a:off x="304801" y="320525"/>
            <a:ext cx="11313583" cy="5953275"/>
          </a:xfrm>
          <a:prstGeom prst="roundRect">
            <a:avLst>
              <a:gd name="adj" fmla="val 12616"/>
            </a:avLst>
          </a:prstGeom>
          <a:solidFill>
            <a:schemeClr val="lt1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081;p23">
            <a:extLst>
              <a:ext uri="{FF2B5EF4-FFF2-40B4-BE49-F238E27FC236}">
                <a16:creationId xmlns:a16="http://schemas.microsoft.com/office/drawing/2014/main" id="{8AFF5603-A890-C67E-A819-C889F305BEED}"/>
              </a:ext>
            </a:extLst>
          </p:cNvPr>
          <p:cNvGrpSpPr/>
          <p:nvPr/>
        </p:nvGrpSpPr>
        <p:grpSpPr>
          <a:xfrm>
            <a:off x="698643" y="108091"/>
            <a:ext cx="11096090" cy="1248098"/>
            <a:chOff x="6477001" y="490864"/>
            <a:chExt cx="7672117" cy="1040244"/>
          </a:xfrm>
        </p:grpSpPr>
        <p:sp>
          <p:nvSpPr>
            <p:cNvPr id="3" name="Google Shape;1082;p23">
              <a:extLst>
                <a:ext uri="{FF2B5EF4-FFF2-40B4-BE49-F238E27FC236}">
                  <a16:creationId xmlns:a16="http://schemas.microsoft.com/office/drawing/2014/main" id="{D1894645-31BC-19E9-1C28-3CB1F8E0D9D5}"/>
                </a:ext>
              </a:extLst>
            </p:cNvPr>
            <p:cNvSpPr/>
            <p:nvPr/>
          </p:nvSpPr>
          <p:spPr>
            <a:xfrm>
              <a:off x="6477001" y="525636"/>
              <a:ext cx="7672117" cy="914400"/>
            </a:xfrm>
            <a:prstGeom prst="rect">
              <a:avLst/>
            </a:prstGeom>
            <a:solidFill>
              <a:srgbClr val="FAC09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083;p23">
              <a:extLst>
                <a:ext uri="{FF2B5EF4-FFF2-40B4-BE49-F238E27FC236}">
                  <a16:creationId xmlns:a16="http://schemas.microsoft.com/office/drawing/2014/main" id="{39250827-4C51-ECD0-0714-C9A003A6C3D0}"/>
                </a:ext>
              </a:extLst>
            </p:cNvPr>
            <p:cNvSpPr txBox="1"/>
            <p:nvPr/>
          </p:nvSpPr>
          <p:spPr>
            <a:xfrm>
              <a:off x="6765650" y="490864"/>
              <a:ext cx="6324600" cy="1040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Dựa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28,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oogle Shape;822;p6">
            <a:extLst>
              <a:ext uri="{FF2B5EF4-FFF2-40B4-BE49-F238E27FC236}">
                <a16:creationId xmlns:a16="http://schemas.microsoft.com/office/drawing/2014/main" id="{B366CB3F-753A-D2C3-4D1F-7C692EFB8207}"/>
              </a:ext>
            </a:extLst>
          </p:cNvPr>
          <p:cNvGrpSpPr/>
          <p:nvPr/>
        </p:nvGrpSpPr>
        <p:grpSpPr>
          <a:xfrm>
            <a:off x="803632" y="1988465"/>
            <a:ext cx="1828800" cy="2590800"/>
            <a:chOff x="1600200" y="2781300"/>
            <a:chExt cx="2743200" cy="3886200"/>
          </a:xfrm>
        </p:grpSpPr>
        <p:grpSp>
          <p:nvGrpSpPr>
            <p:cNvPr id="10" name="Google Shape;823;p6">
              <a:extLst>
                <a:ext uri="{FF2B5EF4-FFF2-40B4-BE49-F238E27FC236}">
                  <a16:creationId xmlns:a16="http://schemas.microsoft.com/office/drawing/2014/main" id="{E21495AF-50C1-5DDC-8CE6-D8B8FA74C027}"/>
                </a:ext>
              </a:extLst>
            </p:cNvPr>
            <p:cNvGrpSpPr/>
            <p:nvPr/>
          </p:nvGrpSpPr>
          <p:grpSpPr>
            <a:xfrm>
              <a:off x="1600200" y="2781300"/>
              <a:ext cx="2743200" cy="3886200"/>
              <a:chOff x="1600200" y="2781300"/>
              <a:chExt cx="2743200" cy="3886200"/>
            </a:xfrm>
          </p:grpSpPr>
          <p:sp>
            <p:nvSpPr>
              <p:cNvPr id="12" name="Google Shape;824;p6">
                <a:extLst>
                  <a:ext uri="{FF2B5EF4-FFF2-40B4-BE49-F238E27FC236}">
                    <a16:creationId xmlns:a16="http://schemas.microsoft.com/office/drawing/2014/main" id="{66834DB6-514B-0E11-9A89-0D535F33631E}"/>
                  </a:ext>
                </a:extLst>
              </p:cNvPr>
              <p:cNvSpPr/>
              <p:nvPr/>
            </p:nvSpPr>
            <p:spPr>
              <a:xfrm>
                <a:off x="1600200" y="27813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97480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825;p6">
                <a:extLst>
                  <a:ext uri="{FF2B5EF4-FFF2-40B4-BE49-F238E27FC236}">
                    <a16:creationId xmlns:a16="http://schemas.microsoft.com/office/drawing/2014/main" id="{78D5CD81-582C-B8F7-4FC3-9A761DEF66D7}"/>
                  </a:ext>
                </a:extLst>
              </p:cNvPr>
              <p:cNvSpPr/>
              <p:nvPr/>
            </p:nvSpPr>
            <p:spPr>
              <a:xfrm>
                <a:off x="1752600" y="29337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E36C0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826;p6">
              <a:extLst>
                <a:ext uri="{FF2B5EF4-FFF2-40B4-BE49-F238E27FC236}">
                  <a16:creationId xmlns:a16="http://schemas.microsoft.com/office/drawing/2014/main" id="{8F14F9A5-BAA8-2706-064D-76CFB1C2DB29}"/>
                </a:ext>
              </a:extLst>
            </p:cNvPr>
            <p:cNvSpPr txBox="1"/>
            <p:nvPr/>
          </p:nvSpPr>
          <p:spPr>
            <a:xfrm>
              <a:off x="1885950" y="3215550"/>
              <a:ext cx="2019300" cy="2554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Dàn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ý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văn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miêu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tả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con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14" name="Google Shape;828;p6">
            <a:extLst>
              <a:ext uri="{FF2B5EF4-FFF2-40B4-BE49-F238E27FC236}">
                <a16:creationId xmlns:a16="http://schemas.microsoft.com/office/drawing/2014/main" id="{D0F32C9A-6455-B327-16D9-697A96E5F420}"/>
              </a:ext>
            </a:extLst>
          </p:cNvPr>
          <p:cNvCxnSpPr/>
          <p:nvPr/>
        </p:nvCxnSpPr>
        <p:spPr>
          <a:xfrm rot="10800000" flipH="1">
            <a:off x="2784832" y="1769966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Google Shape;829;p6">
            <a:extLst>
              <a:ext uri="{FF2B5EF4-FFF2-40B4-BE49-F238E27FC236}">
                <a16:creationId xmlns:a16="http://schemas.microsoft.com/office/drawing/2014/main" id="{9649A979-DFB0-C31A-B2B7-5ED49E5A432C}"/>
              </a:ext>
            </a:extLst>
          </p:cNvPr>
          <p:cNvCxnSpPr/>
          <p:nvPr/>
        </p:nvCxnSpPr>
        <p:spPr>
          <a:xfrm rot="10800000" flipH="1">
            <a:off x="2784832" y="3333742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" name="Google Shape;830;p6">
            <a:extLst>
              <a:ext uri="{FF2B5EF4-FFF2-40B4-BE49-F238E27FC236}">
                <a16:creationId xmlns:a16="http://schemas.microsoft.com/office/drawing/2014/main" id="{7AFC154C-0908-1429-966E-1EB9D1FC9817}"/>
              </a:ext>
            </a:extLst>
          </p:cNvPr>
          <p:cNvCxnSpPr/>
          <p:nvPr/>
        </p:nvCxnSpPr>
        <p:spPr>
          <a:xfrm>
            <a:off x="2819469" y="3456183"/>
            <a:ext cx="1213237" cy="1644289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7" name="Google Shape;831;p6">
            <a:extLst>
              <a:ext uri="{FF2B5EF4-FFF2-40B4-BE49-F238E27FC236}">
                <a16:creationId xmlns:a16="http://schemas.microsoft.com/office/drawing/2014/main" id="{8AB21C69-AF72-DC5B-CE59-397F7BC5ACCE}"/>
              </a:ext>
            </a:extLst>
          </p:cNvPr>
          <p:cNvGrpSpPr/>
          <p:nvPr/>
        </p:nvGrpSpPr>
        <p:grpSpPr>
          <a:xfrm>
            <a:off x="3902432" y="1378865"/>
            <a:ext cx="1879600" cy="711200"/>
            <a:chOff x="6019800" y="2256123"/>
            <a:chExt cx="2819400" cy="1066800"/>
          </a:xfrm>
        </p:grpSpPr>
        <p:sp>
          <p:nvSpPr>
            <p:cNvPr id="18" name="Google Shape;832;p6">
              <a:extLst>
                <a:ext uri="{FF2B5EF4-FFF2-40B4-BE49-F238E27FC236}">
                  <a16:creationId xmlns:a16="http://schemas.microsoft.com/office/drawing/2014/main" id="{A1B34730-0F33-6D00-0C7F-FC6412F25886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833;p6">
              <a:extLst>
                <a:ext uri="{FF2B5EF4-FFF2-40B4-BE49-F238E27FC236}">
                  <a16:creationId xmlns:a16="http://schemas.microsoft.com/office/drawing/2014/main" id="{CDACAC9F-2573-4BE4-39B2-ACC42CCDDE45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1.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Mở</a:t>
              </a: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endParaRPr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0" name="Google Shape;834;p6">
            <a:extLst>
              <a:ext uri="{FF2B5EF4-FFF2-40B4-BE49-F238E27FC236}">
                <a16:creationId xmlns:a16="http://schemas.microsoft.com/office/drawing/2014/main" id="{288BCFF1-BF55-88F9-D7D1-8C93575A3381}"/>
              </a:ext>
            </a:extLst>
          </p:cNvPr>
          <p:cNvGrpSpPr/>
          <p:nvPr/>
        </p:nvGrpSpPr>
        <p:grpSpPr>
          <a:xfrm>
            <a:off x="4040976" y="3059742"/>
            <a:ext cx="1879600" cy="711200"/>
            <a:chOff x="6019800" y="2256123"/>
            <a:chExt cx="2819400" cy="1066800"/>
          </a:xfrm>
        </p:grpSpPr>
        <p:sp>
          <p:nvSpPr>
            <p:cNvPr id="21" name="Google Shape;835;p6">
              <a:extLst>
                <a:ext uri="{FF2B5EF4-FFF2-40B4-BE49-F238E27FC236}">
                  <a16:creationId xmlns:a16="http://schemas.microsoft.com/office/drawing/2014/main" id="{214835B5-78A5-A2AD-1071-9E0E7993A68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" name="Google Shape;836;p6">
              <a:extLst>
                <a:ext uri="{FF2B5EF4-FFF2-40B4-BE49-F238E27FC236}">
                  <a16:creationId xmlns:a16="http://schemas.microsoft.com/office/drawing/2014/main" id="{7FDCE09F-E9E4-5F83-85C4-FB5C6B1C36B6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2. Thân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3" name="Google Shape;837;p6">
            <a:extLst>
              <a:ext uri="{FF2B5EF4-FFF2-40B4-BE49-F238E27FC236}">
                <a16:creationId xmlns:a16="http://schemas.microsoft.com/office/drawing/2014/main" id="{F9465F72-C2F5-9DDD-C7A7-E4325F79751C}"/>
              </a:ext>
            </a:extLst>
          </p:cNvPr>
          <p:cNvGrpSpPr/>
          <p:nvPr/>
        </p:nvGrpSpPr>
        <p:grpSpPr>
          <a:xfrm>
            <a:off x="4032706" y="4998872"/>
            <a:ext cx="1879600" cy="711200"/>
            <a:chOff x="6019800" y="2256123"/>
            <a:chExt cx="2819400" cy="1066800"/>
          </a:xfrm>
        </p:grpSpPr>
        <p:sp>
          <p:nvSpPr>
            <p:cNvPr id="24" name="Google Shape;838;p6">
              <a:extLst>
                <a:ext uri="{FF2B5EF4-FFF2-40B4-BE49-F238E27FC236}">
                  <a16:creationId xmlns:a16="http://schemas.microsoft.com/office/drawing/2014/main" id="{FEF073DC-3FA2-F800-AB01-EDE832FE7EED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5" name="Google Shape;839;p6">
              <a:extLst>
                <a:ext uri="{FF2B5EF4-FFF2-40B4-BE49-F238E27FC236}">
                  <a16:creationId xmlns:a16="http://schemas.microsoft.com/office/drawing/2014/main" id="{BE045C6C-5103-FCF2-EFB7-E1061A87C616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3. Kết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sp>
        <p:nvSpPr>
          <p:cNvPr id="26" name="Google Shape;840;p6">
            <a:extLst>
              <a:ext uri="{FF2B5EF4-FFF2-40B4-BE49-F238E27FC236}">
                <a16:creationId xmlns:a16="http://schemas.microsoft.com/office/drawing/2014/main" id="{8A79154F-8E09-414A-C116-DFAED7CE0CDF}"/>
              </a:ext>
            </a:extLst>
          </p:cNvPr>
          <p:cNvSpPr/>
          <p:nvPr/>
        </p:nvSpPr>
        <p:spPr>
          <a:xfrm>
            <a:off x="5920576" y="1617565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" name="Google Shape;841;p6">
            <a:extLst>
              <a:ext uri="{FF2B5EF4-FFF2-40B4-BE49-F238E27FC236}">
                <a16:creationId xmlns:a16="http://schemas.microsoft.com/office/drawing/2014/main" id="{7F4AAC2E-082E-7C42-DFCF-6A16FA5FECD6}"/>
              </a:ext>
            </a:extLst>
          </p:cNvPr>
          <p:cNvSpPr txBox="1"/>
          <p:nvPr/>
        </p:nvSpPr>
        <p:spPr>
          <a:xfrm>
            <a:off x="6544032" y="1611502"/>
            <a:ext cx="386080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Giới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thiệu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về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28" name="Google Shape;842;p6">
            <a:extLst>
              <a:ext uri="{FF2B5EF4-FFF2-40B4-BE49-F238E27FC236}">
                <a16:creationId xmlns:a16="http://schemas.microsoft.com/office/drawing/2014/main" id="{8266A4A4-DD52-C67D-4542-F161F777092A}"/>
              </a:ext>
            </a:extLst>
          </p:cNvPr>
          <p:cNvSpPr txBox="1"/>
          <p:nvPr/>
        </p:nvSpPr>
        <p:spPr>
          <a:xfrm>
            <a:off x="6132702" y="3984293"/>
            <a:ext cx="316723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Hoạt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động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thói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quen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Google Shape;843;p6">
            <a:extLst>
              <a:ext uri="{FF2B5EF4-FFF2-40B4-BE49-F238E27FC236}">
                <a16:creationId xmlns:a16="http://schemas.microsoft.com/office/drawing/2014/main" id="{236C6501-3ABF-BD02-1A18-4973C94AD469}"/>
              </a:ext>
            </a:extLst>
          </p:cNvPr>
          <p:cNvSpPr txBox="1"/>
          <p:nvPr/>
        </p:nvSpPr>
        <p:spPr>
          <a:xfrm>
            <a:off x="6061432" y="2601049"/>
            <a:ext cx="1876425" cy="71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điểm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ngoại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hình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30" name="Google Shape;844;p6">
            <a:extLst>
              <a:ext uri="{FF2B5EF4-FFF2-40B4-BE49-F238E27FC236}">
                <a16:creationId xmlns:a16="http://schemas.microsoft.com/office/drawing/2014/main" id="{59B495A1-C91F-7F74-384D-A60E37A1EFFE}"/>
              </a:ext>
            </a:extLst>
          </p:cNvPr>
          <p:cNvSpPr txBox="1"/>
          <p:nvPr/>
        </p:nvSpPr>
        <p:spPr>
          <a:xfrm>
            <a:off x="6566257" y="4875067"/>
            <a:ext cx="4858283" cy="10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Nêu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tình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của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em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(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xúc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suy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nghĩ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điều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mong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muốn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,…)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đối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1" name="Google Shape;845;p6">
            <a:extLst>
              <a:ext uri="{FF2B5EF4-FFF2-40B4-BE49-F238E27FC236}">
                <a16:creationId xmlns:a16="http://schemas.microsoft.com/office/drawing/2014/main" id="{0B99F52B-F0B7-2D1E-97E9-87AF7D90EE50}"/>
              </a:ext>
            </a:extLst>
          </p:cNvPr>
          <p:cNvSpPr txBox="1"/>
          <p:nvPr/>
        </p:nvSpPr>
        <p:spPr>
          <a:xfrm>
            <a:off x="7907626" y="2244967"/>
            <a:ext cx="2697231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bao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quát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24" name="Google Shape;846;p6">
            <a:extLst>
              <a:ext uri="{FF2B5EF4-FFF2-40B4-BE49-F238E27FC236}">
                <a16:creationId xmlns:a16="http://schemas.microsoft.com/office/drawing/2014/main" id="{42B25DD2-69E4-BDB0-62FD-68799A31E0FB}"/>
              </a:ext>
            </a:extLst>
          </p:cNvPr>
          <p:cNvSpPr txBox="1"/>
          <p:nvPr/>
        </p:nvSpPr>
        <p:spPr>
          <a:xfrm>
            <a:off x="8212303" y="3126737"/>
            <a:ext cx="2097279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chi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tiết</a:t>
            </a:r>
            <a:endParaRPr lang="en-US"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25" name="Google Shape;847;p6">
            <a:extLst>
              <a:ext uri="{FF2B5EF4-FFF2-40B4-BE49-F238E27FC236}">
                <a16:creationId xmlns:a16="http://schemas.microsoft.com/office/drawing/2014/main" id="{218BA897-2CC2-1957-006D-2E8FFFCF13F7}"/>
              </a:ext>
            </a:extLst>
          </p:cNvPr>
          <p:cNvSpPr/>
          <p:nvPr/>
        </p:nvSpPr>
        <p:spPr>
          <a:xfrm>
            <a:off x="6042055" y="5271195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26" name="Google Shape;848;p6">
            <a:extLst>
              <a:ext uri="{FF2B5EF4-FFF2-40B4-BE49-F238E27FC236}">
                <a16:creationId xmlns:a16="http://schemas.microsoft.com/office/drawing/2014/main" id="{EFB83DC4-4DB5-617F-B58F-1F4BEA365154}"/>
              </a:ext>
            </a:extLst>
          </p:cNvPr>
          <p:cNvSpPr/>
          <p:nvPr/>
        </p:nvSpPr>
        <p:spPr>
          <a:xfrm>
            <a:off x="6042055" y="2880926"/>
            <a:ext cx="196737" cy="136343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27" name="Google Shape;849;p6">
            <a:extLst>
              <a:ext uri="{FF2B5EF4-FFF2-40B4-BE49-F238E27FC236}">
                <a16:creationId xmlns:a16="http://schemas.microsoft.com/office/drawing/2014/main" id="{9A786ABF-8BBD-D55C-A333-34C5B718D82B}"/>
              </a:ext>
            </a:extLst>
          </p:cNvPr>
          <p:cNvSpPr/>
          <p:nvPr/>
        </p:nvSpPr>
        <p:spPr>
          <a:xfrm>
            <a:off x="7907626" y="2449749"/>
            <a:ext cx="356805" cy="91479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1024" grpId="0"/>
      <p:bldP spid="1025" grpId="0" animBg="1"/>
      <p:bldP spid="1026" grpId="0" animBg="1"/>
      <p:bldP spid="1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hq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630950" y="-172469"/>
            <a:ext cx="4220546" cy="2643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hq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15846" y="-74700"/>
            <a:ext cx="2428743" cy="1521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91340" y="1149089"/>
            <a:ext cx="1214371" cy="760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 l="1408" r="2542"/>
          <a:stretch>
            <a:fillRect/>
          </a:stretch>
        </p:blipFill>
        <p:spPr>
          <a:xfrm>
            <a:off x="-47075" y="4399574"/>
            <a:ext cx="3310874" cy="39060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2336276" y="5761723"/>
            <a:ext cx="1310905" cy="8209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4735" y="2179674"/>
            <a:ext cx="772135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13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3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endParaRPr kumimoji="0" lang="en-US" sz="13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700015" y="357118"/>
            <a:ext cx="395985" cy="3959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E1F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79242" y="307284"/>
            <a:ext cx="395985" cy="3959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E1FA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798313" y="385036"/>
            <a:ext cx="395985" cy="39598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E1F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67042" b="63578"/>
          <a:stretch>
            <a:fillRect/>
          </a:stretch>
        </p:blipFill>
        <p:spPr>
          <a:xfrm>
            <a:off x="685800" y="2506343"/>
            <a:ext cx="922562" cy="8908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67042" b="63578"/>
          <a:stretch>
            <a:fillRect/>
          </a:stretch>
        </p:blipFill>
        <p:spPr>
          <a:xfrm>
            <a:off x="10987310" y="2835777"/>
            <a:ext cx="405081" cy="3911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67042" b="63578"/>
          <a:stretch>
            <a:fillRect/>
          </a:stretch>
        </p:blipFill>
        <p:spPr>
          <a:xfrm>
            <a:off x="10741223" y="2533578"/>
            <a:ext cx="246087" cy="2376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67042" b="63578"/>
          <a:stretch>
            <a:fillRect/>
          </a:stretch>
        </p:blipFill>
        <p:spPr>
          <a:xfrm>
            <a:off x="11189850" y="2094978"/>
            <a:ext cx="246087" cy="2376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67042" b="63578"/>
          <a:stretch>
            <a:fillRect/>
          </a:stretch>
        </p:blipFill>
        <p:spPr>
          <a:xfrm>
            <a:off x="8318580" y="5158471"/>
            <a:ext cx="624741" cy="603252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18178" y="2397442"/>
            <a:ext cx="1673226" cy="1673226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429678" y="3136328"/>
            <a:ext cx="2725976" cy="3677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2163" b="13461"/>
          <a:stretch>
            <a:fillRect/>
          </a:stretch>
        </p:blipFill>
        <p:spPr>
          <a:xfrm>
            <a:off x="-25400" y="-56139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7639" y="12691956"/>
            <a:ext cx="271228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86"/>
              </a:lnSpc>
            </a:pPr>
            <a:r>
              <a:rPr lang="en-US" sz="2022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Canva Presentations, you can collaborate in real-time and feel like you’re in the same room as your teammates or co-presenters.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3393" b="36461"/>
          <a:stretch>
            <a:fillRect/>
          </a:stretch>
        </p:blipFill>
        <p:spPr>
          <a:xfrm rot="-3195397">
            <a:off x="9383832" y="9111532"/>
            <a:ext cx="4267267" cy="3331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7042" b="63578"/>
          <a:stretch>
            <a:fillRect/>
          </a:stretch>
        </p:blipFill>
        <p:spPr>
          <a:xfrm>
            <a:off x="11285338" y="12277941"/>
            <a:ext cx="363270" cy="3507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7042" b="63578"/>
          <a:stretch>
            <a:fillRect/>
          </a:stretch>
        </p:blipFill>
        <p:spPr>
          <a:xfrm>
            <a:off x="4292582" y="13625599"/>
            <a:ext cx="314002" cy="3032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7042" b="63578"/>
          <a:stretch>
            <a:fillRect/>
          </a:stretch>
        </p:blipFill>
        <p:spPr>
          <a:xfrm>
            <a:off x="9640559" y="9211135"/>
            <a:ext cx="374522" cy="3616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7042" b="63578"/>
          <a:stretch>
            <a:fillRect/>
          </a:stretch>
        </p:blipFill>
        <p:spPr>
          <a:xfrm>
            <a:off x="504582" y="11388672"/>
            <a:ext cx="540845" cy="5222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hq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39077" y="14414747"/>
            <a:ext cx="2794793" cy="17502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736474" y="14428235"/>
            <a:ext cx="1397397" cy="8751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75004" y="9472815"/>
            <a:ext cx="351757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37"/>
              </a:lnSpc>
            </a:pPr>
            <a:r>
              <a:rPr lang="en-US" sz="1828">
                <a:solidFill>
                  <a:srgbClr val="E180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2022-2023 school year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5078" y="9829800"/>
            <a:ext cx="4391044" cy="71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51"/>
              </a:lnSpc>
            </a:pPr>
            <a:r>
              <a:rPr lang="en-US" sz="4613" spc="457">
                <a:solidFill>
                  <a:srgbClr val="040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kinds of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66384" y="11027005"/>
            <a:ext cx="6608433" cy="59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962"/>
              </a:lnSpc>
            </a:pPr>
            <a:r>
              <a:rPr lang="en-US" sz="3846">
                <a:solidFill>
                  <a:srgbClr val="A09B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drawing techniques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66634" y="12696513"/>
            <a:ext cx="271228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86"/>
              </a:lnSpc>
            </a:pPr>
            <a:r>
              <a:rPr lang="en-US" sz="2022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real-time collaboration, share tasks and work simultaneously to create a powerful presentation.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33843" y="12691956"/>
            <a:ext cx="271228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86"/>
              </a:lnSpc>
            </a:pPr>
            <a:r>
              <a:rPr lang="en-US" sz="2022">
                <a:solidFill>
                  <a:srgbClr val="29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 the magic and fun in presenting with Canva Presentations by pressing C for confetti, D for a drumroll, and O for bubbles.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427" y="12064824"/>
            <a:ext cx="276869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14"/>
              </a:lnSpc>
            </a:pPr>
            <a:r>
              <a:rPr lang="en-US" sz="2808">
                <a:solidFill>
                  <a:srgbClr val="E180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SHADING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08142" y="12056713"/>
            <a:ext cx="18514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14"/>
              </a:lnSpc>
            </a:pPr>
            <a:r>
              <a:rPr lang="en-US" sz="2808">
                <a:solidFill>
                  <a:srgbClr val="9BC4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16820" y="12056713"/>
            <a:ext cx="3168518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14"/>
              </a:lnSpc>
            </a:pPr>
            <a:r>
              <a:rPr lang="en-US" sz="2808">
                <a:solidFill>
                  <a:srgbClr val="D65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POINTILIS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2169988" y="254129"/>
            <a:ext cx="734733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5334" b="1" spc="106" dirty="0" err="1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5334" b="1" spc="106" dirty="0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5334" b="1" spc="106" dirty="0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334" b="1" spc="106" dirty="0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5334" b="1" spc="106" dirty="0">
                <a:solidFill>
                  <a:srgbClr val="FE7D6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47912" y="1297816"/>
            <a:ext cx="3928624" cy="3120520"/>
            <a:chOff x="194458" y="2205254"/>
            <a:chExt cx="5892936" cy="4680780"/>
          </a:xfrm>
        </p:grpSpPr>
        <p:sp>
          <p:nvSpPr>
            <p:cNvPr id="21" name="Freeform 20"/>
            <p:cNvSpPr/>
            <p:nvPr/>
          </p:nvSpPr>
          <p:spPr>
            <a:xfrm>
              <a:off x="194458" y="2205254"/>
              <a:ext cx="5892936" cy="2236918"/>
            </a:xfrm>
            <a:custGeom>
              <a:avLst/>
              <a:gdLst>
                <a:gd name="connsiteX0" fmla="*/ 0 w 5665927"/>
                <a:gd name="connsiteY0" fmla="*/ 361511 h 3615109"/>
                <a:gd name="connsiteX1" fmla="*/ 361511 w 5665927"/>
                <a:gd name="connsiteY1" fmla="*/ 0 h 3615109"/>
                <a:gd name="connsiteX2" fmla="*/ 5304416 w 5665927"/>
                <a:gd name="connsiteY2" fmla="*/ 0 h 3615109"/>
                <a:gd name="connsiteX3" fmla="*/ 5665927 w 5665927"/>
                <a:gd name="connsiteY3" fmla="*/ 361511 h 3615109"/>
                <a:gd name="connsiteX4" fmla="*/ 5665927 w 5665927"/>
                <a:gd name="connsiteY4" fmla="*/ 3253598 h 3615109"/>
                <a:gd name="connsiteX5" fmla="*/ 5304416 w 5665927"/>
                <a:gd name="connsiteY5" fmla="*/ 3615109 h 3615109"/>
                <a:gd name="connsiteX6" fmla="*/ 361511 w 5665927"/>
                <a:gd name="connsiteY6" fmla="*/ 3615109 h 3615109"/>
                <a:gd name="connsiteX7" fmla="*/ 0 w 5665927"/>
                <a:gd name="connsiteY7" fmla="*/ 3253598 h 3615109"/>
                <a:gd name="connsiteX8" fmla="*/ 0 w 5665927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5927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5304416" y="0"/>
                  </a:lnTo>
                  <a:cubicBezTo>
                    <a:pt x="5504073" y="0"/>
                    <a:pt x="5665927" y="161854"/>
                    <a:pt x="5665927" y="361511"/>
                  </a:cubicBezTo>
                  <a:lnTo>
                    <a:pt x="5665927" y="3253598"/>
                  </a:lnTo>
                  <a:cubicBezTo>
                    <a:pt x="5665927" y="3453255"/>
                    <a:pt x="5504073" y="3615109"/>
                    <a:pt x="5304416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89" tIns="235689" rIns="235689" bIns="235689" numCol="1" spcCol="1270" anchor="ctr" anchorCtr="0">
              <a:noAutofit/>
            </a:bodyPr>
            <a:lstStyle/>
            <a:p>
              <a:pPr algn="ctr" defTabSz="19262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34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334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334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endParaRPr lang="en-US" sz="433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07586" y="4649116"/>
              <a:ext cx="5666680" cy="2236918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387" tIns="167387" rIns="167387" bIns="167387" numCol="1" spcCol="1270" anchor="ctr" anchorCtr="0">
              <a:noAutofit/>
            </a:bodyPr>
            <a:lstStyle/>
            <a:p>
              <a:pPr algn="ctr" defTabSz="1333567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3000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3000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3000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US" sz="3000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000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6474" y="1297816"/>
            <a:ext cx="7078537" cy="3128164"/>
            <a:chOff x="2459023" y="5798143"/>
            <a:chExt cx="10617806" cy="4692246"/>
          </a:xfrm>
        </p:grpSpPr>
        <p:sp>
          <p:nvSpPr>
            <p:cNvPr id="24" name="Freeform 23"/>
            <p:cNvSpPr/>
            <p:nvPr/>
          </p:nvSpPr>
          <p:spPr>
            <a:xfrm>
              <a:off x="2513792" y="5798143"/>
              <a:ext cx="10563037" cy="2237053"/>
            </a:xfrm>
            <a:custGeom>
              <a:avLst/>
              <a:gdLst>
                <a:gd name="connsiteX0" fmla="*/ 0 w 11560231"/>
                <a:gd name="connsiteY0" fmla="*/ 361511 h 3615109"/>
                <a:gd name="connsiteX1" fmla="*/ 361511 w 11560231"/>
                <a:gd name="connsiteY1" fmla="*/ 0 h 3615109"/>
                <a:gd name="connsiteX2" fmla="*/ 11198720 w 11560231"/>
                <a:gd name="connsiteY2" fmla="*/ 0 h 3615109"/>
                <a:gd name="connsiteX3" fmla="*/ 11560231 w 11560231"/>
                <a:gd name="connsiteY3" fmla="*/ 361511 h 3615109"/>
                <a:gd name="connsiteX4" fmla="*/ 11560231 w 11560231"/>
                <a:gd name="connsiteY4" fmla="*/ 3253598 h 3615109"/>
                <a:gd name="connsiteX5" fmla="*/ 11198720 w 11560231"/>
                <a:gd name="connsiteY5" fmla="*/ 3615109 h 3615109"/>
                <a:gd name="connsiteX6" fmla="*/ 361511 w 11560231"/>
                <a:gd name="connsiteY6" fmla="*/ 3615109 h 3615109"/>
                <a:gd name="connsiteX7" fmla="*/ 0 w 11560231"/>
                <a:gd name="connsiteY7" fmla="*/ 3253598 h 3615109"/>
                <a:gd name="connsiteX8" fmla="*/ 0 w 11560231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0231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11198720" y="0"/>
                  </a:lnTo>
                  <a:cubicBezTo>
                    <a:pt x="11398377" y="0"/>
                    <a:pt x="11560231" y="161854"/>
                    <a:pt x="11560231" y="361511"/>
                  </a:cubicBezTo>
                  <a:lnTo>
                    <a:pt x="11560231" y="3253598"/>
                  </a:lnTo>
                  <a:cubicBezTo>
                    <a:pt x="11560231" y="3453255"/>
                    <a:pt x="11398377" y="3615109"/>
                    <a:pt x="11198720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89" tIns="235689" rIns="235689" bIns="235689" numCol="1" spcCol="1270" anchor="ctr" anchorCtr="0">
              <a:noAutofit/>
            </a:bodyPr>
            <a:lstStyle/>
            <a:p>
              <a:pPr algn="ctr" defTabSz="19262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69472" y="8367038"/>
              <a:ext cx="5307357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07" tIns="124207" rIns="124207" bIns="124207" numCol="1" spcCol="1270" anchor="ctr" anchorCtr="0">
              <a:noAutofit/>
            </a:bodyPr>
            <a:lstStyle/>
            <a:p>
              <a:pPr algn="ctr" defTabSz="829775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Sử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từ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ngữ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ảnh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miêu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tả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phù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hợp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endParaRPr lang="en-US" sz="2667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59023" y="8335934"/>
              <a:ext cx="5118416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07" tIns="124207" rIns="124207" bIns="124207" numCol="1" spcCol="1270" anchor="ctr" anchorCtr="0">
              <a:noAutofit/>
            </a:bodyPr>
            <a:lstStyle/>
            <a:p>
              <a:pPr algn="ctr" defTabSz="829775">
                <a:spcBef>
                  <a:spcPct val="0"/>
                </a:spcBef>
                <a:spcAft>
                  <a:spcPct val="35000"/>
                </a:spcAft>
              </a:pP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Diễn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đạt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trôi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chảy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</a:p>
            <a:p>
              <a:pPr algn="ctr" defTabSz="829775">
                <a:spcBef>
                  <a:spcPct val="0"/>
                </a:spcBef>
                <a:spcAft>
                  <a:spcPct val="35000"/>
                </a:spcAft>
              </a:pP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tự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hợp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lang="en-US" sz="2667" dirty="0">
                  <a:solidFill>
                    <a:srgbClr val="19171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endParaRPr lang="en-US" sz="2667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67993" y="4143050"/>
            <a:ext cx="6327595" cy="2697137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59599" y="3972139"/>
            <a:ext cx="1867922" cy="2912939"/>
          </a:xfrm>
          <a:prstGeom prst="rect">
            <a:avLst/>
          </a:prstGeom>
        </p:spPr>
      </p:pic>
      <p:pic>
        <p:nvPicPr>
          <p:cNvPr id="29" name="Picture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797487" y="4374590"/>
            <a:ext cx="2727151" cy="2454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1"/>
          <p:cNvSpPr/>
          <p:nvPr/>
        </p:nvSpPr>
        <p:spPr>
          <a:xfrm>
            <a:off x="304801" y="320525"/>
            <a:ext cx="11313583" cy="5953275"/>
          </a:xfrm>
          <a:prstGeom prst="roundRect">
            <a:avLst>
              <a:gd name="adj" fmla="val 12616"/>
            </a:avLst>
          </a:prstGeom>
          <a:solidFill>
            <a:schemeClr val="lt1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081;p23">
            <a:extLst>
              <a:ext uri="{FF2B5EF4-FFF2-40B4-BE49-F238E27FC236}">
                <a16:creationId xmlns:a16="http://schemas.microsoft.com/office/drawing/2014/main" id="{8AFF5603-A890-C67E-A819-C889F305BEED}"/>
              </a:ext>
            </a:extLst>
          </p:cNvPr>
          <p:cNvGrpSpPr/>
          <p:nvPr/>
        </p:nvGrpSpPr>
        <p:grpSpPr>
          <a:xfrm>
            <a:off x="698643" y="149811"/>
            <a:ext cx="11096090" cy="1097109"/>
            <a:chOff x="6477001" y="525636"/>
            <a:chExt cx="7672117" cy="914400"/>
          </a:xfrm>
        </p:grpSpPr>
        <p:sp>
          <p:nvSpPr>
            <p:cNvPr id="3" name="Google Shape;1082;p23">
              <a:extLst>
                <a:ext uri="{FF2B5EF4-FFF2-40B4-BE49-F238E27FC236}">
                  <a16:creationId xmlns:a16="http://schemas.microsoft.com/office/drawing/2014/main" id="{D1894645-31BC-19E9-1C28-3CB1F8E0D9D5}"/>
                </a:ext>
              </a:extLst>
            </p:cNvPr>
            <p:cNvSpPr/>
            <p:nvPr/>
          </p:nvSpPr>
          <p:spPr>
            <a:xfrm>
              <a:off x="6477001" y="525636"/>
              <a:ext cx="7672117" cy="914400"/>
            </a:xfrm>
            <a:prstGeom prst="rect">
              <a:avLst/>
            </a:prstGeom>
            <a:solidFill>
              <a:srgbClr val="FAC09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083;p23">
              <a:extLst>
                <a:ext uri="{FF2B5EF4-FFF2-40B4-BE49-F238E27FC236}">
                  <a16:creationId xmlns:a16="http://schemas.microsoft.com/office/drawing/2014/main" id="{39250827-4C51-ECD0-0714-C9A003A6C3D0}"/>
                </a:ext>
              </a:extLst>
            </p:cNvPr>
            <p:cNvSpPr txBox="1"/>
            <p:nvPr/>
          </p:nvSpPr>
          <p:spPr>
            <a:xfrm>
              <a:off x="6787705" y="721272"/>
              <a:ext cx="6324600" cy="641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soát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6B1D8F-CF06-3202-F764-E50ACCACC31D}"/>
              </a:ext>
            </a:extLst>
          </p:cNvPr>
          <p:cNvSpPr txBox="1"/>
          <p:nvPr/>
        </p:nvSpPr>
        <p:spPr>
          <a:xfrm>
            <a:off x="550233" y="1511227"/>
            <a:ext cx="8381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165968D1-35AC-D303-AFCC-3BC63C9FF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04" y="2161901"/>
            <a:ext cx="8864331" cy="3356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1"/>
          <p:cNvSpPr/>
          <p:nvPr/>
        </p:nvSpPr>
        <p:spPr>
          <a:xfrm>
            <a:off x="304801" y="320525"/>
            <a:ext cx="11313583" cy="5953275"/>
          </a:xfrm>
          <a:prstGeom prst="roundRect">
            <a:avLst>
              <a:gd name="adj" fmla="val 12616"/>
            </a:avLst>
          </a:prstGeom>
          <a:solidFill>
            <a:schemeClr val="lt1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13CDA-D5C2-FE9A-34C8-9BCACA6AF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2" y="3073145"/>
            <a:ext cx="3430223" cy="3048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C8819-4B4D-209D-A361-7B38F743069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581025"/>
            <a:ext cx="9096375" cy="5416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17DB2-04E8-DF43-F76C-38807B97FD84}"/>
              </a:ext>
            </a:extLst>
          </p:cNvPr>
          <p:cNvSpPr txBox="1"/>
          <p:nvPr/>
        </p:nvSpPr>
        <p:spPr>
          <a:xfrm>
            <a:off x="5167014" y="2905744"/>
            <a:ext cx="535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lỗi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21FFAB-CE3D-5462-1E61-86634C6FC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329" y="3275853"/>
            <a:ext cx="6053853" cy="2517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99846" y="-1828342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0651" y="3615623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0358" y="2510334"/>
            <a:ext cx="4866284" cy="43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7965" y="180753"/>
            <a:ext cx="9573030" cy="4380614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"/>
          <p:cNvSpPr txBox="1"/>
          <p:nvPr/>
        </p:nvSpPr>
        <p:spPr>
          <a:xfrm>
            <a:off x="3125972" y="340242"/>
            <a:ext cx="7836196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 algn="just" defTabSz="609630">
              <a:lnSpc>
                <a:spcPct val="14001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đọc các bài văn miêu tả con vật hoặc trao đổi với người thân về đặc điểm của con vật trong bài viết của em.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15" name="Google Shape;8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4161" y="4047482"/>
            <a:ext cx="1492953" cy="25872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E7FDF7-C3A5-4696-8B07-E5BFA506CAF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~\uFFFD{2744B13C-01D7-4C86-8439-4FB1026B4CF5}&quot;,&quot;D:\\Năm học 24 -25\\GIÁO ÁN ĐIỆN TỬ NỘ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6. VIẾT BÀI VĂN MIÊU TẢ CON VẬ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5FECF-9CAE-45F3-B6F0-6A192B6F7E86}:3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E7555F-DFD5-4E46-BDD7-93F3CC70F3F1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FC58F-9744-49D1-84BF-ECBAFA0093E2}:2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5AD5CE-8AE2-44AC-A642-5767AE29C500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BE0836-0198-4016-8798-5C14FC56F384}:4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A5A362-B78B-44FF-9749-C0259B6F0EDB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24BAB4-FD81-4A6B-93CA-F16E5C6F11EE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A36EE-88D9-4710-9863-EB1F72BCB5F6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AA2965-E0C4-487D-B35E-D8743D96A356}: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319B5C-588D-43E1-9BEB-88B2900BCF59}:36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387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Cambria</vt:lpstr>
      <vt:lpstr>Lobster</vt:lpstr>
      <vt:lpstr>Open Sans Light</vt:lpstr>
      <vt:lpstr>Tahoma</vt:lpstr>
      <vt:lpstr>Times New Roman</vt:lpstr>
      <vt:lpstr>Wingdings</vt:lpstr>
      <vt:lpstr>华康少女文字W5(P)</vt:lpstr>
      <vt:lpstr>字魂189号-星岩乐黑体</vt:lpstr>
      <vt:lpstr>1_Office Theme</vt:lpstr>
      <vt:lpstr>7_Office Theme</vt:lpstr>
      <vt:lpstr>5_Office Theme</vt:lpstr>
      <vt:lpstr>3_Office Theme</vt:lpstr>
      <vt:lpstr>2_Office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16. VIẾT BÀI VĂN MIÊU TẢ CON VẬT</dc:title>
  <dc:creator>Thao Tran</dc:creator>
  <cp:lastModifiedBy>STD_MO</cp:lastModifiedBy>
  <cp:revision>23</cp:revision>
  <dcterms:created xsi:type="dcterms:W3CDTF">2023-10-10T05:03:24Z</dcterms:created>
  <dcterms:modified xsi:type="dcterms:W3CDTF">2024-12-22T13:06:31Z</dcterms:modified>
</cp:coreProperties>
</file>