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2"/>
  </p:notesMasterIdLst>
  <p:sldIdLst>
    <p:sldId id="660" r:id="rId2"/>
    <p:sldId id="781" r:id="rId3"/>
    <p:sldId id="767" r:id="rId4"/>
    <p:sldId id="774" r:id="rId5"/>
    <p:sldId id="777" r:id="rId6"/>
    <p:sldId id="778" r:id="rId7"/>
    <p:sldId id="779" r:id="rId8"/>
    <p:sldId id="780" r:id="rId9"/>
    <p:sldId id="772" r:id="rId10"/>
    <p:sldId id="769" r:id="rId11"/>
  </p:sldIdLst>
  <p:sldSz cx="12161838" cy="6858000"/>
  <p:notesSz cx="6858000" cy="9144000"/>
  <p:embeddedFontLst>
    <p:embeddedFont>
      <p:font typeface="AvantGarde" panose="00000400000000000000" charset="0"/>
      <p:regular r:id="rId13"/>
    </p:embeddedFont>
    <p:embeddedFont>
      <p:font typeface="Barriecito" panose="020B0604020202020204" charset="0"/>
      <p:regular r:id="rId14"/>
    </p:embeddedFont>
    <p:embeddedFont>
      <p:font typeface="Catamaran" panose="020B060402020202020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FFCCCC"/>
    <a:srgbClr val="DBB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E2EA0-0181-473A-AA17-82CD14920EE1}">
  <a:tblStyle styleId="{833E2EA0-0181-473A-AA17-82CD14920E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71" d="100"/>
          <a:sy n="71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khởi động ngoài lồng ghép kiến thức thì còn để dẫn dắt HS vào bài mới, đặc biệt là để </a:t>
            </a:r>
            <a:r>
              <a:rPr lang="en-US" b="1"/>
              <a:t>tạo tâm thế thoải mái, vui vẻ cho HS </a:t>
            </a:r>
            <a:r>
              <a:rPr lang="en-US"/>
              <a:t>khi bắt đầu học nên thầy cô đừng quá nặng nề về kiến thức mà hãy làm sao để HS hào hứng bước vào tiết học nhé!</a:t>
            </a:r>
          </a:p>
        </p:txBody>
      </p:sp>
    </p:spTree>
    <p:extLst>
      <p:ext uri="{BB962C8B-B14F-4D97-AF65-F5344CB8AC3E}">
        <p14:creationId xmlns:p14="http://schemas.microsoft.com/office/powerpoint/2010/main" val="100402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5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9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89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84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21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08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5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 txBox="1">
            <a:spLocks noGrp="1"/>
          </p:cNvSpPr>
          <p:nvPr>
            <p:ph type="title"/>
          </p:nvPr>
        </p:nvSpPr>
        <p:spPr>
          <a:xfrm>
            <a:off x="3052231" y="1948984"/>
            <a:ext cx="6057377" cy="1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atamaran"/>
              <a:buNone/>
              <a:defRPr sz="266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4"/>
          <p:cNvSpPr txBox="1">
            <a:spLocks noGrp="1"/>
          </p:cNvSpPr>
          <p:nvPr>
            <p:ph type="subTitle" idx="1"/>
          </p:nvPr>
        </p:nvSpPr>
        <p:spPr>
          <a:xfrm>
            <a:off x="3052264" y="3900517"/>
            <a:ext cx="6057377" cy="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arriecito"/>
              <a:buNone/>
              <a:defRPr sz="4655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4"/>
          <p:cNvSpPr/>
          <p:nvPr/>
        </p:nvSpPr>
        <p:spPr>
          <a:xfrm rot="378931">
            <a:off x="624554" y="293898"/>
            <a:ext cx="819210" cy="816841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5" name="Google Shape;425;p14"/>
          <p:cNvSpPr/>
          <p:nvPr/>
        </p:nvSpPr>
        <p:spPr>
          <a:xfrm rot="378931">
            <a:off x="298232" y="1162830"/>
            <a:ext cx="694224" cy="487485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6" name="Google Shape;426;p14"/>
          <p:cNvSpPr/>
          <p:nvPr/>
        </p:nvSpPr>
        <p:spPr>
          <a:xfrm rot="378931">
            <a:off x="1561521" y="1401748"/>
            <a:ext cx="474209" cy="518617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7" name="Google Shape;427;p14"/>
          <p:cNvSpPr/>
          <p:nvPr/>
        </p:nvSpPr>
        <p:spPr>
          <a:xfrm rot="378931">
            <a:off x="1327941" y="1044195"/>
            <a:ext cx="344202" cy="324189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 rot="378931">
            <a:off x="1223124" y="1412583"/>
            <a:ext cx="277536" cy="297791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 rot="378931">
            <a:off x="984385" y="1827852"/>
            <a:ext cx="318366" cy="240059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0" name="Google Shape;430;p14"/>
          <p:cNvSpPr/>
          <p:nvPr/>
        </p:nvSpPr>
        <p:spPr>
          <a:xfrm>
            <a:off x="1" y="4259440"/>
            <a:ext cx="675890" cy="842467"/>
          </a:xfrm>
          <a:custGeom>
            <a:avLst/>
            <a:gdLst/>
            <a:ahLst/>
            <a:cxnLst/>
            <a:rect l="l" t="t" r="r" b="b"/>
            <a:pathLst>
              <a:path w="20327" h="25274" extrusionOk="0">
                <a:moveTo>
                  <a:pt x="6642" y="1"/>
                </a:moveTo>
                <a:cubicBezTo>
                  <a:pt x="6240" y="1"/>
                  <a:pt x="5903" y="201"/>
                  <a:pt x="5715" y="610"/>
                </a:cubicBezTo>
                <a:cubicBezTo>
                  <a:pt x="5339" y="1437"/>
                  <a:pt x="4888" y="2214"/>
                  <a:pt x="4562" y="3041"/>
                </a:cubicBezTo>
                <a:cubicBezTo>
                  <a:pt x="3785" y="4921"/>
                  <a:pt x="3184" y="6876"/>
                  <a:pt x="2332" y="8730"/>
                </a:cubicBezTo>
                <a:cubicBezTo>
                  <a:pt x="1680" y="10209"/>
                  <a:pt x="953" y="11688"/>
                  <a:pt x="452" y="13242"/>
                </a:cubicBezTo>
                <a:cubicBezTo>
                  <a:pt x="352" y="13492"/>
                  <a:pt x="302" y="13743"/>
                  <a:pt x="1" y="13843"/>
                </a:cubicBezTo>
                <a:lnTo>
                  <a:pt x="1" y="25272"/>
                </a:lnTo>
                <a:cubicBezTo>
                  <a:pt x="16" y="25273"/>
                  <a:pt x="30" y="25273"/>
                  <a:pt x="44" y="25273"/>
                </a:cubicBezTo>
                <a:cubicBezTo>
                  <a:pt x="358" y="25273"/>
                  <a:pt x="431" y="25011"/>
                  <a:pt x="527" y="24771"/>
                </a:cubicBezTo>
                <a:cubicBezTo>
                  <a:pt x="1630" y="22239"/>
                  <a:pt x="3084" y="19883"/>
                  <a:pt x="4412" y="17452"/>
                </a:cubicBezTo>
                <a:cubicBezTo>
                  <a:pt x="4813" y="16750"/>
                  <a:pt x="5389" y="16174"/>
                  <a:pt x="5715" y="15497"/>
                </a:cubicBezTo>
                <a:cubicBezTo>
                  <a:pt x="6267" y="14395"/>
                  <a:pt x="7069" y="13517"/>
                  <a:pt x="7745" y="12540"/>
                </a:cubicBezTo>
                <a:cubicBezTo>
                  <a:pt x="7830" y="12414"/>
                  <a:pt x="7878" y="12216"/>
                  <a:pt x="8056" y="12216"/>
                </a:cubicBezTo>
                <a:cubicBezTo>
                  <a:pt x="8089" y="12216"/>
                  <a:pt x="8128" y="12223"/>
                  <a:pt x="8171" y="12239"/>
                </a:cubicBezTo>
                <a:cubicBezTo>
                  <a:pt x="8171" y="12465"/>
                  <a:pt x="8222" y="12690"/>
                  <a:pt x="8171" y="12916"/>
                </a:cubicBezTo>
                <a:cubicBezTo>
                  <a:pt x="7570" y="15222"/>
                  <a:pt x="6668" y="17402"/>
                  <a:pt x="5615" y="19507"/>
                </a:cubicBezTo>
                <a:cubicBezTo>
                  <a:pt x="5214" y="20259"/>
                  <a:pt x="4963" y="21036"/>
                  <a:pt x="4838" y="21863"/>
                </a:cubicBezTo>
                <a:cubicBezTo>
                  <a:pt x="4713" y="22791"/>
                  <a:pt x="4988" y="23317"/>
                  <a:pt x="5790" y="23643"/>
                </a:cubicBezTo>
                <a:cubicBezTo>
                  <a:pt x="6176" y="23812"/>
                  <a:pt x="6547" y="23903"/>
                  <a:pt x="6891" y="23903"/>
                </a:cubicBezTo>
                <a:cubicBezTo>
                  <a:pt x="7620" y="23903"/>
                  <a:pt x="8231" y="23493"/>
                  <a:pt x="8623" y="22540"/>
                </a:cubicBezTo>
                <a:cubicBezTo>
                  <a:pt x="9174" y="21162"/>
                  <a:pt x="9951" y="19933"/>
                  <a:pt x="10678" y="18680"/>
                </a:cubicBezTo>
                <a:cubicBezTo>
                  <a:pt x="11104" y="17928"/>
                  <a:pt x="11555" y="17202"/>
                  <a:pt x="11981" y="16450"/>
                </a:cubicBezTo>
                <a:cubicBezTo>
                  <a:pt x="12608" y="15322"/>
                  <a:pt x="13234" y="14169"/>
                  <a:pt x="14111" y="13217"/>
                </a:cubicBezTo>
                <a:cubicBezTo>
                  <a:pt x="14512" y="12816"/>
                  <a:pt x="14913" y="12390"/>
                  <a:pt x="15089" y="11838"/>
                </a:cubicBezTo>
                <a:cubicBezTo>
                  <a:pt x="15239" y="11337"/>
                  <a:pt x="15540" y="10936"/>
                  <a:pt x="15916" y="10610"/>
                </a:cubicBezTo>
                <a:cubicBezTo>
                  <a:pt x="16492" y="10084"/>
                  <a:pt x="16943" y="9482"/>
                  <a:pt x="17395" y="8856"/>
                </a:cubicBezTo>
                <a:cubicBezTo>
                  <a:pt x="17595" y="8605"/>
                  <a:pt x="17846" y="8380"/>
                  <a:pt x="18096" y="8179"/>
                </a:cubicBezTo>
                <a:cubicBezTo>
                  <a:pt x="18773" y="7578"/>
                  <a:pt x="19400" y="6926"/>
                  <a:pt x="20026" y="6274"/>
                </a:cubicBezTo>
                <a:cubicBezTo>
                  <a:pt x="20277" y="6024"/>
                  <a:pt x="20327" y="5673"/>
                  <a:pt x="20176" y="5347"/>
                </a:cubicBezTo>
                <a:cubicBezTo>
                  <a:pt x="20048" y="5072"/>
                  <a:pt x="19825" y="4998"/>
                  <a:pt x="19587" y="4998"/>
                </a:cubicBezTo>
                <a:cubicBezTo>
                  <a:pt x="19500" y="4998"/>
                  <a:pt x="19412" y="5008"/>
                  <a:pt x="19324" y="5021"/>
                </a:cubicBezTo>
                <a:cubicBezTo>
                  <a:pt x="18973" y="5071"/>
                  <a:pt x="18673" y="5197"/>
                  <a:pt x="18397" y="5372"/>
                </a:cubicBezTo>
                <a:cubicBezTo>
                  <a:pt x="17169" y="6224"/>
                  <a:pt x="15790" y="6851"/>
                  <a:pt x="14663" y="7853"/>
                </a:cubicBezTo>
                <a:cubicBezTo>
                  <a:pt x="14613" y="7903"/>
                  <a:pt x="14562" y="7979"/>
                  <a:pt x="14562" y="7979"/>
                </a:cubicBezTo>
                <a:cubicBezTo>
                  <a:pt x="14437" y="7878"/>
                  <a:pt x="14512" y="7828"/>
                  <a:pt x="14587" y="7778"/>
                </a:cubicBezTo>
                <a:cubicBezTo>
                  <a:pt x="14613" y="7452"/>
                  <a:pt x="14613" y="7126"/>
                  <a:pt x="14688" y="6801"/>
                </a:cubicBezTo>
                <a:cubicBezTo>
                  <a:pt x="14888" y="5848"/>
                  <a:pt x="14838" y="4871"/>
                  <a:pt x="14838" y="3893"/>
                </a:cubicBezTo>
                <a:cubicBezTo>
                  <a:pt x="14838" y="3342"/>
                  <a:pt x="14638" y="2841"/>
                  <a:pt x="14111" y="2565"/>
                </a:cubicBezTo>
                <a:cubicBezTo>
                  <a:pt x="13268" y="2102"/>
                  <a:pt x="12520" y="1807"/>
                  <a:pt x="11804" y="1807"/>
                </a:cubicBezTo>
                <a:cubicBezTo>
                  <a:pt x="11009" y="1807"/>
                  <a:pt x="10254" y="2170"/>
                  <a:pt x="9450" y="3066"/>
                </a:cubicBezTo>
                <a:cubicBezTo>
                  <a:pt x="9274" y="3242"/>
                  <a:pt x="9074" y="3442"/>
                  <a:pt x="8898" y="3643"/>
                </a:cubicBezTo>
                <a:cubicBezTo>
                  <a:pt x="8422" y="4244"/>
                  <a:pt x="7770" y="4595"/>
                  <a:pt x="6993" y="4971"/>
                </a:cubicBezTo>
                <a:cubicBezTo>
                  <a:pt x="7194" y="3693"/>
                  <a:pt x="7394" y="2515"/>
                  <a:pt x="7745" y="1362"/>
                </a:cubicBezTo>
                <a:cubicBezTo>
                  <a:pt x="7971" y="660"/>
                  <a:pt x="7795" y="359"/>
                  <a:pt x="7244" y="134"/>
                </a:cubicBezTo>
                <a:cubicBezTo>
                  <a:pt x="7035" y="46"/>
                  <a:pt x="6832" y="1"/>
                  <a:pt x="66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1" name="Google Shape;431;p14"/>
          <p:cNvSpPr/>
          <p:nvPr/>
        </p:nvSpPr>
        <p:spPr>
          <a:xfrm>
            <a:off x="519212" y="4541041"/>
            <a:ext cx="254968" cy="200633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2" name="Google Shape;432;p14"/>
          <p:cNvSpPr/>
          <p:nvPr/>
        </p:nvSpPr>
        <p:spPr>
          <a:xfrm>
            <a:off x="858372" y="4692001"/>
            <a:ext cx="48004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3" name="Google Shape;433;p14"/>
          <p:cNvGrpSpPr/>
          <p:nvPr/>
        </p:nvGrpSpPr>
        <p:grpSpPr>
          <a:xfrm>
            <a:off x="0" y="5110011"/>
            <a:ext cx="1852605" cy="1951200"/>
            <a:chOff x="0" y="3832508"/>
            <a:chExt cx="1392900" cy="1463400"/>
          </a:xfrm>
        </p:grpSpPr>
        <p:sp>
          <p:nvSpPr>
            <p:cNvPr id="434" name="Google Shape;434;p14"/>
            <p:cNvSpPr/>
            <p:nvPr/>
          </p:nvSpPr>
          <p:spPr>
            <a:xfrm>
              <a:off x="930475" y="4286908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1163550" y="4219383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091575" y="4009583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176700" y="4077483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0" y="3832508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0" y="4708908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0" y="4198408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50400" y="4333733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330225" y="3937758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158550" y="4795733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703650" y="5035183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345250" y="5158758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807650" y="4029458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47275" y="4925958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704900" y="3842533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78450" y="4474208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585225" y="4215233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06275" y="4745258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75150" y="4604233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501275" y="4831233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04300" y="4369408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62050" y="4259183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46375" y="4148908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7" name="Google Shape;457;p14"/>
          <p:cNvSpPr/>
          <p:nvPr/>
        </p:nvSpPr>
        <p:spPr>
          <a:xfrm rot="10800000" flipH="1">
            <a:off x="10944888" y="12"/>
            <a:ext cx="1216923" cy="1644744"/>
          </a:xfrm>
          <a:custGeom>
            <a:avLst/>
            <a:gdLst/>
            <a:ahLst/>
            <a:cxnLst/>
            <a:rect l="l" t="t" r="r" b="b"/>
            <a:pathLst>
              <a:path w="28172" h="37979" extrusionOk="0">
                <a:moveTo>
                  <a:pt x="12257" y="36367"/>
                </a:moveTo>
                <a:cubicBezTo>
                  <a:pt x="12282" y="36367"/>
                  <a:pt x="12382" y="36417"/>
                  <a:pt x="12382" y="36442"/>
                </a:cubicBezTo>
                <a:cubicBezTo>
                  <a:pt x="12334" y="36561"/>
                  <a:pt x="12287" y="36658"/>
                  <a:pt x="12131" y="36688"/>
                </a:cubicBezTo>
                <a:lnTo>
                  <a:pt x="12131" y="36688"/>
                </a:lnTo>
                <a:cubicBezTo>
                  <a:pt x="12131" y="36565"/>
                  <a:pt x="12133" y="36441"/>
                  <a:pt x="12257" y="36367"/>
                </a:cubicBezTo>
                <a:close/>
                <a:moveTo>
                  <a:pt x="28171" y="1"/>
                </a:moveTo>
                <a:cubicBezTo>
                  <a:pt x="27144" y="377"/>
                  <a:pt x="26066" y="427"/>
                  <a:pt x="25039" y="878"/>
                </a:cubicBezTo>
                <a:cubicBezTo>
                  <a:pt x="24287" y="1204"/>
                  <a:pt x="23560" y="1630"/>
                  <a:pt x="22758" y="1780"/>
                </a:cubicBezTo>
                <a:cubicBezTo>
                  <a:pt x="21805" y="1906"/>
                  <a:pt x="21104" y="2532"/>
                  <a:pt x="20377" y="2983"/>
                </a:cubicBezTo>
                <a:cubicBezTo>
                  <a:pt x="19049" y="3785"/>
                  <a:pt x="17720" y="4612"/>
                  <a:pt x="16442" y="5540"/>
                </a:cubicBezTo>
                <a:cubicBezTo>
                  <a:pt x="15289" y="6367"/>
                  <a:pt x="14186" y="7269"/>
                  <a:pt x="13134" y="8221"/>
                </a:cubicBezTo>
                <a:cubicBezTo>
                  <a:pt x="11680" y="9625"/>
                  <a:pt x="10201" y="11003"/>
                  <a:pt x="8823" y="12457"/>
                </a:cubicBezTo>
                <a:cubicBezTo>
                  <a:pt x="7369" y="14011"/>
                  <a:pt x="6066" y="15690"/>
                  <a:pt x="4813" y="17394"/>
                </a:cubicBezTo>
                <a:cubicBezTo>
                  <a:pt x="4136" y="18322"/>
                  <a:pt x="3334" y="19199"/>
                  <a:pt x="2808" y="20226"/>
                </a:cubicBezTo>
                <a:cubicBezTo>
                  <a:pt x="5590" y="20402"/>
                  <a:pt x="6492" y="22858"/>
                  <a:pt x="6216" y="25114"/>
                </a:cubicBezTo>
                <a:cubicBezTo>
                  <a:pt x="6191" y="25439"/>
                  <a:pt x="6141" y="25765"/>
                  <a:pt x="6041" y="26091"/>
                </a:cubicBezTo>
                <a:cubicBezTo>
                  <a:pt x="5891" y="26643"/>
                  <a:pt x="5540" y="27094"/>
                  <a:pt x="4963" y="27169"/>
                </a:cubicBezTo>
                <a:cubicBezTo>
                  <a:pt x="4926" y="27172"/>
                  <a:pt x="4889" y="27174"/>
                  <a:pt x="4853" y="27174"/>
                </a:cubicBezTo>
                <a:cubicBezTo>
                  <a:pt x="4355" y="27174"/>
                  <a:pt x="3971" y="26854"/>
                  <a:pt x="3760" y="26317"/>
                </a:cubicBezTo>
                <a:cubicBezTo>
                  <a:pt x="3459" y="25615"/>
                  <a:pt x="3109" y="24938"/>
                  <a:pt x="2808" y="24236"/>
                </a:cubicBezTo>
                <a:cubicBezTo>
                  <a:pt x="2697" y="23984"/>
                  <a:pt x="2547" y="23860"/>
                  <a:pt x="2363" y="23860"/>
                </a:cubicBezTo>
                <a:cubicBezTo>
                  <a:pt x="2255" y="23860"/>
                  <a:pt x="2135" y="23903"/>
                  <a:pt x="2006" y="23986"/>
                </a:cubicBezTo>
                <a:cubicBezTo>
                  <a:pt x="1329" y="24387"/>
                  <a:pt x="703" y="24788"/>
                  <a:pt x="251" y="25465"/>
                </a:cubicBezTo>
                <a:cubicBezTo>
                  <a:pt x="302" y="25991"/>
                  <a:pt x="1" y="26492"/>
                  <a:pt x="76" y="27018"/>
                </a:cubicBezTo>
                <a:cubicBezTo>
                  <a:pt x="176" y="27946"/>
                  <a:pt x="201" y="28898"/>
                  <a:pt x="352" y="29825"/>
                </a:cubicBezTo>
                <a:cubicBezTo>
                  <a:pt x="502" y="30803"/>
                  <a:pt x="803" y="31780"/>
                  <a:pt x="1505" y="32532"/>
                </a:cubicBezTo>
                <a:cubicBezTo>
                  <a:pt x="2131" y="33209"/>
                  <a:pt x="3008" y="33635"/>
                  <a:pt x="3434" y="34512"/>
                </a:cubicBezTo>
                <a:cubicBezTo>
                  <a:pt x="3510" y="34638"/>
                  <a:pt x="3710" y="34688"/>
                  <a:pt x="3860" y="34763"/>
                </a:cubicBezTo>
                <a:cubicBezTo>
                  <a:pt x="4512" y="35164"/>
                  <a:pt x="5214" y="35515"/>
                  <a:pt x="5815" y="35941"/>
                </a:cubicBezTo>
                <a:cubicBezTo>
                  <a:pt x="6592" y="36492"/>
                  <a:pt x="7269" y="37119"/>
                  <a:pt x="7996" y="37695"/>
                </a:cubicBezTo>
                <a:cubicBezTo>
                  <a:pt x="8240" y="37884"/>
                  <a:pt x="8508" y="37979"/>
                  <a:pt x="8764" y="37979"/>
                </a:cubicBezTo>
                <a:cubicBezTo>
                  <a:pt x="9087" y="37979"/>
                  <a:pt x="9390" y="37827"/>
                  <a:pt x="9600" y="37520"/>
                </a:cubicBezTo>
                <a:cubicBezTo>
                  <a:pt x="9825" y="37194"/>
                  <a:pt x="10076" y="36793"/>
                  <a:pt x="10377" y="36693"/>
                </a:cubicBezTo>
                <a:cubicBezTo>
                  <a:pt x="10703" y="36567"/>
                  <a:pt x="11053" y="36668"/>
                  <a:pt x="11179" y="36216"/>
                </a:cubicBezTo>
                <a:cubicBezTo>
                  <a:pt x="11192" y="36177"/>
                  <a:pt x="11205" y="36162"/>
                  <a:pt x="11218" y="36162"/>
                </a:cubicBezTo>
                <a:cubicBezTo>
                  <a:pt x="11252" y="36162"/>
                  <a:pt x="11279" y="36280"/>
                  <a:pt x="11279" y="36317"/>
                </a:cubicBezTo>
                <a:cubicBezTo>
                  <a:pt x="11305" y="36650"/>
                  <a:pt x="11448" y="36721"/>
                  <a:pt x="11623" y="36721"/>
                </a:cubicBezTo>
                <a:cubicBezTo>
                  <a:pt x="11753" y="36721"/>
                  <a:pt x="11900" y="36681"/>
                  <a:pt x="12028" y="36681"/>
                </a:cubicBezTo>
                <a:cubicBezTo>
                  <a:pt x="12060" y="36681"/>
                  <a:pt x="12092" y="36684"/>
                  <a:pt x="12121" y="36690"/>
                </a:cubicBezTo>
                <a:lnTo>
                  <a:pt x="12121" y="36690"/>
                </a:lnTo>
                <a:cubicBezTo>
                  <a:pt x="12116" y="36691"/>
                  <a:pt x="12111" y="36692"/>
                  <a:pt x="12106" y="36693"/>
                </a:cubicBezTo>
                <a:cubicBezTo>
                  <a:pt x="12156" y="36893"/>
                  <a:pt x="12131" y="37094"/>
                  <a:pt x="12056" y="37269"/>
                </a:cubicBezTo>
                <a:cubicBezTo>
                  <a:pt x="11892" y="37597"/>
                  <a:pt x="12064" y="37741"/>
                  <a:pt x="12269" y="37741"/>
                </a:cubicBezTo>
                <a:cubicBezTo>
                  <a:pt x="12314" y="37741"/>
                  <a:pt x="12361" y="37734"/>
                  <a:pt x="12407" y="37720"/>
                </a:cubicBezTo>
                <a:cubicBezTo>
                  <a:pt x="13184" y="37520"/>
                  <a:pt x="14136" y="37670"/>
                  <a:pt x="14612" y="36768"/>
                </a:cubicBezTo>
                <a:cubicBezTo>
                  <a:pt x="14663" y="36668"/>
                  <a:pt x="14838" y="36617"/>
                  <a:pt x="14938" y="36542"/>
                </a:cubicBezTo>
                <a:cubicBezTo>
                  <a:pt x="16292" y="35790"/>
                  <a:pt x="17419" y="34688"/>
                  <a:pt x="18873" y="34111"/>
                </a:cubicBezTo>
                <a:cubicBezTo>
                  <a:pt x="19023" y="34036"/>
                  <a:pt x="19149" y="33936"/>
                  <a:pt x="19274" y="33810"/>
                </a:cubicBezTo>
                <a:cubicBezTo>
                  <a:pt x="20978" y="32307"/>
                  <a:pt x="23008" y="31179"/>
                  <a:pt x="24738" y="29675"/>
                </a:cubicBezTo>
                <a:cubicBezTo>
                  <a:pt x="25765" y="28748"/>
                  <a:pt x="26943" y="27971"/>
                  <a:pt x="28171" y="27269"/>
                </a:cubicBezTo>
                <a:lnTo>
                  <a:pt x="281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8" name="Google Shape;458;p14"/>
          <p:cNvSpPr/>
          <p:nvPr/>
        </p:nvSpPr>
        <p:spPr>
          <a:xfrm rot="10800000" flipH="1">
            <a:off x="11069982" y="1262110"/>
            <a:ext cx="882815" cy="880252"/>
          </a:xfrm>
          <a:custGeom>
            <a:avLst/>
            <a:gdLst/>
            <a:ahLst/>
            <a:cxnLst/>
            <a:rect l="l" t="t" r="r" b="b"/>
            <a:pathLst>
              <a:path w="18573" h="18472" extrusionOk="0">
                <a:moveTo>
                  <a:pt x="11409" y="5098"/>
                </a:moveTo>
                <a:cubicBezTo>
                  <a:pt x="11713" y="5098"/>
                  <a:pt x="11982" y="5126"/>
                  <a:pt x="12181" y="5188"/>
                </a:cubicBezTo>
                <a:cubicBezTo>
                  <a:pt x="12682" y="5338"/>
                  <a:pt x="12983" y="5614"/>
                  <a:pt x="13108" y="6115"/>
                </a:cubicBezTo>
                <a:cubicBezTo>
                  <a:pt x="13560" y="7694"/>
                  <a:pt x="13409" y="9198"/>
                  <a:pt x="12657" y="10627"/>
                </a:cubicBezTo>
                <a:cubicBezTo>
                  <a:pt x="12432" y="11053"/>
                  <a:pt x="12106" y="11404"/>
                  <a:pt x="11705" y="11679"/>
                </a:cubicBezTo>
                <a:cubicBezTo>
                  <a:pt x="10828" y="12281"/>
                  <a:pt x="9775" y="12506"/>
                  <a:pt x="8722" y="12682"/>
                </a:cubicBezTo>
                <a:cubicBezTo>
                  <a:pt x="8698" y="12683"/>
                  <a:pt x="8674" y="12683"/>
                  <a:pt x="8650" y="12683"/>
                </a:cubicBezTo>
                <a:cubicBezTo>
                  <a:pt x="7962" y="12683"/>
                  <a:pt x="7483" y="12338"/>
                  <a:pt x="7143" y="11805"/>
                </a:cubicBezTo>
                <a:cubicBezTo>
                  <a:pt x="6066" y="10025"/>
                  <a:pt x="5940" y="9073"/>
                  <a:pt x="7143" y="7293"/>
                </a:cubicBezTo>
                <a:cubicBezTo>
                  <a:pt x="7544" y="6692"/>
                  <a:pt x="7971" y="6090"/>
                  <a:pt x="8622" y="5714"/>
                </a:cubicBezTo>
                <a:cubicBezTo>
                  <a:pt x="9244" y="5356"/>
                  <a:pt x="10489" y="5098"/>
                  <a:pt x="11409" y="5098"/>
                </a:cubicBezTo>
                <a:close/>
                <a:moveTo>
                  <a:pt x="10151" y="0"/>
                </a:moveTo>
                <a:cubicBezTo>
                  <a:pt x="8622" y="0"/>
                  <a:pt x="7118" y="301"/>
                  <a:pt x="5665" y="752"/>
                </a:cubicBezTo>
                <a:cubicBezTo>
                  <a:pt x="4963" y="952"/>
                  <a:pt x="4236" y="1228"/>
                  <a:pt x="3760" y="1805"/>
                </a:cubicBezTo>
                <a:cubicBezTo>
                  <a:pt x="2983" y="2807"/>
                  <a:pt x="2006" y="3634"/>
                  <a:pt x="1354" y="4737"/>
                </a:cubicBezTo>
                <a:cubicBezTo>
                  <a:pt x="1178" y="5013"/>
                  <a:pt x="1028" y="5313"/>
                  <a:pt x="928" y="5614"/>
                </a:cubicBezTo>
                <a:cubicBezTo>
                  <a:pt x="402" y="7143"/>
                  <a:pt x="1" y="8672"/>
                  <a:pt x="376" y="10301"/>
                </a:cubicBezTo>
                <a:cubicBezTo>
                  <a:pt x="702" y="11654"/>
                  <a:pt x="853" y="13058"/>
                  <a:pt x="1830" y="14161"/>
                </a:cubicBezTo>
                <a:cubicBezTo>
                  <a:pt x="2206" y="14562"/>
                  <a:pt x="2557" y="15013"/>
                  <a:pt x="2858" y="15489"/>
                </a:cubicBezTo>
                <a:cubicBezTo>
                  <a:pt x="3058" y="15815"/>
                  <a:pt x="3309" y="16065"/>
                  <a:pt x="3635" y="16266"/>
                </a:cubicBezTo>
                <a:cubicBezTo>
                  <a:pt x="4161" y="16617"/>
                  <a:pt x="4687" y="16943"/>
                  <a:pt x="5239" y="17268"/>
                </a:cubicBezTo>
                <a:cubicBezTo>
                  <a:pt x="6079" y="17791"/>
                  <a:pt x="6920" y="18313"/>
                  <a:pt x="7947" y="18313"/>
                </a:cubicBezTo>
                <a:cubicBezTo>
                  <a:pt x="8053" y="18313"/>
                  <a:pt x="8161" y="18308"/>
                  <a:pt x="8271" y="18296"/>
                </a:cubicBezTo>
                <a:cubicBezTo>
                  <a:pt x="8285" y="18294"/>
                  <a:pt x="8298" y="18293"/>
                  <a:pt x="8312" y="18293"/>
                </a:cubicBezTo>
                <a:cubicBezTo>
                  <a:pt x="8477" y="18293"/>
                  <a:pt x="8662" y="18425"/>
                  <a:pt x="8848" y="18471"/>
                </a:cubicBezTo>
                <a:cubicBezTo>
                  <a:pt x="9900" y="17519"/>
                  <a:pt x="11003" y="16617"/>
                  <a:pt x="12156" y="15790"/>
                </a:cubicBezTo>
                <a:cubicBezTo>
                  <a:pt x="13434" y="14862"/>
                  <a:pt x="14763" y="14035"/>
                  <a:pt x="16091" y="13233"/>
                </a:cubicBezTo>
                <a:cubicBezTo>
                  <a:pt x="16818" y="12782"/>
                  <a:pt x="17519" y="12156"/>
                  <a:pt x="18472" y="12030"/>
                </a:cubicBezTo>
                <a:cubicBezTo>
                  <a:pt x="18572" y="10526"/>
                  <a:pt x="18096" y="9098"/>
                  <a:pt x="17870" y="7619"/>
                </a:cubicBezTo>
                <a:cubicBezTo>
                  <a:pt x="17695" y="6191"/>
                  <a:pt x="17219" y="4862"/>
                  <a:pt x="16517" y="3684"/>
                </a:cubicBezTo>
                <a:cubicBezTo>
                  <a:pt x="15088" y="1328"/>
                  <a:pt x="12983" y="50"/>
                  <a:pt x="10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9" name="Google Shape;459;p14"/>
          <p:cNvSpPr/>
          <p:nvPr/>
        </p:nvSpPr>
        <p:spPr>
          <a:xfrm rot="900050" flipH="1">
            <a:off x="10922467" y="476603"/>
            <a:ext cx="613280" cy="463477"/>
          </a:xfrm>
          <a:custGeom>
            <a:avLst/>
            <a:gdLst/>
            <a:ahLst/>
            <a:cxnLst/>
            <a:rect l="l" t="t" r="r" b="b"/>
            <a:pathLst>
              <a:path w="9250" h="6973" extrusionOk="0">
                <a:moveTo>
                  <a:pt x="5565" y="25"/>
                </a:moveTo>
                <a:cubicBezTo>
                  <a:pt x="5064" y="76"/>
                  <a:pt x="4562" y="0"/>
                  <a:pt x="4086" y="226"/>
                </a:cubicBezTo>
                <a:cubicBezTo>
                  <a:pt x="2658" y="903"/>
                  <a:pt x="1505" y="1855"/>
                  <a:pt x="627" y="3158"/>
                </a:cubicBezTo>
                <a:cubicBezTo>
                  <a:pt x="226" y="3760"/>
                  <a:pt x="1" y="4386"/>
                  <a:pt x="26" y="5138"/>
                </a:cubicBezTo>
                <a:cubicBezTo>
                  <a:pt x="51" y="5740"/>
                  <a:pt x="277" y="6166"/>
                  <a:pt x="803" y="6416"/>
                </a:cubicBezTo>
                <a:cubicBezTo>
                  <a:pt x="942" y="6479"/>
                  <a:pt x="1092" y="6509"/>
                  <a:pt x="1244" y="6509"/>
                </a:cubicBezTo>
                <a:cubicBezTo>
                  <a:pt x="1637" y="6509"/>
                  <a:pt x="2049" y="6309"/>
                  <a:pt x="2357" y="5965"/>
                </a:cubicBezTo>
                <a:cubicBezTo>
                  <a:pt x="2557" y="5715"/>
                  <a:pt x="2708" y="5414"/>
                  <a:pt x="3008" y="5264"/>
                </a:cubicBezTo>
                <a:cubicBezTo>
                  <a:pt x="3460" y="4587"/>
                  <a:pt x="4086" y="4186"/>
                  <a:pt x="4763" y="3785"/>
                </a:cubicBezTo>
                <a:cubicBezTo>
                  <a:pt x="4892" y="3702"/>
                  <a:pt x="5012" y="3659"/>
                  <a:pt x="5120" y="3659"/>
                </a:cubicBezTo>
                <a:cubicBezTo>
                  <a:pt x="5304" y="3659"/>
                  <a:pt x="5454" y="3783"/>
                  <a:pt x="5565" y="4035"/>
                </a:cubicBezTo>
                <a:cubicBezTo>
                  <a:pt x="5866" y="4737"/>
                  <a:pt x="6216" y="5414"/>
                  <a:pt x="6517" y="6116"/>
                </a:cubicBezTo>
                <a:cubicBezTo>
                  <a:pt x="6728" y="6653"/>
                  <a:pt x="7112" y="6973"/>
                  <a:pt x="7610" y="6973"/>
                </a:cubicBezTo>
                <a:cubicBezTo>
                  <a:pt x="7646" y="6973"/>
                  <a:pt x="7683" y="6971"/>
                  <a:pt x="7720" y="6968"/>
                </a:cubicBezTo>
                <a:cubicBezTo>
                  <a:pt x="8297" y="6893"/>
                  <a:pt x="8648" y="6442"/>
                  <a:pt x="8798" y="5890"/>
                </a:cubicBezTo>
                <a:cubicBezTo>
                  <a:pt x="8898" y="5564"/>
                  <a:pt x="8948" y="5238"/>
                  <a:pt x="8973" y="4913"/>
                </a:cubicBezTo>
                <a:cubicBezTo>
                  <a:pt x="9249" y="2657"/>
                  <a:pt x="8347" y="201"/>
                  <a:pt x="556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0" name="Google Shape;460;p14"/>
          <p:cNvSpPr/>
          <p:nvPr/>
        </p:nvSpPr>
        <p:spPr>
          <a:xfrm rot="5400000">
            <a:off x="10771671" y="5738323"/>
            <a:ext cx="1316360" cy="1509695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55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8"/>
          <p:cNvSpPr/>
          <p:nvPr/>
        </p:nvSpPr>
        <p:spPr>
          <a:xfrm flipH="1">
            <a:off x="10359231" y="1"/>
            <a:ext cx="1717836" cy="593372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9" name="Google Shape;539;p18"/>
          <p:cNvSpPr/>
          <p:nvPr/>
        </p:nvSpPr>
        <p:spPr>
          <a:xfrm rot="-5400000" flipH="1">
            <a:off x="10098430" y="223101"/>
            <a:ext cx="205533" cy="228633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" name="Google Shape;540;p18"/>
          <p:cNvSpPr/>
          <p:nvPr/>
        </p:nvSpPr>
        <p:spPr>
          <a:xfrm rot="-5400000" flipH="1">
            <a:off x="9695170" y="873288"/>
            <a:ext cx="200533" cy="218126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" name="Google Shape;541;p18"/>
          <p:cNvSpPr/>
          <p:nvPr/>
        </p:nvSpPr>
        <p:spPr>
          <a:xfrm rot="-5400000" flipH="1">
            <a:off x="9662047" y="158840"/>
            <a:ext cx="177967" cy="20592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" name="Google Shape;542;p18"/>
          <p:cNvSpPr/>
          <p:nvPr/>
        </p:nvSpPr>
        <p:spPr>
          <a:xfrm rot="-5400000" flipH="1">
            <a:off x="9773801" y="471276"/>
            <a:ext cx="192200" cy="195083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" name="Google Shape;543;p18"/>
          <p:cNvSpPr/>
          <p:nvPr/>
        </p:nvSpPr>
        <p:spPr>
          <a:xfrm rot="-5400000" flipH="1">
            <a:off x="9420062" y="448509"/>
            <a:ext cx="193033" cy="208051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" name="Google Shape;544;p18"/>
          <p:cNvSpPr/>
          <p:nvPr/>
        </p:nvSpPr>
        <p:spPr>
          <a:xfrm rot="-5400000" flipH="1">
            <a:off x="10161880" y="760460"/>
            <a:ext cx="199200" cy="195515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5" name="Google Shape;545;p18"/>
          <p:cNvSpPr/>
          <p:nvPr/>
        </p:nvSpPr>
        <p:spPr>
          <a:xfrm rot="-5400000" flipH="1">
            <a:off x="9798642" y="575299"/>
            <a:ext cx="15900" cy="11272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6" name="Google Shape;546;p18"/>
          <p:cNvSpPr/>
          <p:nvPr/>
        </p:nvSpPr>
        <p:spPr>
          <a:xfrm rot="-5400000" flipH="1">
            <a:off x="9537202" y="564649"/>
            <a:ext cx="19267" cy="12536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7" name="Google Shape;547;p18"/>
          <p:cNvSpPr/>
          <p:nvPr/>
        </p:nvSpPr>
        <p:spPr>
          <a:xfrm flipH="1">
            <a:off x="-296205" y="6335529"/>
            <a:ext cx="1557573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8" name="Google Shape;548;p18"/>
          <p:cNvSpPr/>
          <p:nvPr/>
        </p:nvSpPr>
        <p:spPr>
          <a:xfrm flipH="1">
            <a:off x="1053733" y="6240568"/>
            <a:ext cx="599214" cy="61743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30713" y="4627948"/>
            <a:ext cx="1439467" cy="1033570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418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25" name="Google Shape;1025;p42"/>
          <p:cNvSpPr/>
          <p:nvPr/>
        </p:nvSpPr>
        <p:spPr>
          <a:xfrm>
            <a:off x="178649" y="859951"/>
            <a:ext cx="830041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42034" y="-15"/>
            <a:ext cx="762575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886" y="5262572"/>
            <a:ext cx="5067" cy="419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4" name="Google Shape;1034;p42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140" y="5248438"/>
            <a:ext cx="5067" cy="405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6" name="Google Shape;1036;p42"/>
          <p:cNvSpPr/>
          <p:nvPr/>
        </p:nvSpPr>
        <p:spPr>
          <a:xfrm>
            <a:off x="10303630" y="367967"/>
            <a:ext cx="819235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7" name="Google Shape;1037;p42"/>
          <p:cNvSpPr/>
          <p:nvPr/>
        </p:nvSpPr>
        <p:spPr>
          <a:xfrm>
            <a:off x="10056943" y="1275501"/>
            <a:ext cx="694245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8" name="Google Shape;1038;p42"/>
          <p:cNvSpPr/>
          <p:nvPr/>
        </p:nvSpPr>
        <p:spPr>
          <a:xfrm>
            <a:off x="11341157" y="1385701"/>
            <a:ext cx="474224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9" name="Google Shape;1039;p42"/>
          <p:cNvSpPr/>
          <p:nvPr/>
        </p:nvSpPr>
        <p:spPr>
          <a:xfrm>
            <a:off x="11059489" y="1063833"/>
            <a:ext cx="344213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0" name="Google Shape;1040;p42"/>
          <p:cNvSpPr/>
          <p:nvPr/>
        </p:nvSpPr>
        <p:spPr>
          <a:xfrm>
            <a:off x="10994484" y="1445300"/>
            <a:ext cx="277545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1" name="Google Shape;1041;p42"/>
          <p:cNvSpPr/>
          <p:nvPr/>
        </p:nvSpPr>
        <p:spPr>
          <a:xfrm>
            <a:off x="10799468" y="1882300"/>
            <a:ext cx="31837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2" name="Google Shape;1042;p42"/>
          <p:cNvSpPr/>
          <p:nvPr/>
        </p:nvSpPr>
        <p:spPr>
          <a:xfrm>
            <a:off x="10056942" y="5187484"/>
            <a:ext cx="1570904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3" name="Google Shape;1043;p42"/>
          <p:cNvSpPr/>
          <p:nvPr/>
        </p:nvSpPr>
        <p:spPr>
          <a:xfrm>
            <a:off x="10799484" y="4075368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6" name="Google Shape;1046;p43"/>
          <p:cNvSpPr/>
          <p:nvPr/>
        </p:nvSpPr>
        <p:spPr>
          <a:xfrm>
            <a:off x="235017" y="5700234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58937" y="2251119"/>
            <a:ext cx="764467" cy="256796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44488" y="36767"/>
            <a:ext cx="5054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5" name="Google Shape;1055;p43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6" name="Google Shape;1056;p43"/>
          <p:cNvSpPr/>
          <p:nvPr/>
        </p:nvSpPr>
        <p:spPr>
          <a:xfrm>
            <a:off x="4158653" y="136333"/>
            <a:ext cx="5054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7" name="Google Shape;1057;p43"/>
          <p:cNvSpPr/>
          <p:nvPr/>
        </p:nvSpPr>
        <p:spPr>
          <a:xfrm>
            <a:off x="503552" y="4059801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3427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418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495655" y="294184"/>
            <a:ext cx="1168402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7" name="Google Shape;1077;p43"/>
          <p:cNvSpPr/>
          <p:nvPr/>
        </p:nvSpPr>
        <p:spPr>
          <a:xfrm>
            <a:off x="11216899" y="1804167"/>
            <a:ext cx="283364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31261" y="4630729"/>
            <a:ext cx="1076043" cy="1147096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9" name="Google Shape;1079;p43"/>
          <p:cNvSpPr/>
          <p:nvPr/>
        </p:nvSpPr>
        <p:spPr>
          <a:xfrm>
            <a:off x="235018" y="6477701"/>
            <a:ext cx="1138410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68586" y="5772640"/>
            <a:ext cx="875533" cy="730721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11863" y="364967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"/>
          <p:cNvSpPr/>
          <p:nvPr/>
        </p:nvSpPr>
        <p:spPr>
          <a:xfrm>
            <a:off x="234851" y="235400"/>
            <a:ext cx="11692203" cy="63872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4" name="Google Shape;664;p7"/>
          <p:cNvGrpSpPr/>
          <p:nvPr/>
        </p:nvGrpSpPr>
        <p:grpSpPr>
          <a:xfrm rot="-771151">
            <a:off x="-93224" y="4229252"/>
            <a:ext cx="1845941" cy="3287425"/>
            <a:chOff x="593002" y="2042708"/>
            <a:chExt cx="1261647" cy="2241302"/>
          </a:xfrm>
        </p:grpSpPr>
        <p:grpSp>
          <p:nvGrpSpPr>
            <p:cNvPr id="665" name="Google Shape;665;p7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84" name="Google Shape;684;p7"/>
          <p:cNvGrpSpPr/>
          <p:nvPr/>
        </p:nvGrpSpPr>
        <p:grpSpPr>
          <a:xfrm>
            <a:off x="265030" y="174737"/>
            <a:ext cx="940315" cy="1753065"/>
            <a:chOff x="199265" y="131052"/>
            <a:chExt cx="706985" cy="1314799"/>
          </a:xfrm>
        </p:grpSpPr>
        <p:grpSp>
          <p:nvGrpSpPr>
            <p:cNvPr id="685" name="Google Shape;685;p7"/>
            <p:cNvGrpSpPr/>
            <p:nvPr/>
          </p:nvGrpSpPr>
          <p:grpSpPr>
            <a:xfrm>
              <a:off x="199271" y="391464"/>
              <a:ext cx="139466" cy="159114"/>
              <a:chOff x="11250843" y="1932532"/>
              <a:chExt cx="402616" cy="459335"/>
            </a:xfrm>
          </p:grpSpPr>
          <p:sp>
            <p:nvSpPr>
              <p:cNvPr id="686" name="Google Shape;68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9" name="Google Shape;689;p7"/>
            <p:cNvGrpSpPr/>
            <p:nvPr/>
          </p:nvGrpSpPr>
          <p:grpSpPr>
            <a:xfrm>
              <a:off x="199265" y="1085764"/>
              <a:ext cx="386060" cy="360087"/>
              <a:chOff x="9460636" y="2071442"/>
              <a:chExt cx="1221710" cy="1139515"/>
            </a:xfrm>
          </p:grpSpPr>
          <p:sp>
            <p:nvSpPr>
              <p:cNvPr id="690" name="Google Shape;690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1" name="Google Shape;701;p7"/>
            <p:cNvGrpSpPr/>
            <p:nvPr/>
          </p:nvGrpSpPr>
          <p:grpSpPr>
            <a:xfrm>
              <a:off x="338733" y="728913"/>
              <a:ext cx="139466" cy="159114"/>
              <a:chOff x="11250843" y="1932532"/>
              <a:chExt cx="402616" cy="459335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520190" y="131052"/>
              <a:ext cx="386060" cy="360087"/>
              <a:chOff x="9460636" y="2071442"/>
              <a:chExt cx="1221710" cy="1139515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717" name="Google Shape;717;p7"/>
          <p:cNvGrpSpPr/>
          <p:nvPr/>
        </p:nvGrpSpPr>
        <p:grpSpPr>
          <a:xfrm>
            <a:off x="10976957" y="-243025"/>
            <a:ext cx="1818805" cy="1993255"/>
            <a:chOff x="8253135" y="-182269"/>
            <a:chExt cx="1367487" cy="1494941"/>
          </a:xfrm>
        </p:grpSpPr>
        <p:grpSp>
          <p:nvGrpSpPr>
            <p:cNvPr id="718" name="Google Shape;718;p7"/>
            <p:cNvGrpSpPr/>
            <p:nvPr/>
          </p:nvGrpSpPr>
          <p:grpSpPr>
            <a:xfrm rot="-4146560">
              <a:off x="8327351" y="65991"/>
              <a:ext cx="1219055" cy="998422"/>
              <a:chOff x="431982" y="2910018"/>
              <a:chExt cx="1219007" cy="998383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723" name="Google Shape;723;p7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729" name="Google Shape;729;p7"/>
            <p:cNvGrpSpPr/>
            <p:nvPr/>
          </p:nvGrpSpPr>
          <p:grpSpPr>
            <a:xfrm>
              <a:off x="8769996" y="1085777"/>
              <a:ext cx="139466" cy="159114"/>
              <a:chOff x="11250843" y="1932532"/>
              <a:chExt cx="402616" cy="459335"/>
            </a:xfrm>
          </p:grpSpPr>
          <p:sp>
            <p:nvSpPr>
              <p:cNvPr id="730" name="Google Shape;730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33" name="Google Shape;733;p7"/>
            <p:cNvGrpSpPr/>
            <p:nvPr/>
          </p:nvGrpSpPr>
          <p:grpSpPr>
            <a:xfrm rot="-2700000" flipH="1">
              <a:off x="8646742" y="153276"/>
              <a:ext cx="385981" cy="360013"/>
              <a:chOff x="9460636" y="2071442"/>
              <a:chExt cx="1221710" cy="1139515"/>
            </a:xfrm>
          </p:grpSpPr>
          <p:sp>
            <p:nvSpPr>
              <p:cNvPr id="734" name="Google Shape;734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 flipH="1">
              <a:off x="8291304" y="253726"/>
              <a:ext cx="139466" cy="159114"/>
              <a:chOff x="11250843" y="1932532"/>
              <a:chExt cx="402616" cy="459335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4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"/>
          <p:cNvSpPr/>
          <p:nvPr/>
        </p:nvSpPr>
        <p:spPr>
          <a:xfrm>
            <a:off x="234851" y="235400"/>
            <a:ext cx="11692203" cy="63872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33" name="Google Shape;533;p6"/>
          <p:cNvGrpSpPr/>
          <p:nvPr/>
        </p:nvGrpSpPr>
        <p:grpSpPr>
          <a:xfrm>
            <a:off x="-404555" y="-809232"/>
            <a:ext cx="1861542" cy="2255499"/>
            <a:chOff x="-304169" y="-606924"/>
            <a:chExt cx="1399619" cy="1691624"/>
          </a:xfrm>
        </p:grpSpPr>
        <p:grpSp>
          <p:nvGrpSpPr>
            <p:cNvPr id="534" name="Google Shape;534;p6"/>
            <p:cNvGrpSpPr/>
            <p:nvPr/>
          </p:nvGrpSpPr>
          <p:grpSpPr>
            <a:xfrm rot="5400000" flipH="1">
              <a:off x="-414481" y="-496612"/>
              <a:ext cx="1219007" cy="998383"/>
              <a:chOff x="431982" y="2910018"/>
              <a:chExt cx="1219007" cy="998383"/>
            </a:xfrm>
          </p:grpSpPr>
          <p:sp>
            <p:nvSpPr>
              <p:cNvPr id="535" name="Google Shape;535;p6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539" name="Google Shape;539;p6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540" name="Google Shape;540;p6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545" name="Google Shape;545;p6"/>
            <p:cNvGrpSpPr/>
            <p:nvPr/>
          </p:nvGrpSpPr>
          <p:grpSpPr>
            <a:xfrm>
              <a:off x="267015" y="724614"/>
              <a:ext cx="386060" cy="360087"/>
              <a:chOff x="9460636" y="2071442"/>
              <a:chExt cx="1221710" cy="1139515"/>
            </a:xfrm>
          </p:grpSpPr>
          <p:sp>
            <p:nvSpPr>
              <p:cNvPr id="546" name="Google Shape;546;p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7" name="Google Shape;557;p6"/>
            <p:cNvGrpSpPr/>
            <p:nvPr/>
          </p:nvGrpSpPr>
          <p:grpSpPr>
            <a:xfrm>
              <a:off x="955983" y="304313"/>
              <a:ext cx="139466" cy="159114"/>
              <a:chOff x="11250843" y="1932532"/>
              <a:chExt cx="402616" cy="459335"/>
            </a:xfrm>
          </p:grpSpPr>
          <p:sp>
            <p:nvSpPr>
              <p:cNvPr id="558" name="Google Shape;558;p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61" name="Google Shape;561;p6"/>
          <p:cNvGrpSpPr/>
          <p:nvPr/>
        </p:nvGrpSpPr>
        <p:grpSpPr>
          <a:xfrm>
            <a:off x="10548451" y="4359052"/>
            <a:ext cx="2820387" cy="3712859"/>
            <a:chOff x="7930959" y="3269289"/>
            <a:chExt cx="2120536" cy="2784644"/>
          </a:xfrm>
        </p:grpSpPr>
        <p:grpSp>
          <p:nvGrpSpPr>
            <p:cNvPr id="562" name="Google Shape;562;p6"/>
            <p:cNvGrpSpPr/>
            <p:nvPr/>
          </p:nvGrpSpPr>
          <p:grpSpPr>
            <a:xfrm rot="-1150073">
              <a:off x="8297265" y="3428796"/>
              <a:ext cx="1387923" cy="2465630"/>
              <a:chOff x="593002" y="2042708"/>
              <a:chExt cx="1261647" cy="2241302"/>
            </a:xfrm>
          </p:grpSpPr>
          <p:grpSp>
            <p:nvGrpSpPr>
              <p:cNvPr id="563" name="Google Shape;563;p6"/>
              <p:cNvGrpSpPr/>
              <p:nvPr/>
            </p:nvGrpSpPr>
            <p:grpSpPr>
              <a:xfrm>
                <a:off x="895855" y="2042708"/>
                <a:ext cx="831800" cy="1661755"/>
                <a:chOff x="895855" y="2042708"/>
                <a:chExt cx="831800" cy="1661755"/>
              </a:xfrm>
            </p:grpSpPr>
            <p:sp>
              <p:nvSpPr>
                <p:cNvPr id="564" name="Google Shape;564;p6"/>
                <p:cNvSpPr/>
                <p:nvPr/>
              </p:nvSpPr>
              <p:spPr>
                <a:xfrm>
                  <a:off x="1334977" y="2042708"/>
                  <a:ext cx="355505" cy="31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426" extrusionOk="0">
                      <a:moveTo>
                        <a:pt x="3651" y="1"/>
                      </a:moveTo>
                      <a:lnTo>
                        <a:pt x="3651" y="1"/>
                      </a:lnTo>
                      <a:cubicBezTo>
                        <a:pt x="0" y="1053"/>
                        <a:pt x="1053" y="3426"/>
                        <a:pt x="1053" y="3426"/>
                      </a:cubicBezTo>
                      <a:cubicBezTo>
                        <a:pt x="3834" y="3317"/>
                        <a:pt x="3651" y="1"/>
                        <a:pt x="36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1143643" y="2111677"/>
                  <a:ext cx="313697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476" extrusionOk="0">
                      <a:moveTo>
                        <a:pt x="1421" y="0"/>
                      </a:moveTo>
                      <a:lnTo>
                        <a:pt x="1421" y="0"/>
                      </a:lnTo>
                      <a:cubicBezTo>
                        <a:pt x="1421" y="0"/>
                        <a:pt x="1" y="1897"/>
                        <a:pt x="1755" y="3476"/>
                      </a:cubicBezTo>
                      <a:cubicBezTo>
                        <a:pt x="1755" y="3476"/>
                        <a:pt x="3384" y="1880"/>
                        <a:pt x="14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1412382" y="2381066"/>
                  <a:ext cx="315273" cy="14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" h="1573" extrusionOk="0">
                      <a:moveTo>
                        <a:pt x="2018" y="0"/>
                      </a:moveTo>
                      <a:cubicBezTo>
                        <a:pt x="1370" y="0"/>
                        <a:pt x="610" y="242"/>
                        <a:pt x="0" y="1129"/>
                      </a:cubicBezTo>
                      <a:cubicBezTo>
                        <a:pt x="0" y="1129"/>
                        <a:pt x="565" y="1572"/>
                        <a:pt x="1345" y="1572"/>
                      </a:cubicBezTo>
                      <a:cubicBezTo>
                        <a:pt x="1954" y="1572"/>
                        <a:pt x="2694" y="1303"/>
                        <a:pt x="3400" y="344"/>
                      </a:cubicBezTo>
                      <a:cubicBezTo>
                        <a:pt x="3400" y="344"/>
                        <a:pt x="2790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67" name="Google Shape;567;p6"/>
                <p:cNvSpPr/>
                <p:nvPr/>
              </p:nvSpPr>
              <p:spPr>
                <a:xfrm>
                  <a:off x="895855" y="3016995"/>
                  <a:ext cx="314438" cy="30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" h="3267" extrusionOk="0">
                      <a:moveTo>
                        <a:pt x="159" y="0"/>
                      </a:moveTo>
                      <a:cubicBezTo>
                        <a:pt x="159" y="0"/>
                        <a:pt x="0" y="2866"/>
                        <a:pt x="2824" y="3267"/>
                      </a:cubicBezTo>
                      <a:cubicBezTo>
                        <a:pt x="2824" y="3267"/>
                        <a:pt x="3392" y="568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68" name="Google Shape;568;p6"/>
                <p:cNvSpPr/>
                <p:nvPr/>
              </p:nvSpPr>
              <p:spPr>
                <a:xfrm>
                  <a:off x="1300122" y="3016161"/>
                  <a:ext cx="268737" cy="28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" h="3078" extrusionOk="0">
                      <a:moveTo>
                        <a:pt x="2899" y="1"/>
                      </a:moveTo>
                      <a:cubicBezTo>
                        <a:pt x="2899" y="1"/>
                        <a:pt x="33" y="218"/>
                        <a:pt x="0" y="3075"/>
                      </a:cubicBezTo>
                      <a:cubicBezTo>
                        <a:pt x="0" y="3075"/>
                        <a:pt x="35" y="3078"/>
                        <a:pt x="97" y="3078"/>
                      </a:cubicBezTo>
                      <a:cubicBezTo>
                        <a:pt x="587" y="3078"/>
                        <a:pt x="2766" y="2913"/>
                        <a:pt x="2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69" name="Google Shape;569;p6"/>
                <p:cNvSpPr/>
                <p:nvPr/>
              </p:nvSpPr>
              <p:spPr>
                <a:xfrm>
                  <a:off x="915971" y="3496444"/>
                  <a:ext cx="343917" cy="208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2244" extrusionOk="0">
                      <a:moveTo>
                        <a:pt x="1001" y="0"/>
                      </a:moveTo>
                      <a:cubicBezTo>
                        <a:pt x="701" y="0"/>
                        <a:pt x="369" y="36"/>
                        <a:pt x="0" y="116"/>
                      </a:cubicBezTo>
                      <a:cubicBezTo>
                        <a:pt x="0" y="116"/>
                        <a:pt x="742" y="2243"/>
                        <a:pt x="2837" y="2243"/>
                      </a:cubicBezTo>
                      <a:cubicBezTo>
                        <a:pt x="3105" y="2243"/>
                        <a:pt x="3396" y="2208"/>
                        <a:pt x="3710" y="2130"/>
                      </a:cubicBezTo>
                      <a:cubicBezTo>
                        <a:pt x="3710" y="2130"/>
                        <a:pt x="3323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0" name="Google Shape;570;p6"/>
                <p:cNvSpPr/>
                <p:nvPr/>
              </p:nvSpPr>
              <p:spPr>
                <a:xfrm>
                  <a:off x="1287700" y="3256998"/>
                  <a:ext cx="340024" cy="36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944" extrusionOk="0">
                      <a:moveTo>
                        <a:pt x="2557" y="1"/>
                      </a:moveTo>
                      <a:cubicBezTo>
                        <a:pt x="2557" y="1"/>
                        <a:pt x="0" y="1288"/>
                        <a:pt x="1045" y="3944"/>
                      </a:cubicBezTo>
                      <a:cubicBezTo>
                        <a:pt x="1045" y="3944"/>
                        <a:pt x="3668" y="3092"/>
                        <a:pt x="25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1" name="Google Shape;571;p6"/>
                <p:cNvSpPr/>
                <p:nvPr/>
              </p:nvSpPr>
              <p:spPr>
                <a:xfrm>
                  <a:off x="903827" y="2726563"/>
                  <a:ext cx="289502" cy="28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3058" extrusionOk="0">
                      <a:moveTo>
                        <a:pt x="416" y="0"/>
                      </a:moveTo>
                      <a:cubicBezTo>
                        <a:pt x="416" y="0"/>
                        <a:pt x="416" y="0"/>
                        <a:pt x="416" y="0"/>
                      </a:cubicBezTo>
                      <a:lnTo>
                        <a:pt x="416" y="0"/>
                      </a:lnTo>
                      <a:cubicBezTo>
                        <a:pt x="416" y="0"/>
                        <a:pt x="416" y="0"/>
                        <a:pt x="416" y="0"/>
                      </a:cubicBezTo>
                      <a:close/>
                      <a:moveTo>
                        <a:pt x="416" y="0"/>
                      </a:moveTo>
                      <a:cubicBezTo>
                        <a:pt x="423" y="5"/>
                        <a:pt x="0" y="2432"/>
                        <a:pt x="2370" y="3058"/>
                      </a:cubicBezTo>
                      <a:cubicBezTo>
                        <a:pt x="2370" y="3058"/>
                        <a:pt x="3122" y="819"/>
                        <a:pt x="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>
                  <a:off x="1246634" y="2792288"/>
                  <a:ext cx="257242" cy="21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2361" extrusionOk="0">
                      <a:moveTo>
                        <a:pt x="2733" y="1"/>
                      </a:moveTo>
                      <a:cubicBezTo>
                        <a:pt x="2412" y="1"/>
                        <a:pt x="294" y="86"/>
                        <a:pt x="1" y="2332"/>
                      </a:cubicBezTo>
                      <a:cubicBezTo>
                        <a:pt x="1" y="2332"/>
                        <a:pt x="143" y="2360"/>
                        <a:pt x="365" y="2360"/>
                      </a:cubicBezTo>
                      <a:cubicBezTo>
                        <a:pt x="1037" y="2360"/>
                        <a:pt x="2435" y="2100"/>
                        <a:pt x="2774" y="2"/>
                      </a:cubicBezTo>
                      <a:cubicBezTo>
                        <a:pt x="2774" y="2"/>
                        <a:pt x="2760" y="1"/>
                        <a:pt x="27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976412" y="2406745"/>
                  <a:ext cx="313697" cy="31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392" extrusionOk="0">
                      <a:moveTo>
                        <a:pt x="902" y="0"/>
                      </a:moveTo>
                      <a:lnTo>
                        <a:pt x="902" y="0"/>
                      </a:lnTo>
                      <a:cubicBezTo>
                        <a:pt x="902" y="0"/>
                        <a:pt x="0" y="2298"/>
                        <a:pt x="2189" y="3392"/>
                      </a:cubicBezTo>
                      <a:cubicBezTo>
                        <a:pt x="2189" y="3392"/>
                        <a:pt x="3383" y="1345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1300863" y="2577778"/>
                  <a:ext cx="295898" cy="18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1945" extrusionOk="0">
                      <a:moveTo>
                        <a:pt x="2523" y="0"/>
                      </a:moveTo>
                      <a:cubicBezTo>
                        <a:pt x="1755" y="0"/>
                        <a:pt x="531" y="259"/>
                        <a:pt x="0" y="1789"/>
                      </a:cubicBezTo>
                      <a:cubicBezTo>
                        <a:pt x="0" y="1789"/>
                        <a:pt x="368" y="1944"/>
                        <a:pt x="871" y="1944"/>
                      </a:cubicBezTo>
                      <a:cubicBezTo>
                        <a:pt x="1593" y="1944"/>
                        <a:pt x="2596" y="1625"/>
                        <a:pt x="3192" y="68"/>
                      </a:cubicBezTo>
                      <a:cubicBezTo>
                        <a:pt x="3192" y="68"/>
                        <a:pt x="2917" y="0"/>
                        <a:pt x="2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</p:grpSp>
          <p:grpSp>
            <p:nvGrpSpPr>
              <p:cNvPr id="575" name="Google Shape;575;p6"/>
              <p:cNvGrpSpPr/>
              <p:nvPr/>
            </p:nvGrpSpPr>
            <p:grpSpPr>
              <a:xfrm>
                <a:off x="593002" y="2212351"/>
                <a:ext cx="1261647" cy="2071660"/>
                <a:chOff x="593002" y="2212351"/>
                <a:chExt cx="1261647" cy="2071660"/>
              </a:xfrm>
            </p:grpSpPr>
            <p:sp>
              <p:nvSpPr>
                <p:cNvPr id="576" name="Google Shape;576;p6"/>
                <p:cNvSpPr/>
                <p:nvPr/>
              </p:nvSpPr>
              <p:spPr>
                <a:xfrm>
                  <a:off x="593002" y="2212351"/>
                  <a:ext cx="1261647" cy="207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22348" fill="none" extrusionOk="0">
                      <a:moveTo>
                        <a:pt x="10168" y="0"/>
                      </a:moveTo>
                      <a:cubicBezTo>
                        <a:pt x="10168" y="0"/>
                        <a:pt x="1" y="11094"/>
                        <a:pt x="13610" y="2234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1303181" y="2300602"/>
                  <a:ext cx="268830" cy="24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666" fill="none" extrusionOk="0">
                      <a:moveTo>
                        <a:pt x="0" y="1"/>
                      </a:moveTo>
                      <a:cubicBezTo>
                        <a:pt x="0" y="1"/>
                        <a:pt x="109" y="1538"/>
                        <a:pt x="209" y="2666"/>
                      </a:cubicBezTo>
                      <a:cubicBezTo>
                        <a:pt x="209" y="2666"/>
                        <a:pt x="1404" y="1697"/>
                        <a:pt x="2899" y="16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1065404" y="3161052"/>
                  <a:ext cx="372654" cy="2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" h="2849" fill="none" extrusionOk="0">
                      <a:moveTo>
                        <a:pt x="1" y="301"/>
                      </a:moveTo>
                      <a:cubicBezTo>
                        <a:pt x="1" y="301"/>
                        <a:pt x="1145" y="1771"/>
                        <a:pt x="2006" y="2849"/>
                      </a:cubicBezTo>
                      <a:cubicBezTo>
                        <a:pt x="2006" y="2849"/>
                        <a:pt x="2557" y="1061"/>
                        <a:pt x="4019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79" name="Google Shape;579;p6"/>
                <p:cNvSpPr/>
                <p:nvPr/>
              </p:nvSpPr>
              <p:spPr>
                <a:xfrm>
                  <a:off x="1124269" y="3440545"/>
                  <a:ext cx="334647" cy="31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3393" fill="none" extrusionOk="0">
                      <a:moveTo>
                        <a:pt x="1" y="1797"/>
                      </a:moveTo>
                      <a:cubicBezTo>
                        <a:pt x="1" y="1797"/>
                        <a:pt x="1630" y="2724"/>
                        <a:pt x="2824" y="3393"/>
                      </a:cubicBezTo>
                      <a:cubicBezTo>
                        <a:pt x="2824" y="3393"/>
                        <a:pt x="2657" y="1530"/>
                        <a:pt x="361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80" name="Google Shape;580;p6"/>
                <p:cNvSpPr/>
                <p:nvPr/>
              </p:nvSpPr>
              <p:spPr>
                <a:xfrm>
                  <a:off x="1057710" y="2888419"/>
                  <a:ext cx="320649" cy="219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373" fill="none" extrusionOk="0">
                      <a:moveTo>
                        <a:pt x="0" y="0"/>
                      </a:moveTo>
                      <a:cubicBezTo>
                        <a:pt x="0" y="0"/>
                        <a:pt x="836" y="1379"/>
                        <a:pt x="1454" y="2373"/>
                      </a:cubicBezTo>
                      <a:cubicBezTo>
                        <a:pt x="1454" y="2373"/>
                        <a:pt x="2105" y="911"/>
                        <a:pt x="3459" y="15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  <p:sp>
              <p:nvSpPr>
                <p:cNvPr id="581" name="Google Shape;581;p6"/>
                <p:cNvSpPr/>
                <p:nvPr/>
              </p:nvSpPr>
              <p:spPr>
                <a:xfrm>
                  <a:off x="1139750" y="2588717"/>
                  <a:ext cx="310638" cy="242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" h="2616" fill="none" extrusionOk="0">
                      <a:moveTo>
                        <a:pt x="1" y="0"/>
                      </a:moveTo>
                      <a:cubicBezTo>
                        <a:pt x="1" y="0"/>
                        <a:pt x="535" y="1512"/>
                        <a:pt x="936" y="2615"/>
                      </a:cubicBezTo>
                      <a:cubicBezTo>
                        <a:pt x="936" y="2615"/>
                        <a:pt x="1872" y="1312"/>
                        <a:pt x="3351" y="8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 baseline="30000"/>
                </a:p>
              </p:txBody>
            </p:sp>
          </p:grpSp>
        </p:grpSp>
        <p:grpSp>
          <p:nvGrpSpPr>
            <p:cNvPr id="582" name="Google Shape;582;p6"/>
            <p:cNvGrpSpPr/>
            <p:nvPr/>
          </p:nvGrpSpPr>
          <p:grpSpPr>
            <a:xfrm>
              <a:off x="8214940" y="4690177"/>
              <a:ext cx="386060" cy="360087"/>
              <a:chOff x="9460636" y="2071442"/>
              <a:chExt cx="1221710" cy="1139515"/>
            </a:xfrm>
          </p:grpSpPr>
          <p:sp>
            <p:nvSpPr>
              <p:cNvPr id="583" name="Google Shape;583;p6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aseline="30000"/>
              </a:p>
            </p:txBody>
          </p:sp>
        </p:grpSp>
      </p:grpSp>
      <p:grpSp>
        <p:nvGrpSpPr>
          <p:cNvPr id="594" name="Google Shape;594;p6"/>
          <p:cNvGrpSpPr/>
          <p:nvPr/>
        </p:nvGrpSpPr>
        <p:grpSpPr>
          <a:xfrm>
            <a:off x="-1207172" y="5298201"/>
            <a:ext cx="2689419" cy="2390865"/>
            <a:chOff x="-907625" y="3973650"/>
            <a:chExt cx="2022067" cy="1793149"/>
          </a:xfrm>
        </p:grpSpPr>
        <p:grpSp>
          <p:nvGrpSpPr>
            <p:cNvPr id="595" name="Google Shape;595;p6"/>
            <p:cNvGrpSpPr/>
            <p:nvPr/>
          </p:nvGrpSpPr>
          <p:grpSpPr>
            <a:xfrm flipH="1">
              <a:off x="-226587" y="4668479"/>
              <a:ext cx="1341029" cy="1098321"/>
              <a:chOff x="431982" y="2910018"/>
              <a:chExt cx="1219007" cy="998383"/>
            </a:xfrm>
          </p:grpSpPr>
          <p:sp>
            <p:nvSpPr>
              <p:cNvPr id="596" name="Google Shape;596;p6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00" name="Google Shape;600;p6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601" name="Google Shape;601;p6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" name="Google Shape;602;p6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" name="Google Shape;603;p6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" name="Google Shape;604;p6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" name="Google Shape;605;p6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06" name="Google Shape;606;p6"/>
            <p:cNvGrpSpPr/>
            <p:nvPr/>
          </p:nvGrpSpPr>
          <p:grpSpPr>
            <a:xfrm rot="-709424" flipH="1">
              <a:off x="-791427" y="4118601"/>
              <a:ext cx="1548880" cy="1294567"/>
              <a:chOff x="457474" y="3580802"/>
              <a:chExt cx="1408022" cy="1176837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25" name="Google Shape;625;p6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626" name="Google Shape;626;p6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" name="Google Shape;627;p6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" name="Google Shape;628;p6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" name="Google Shape;629;p6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" name="Google Shape;630;p6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31" name="Google Shape;631;p6"/>
          <p:cNvGrpSpPr/>
          <p:nvPr/>
        </p:nvGrpSpPr>
        <p:grpSpPr>
          <a:xfrm>
            <a:off x="10865073" y="-386893"/>
            <a:ext cx="2126018" cy="2389109"/>
            <a:chOff x="8169014" y="-290170"/>
            <a:chExt cx="1598468" cy="1791832"/>
          </a:xfrm>
        </p:grpSpPr>
        <p:grpSp>
          <p:nvGrpSpPr>
            <p:cNvPr id="632" name="Google Shape;632;p6"/>
            <p:cNvGrpSpPr/>
            <p:nvPr/>
          </p:nvGrpSpPr>
          <p:grpSpPr>
            <a:xfrm rot="-6148474">
              <a:off x="8193859" y="-41496"/>
              <a:ext cx="1548779" cy="1294483"/>
              <a:chOff x="457474" y="3580802"/>
              <a:chExt cx="1408022" cy="1176837"/>
            </a:xfrm>
          </p:grpSpPr>
          <p:sp>
            <p:nvSpPr>
              <p:cNvPr id="633" name="Google Shape;633;p6"/>
              <p:cNvSpPr/>
              <p:nvPr/>
            </p:nvSpPr>
            <p:spPr>
              <a:xfrm>
                <a:off x="457474" y="3580802"/>
                <a:ext cx="40370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969" extrusionOk="0">
                    <a:moveTo>
                      <a:pt x="2736" y="1"/>
                    </a:moveTo>
                    <a:cubicBezTo>
                      <a:pt x="2592" y="1"/>
                      <a:pt x="2430" y="32"/>
                      <a:pt x="2248" y="100"/>
                    </a:cubicBezTo>
                    <a:cubicBezTo>
                      <a:pt x="1" y="944"/>
                      <a:pt x="3459" y="3893"/>
                      <a:pt x="3459" y="3893"/>
                    </a:cubicBezTo>
                    <a:lnTo>
                      <a:pt x="3685" y="3968"/>
                    </a:lnTo>
                    <a:cubicBezTo>
                      <a:pt x="3685" y="3968"/>
                      <a:pt x="4354" y="1"/>
                      <a:pt x="27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665865" y="3580802"/>
                <a:ext cx="195319" cy="367926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3969" extrusionOk="0">
                    <a:moveTo>
                      <a:pt x="488" y="1"/>
                    </a:moveTo>
                    <a:cubicBezTo>
                      <a:pt x="344" y="1"/>
                      <a:pt x="182" y="32"/>
                      <a:pt x="0" y="100"/>
                    </a:cubicBezTo>
                    <a:cubicBezTo>
                      <a:pt x="67" y="1295"/>
                      <a:pt x="1211" y="3893"/>
                      <a:pt x="1211" y="3893"/>
                    </a:cubicBezTo>
                    <a:lnTo>
                      <a:pt x="1437" y="3968"/>
                    </a:lnTo>
                    <a:cubicBezTo>
                      <a:pt x="1437" y="3968"/>
                      <a:pt x="2106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547116" y="3950030"/>
                <a:ext cx="334832" cy="188181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030" extrusionOk="0">
                    <a:moveTo>
                      <a:pt x="1355" y="1"/>
                    </a:moveTo>
                    <a:cubicBezTo>
                      <a:pt x="1097" y="1"/>
                      <a:pt x="864" y="142"/>
                      <a:pt x="688" y="503"/>
                    </a:cubicBezTo>
                    <a:cubicBezTo>
                      <a:pt x="1" y="1905"/>
                      <a:pt x="2310" y="2029"/>
                      <a:pt x="3150" y="2029"/>
                    </a:cubicBezTo>
                    <a:cubicBezTo>
                      <a:pt x="3332" y="2029"/>
                      <a:pt x="3445" y="2023"/>
                      <a:pt x="3445" y="2023"/>
                    </a:cubicBezTo>
                    <a:lnTo>
                      <a:pt x="3612" y="1948"/>
                    </a:lnTo>
                    <a:cubicBezTo>
                      <a:pt x="3612" y="1948"/>
                      <a:pt x="2312" y="1"/>
                      <a:pt x="1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610801" y="3950030"/>
                <a:ext cx="271147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024" extrusionOk="0">
                    <a:moveTo>
                      <a:pt x="668" y="1"/>
                    </a:moveTo>
                    <a:cubicBezTo>
                      <a:pt x="410" y="1"/>
                      <a:pt x="177" y="142"/>
                      <a:pt x="1" y="503"/>
                    </a:cubicBezTo>
                    <a:cubicBezTo>
                      <a:pt x="686" y="1146"/>
                      <a:pt x="2758" y="2023"/>
                      <a:pt x="2758" y="2023"/>
                    </a:cubicBezTo>
                    <a:lnTo>
                      <a:pt x="2925" y="1948"/>
                    </a:lnTo>
                    <a:cubicBezTo>
                      <a:pt x="2925" y="1948"/>
                      <a:pt x="162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783780" y="3796981"/>
                <a:ext cx="335945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3624" y="191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783780" y="3796981"/>
                <a:ext cx="181877" cy="302758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266" extrusionOk="0">
                    <a:moveTo>
                      <a:pt x="1637" y="1"/>
                    </a:moveTo>
                    <a:cubicBezTo>
                      <a:pt x="0" y="1"/>
                      <a:pt x="1493" y="3265"/>
                      <a:pt x="1493" y="3265"/>
                    </a:cubicBezTo>
                    <a:lnTo>
                      <a:pt x="1644" y="3165"/>
                    </a:lnTo>
                    <a:cubicBezTo>
                      <a:pt x="1644" y="3165"/>
                      <a:pt x="1961" y="934"/>
                      <a:pt x="1769" y="7"/>
                    </a:cubicBezTo>
                    <a:cubicBezTo>
                      <a:pt x="1723" y="3"/>
                      <a:pt x="1679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729828" y="4192535"/>
                <a:ext cx="329456" cy="17455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883" extrusionOk="0">
                    <a:moveTo>
                      <a:pt x="1004" y="1"/>
                    </a:moveTo>
                    <a:cubicBezTo>
                      <a:pt x="660" y="1"/>
                      <a:pt x="382" y="182"/>
                      <a:pt x="254" y="669"/>
                    </a:cubicBezTo>
                    <a:cubicBezTo>
                      <a:pt x="0" y="1642"/>
                      <a:pt x="810" y="1882"/>
                      <a:pt x="1670" y="1882"/>
                    </a:cubicBezTo>
                    <a:cubicBezTo>
                      <a:pt x="2509" y="1882"/>
                      <a:pt x="3395" y="1655"/>
                      <a:pt x="3395" y="1655"/>
                    </a:cubicBezTo>
                    <a:lnTo>
                      <a:pt x="3554" y="1538"/>
                    </a:lnTo>
                    <a:cubicBezTo>
                      <a:pt x="3554" y="1538"/>
                      <a:pt x="2003" y="1"/>
                      <a:pt x="1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753374" y="4192535"/>
                <a:ext cx="305910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655" extrusionOk="0">
                    <a:moveTo>
                      <a:pt x="750" y="1"/>
                    </a:moveTo>
                    <a:cubicBezTo>
                      <a:pt x="406" y="1"/>
                      <a:pt x="128" y="182"/>
                      <a:pt x="0" y="669"/>
                    </a:cubicBezTo>
                    <a:cubicBezTo>
                      <a:pt x="836" y="1195"/>
                      <a:pt x="3141" y="1655"/>
                      <a:pt x="3141" y="1655"/>
                    </a:cubicBezTo>
                    <a:lnTo>
                      <a:pt x="3300" y="1538"/>
                    </a:lnTo>
                    <a:cubicBezTo>
                      <a:pt x="3300" y="1538"/>
                      <a:pt x="1749" y="1"/>
                      <a:pt x="7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878798" y="3980343"/>
                <a:ext cx="351426" cy="316014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409" extrusionOk="0">
                    <a:moveTo>
                      <a:pt x="2078" y="1"/>
                    </a:moveTo>
                    <a:cubicBezTo>
                      <a:pt x="2029" y="1"/>
                      <a:pt x="1977" y="3"/>
                      <a:pt x="1922" y="9"/>
                    </a:cubicBezTo>
                    <a:cubicBezTo>
                      <a:pt x="0" y="209"/>
                      <a:pt x="2323" y="3409"/>
                      <a:pt x="2323" y="3409"/>
                    </a:cubicBezTo>
                    <a:lnTo>
                      <a:pt x="2457" y="3275"/>
                    </a:lnTo>
                    <a:cubicBezTo>
                      <a:pt x="2457" y="3275"/>
                      <a:pt x="3790" y="1"/>
                      <a:pt x="2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878798" y="3981085"/>
                <a:ext cx="227764" cy="315273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401" extrusionOk="0">
                    <a:moveTo>
                      <a:pt x="1922" y="1"/>
                    </a:moveTo>
                    <a:lnTo>
                      <a:pt x="1922" y="1"/>
                    </a:lnTo>
                    <a:cubicBezTo>
                      <a:pt x="0" y="201"/>
                      <a:pt x="2323" y="3401"/>
                      <a:pt x="2323" y="3401"/>
                    </a:cubicBezTo>
                    <a:lnTo>
                      <a:pt x="2457" y="3267"/>
                    </a:lnTo>
                    <a:cubicBezTo>
                      <a:pt x="2457" y="3267"/>
                      <a:pt x="2323" y="91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1001904" y="4437266"/>
                <a:ext cx="326119" cy="171402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849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18" y="1617"/>
                      <a:pt x="428" y="1848"/>
                      <a:pt x="960" y="1848"/>
                    </a:cubicBezTo>
                    <a:cubicBezTo>
                      <a:pt x="1963" y="1848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1001904" y="4437266"/>
                <a:ext cx="326119" cy="10020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1081" extrusionOk="0">
                    <a:moveTo>
                      <a:pt x="925" y="0"/>
                    </a:moveTo>
                    <a:cubicBezTo>
                      <a:pt x="396" y="0"/>
                      <a:pt x="1" y="227"/>
                      <a:pt x="9" y="911"/>
                    </a:cubicBezTo>
                    <a:cubicBezTo>
                      <a:pt x="453" y="1044"/>
                      <a:pt x="1195" y="1080"/>
                      <a:pt x="1871" y="1080"/>
                    </a:cubicBezTo>
                    <a:cubicBezTo>
                      <a:pt x="2683" y="1080"/>
                      <a:pt x="3401" y="1028"/>
                      <a:pt x="3401" y="1028"/>
                    </a:cubicBezTo>
                    <a:lnTo>
                      <a:pt x="3518" y="878"/>
                    </a:lnTo>
                    <a:cubicBezTo>
                      <a:pt x="3518" y="878"/>
                      <a:pt x="1965" y="0"/>
                      <a:pt x="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1057710" y="4158514"/>
                <a:ext cx="338540" cy="31137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359" extrusionOk="0">
                    <a:moveTo>
                      <a:pt x="2291" y="0"/>
                    </a:moveTo>
                    <a:cubicBezTo>
                      <a:pt x="2162" y="0"/>
                      <a:pt x="2017" y="29"/>
                      <a:pt x="1855" y="92"/>
                    </a:cubicBezTo>
                    <a:cubicBezTo>
                      <a:pt x="0" y="819"/>
                      <a:pt x="3175" y="3358"/>
                      <a:pt x="3175" y="3358"/>
                    </a:cubicBezTo>
                    <a:lnTo>
                      <a:pt x="3275" y="3191"/>
                    </a:lnTo>
                    <a:cubicBezTo>
                      <a:pt x="3275" y="3191"/>
                      <a:pt x="3651" y="0"/>
                      <a:pt x="22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1057710" y="4166950"/>
                <a:ext cx="30368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268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0" y="728"/>
                      <a:pt x="3175" y="3267"/>
                      <a:pt x="3175" y="3267"/>
                    </a:cubicBezTo>
                    <a:lnTo>
                      <a:pt x="3275" y="3100"/>
                    </a:lnTo>
                    <a:cubicBezTo>
                      <a:pt x="3275" y="3100"/>
                      <a:pt x="2490" y="794"/>
                      <a:pt x="18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1293540" y="4576688"/>
                <a:ext cx="341136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952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522" y="1768"/>
                      <a:pt x="812" y="1951"/>
                      <a:pt x="1154" y="1951"/>
                    </a:cubicBezTo>
                    <a:cubicBezTo>
                      <a:pt x="2162" y="1951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1293540" y="4576688"/>
                <a:ext cx="341136" cy="118563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1279" extrusionOk="0">
                    <a:moveTo>
                      <a:pt x="2015" y="0"/>
                    </a:moveTo>
                    <a:cubicBezTo>
                      <a:pt x="1016" y="0"/>
                      <a:pt x="1" y="238"/>
                      <a:pt x="355" y="1278"/>
                    </a:cubicBezTo>
                    <a:cubicBezTo>
                      <a:pt x="1366" y="1262"/>
                      <a:pt x="3613" y="351"/>
                      <a:pt x="3613" y="351"/>
                    </a:cubicBezTo>
                    <a:lnTo>
                      <a:pt x="3680" y="167"/>
                    </a:lnTo>
                    <a:cubicBezTo>
                      <a:pt x="3680" y="167"/>
                      <a:pt x="2853" y="0"/>
                      <a:pt x="2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1289276" y="4264379"/>
                <a:ext cx="357080" cy="274392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960" extrusionOk="0">
                    <a:moveTo>
                      <a:pt x="2175" y="0"/>
                    </a:moveTo>
                    <a:cubicBezTo>
                      <a:pt x="1984" y="0"/>
                      <a:pt x="1778" y="79"/>
                      <a:pt x="1554" y="261"/>
                    </a:cubicBezTo>
                    <a:cubicBezTo>
                      <a:pt x="0" y="1540"/>
                      <a:pt x="3818" y="2960"/>
                      <a:pt x="3818" y="2960"/>
                    </a:cubicBezTo>
                    <a:lnTo>
                      <a:pt x="3851" y="2768"/>
                    </a:lnTo>
                    <a:cubicBezTo>
                      <a:pt x="3851" y="2768"/>
                      <a:pt x="3306" y="0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1290018" y="4288574"/>
                <a:ext cx="356339" cy="250197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699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0" y="1262"/>
                      <a:pt x="3810" y="2699"/>
                      <a:pt x="3810" y="2699"/>
                    </a:cubicBezTo>
                    <a:lnTo>
                      <a:pt x="3843" y="2507"/>
                    </a:lnTo>
                    <a:cubicBezTo>
                      <a:pt x="3843" y="2507"/>
                      <a:pt x="2398" y="560"/>
                      <a:pt x="1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51" name="Google Shape;651;p6"/>
              <p:cNvGrpSpPr/>
              <p:nvPr/>
            </p:nvGrpSpPr>
            <p:grpSpPr>
              <a:xfrm>
                <a:off x="660396" y="3746459"/>
                <a:ext cx="1205100" cy="947215"/>
                <a:chOff x="660396" y="3746459"/>
                <a:chExt cx="1205100" cy="947215"/>
              </a:xfrm>
            </p:grpSpPr>
            <p:sp>
              <p:nvSpPr>
                <p:cNvPr id="652" name="Google Shape;652;p6"/>
                <p:cNvSpPr/>
                <p:nvPr/>
              </p:nvSpPr>
              <p:spPr>
                <a:xfrm>
                  <a:off x="706839" y="3746459"/>
                  <a:ext cx="1158657" cy="94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9" h="10201" fill="none" extrusionOk="0">
                      <a:moveTo>
                        <a:pt x="1" y="1"/>
                      </a:moveTo>
                      <a:cubicBezTo>
                        <a:pt x="1" y="1"/>
                        <a:pt x="3050" y="10201"/>
                        <a:pt x="12499" y="891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6"/>
                <p:cNvSpPr/>
                <p:nvPr/>
              </p:nvSpPr>
              <p:spPr>
                <a:xfrm>
                  <a:off x="660396" y="3922220"/>
                  <a:ext cx="290522" cy="2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407" fill="none" extrusionOk="0">
                      <a:moveTo>
                        <a:pt x="1" y="1304"/>
                      </a:moveTo>
                      <a:cubicBezTo>
                        <a:pt x="1" y="1304"/>
                        <a:pt x="1697" y="2215"/>
                        <a:pt x="2749" y="2407"/>
                      </a:cubicBezTo>
                      <a:cubicBezTo>
                        <a:pt x="3016" y="1630"/>
                        <a:pt x="3133" y="820"/>
                        <a:pt x="3100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6"/>
                <p:cNvSpPr/>
                <p:nvPr/>
              </p:nvSpPr>
              <p:spPr>
                <a:xfrm>
                  <a:off x="813722" y="4108085"/>
                  <a:ext cx="293581" cy="238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2574" fill="none" extrusionOk="0">
                      <a:moveTo>
                        <a:pt x="1" y="1989"/>
                      </a:moveTo>
                      <a:cubicBezTo>
                        <a:pt x="1" y="1989"/>
                        <a:pt x="1931" y="2574"/>
                        <a:pt x="3050" y="2549"/>
                      </a:cubicBezTo>
                      <a:cubicBezTo>
                        <a:pt x="3167" y="1697"/>
                        <a:pt x="3117" y="836"/>
                        <a:pt x="2916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5" name="Google Shape;655;p6"/>
                <p:cNvSpPr/>
                <p:nvPr/>
              </p:nvSpPr>
              <p:spPr>
                <a:xfrm>
                  <a:off x="1073191" y="4286256"/>
                  <a:ext cx="294323" cy="26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825" fill="none" extrusionOk="0">
                      <a:moveTo>
                        <a:pt x="0" y="2766"/>
                      </a:moveTo>
                      <a:cubicBezTo>
                        <a:pt x="0" y="2766"/>
                        <a:pt x="2072" y="2824"/>
                        <a:pt x="3175" y="2490"/>
                      </a:cubicBezTo>
                      <a:cubicBezTo>
                        <a:pt x="3058" y="1613"/>
                        <a:pt x="2774" y="769"/>
                        <a:pt x="2348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6" name="Google Shape;656;p6"/>
                <p:cNvSpPr/>
                <p:nvPr/>
              </p:nvSpPr>
              <p:spPr>
                <a:xfrm>
                  <a:off x="1399960" y="4383036"/>
                  <a:ext cx="271889" cy="3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351" fill="none" extrusionOk="0">
                      <a:moveTo>
                        <a:pt x="1" y="3351"/>
                      </a:moveTo>
                      <a:cubicBezTo>
                        <a:pt x="1" y="3351"/>
                        <a:pt x="1989" y="2766"/>
                        <a:pt x="2933" y="2106"/>
                      </a:cubicBezTo>
                      <a:cubicBezTo>
                        <a:pt x="2557" y="1312"/>
                        <a:pt x="2022" y="602"/>
                        <a:pt x="1379" y="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miter lim="835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57" name="Google Shape;657;p6"/>
            <p:cNvGrpSpPr/>
            <p:nvPr/>
          </p:nvGrpSpPr>
          <p:grpSpPr>
            <a:xfrm>
              <a:off x="8561996" y="380389"/>
              <a:ext cx="139466" cy="159114"/>
              <a:chOff x="11250843" y="1932532"/>
              <a:chExt cx="402616" cy="459335"/>
            </a:xfrm>
          </p:grpSpPr>
          <p:sp>
            <p:nvSpPr>
              <p:cNvPr id="658" name="Google Shape;658;p6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8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BD916-6622-D953-F55D-A38BD3FF5EA5}"/>
              </a:ext>
            </a:extLst>
          </p:cNvPr>
          <p:cNvSpPr txBox="1"/>
          <p:nvPr userDrawn="1"/>
        </p:nvSpPr>
        <p:spPr>
          <a:xfrm>
            <a:off x="5018088" y="7287117"/>
            <a:ext cx="71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88" r:id="rId3"/>
    <p:sldLayoutId id="2147483689" r:id="rId4"/>
    <p:sldLayoutId id="2147483692" r:id="rId5"/>
    <p:sldLayoutId id="214748369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933338" y="1142945"/>
            <a:ext cx="10295162" cy="2613001"/>
          </a:xfrm>
          <a:prstGeom prst="roundRect">
            <a:avLst>
              <a:gd name="adj" fmla="val 20578"/>
            </a:avLst>
          </a:prstGeom>
          <a:solidFill>
            <a:schemeClr val="accent2">
              <a:lumMod val="20000"/>
              <a:lumOff val="80000"/>
            </a:schemeClr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7200" b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</a:p>
        </p:txBody>
      </p:sp>
      <p:pic>
        <p:nvPicPr>
          <p:cNvPr id="1030" name="Picture 6" descr="Cartoon Children, Kids, People 08 png">
            <a:extLst>
              <a:ext uri="{FF2B5EF4-FFF2-40B4-BE49-F238E27FC236}">
                <a16:creationId xmlns:a16="http://schemas.microsoft.com/office/drawing/2014/main" id="{9D442496-F135-FDEC-B742-515E344D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85" y="3892578"/>
            <a:ext cx="1642834" cy="20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ildren, Kids, People 08 png">
            <a:extLst>
              <a:ext uri="{FF2B5EF4-FFF2-40B4-BE49-F238E27FC236}">
                <a16:creationId xmlns:a16="http://schemas.microsoft.com/office/drawing/2014/main" id="{B6707B1E-BD77-E787-5BF0-8E1118C4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74" y="4478892"/>
            <a:ext cx="1120093" cy="20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hildren, Kids, People 08 png">
            <a:extLst>
              <a:ext uri="{FF2B5EF4-FFF2-40B4-BE49-F238E27FC236}">
                <a16:creationId xmlns:a16="http://schemas.microsoft.com/office/drawing/2014/main" id="{F6BE6FF2-6A27-0B59-65B4-2725F584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3" y="3892578"/>
            <a:ext cx="1376768" cy="24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hildren, Kids, People 08 png">
            <a:extLst>
              <a:ext uri="{FF2B5EF4-FFF2-40B4-BE49-F238E27FC236}">
                <a16:creationId xmlns:a16="http://schemas.microsoft.com/office/drawing/2014/main" id="{1F56B691-5C74-D61E-BA0C-C74A2297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2" y="4236822"/>
            <a:ext cx="1294233" cy="21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2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C79E9C-4724-F26F-D3C4-78EE964CE05A}"/>
              </a:ext>
            </a:extLst>
          </p:cNvPr>
          <p:cNvSpPr txBox="1"/>
          <p:nvPr/>
        </p:nvSpPr>
        <p:spPr>
          <a:xfrm>
            <a:off x="975678" y="1067336"/>
            <a:ext cx="105114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700" b="1"/>
              <a:t>Trao đổi với người thân về ý nghĩa của câu chuyện </a:t>
            </a:r>
            <a:r>
              <a:rPr lang="en-US" sz="3700" b="1" i="1"/>
              <a:t>Đôi cánh của ngựa trắng.</a:t>
            </a:r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700" b="1" i="1"/>
              <a:t>Tìm đọc câu chuyện viết về ước mơ.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700" b="1" i="1"/>
              <a:t>	</a:t>
            </a:r>
            <a:r>
              <a:rPr lang="en-US" sz="3700" b="1">
                <a:solidFill>
                  <a:srgbClr val="FF0000"/>
                </a:solidFill>
              </a:rPr>
              <a:t>G: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700" b="1" i="1"/>
              <a:t>	– Ba điều ước, Ước mơ cuối cùng </a:t>
            </a:r>
            <a:r>
              <a:rPr lang="en-US" sz="3700" b="1"/>
              <a:t>(truyện cổ tích)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700" b="1" i="1"/>
              <a:t>	– Cậu bé chinh phục gió </a:t>
            </a:r>
            <a:r>
              <a:rPr lang="en-US" sz="3700" b="1"/>
              <a:t>(truyện nước ngoài)</a:t>
            </a:r>
          </a:p>
        </p:txBody>
      </p:sp>
      <p:sp>
        <p:nvSpPr>
          <p:cNvPr id="3" name="Google Shape;1134;p49"/>
          <p:cNvSpPr txBox="1">
            <a:spLocks/>
          </p:cNvSpPr>
          <p:nvPr/>
        </p:nvSpPr>
        <p:spPr>
          <a:xfrm>
            <a:off x="3954066" y="172119"/>
            <a:ext cx="5759715" cy="888704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8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1185" y="2372364"/>
            <a:ext cx="10688714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36737" y="4340354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1384" y="3480874"/>
            <a:ext cx="12433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NGHE. </a:t>
            </a:r>
            <a:r>
              <a:rPr lang="en-US" sz="3200" b="1" dirty="0" smtClean="0">
                <a:solidFill>
                  <a:srgbClr val="7030A0"/>
                </a:solidFill>
              </a:rPr>
              <a:t>KỂ </a:t>
            </a:r>
            <a:r>
              <a:rPr lang="en-US" sz="3200" b="1" dirty="0">
                <a:solidFill>
                  <a:srgbClr val="7030A0"/>
                </a:solidFill>
              </a:rPr>
              <a:t>CHUYỆN: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ĐÔI CÁNH CỦA NGỰA TRẮNG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B8819331-1353-C165-6528-9B279631C325}"/>
              </a:ext>
            </a:extLst>
          </p:cNvPr>
          <p:cNvSpPr/>
          <p:nvPr/>
        </p:nvSpPr>
        <p:spPr>
          <a:xfrm>
            <a:off x="1509199" y="5660780"/>
            <a:ext cx="2319925" cy="552450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Trang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131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0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1. Nghe kể chuyện.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86" y="980211"/>
            <a:ext cx="10226125" cy="569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Dựa vào tranh, kể lại câu chuyện trên.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86" y="980211"/>
            <a:ext cx="10226125" cy="569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Dựa vào tranh, kể lại câu chuyện trên.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8836" b="48328"/>
          <a:stretch/>
        </p:blipFill>
        <p:spPr>
          <a:xfrm>
            <a:off x="2804587" y="1323111"/>
            <a:ext cx="6552663" cy="458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9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Dựa vào tranh, kể lại câu chuyện trên.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9852" t="1192" r="22119" b="48756"/>
          <a:stretch/>
        </p:blipFill>
        <p:spPr>
          <a:xfrm>
            <a:off x="3054087" y="1676399"/>
            <a:ext cx="6053663" cy="443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8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Dựa vào tranh, kể lại câu chuyện trên.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958" t="49309" r="40013" b="639"/>
          <a:stretch/>
        </p:blipFill>
        <p:spPr>
          <a:xfrm>
            <a:off x="3054087" y="1676399"/>
            <a:ext cx="6053663" cy="443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1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436910" y="208403"/>
            <a:ext cx="110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Dựa vào tranh, kể lại câu chuyện trên.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A3E0-F56A-9A0F-09FB-E10365B0A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578" t="49309" r="3393" b="639"/>
          <a:stretch/>
        </p:blipFill>
        <p:spPr>
          <a:xfrm>
            <a:off x="3054087" y="1657349"/>
            <a:ext cx="6053663" cy="443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8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1375951" y="863723"/>
            <a:ext cx="955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3. Nêu cảm xúc, suy nghĩ của em sau khi nghe câu chuyện.</a:t>
            </a:r>
            <a:endParaRPr lang="en-US" sz="3600"/>
          </a:p>
        </p:txBody>
      </p:sp>
      <p:pic>
        <p:nvPicPr>
          <p:cNvPr id="1026" name="Picture 2" descr="Student Raising Hand PNG Transparent Images Free Download | Vector Files |  Pngtree">
            <a:extLst>
              <a:ext uri="{FF2B5EF4-FFF2-40B4-BE49-F238E27FC236}">
                <a16:creationId xmlns:a16="http://schemas.microsoft.com/office/drawing/2014/main" id="{A569BEC8-A41D-C286-16C1-A7D859DB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6" y="2573866"/>
            <a:ext cx="5826125" cy="38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3F30B66-7058-47B6-A8F2-D848F384C2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6._Nói và nghe_Kể chuyện Đôi cánh của ngựa trắ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A7B27D-86E2-4106-A640-76CD78E9D0E8}:7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5C3572-6C44-499F-A98A-ECCC5AA44B8B}: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0742C0-FD62-4838-A348-4E461361F8A6}: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4D05F8-5932-466A-B1A7-A376C32052B6}:7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262B14-6295-4CCE-AC5B-6BF210224E50}:7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C37B27-D7B7-4CC0-8E38-345CE29B2465}:7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341409-0506-4238-BBC9-166B34871B47}:7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1412E-A578-4C5E-8870-1355CA5AA539}:7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775E0A-F479-4213-91D6-1ADB9614239B}:7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5CAC08-5552-41E9-9CBA-86A176FDF4E2}:780"/>
</p:tagLst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218</Words>
  <Application>Microsoft Office PowerPoint</Application>
  <PresentationFormat>Custom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AvantGarde</vt:lpstr>
      <vt:lpstr>Barriecito</vt:lpstr>
      <vt:lpstr>Arial</vt:lpstr>
      <vt:lpstr>Catamaran</vt:lpstr>
      <vt:lpstr>Times New Roman</vt:lpstr>
      <vt:lpstr>Wingdings</vt:lpstr>
      <vt:lpstr>Arts Subject for Middle School - 6th Grade: Painting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16._Nói và nghe_Kể chuyện Đôi cánh của ngựa trắng</dc:title>
  <dc:creator>PC</dc:creator>
  <cp:lastModifiedBy>STD_DELL</cp:lastModifiedBy>
  <cp:revision>43</cp:revision>
  <dcterms:modified xsi:type="dcterms:W3CDTF">2024-12-22T10:13:54Z</dcterms:modified>
</cp:coreProperties>
</file>