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660" r:id="rId2"/>
    <p:sldId id="771" r:id="rId3"/>
    <p:sldId id="766" r:id="rId4"/>
    <p:sldId id="684" r:id="rId5"/>
    <p:sldId id="767" r:id="rId6"/>
    <p:sldId id="768" r:id="rId7"/>
  </p:sldIdLst>
  <p:sldSz cx="12161838" cy="6858000"/>
  <p:notesSz cx="6858000" cy="9144000"/>
  <p:embeddedFontLst>
    <p:embeddedFont>
      <p:font typeface="AvantGarde" panose="00000400000000000000" charset="0"/>
      <p:regular r:id="rId9"/>
    </p:embeddedFont>
    <p:embeddedFont>
      <p:font typeface="Vibur" panose="020B0604020202020204" charset="0"/>
      <p:regular r:id="rId10"/>
    </p:embeddedFont>
    <p:embeddedFont>
      <p:font typeface="Catamaran" panose="020B0604020202020204" charset="0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1C1"/>
    <a:srgbClr val="FFB87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6C24C-657B-4D88-9A49-64C3D431F836}">
  <a:tblStyle styleId="{27E6C24C-657B-4D88-9A49-64C3D431F8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88766" autoAdjust="0"/>
  </p:normalViewPr>
  <p:slideViewPr>
    <p:cSldViewPr snapToGrid="0">
      <p:cViewPr varScale="1">
        <p:scale>
          <a:sx n="72" d="100"/>
          <a:sy n="72" d="100"/>
        </p:scale>
        <p:origin x="1032" y="43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khởi động ngoài lồng ghép kiến thức thì còn để dẫn dắt HS vào bài mới, đặc biệt là để </a:t>
            </a:r>
            <a:r>
              <a:rPr lang="en-US" b="1"/>
              <a:t>tạo tâm thế thoải mái, vui vẻ cho HS </a:t>
            </a:r>
            <a:r>
              <a:rPr lang="en-US"/>
              <a:t>khi bắt đầu học nên thầy cô đừng quá nặng nề về kiến thức mà hãy làm sao để HS hào hứng bước vào tiết học nhé!</a:t>
            </a:r>
          </a:p>
        </p:txBody>
      </p:sp>
    </p:spTree>
    <p:extLst>
      <p:ext uri="{BB962C8B-B14F-4D97-AF65-F5344CB8AC3E}">
        <p14:creationId xmlns:p14="http://schemas.microsoft.com/office/powerpoint/2010/main" val="10040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0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chuẩn bị một số câu thơ</a:t>
            </a:r>
          </a:p>
        </p:txBody>
      </p:sp>
    </p:spTree>
    <p:extLst>
      <p:ext uri="{BB962C8B-B14F-4D97-AF65-F5344CB8AC3E}">
        <p14:creationId xmlns:p14="http://schemas.microsoft.com/office/powerpoint/2010/main" val="317733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8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216761" y="724367"/>
            <a:ext cx="1221864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4429" y="2672225"/>
            <a:ext cx="1619295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886174" y="370876"/>
            <a:ext cx="2196796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44630" y="4956980"/>
            <a:ext cx="1351057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0485" y="4865247"/>
            <a:ext cx="142740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2951" y="163265"/>
            <a:ext cx="1464328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333293" y="1697880"/>
            <a:ext cx="2534102" cy="1620086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537" y="6431401"/>
            <a:ext cx="2133301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2"/>
          <p:cNvSpPr/>
          <p:nvPr/>
        </p:nvSpPr>
        <p:spPr>
          <a:xfrm>
            <a:off x="2003268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" name="Google Shape;76;p2"/>
          <p:cNvSpPr/>
          <p:nvPr/>
        </p:nvSpPr>
        <p:spPr>
          <a:xfrm>
            <a:off x="7985434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" name="Google Shape;77;p2"/>
          <p:cNvSpPr/>
          <p:nvPr/>
        </p:nvSpPr>
        <p:spPr>
          <a:xfrm>
            <a:off x="10018290" y="6431401"/>
            <a:ext cx="2256663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" name="Google Shape;78;p2"/>
          <p:cNvSpPr/>
          <p:nvPr/>
        </p:nvSpPr>
        <p:spPr>
          <a:xfrm>
            <a:off x="4183838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" name="Google Shape;79;p2"/>
          <p:cNvSpPr/>
          <p:nvPr/>
        </p:nvSpPr>
        <p:spPr>
          <a:xfrm>
            <a:off x="6210749" y="6515214"/>
            <a:ext cx="1872221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" name="Google Shape;80;p2"/>
          <p:cNvSpPr/>
          <p:nvPr/>
        </p:nvSpPr>
        <p:spPr>
          <a:xfrm>
            <a:off x="3149861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"/>
          <p:cNvSpPr/>
          <p:nvPr/>
        </p:nvSpPr>
        <p:spPr>
          <a:xfrm>
            <a:off x="234851" y="235400"/>
            <a:ext cx="11692203" cy="63872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4" name="Google Shape;664;p7"/>
          <p:cNvGrpSpPr/>
          <p:nvPr/>
        </p:nvGrpSpPr>
        <p:grpSpPr>
          <a:xfrm rot="-771151">
            <a:off x="-93224" y="4229252"/>
            <a:ext cx="1845941" cy="3287425"/>
            <a:chOff x="593002" y="2042708"/>
            <a:chExt cx="1261647" cy="2241302"/>
          </a:xfrm>
        </p:grpSpPr>
        <p:grpSp>
          <p:nvGrpSpPr>
            <p:cNvPr id="665" name="Google Shape;665;p7"/>
            <p:cNvGrpSpPr/>
            <p:nvPr/>
          </p:nvGrpSpPr>
          <p:grpSpPr>
            <a:xfrm>
              <a:off x="895855" y="2042708"/>
              <a:ext cx="831800" cy="1661755"/>
              <a:chOff x="895855" y="2042708"/>
              <a:chExt cx="831800" cy="1661755"/>
            </a:xfrm>
          </p:grpSpPr>
          <p:sp>
            <p:nvSpPr>
              <p:cNvPr id="666" name="Google Shape;666;p7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895855" y="3016995"/>
                <a:ext cx="314438" cy="302851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267" extrusionOk="0">
                    <a:moveTo>
                      <a:pt x="159" y="0"/>
                    </a:moveTo>
                    <a:cubicBezTo>
                      <a:pt x="159" y="0"/>
                      <a:pt x="0" y="2866"/>
                      <a:pt x="2824" y="3267"/>
                    </a:cubicBezTo>
                    <a:cubicBezTo>
                      <a:pt x="2824" y="3267"/>
                      <a:pt x="3392" y="568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1300122" y="3016161"/>
                <a:ext cx="268737" cy="285331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3078" extrusionOk="0">
                    <a:moveTo>
                      <a:pt x="2899" y="1"/>
                    </a:moveTo>
                    <a:cubicBezTo>
                      <a:pt x="2899" y="1"/>
                      <a:pt x="33" y="218"/>
                      <a:pt x="0" y="3075"/>
                    </a:cubicBezTo>
                    <a:cubicBezTo>
                      <a:pt x="0" y="3075"/>
                      <a:pt x="35" y="3078"/>
                      <a:pt x="97" y="3078"/>
                    </a:cubicBezTo>
                    <a:cubicBezTo>
                      <a:pt x="587" y="3078"/>
                      <a:pt x="2766" y="2913"/>
                      <a:pt x="2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915971" y="3496444"/>
                <a:ext cx="343917" cy="208019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244" extrusionOk="0">
                    <a:moveTo>
                      <a:pt x="1001" y="0"/>
                    </a:moveTo>
                    <a:cubicBezTo>
                      <a:pt x="701" y="0"/>
                      <a:pt x="369" y="36"/>
                      <a:pt x="0" y="116"/>
                    </a:cubicBezTo>
                    <a:cubicBezTo>
                      <a:pt x="0" y="116"/>
                      <a:pt x="742" y="2243"/>
                      <a:pt x="2837" y="2243"/>
                    </a:cubicBezTo>
                    <a:cubicBezTo>
                      <a:pt x="3105" y="2243"/>
                      <a:pt x="3396" y="2208"/>
                      <a:pt x="3710" y="2130"/>
                    </a:cubicBezTo>
                    <a:cubicBezTo>
                      <a:pt x="3710" y="2130"/>
                      <a:pt x="3323" y="0"/>
                      <a:pt x="1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1287700" y="3256998"/>
                <a:ext cx="340024" cy="365609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944" extrusionOk="0">
                    <a:moveTo>
                      <a:pt x="2557" y="1"/>
                    </a:moveTo>
                    <a:cubicBezTo>
                      <a:pt x="2557" y="1"/>
                      <a:pt x="0" y="1288"/>
                      <a:pt x="1045" y="3944"/>
                    </a:cubicBezTo>
                    <a:cubicBezTo>
                      <a:pt x="1045" y="3944"/>
                      <a:pt x="3668" y="3092"/>
                      <a:pt x="2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77" name="Google Shape;677;p7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678" name="Google Shape;678;p7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1065404" y="3161052"/>
                <a:ext cx="372654" cy="264102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849" fill="none" extrusionOk="0">
                    <a:moveTo>
                      <a:pt x="1" y="301"/>
                    </a:moveTo>
                    <a:cubicBezTo>
                      <a:pt x="1" y="301"/>
                      <a:pt x="1145" y="1771"/>
                      <a:pt x="2006" y="2849"/>
                    </a:cubicBezTo>
                    <a:cubicBezTo>
                      <a:pt x="2006" y="2849"/>
                      <a:pt x="2557" y="1061"/>
                      <a:pt x="4019" y="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1124269" y="3440545"/>
                <a:ext cx="334647" cy="314531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393" fill="none" extrusionOk="0">
                    <a:moveTo>
                      <a:pt x="1" y="1797"/>
                    </a:moveTo>
                    <a:cubicBezTo>
                      <a:pt x="1" y="1797"/>
                      <a:pt x="1630" y="2724"/>
                      <a:pt x="2824" y="3393"/>
                    </a:cubicBezTo>
                    <a:cubicBezTo>
                      <a:pt x="2824" y="3393"/>
                      <a:pt x="2657" y="1530"/>
                      <a:pt x="3610" y="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84" name="Google Shape;684;p7"/>
          <p:cNvGrpSpPr/>
          <p:nvPr/>
        </p:nvGrpSpPr>
        <p:grpSpPr>
          <a:xfrm>
            <a:off x="265030" y="174737"/>
            <a:ext cx="940315" cy="1753065"/>
            <a:chOff x="199265" y="131052"/>
            <a:chExt cx="706985" cy="1314799"/>
          </a:xfrm>
        </p:grpSpPr>
        <p:grpSp>
          <p:nvGrpSpPr>
            <p:cNvPr id="685" name="Google Shape;685;p7"/>
            <p:cNvGrpSpPr/>
            <p:nvPr/>
          </p:nvGrpSpPr>
          <p:grpSpPr>
            <a:xfrm>
              <a:off x="199271" y="391464"/>
              <a:ext cx="139466" cy="159114"/>
              <a:chOff x="11250843" y="1932532"/>
              <a:chExt cx="402616" cy="459335"/>
            </a:xfrm>
          </p:grpSpPr>
          <p:sp>
            <p:nvSpPr>
              <p:cNvPr id="686" name="Google Shape;68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9" name="Google Shape;689;p7"/>
            <p:cNvGrpSpPr/>
            <p:nvPr/>
          </p:nvGrpSpPr>
          <p:grpSpPr>
            <a:xfrm>
              <a:off x="199265" y="1085764"/>
              <a:ext cx="386060" cy="360087"/>
              <a:chOff x="9460636" y="2071442"/>
              <a:chExt cx="1221710" cy="1139515"/>
            </a:xfrm>
          </p:grpSpPr>
          <p:sp>
            <p:nvSpPr>
              <p:cNvPr id="690" name="Google Shape;690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1" name="Google Shape;701;p7"/>
            <p:cNvGrpSpPr/>
            <p:nvPr/>
          </p:nvGrpSpPr>
          <p:grpSpPr>
            <a:xfrm>
              <a:off x="338733" y="728913"/>
              <a:ext cx="139466" cy="159114"/>
              <a:chOff x="11250843" y="1932532"/>
              <a:chExt cx="402616" cy="459335"/>
            </a:xfrm>
          </p:grpSpPr>
          <p:sp>
            <p:nvSpPr>
              <p:cNvPr id="702" name="Google Shape;702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520190" y="131052"/>
              <a:ext cx="386060" cy="360087"/>
              <a:chOff x="9460636" y="2071442"/>
              <a:chExt cx="1221710" cy="1139515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717" name="Google Shape;717;p7"/>
          <p:cNvGrpSpPr/>
          <p:nvPr/>
        </p:nvGrpSpPr>
        <p:grpSpPr>
          <a:xfrm>
            <a:off x="10976957" y="-243025"/>
            <a:ext cx="1818805" cy="1993255"/>
            <a:chOff x="8253135" y="-182269"/>
            <a:chExt cx="1367487" cy="1494941"/>
          </a:xfrm>
        </p:grpSpPr>
        <p:grpSp>
          <p:nvGrpSpPr>
            <p:cNvPr id="718" name="Google Shape;718;p7"/>
            <p:cNvGrpSpPr/>
            <p:nvPr/>
          </p:nvGrpSpPr>
          <p:grpSpPr>
            <a:xfrm rot="-4146560">
              <a:off x="8327351" y="65991"/>
              <a:ext cx="1219055" cy="998422"/>
              <a:chOff x="431982" y="2910018"/>
              <a:chExt cx="1219007" cy="998383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723" name="Google Shape;723;p7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724" name="Google Shape;724;p7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5" name="Google Shape;725;p7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6" name="Google Shape;726;p7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7" name="Google Shape;727;p7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8" name="Google Shape;728;p7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729" name="Google Shape;729;p7"/>
            <p:cNvGrpSpPr/>
            <p:nvPr/>
          </p:nvGrpSpPr>
          <p:grpSpPr>
            <a:xfrm>
              <a:off x="8769996" y="1085777"/>
              <a:ext cx="139466" cy="159114"/>
              <a:chOff x="11250843" y="1932532"/>
              <a:chExt cx="402616" cy="459335"/>
            </a:xfrm>
          </p:grpSpPr>
          <p:sp>
            <p:nvSpPr>
              <p:cNvPr id="730" name="Google Shape;730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33" name="Google Shape;733;p7"/>
            <p:cNvGrpSpPr/>
            <p:nvPr/>
          </p:nvGrpSpPr>
          <p:grpSpPr>
            <a:xfrm rot="-2700000" flipH="1">
              <a:off x="8646742" y="153276"/>
              <a:ext cx="385981" cy="360013"/>
              <a:chOff x="9460636" y="2071442"/>
              <a:chExt cx="1221710" cy="1139515"/>
            </a:xfrm>
          </p:grpSpPr>
          <p:sp>
            <p:nvSpPr>
              <p:cNvPr id="734" name="Google Shape;734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 flipH="1">
              <a:off x="8291304" y="253726"/>
              <a:ext cx="139466" cy="159114"/>
              <a:chOff x="11250843" y="1932532"/>
              <a:chExt cx="402616" cy="459335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14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788364" y="-138396"/>
            <a:ext cx="15482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5" name="Google Shape;485;p12"/>
          <p:cNvSpPr/>
          <p:nvPr/>
        </p:nvSpPr>
        <p:spPr>
          <a:xfrm>
            <a:off x="8971493" y="6938530"/>
            <a:ext cx="650743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58399" y="6834634"/>
            <a:ext cx="14530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5282" y="1235567"/>
            <a:ext cx="1364580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292264" y="6140571"/>
            <a:ext cx="852331" cy="50809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339" y="5593040"/>
            <a:ext cx="885956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01105" y="-295959"/>
            <a:ext cx="2115294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58551" y="-225437"/>
            <a:ext cx="1065720" cy="138308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200463" y="1514767"/>
            <a:ext cx="5760913" cy="2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576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07438" y="4340717"/>
            <a:ext cx="6546963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25611" y="5267674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-1747239" y="5320884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0736806" y="-5523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 rot="-2426310">
            <a:off x="-2707596" y="-1517893"/>
            <a:ext cx="4973583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2777346" y="6470035"/>
            <a:ext cx="5357260" cy="219056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3731800" y="-1127548"/>
            <a:ext cx="5357010" cy="153250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9962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11557563" y="7148925"/>
            <a:ext cx="107667" cy="30524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9" name="Google Shape;109;p14"/>
          <p:cNvSpPr/>
          <p:nvPr/>
        </p:nvSpPr>
        <p:spPr>
          <a:xfrm rot="-5400000">
            <a:off x="10811872" y="7043644"/>
            <a:ext cx="109105" cy="30480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4"/>
          <p:cNvSpPr/>
          <p:nvPr/>
        </p:nvSpPr>
        <p:spPr>
          <a:xfrm rot="8999889">
            <a:off x="10197480" y="5047604"/>
            <a:ext cx="3313037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4"/>
          <p:cNvSpPr/>
          <p:nvPr/>
        </p:nvSpPr>
        <p:spPr>
          <a:xfrm>
            <a:off x="10684236" y="-7282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4"/>
          <p:cNvSpPr/>
          <p:nvPr/>
        </p:nvSpPr>
        <p:spPr>
          <a:xfrm>
            <a:off x="-68897" y="6356803"/>
            <a:ext cx="438274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2716619" y="113888"/>
            <a:ext cx="4400988" cy="247841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9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1_Title only 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61076" y="-277326"/>
            <a:ext cx="391935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1802" y="6105572"/>
            <a:ext cx="789069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498" y="-1014642"/>
            <a:ext cx="4453991" cy="267050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9598085" y="5940707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6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" name="Google Shape;45;p6"/>
          <p:cNvSpPr/>
          <p:nvPr/>
        </p:nvSpPr>
        <p:spPr>
          <a:xfrm>
            <a:off x="-6" y="6296638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" name="Google Shape;46;p6"/>
          <p:cNvSpPr/>
          <p:nvPr/>
        </p:nvSpPr>
        <p:spPr>
          <a:xfrm rot="-3863724">
            <a:off x="-3592684" y="148963"/>
            <a:ext cx="5370415" cy="3024410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" name="Google Shape;47;p6"/>
          <p:cNvSpPr/>
          <p:nvPr/>
        </p:nvSpPr>
        <p:spPr>
          <a:xfrm rot="851619">
            <a:off x="2446784" y="-2674528"/>
            <a:ext cx="5357476" cy="303186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60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2547283" y="2858700"/>
            <a:ext cx="7067273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2"/>
          </p:nvPr>
        </p:nvSpPr>
        <p:spPr>
          <a:xfrm>
            <a:off x="3931251" y="4209433"/>
            <a:ext cx="4299337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6706388" y="6317267"/>
            <a:ext cx="5455460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3" name="Google Shape;183;p21"/>
          <p:cNvSpPr/>
          <p:nvPr/>
        </p:nvSpPr>
        <p:spPr>
          <a:xfrm rot="2700000" flipH="1">
            <a:off x="-79965" y="-876759"/>
            <a:ext cx="2884156" cy="2691059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4" name="Google Shape;184;p21"/>
          <p:cNvSpPr/>
          <p:nvPr/>
        </p:nvSpPr>
        <p:spPr>
          <a:xfrm flipH="1">
            <a:off x="7535601" y="-1431833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21"/>
          <p:cNvSpPr/>
          <p:nvPr/>
        </p:nvSpPr>
        <p:spPr>
          <a:xfrm rot="4358284" flipH="1">
            <a:off x="-2748037" y="4093850"/>
            <a:ext cx="5370569" cy="243578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3362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 userDrawn="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8"/>
          <p:cNvSpPr/>
          <p:nvPr/>
        </p:nvSpPr>
        <p:spPr>
          <a:xfrm flipH="1">
            <a:off x="-46" y="920766"/>
            <a:ext cx="825632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57224" y="236308"/>
            <a:ext cx="504595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33871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9698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02218" y="1481963"/>
            <a:ext cx="215843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28"/>
          <p:cNvSpPr/>
          <p:nvPr userDrawn="1"/>
        </p:nvSpPr>
        <p:spPr>
          <a:xfrm rot="10800000" flipH="1">
            <a:off x="11669792" y="12017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57728" y="27334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34782" y="1927298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28"/>
          <p:cNvSpPr/>
          <p:nvPr userDrawn="1"/>
        </p:nvSpPr>
        <p:spPr>
          <a:xfrm rot="10800000" flipH="1">
            <a:off x="288782" y="3099733"/>
            <a:ext cx="182082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291" y="4790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3227" y="20107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28"/>
          <p:cNvSpPr/>
          <p:nvPr userDrawn="1"/>
        </p:nvSpPr>
        <p:spPr>
          <a:xfrm rot="10800000" flipH="1">
            <a:off x="737670" y="920765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658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49412" y="1548033"/>
            <a:ext cx="10148431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838A2-3754-7A1B-608A-27D64D913D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16200000">
            <a:off x="-6551016" y="2992536"/>
            <a:ext cx="6023370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7984C-E6D9-0080-FBF4-B9FCDA8D0A1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16200000">
            <a:off x="12574900" y="3105884"/>
            <a:ext cx="6023370" cy="6462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1;p44">
            <a:extLst>
              <a:ext uri="{FF2B5EF4-FFF2-40B4-BE49-F238E27FC236}">
                <a16:creationId xmlns:a16="http://schemas.microsoft.com/office/drawing/2014/main" id="{143EE7CF-F01E-6B3B-53C8-C3975FB9B40D}"/>
              </a:ext>
            </a:extLst>
          </p:cNvPr>
          <p:cNvSpPr/>
          <p:nvPr/>
        </p:nvSpPr>
        <p:spPr>
          <a:xfrm>
            <a:off x="2565052" y="2724046"/>
            <a:ext cx="7031734" cy="1685845"/>
          </a:xfrm>
          <a:prstGeom prst="roundRect">
            <a:avLst>
              <a:gd name="adj" fmla="val 20578"/>
            </a:avLst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  <a:endParaRPr sz="8000" b="1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1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1185" y="2372364"/>
            <a:ext cx="10688714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0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36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36737" y="4340354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endParaRPr lang="en-US" sz="3192" b="1" i="1" kern="1200" dirty="0" smtClean="0">
              <a:solidFill>
                <a:srgbClr val="3333CC"/>
              </a:solidFill>
              <a:latin typeface="Times New Roman" pitchFamily="18" charset="0"/>
              <a:cs typeface="+mn-cs"/>
            </a:endParaRPr>
          </a:p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1384" y="3480874"/>
            <a:ext cx="12433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MIÊU TẢ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B8819331-1353-C165-6528-9B279631C325}"/>
              </a:ext>
            </a:extLst>
          </p:cNvPr>
          <p:cNvSpPr/>
          <p:nvPr/>
        </p:nvSpPr>
        <p:spPr>
          <a:xfrm>
            <a:off x="1509199" y="5660780"/>
            <a:ext cx="2319925" cy="552450"/>
          </a:xfrm>
          <a:prstGeom prst="roundRect">
            <a:avLst/>
          </a:prstGeom>
          <a:noFill/>
          <a:ln>
            <a:solidFill>
              <a:srgbClr val="56A5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Trang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128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3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68F63-FAD7-4998-8BFA-738A25DFD045}"/>
              </a:ext>
            </a:extLst>
          </p:cNvPr>
          <p:cNvSpPr/>
          <p:nvPr/>
        </p:nvSpPr>
        <p:spPr>
          <a:xfrm>
            <a:off x="1075367" y="1182414"/>
            <a:ext cx="10011103" cy="4493172"/>
          </a:xfrm>
          <a:custGeom>
            <a:avLst/>
            <a:gdLst>
              <a:gd name="connsiteX0" fmla="*/ 0 w 10011103"/>
              <a:gd name="connsiteY0" fmla="*/ 748877 h 4493172"/>
              <a:gd name="connsiteX1" fmla="*/ 748877 w 10011103"/>
              <a:gd name="connsiteY1" fmla="*/ 0 h 4493172"/>
              <a:gd name="connsiteX2" fmla="*/ 1148350 w 10011103"/>
              <a:gd name="connsiteY2" fmla="*/ 0 h 4493172"/>
              <a:gd name="connsiteX3" fmla="*/ 1632956 w 10011103"/>
              <a:gd name="connsiteY3" fmla="*/ 0 h 4493172"/>
              <a:gd name="connsiteX4" fmla="*/ 2032428 w 10011103"/>
              <a:gd name="connsiteY4" fmla="*/ 0 h 4493172"/>
              <a:gd name="connsiteX5" fmla="*/ 2687301 w 10011103"/>
              <a:gd name="connsiteY5" fmla="*/ 0 h 4493172"/>
              <a:gd name="connsiteX6" fmla="*/ 3086774 w 10011103"/>
              <a:gd name="connsiteY6" fmla="*/ 0 h 4493172"/>
              <a:gd name="connsiteX7" fmla="*/ 3571380 w 10011103"/>
              <a:gd name="connsiteY7" fmla="*/ 0 h 4493172"/>
              <a:gd name="connsiteX8" fmla="*/ 4226253 w 10011103"/>
              <a:gd name="connsiteY8" fmla="*/ 0 h 4493172"/>
              <a:gd name="connsiteX9" fmla="*/ 4710859 w 10011103"/>
              <a:gd name="connsiteY9" fmla="*/ 0 h 4493172"/>
              <a:gd name="connsiteX10" fmla="*/ 5110331 w 10011103"/>
              <a:gd name="connsiteY10" fmla="*/ 0 h 4493172"/>
              <a:gd name="connsiteX11" fmla="*/ 5680071 w 10011103"/>
              <a:gd name="connsiteY11" fmla="*/ 0 h 4493172"/>
              <a:gd name="connsiteX12" fmla="*/ 6505211 w 10011103"/>
              <a:gd name="connsiteY12" fmla="*/ 0 h 4493172"/>
              <a:gd name="connsiteX13" fmla="*/ 7245217 w 10011103"/>
              <a:gd name="connsiteY13" fmla="*/ 0 h 4493172"/>
              <a:gd name="connsiteX14" fmla="*/ 7900090 w 10011103"/>
              <a:gd name="connsiteY14" fmla="*/ 0 h 4493172"/>
              <a:gd name="connsiteX15" fmla="*/ 8299563 w 10011103"/>
              <a:gd name="connsiteY15" fmla="*/ 0 h 4493172"/>
              <a:gd name="connsiteX16" fmla="*/ 9262226 w 10011103"/>
              <a:gd name="connsiteY16" fmla="*/ 0 h 4493172"/>
              <a:gd name="connsiteX17" fmla="*/ 10011103 w 10011103"/>
              <a:gd name="connsiteY17" fmla="*/ 748877 h 4493172"/>
              <a:gd name="connsiteX18" fmla="*/ 10011103 w 10011103"/>
              <a:gd name="connsiteY18" fmla="*/ 1318006 h 4493172"/>
              <a:gd name="connsiteX19" fmla="*/ 10011103 w 10011103"/>
              <a:gd name="connsiteY19" fmla="*/ 1827227 h 4493172"/>
              <a:gd name="connsiteX20" fmla="*/ 10011103 w 10011103"/>
              <a:gd name="connsiteY20" fmla="*/ 2426311 h 4493172"/>
              <a:gd name="connsiteX21" fmla="*/ 10011103 w 10011103"/>
              <a:gd name="connsiteY21" fmla="*/ 2995441 h 4493172"/>
              <a:gd name="connsiteX22" fmla="*/ 10011103 w 10011103"/>
              <a:gd name="connsiteY22" fmla="*/ 3744295 h 4493172"/>
              <a:gd name="connsiteX23" fmla="*/ 9262226 w 10011103"/>
              <a:gd name="connsiteY23" fmla="*/ 4493172 h 4493172"/>
              <a:gd name="connsiteX24" fmla="*/ 8862753 w 10011103"/>
              <a:gd name="connsiteY24" fmla="*/ 4493172 h 4493172"/>
              <a:gd name="connsiteX25" fmla="*/ 8378147 w 10011103"/>
              <a:gd name="connsiteY25" fmla="*/ 4493172 h 4493172"/>
              <a:gd name="connsiteX26" fmla="*/ 7808408 w 10011103"/>
              <a:gd name="connsiteY26" fmla="*/ 4493172 h 4493172"/>
              <a:gd name="connsiteX27" fmla="*/ 7068401 w 10011103"/>
              <a:gd name="connsiteY27" fmla="*/ 4493172 h 4493172"/>
              <a:gd name="connsiteX28" fmla="*/ 6328395 w 10011103"/>
              <a:gd name="connsiteY28" fmla="*/ 4493172 h 4493172"/>
              <a:gd name="connsiteX29" fmla="*/ 5843789 w 10011103"/>
              <a:gd name="connsiteY29" fmla="*/ 4493172 h 4493172"/>
              <a:gd name="connsiteX30" fmla="*/ 5274049 w 10011103"/>
              <a:gd name="connsiteY30" fmla="*/ 4493172 h 4493172"/>
              <a:gd name="connsiteX31" fmla="*/ 4789443 w 10011103"/>
              <a:gd name="connsiteY31" fmla="*/ 4493172 h 4493172"/>
              <a:gd name="connsiteX32" fmla="*/ 4389971 w 10011103"/>
              <a:gd name="connsiteY32" fmla="*/ 4493172 h 4493172"/>
              <a:gd name="connsiteX33" fmla="*/ 3564831 w 10011103"/>
              <a:gd name="connsiteY33" fmla="*/ 4493172 h 4493172"/>
              <a:gd name="connsiteX34" fmla="*/ 2739691 w 10011103"/>
              <a:gd name="connsiteY34" fmla="*/ 4493172 h 4493172"/>
              <a:gd name="connsiteX35" fmla="*/ 2169951 w 10011103"/>
              <a:gd name="connsiteY35" fmla="*/ 4493172 h 4493172"/>
              <a:gd name="connsiteX36" fmla="*/ 1685345 w 10011103"/>
              <a:gd name="connsiteY36" fmla="*/ 4493172 h 4493172"/>
              <a:gd name="connsiteX37" fmla="*/ 748877 w 10011103"/>
              <a:gd name="connsiteY37" fmla="*/ 4493172 h 4493172"/>
              <a:gd name="connsiteX38" fmla="*/ 0 w 10011103"/>
              <a:gd name="connsiteY38" fmla="*/ 3744295 h 4493172"/>
              <a:gd name="connsiteX39" fmla="*/ 0 w 10011103"/>
              <a:gd name="connsiteY39" fmla="*/ 3115257 h 4493172"/>
              <a:gd name="connsiteX40" fmla="*/ 0 w 10011103"/>
              <a:gd name="connsiteY40" fmla="*/ 2546128 h 4493172"/>
              <a:gd name="connsiteX41" fmla="*/ 0 w 10011103"/>
              <a:gd name="connsiteY41" fmla="*/ 1947044 h 4493172"/>
              <a:gd name="connsiteX42" fmla="*/ 0 w 10011103"/>
              <a:gd name="connsiteY42" fmla="*/ 1377915 h 4493172"/>
              <a:gd name="connsiteX43" fmla="*/ 0 w 10011103"/>
              <a:gd name="connsiteY43" fmla="*/ 748877 h 44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11103" h="4493172" fill="none" extrusionOk="0">
                <a:moveTo>
                  <a:pt x="0" y="748877"/>
                </a:moveTo>
                <a:cubicBezTo>
                  <a:pt x="-54764" y="253507"/>
                  <a:pt x="309811" y="-28744"/>
                  <a:pt x="748877" y="0"/>
                </a:cubicBezTo>
                <a:cubicBezTo>
                  <a:pt x="922069" y="12967"/>
                  <a:pt x="1039321" y="18331"/>
                  <a:pt x="1148350" y="0"/>
                </a:cubicBezTo>
                <a:cubicBezTo>
                  <a:pt x="1257379" y="-18331"/>
                  <a:pt x="1401470" y="-1260"/>
                  <a:pt x="1632956" y="0"/>
                </a:cubicBezTo>
                <a:cubicBezTo>
                  <a:pt x="1864442" y="1260"/>
                  <a:pt x="1837991" y="-8187"/>
                  <a:pt x="2032428" y="0"/>
                </a:cubicBezTo>
                <a:cubicBezTo>
                  <a:pt x="2226865" y="8187"/>
                  <a:pt x="2469631" y="8056"/>
                  <a:pt x="2687301" y="0"/>
                </a:cubicBezTo>
                <a:cubicBezTo>
                  <a:pt x="2904971" y="-8056"/>
                  <a:pt x="2895072" y="-13434"/>
                  <a:pt x="3086774" y="0"/>
                </a:cubicBezTo>
                <a:cubicBezTo>
                  <a:pt x="3278476" y="13434"/>
                  <a:pt x="3366291" y="-9551"/>
                  <a:pt x="3571380" y="0"/>
                </a:cubicBezTo>
                <a:cubicBezTo>
                  <a:pt x="3776469" y="9551"/>
                  <a:pt x="3908197" y="-6866"/>
                  <a:pt x="4226253" y="0"/>
                </a:cubicBezTo>
                <a:cubicBezTo>
                  <a:pt x="4544309" y="6866"/>
                  <a:pt x="4546964" y="13966"/>
                  <a:pt x="4710859" y="0"/>
                </a:cubicBezTo>
                <a:cubicBezTo>
                  <a:pt x="4874754" y="-13966"/>
                  <a:pt x="4981798" y="-11544"/>
                  <a:pt x="5110331" y="0"/>
                </a:cubicBezTo>
                <a:cubicBezTo>
                  <a:pt x="5238864" y="11544"/>
                  <a:pt x="5411085" y="-5160"/>
                  <a:pt x="5680071" y="0"/>
                </a:cubicBezTo>
                <a:cubicBezTo>
                  <a:pt x="5949057" y="5160"/>
                  <a:pt x="6309366" y="-22050"/>
                  <a:pt x="6505211" y="0"/>
                </a:cubicBezTo>
                <a:cubicBezTo>
                  <a:pt x="6701056" y="22050"/>
                  <a:pt x="6941285" y="-3820"/>
                  <a:pt x="7245217" y="0"/>
                </a:cubicBezTo>
                <a:cubicBezTo>
                  <a:pt x="7549149" y="3820"/>
                  <a:pt x="7693916" y="5997"/>
                  <a:pt x="7900090" y="0"/>
                </a:cubicBezTo>
                <a:cubicBezTo>
                  <a:pt x="8106264" y="-5997"/>
                  <a:pt x="8160542" y="10632"/>
                  <a:pt x="8299563" y="0"/>
                </a:cubicBezTo>
                <a:cubicBezTo>
                  <a:pt x="8438584" y="-10632"/>
                  <a:pt x="9056743" y="22496"/>
                  <a:pt x="9262226" y="0"/>
                </a:cubicBezTo>
                <a:cubicBezTo>
                  <a:pt x="9720339" y="76840"/>
                  <a:pt x="10077497" y="283877"/>
                  <a:pt x="10011103" y="748877"/>
                </a:cubicBezTo>
                <a:cubicBezTo>
                  <a:pt x="9987219" y="997839"/>
                  <a:pt x="9995469" y="1163784"/>
                  <a:pt x="10011103" y="1318006"/>
                </a:cubicBezTo>
                <a:cubicBezTo>
                  <a:pt x="10026737" y="1472228"/>
                  <a:pt x="9985666" y="1723720"/>
                  <a:pt x="10011103" y="1827227"/>
                </a:cubicBezTo>
                <a:cubicBezTo>
                  <a:pt x="10036540" y="1930734"/>
                  <a:pt x="9982316" y="2292024"/>
                  <a:pt x="10011103" y="2426311"/>
                </a:cubicBezTo>
                <a:cubicBezTo>
                  <a:pt x="10039890" y="2560598"/>
                  <a:pt x="10007565" y="2791381"/>
                  <a:pt x="10011103" y="2995441"/>
                </a:cubicBezTo>
                <a:cubicBezTo>
                  <a:pt x="10014642" y="3199501"/>
                  <a:pt x="10036408" y="3512193"/>
                  <a:pt x="10011103" y="3744295"/>
                </a:cubicBezTo>
                <a:cubicBezTo>
                  <a:pt x="9991646" y="4189679"/>
                  <a:pt x="9715436" y="4417551"/>
                  <a:pt x="9262226" y="4493172"/>
                </a:cubicBezTo>
                <a:cubicBezTo>
                  <a:pt x="9166031" y="4487618"/>
                  <a:pt x="8957329" y="4511973"/>
                  <a:pt x="8862753" y="4493172"/>
                </a:cubicBezTo>
                <a:cubicBezTo>
                  <a:pt x="8768177" y="4474371"/>
                  <a:pt x="8553505" y="4499959"/>
                  <a:pt x="8378147" y="4493172"/>
                </a:cubicBezTo>
                <a:cubicBezTo>
                  <a:pt x="8202789" y="4486385"/>
                  <a:pt x="8077834" y="4512314"/>
                  <a:pt x="7808408" y="4493172"/>
                </a:cubicBezTo>
                <a:cubicBezTo>
                  <a:pt x="7538982" y="4474030"/>
                  <a:pt x="7407115" y="4463559"/>
                  <a:pt x="7068401" y="4493172"/>
                </a:cubicBezTo>
                <a:cubicBezTo>
                  <a:pt x="6729687" y="4522785"/>
                  <a:pt x="6656594" y="4514917"/>
                  <a:pt x="6328395" y="4493172"/>
                </a:cubicBezTo>
                <a:cubicBezTo>
                  <a:pt x="6000196" y="4471427"/>
                  <a:pt x="5962808" y="4513464"/>
                  <a:pt x="5843789" y="4493172"/>
                </a:cubicBezTo>
                <a:cubicBezTo>
                  <a:pt x="5724770" y="4472880"/>
                  <a:pt x="5514726" y="4507956"/>
                  <a:pt x="5274049" y="4493172"/>
                </a:cubicBezTo>
                <a:cubicBezTo>
                  <a:pt x="5033372" y="4478388"/>
                  <a:pt x="4999246" y="4472294"/>
                  <a:pt x="4789443" y="4493172"/>
                </a:cubicBezTo>
                <a:cubicBezTo>
                  <a:pt x="4579640" y="4514050"/>
                  <a:pt x="4569582" y="4492648"/>
                  <a:pt x="4389971" y="4493172"/>
                </a:cubicBezTo>
                <a:cubicBezTo>
                  <a:pt x="4210360" y="4493696"/>
                  <a:pt x="3738228" y="4462176"/>
                  <a:pt x="3564831" y="4493172"/>
                </a:cubicBezTo>
                <a:cubicBezTo>
                  <a:pt x="3391434" y="4524168"/>
                  <a:pt x="3133774" y="4453894"/>
                  <a:pt x="2739691" y="4493172"/>
                </a:cubicBezTo>
                <a:cubicBezTo>
                  <a:pt x="2345608" y="4532450"/>
                  <a:pt x="2372411" y="4486496"/>
                  <a:pt x="2169951" y="4493172"/>
                </a:cubicBezTo>
                <a:cubicBezTo>
                  <a:pt x="1967491" y="4499848"/>
                  <a:pt x="1809854" y="4490764"/>
                  <a:pt x="1685345" y="4493172"/>
                </a:cubicBezTo>
                <a:cubicBezTo>
                  <a:pt x="1560836" y="4495580"/>
                  <a:pt x="1147421" y="4510680"/>
                  <a:pt x="748877" y="4493172"/>
                </a:cubicBezTo>
                <a:cubicBezTo>
                  <a:pt x="304372" y="4410252"/>
                  <a:pt x="-58068" y="4174204"/>
                  <a:pt x="0" y="3744295"/>
                </a:cubicBezTo>
                <a:cubicBezTo>
                  <a:pt x="28511" y="3444568"/>
                  <a:pt x="-28663" y="3333036"/>
                  <a:pt x="0" y="3115257"/>
                </a:cubicBezTo>
                <a:cubicBezTo>
                  <a:pt x="28663" y="2897478"/>
                  <a:pt x="2762" y="2818091"/>
                  <a:pt x="0" y="2546128"/>
                </a:cubicBezTo>
                <a:cubicBezTo>
                  <a:pt x="-2762" y="2274165"/>
                  <a:pt x="16553" y="2202735"/>
                  <a:pt x="0" y="1947044"/>
                </a:cubicBezTo>
                <a:cubicBezTo>
                  <a:pt x="-16553" y="1691353"/>
                  <a:pt x="6222" y="1528147"/>
                  <a:pt x="0" y="1377915"/>
                </a:cubicBezTo>
                <a:cubicBezTo>
                  <a:pt x="-6222" y="1227683"/>
                  <a:pt x="-26066" y="1007633"/>
                  <a:pt x="0" y="748877"/>
                </a:cubicBezTo>
                <a:close/>
              </a:path>
              <a:path w="10011103" h="4493172" stroke="0" extrusionOk="0">
                <a:moveTo>
                  <a:pt x="0" y="748877"/>
                </a:moveTo>
                <a:cubicBezTo>
                  <a:pt x="-57439" y="385162"/>
                  <a:pt x="382199" y="-67840"/>
                  <a:pt x="748877" y="0"/>
                </a:cubicBezTo>
                <a:cubicBezTo>
                  <a:pt x="906651" y="-30010"/>
                  <a:pt x="1286847" y="-26825"/>
                  <a:pt x="1488883" y="0"/>
                </a:cubicBezTo>
                <a:cubicBezTo>
                  <a:pt x="1690919" y="26825"/>
                  <a:pt x="1768266" y="-21778"/>
                  <a:pt x="1973490" y="0"/>
                </a:cubicBezTo>
                <a:cubicBezTo>
                  <a:pt x="2178714" y="21778"/>
                  <a:pt x="2266129" y="-10299"/>
                  <a:pt x="2458096" y="0"/>
                </a:cubicBezTo>
                <a:cubicBezTo>
                  <a:pt x="2650063" y="10299"/>
                  <a:pt x="2658866" y="19662"/>
                  <a:pt x="2857568" y="0"/>
                </a:cubicBezTo>
                <a:cubicBezTo>
                  <a:pt x="3056270" y="-19662"/>
                  <a:pt x="3414880" y="8984"/>
                  <a:pt x="3597575" y="0"/>
                </a:cubicBezTo>
                <a:cubicBezTo>
                  <a:pt x="3780270" y="-8984"/>
                  <a:pt x="3799132" y="6795"/>
                  <a:pt x="3997047" y="0"/>
                </a:cubicBezTo>
                <a:cubicBezTo>
                  <a:pt x="4194962" y="-6795"/>
                  <a:pt x="4489682" y="25033"/>
                  <a:pt x="4737054" y="0"/>
                </a:cubicBezTo>
                <a:cubicBezTo>
                  <a:pt x="4984426" y="-25033"/>
                  <a:pt x="5091016" y="-14140"/>
                  <a:pt x="5221660" y="0"/>
                </a:cubicBezTo>
                <a:cubicBezTo>
                  <a:pt x="5352304" y="14140"/>
                  <a:pt x="5475253" y="1536"/>
                  <a:pt x="5621132" y="0"/>
                </a:cubicBezTo>
                <a:cubicBezTo>
                  <a:pt x="5767011" y="-1536"/>
                  <a:pt x="6130821" y="3187"/>
                  <a:pt x="6361139" y="0"/>
                </a:cubicBezTo>
                <a:cubicBezTo>
                  <a:pt x="6591457" y="-3187"/>
                  <a:pt x="6707626" y="4562"/>
                  <a:pt x="6845745" y="0"/>
                </a:cubicBezTo>
                <a:cubicBezTo>
                  <a:pt x="6983864" y="-4562"/>
                  <a:pt x="7317795" y="27804"/>
                  <a:pt x="7670885" y="0"/>
                </a:cubicBezTo>
                <a:cubicBezTo>
                  <a:pt x="8023975" y="-27804"/>
                  <a:pt x="8178787" y="-1826"/>
                  <a:pt x="8410891" y="0"/>
                </a:cubicBezTo>
                <a:cubicBezTo>
                  <a:pt x="8642995" y="1826"/>
                  <a:pt x="8976480" y="25694"/>
                  <a:pt x="9262226" y="0"/>
                </a:cubicBezTo>
                <a:cubicBezTo>
                  <a:pt x="9704449" y="47668"/>
                  <a:pt x="9933357" y="347402"/>
                  <a:pt x="10011103" y="748877"/>
                </a:cubicBezTo>
                <a:cubicBezTo>
                  <a:pt x="10004756" y="973361"/>
                  <a:pt x="10027201" y="1080252"/>
                  <a:pt x="10011103" y="1288052"/>
                </a:cubicBezTo>
                <a:cubicBezTo>
                  <a:pt x="9995005" y="1495853"/>
                  <a:pt x="10028857" y="1773346"/>
                  <a:pt x="10011103" y="1917090"/>
                </a:cubicBezTo>
                <a:cubicBezTo>
                  <a:pt x="9993349" y="2060834"/>
                  <a:pt x="10027493" y="2435780"/>
                  <a:pt x="10011103" y="2576082"/>
                </a:cubicBezTo>
                <a:cubicBezTo>
                  <a:pt x="9994713" y="2716384"/>
                  <a:pt x="10028709" y="2989011"/>
                  <a:pt x="10011103" y="3205120"/>
                </a:cubicBezTo>
                <a:cubicBezTo>
                  <a:pt x="9993497" y="3421229"/>
                  <a:pt x="10000450" y="3511160"/>
                  <a:pt x="10011103" y="3744295"/>
                </a:cubicBezTo>
                <a:cubicBezTo>
                  <a:pt x="9941934" y="4147615"/>
                  <a:pt x="9580415" y="4516572"/>
                  <a:pt x="9262226" y="4493172"/>
                </a:cubicBezTo>
                <a:cubicBezTo>
                  <a:pt x="9042641" y="4504525"/>
                  <a:pt x="8979181" y="4490468"/>
                  <a:pt x="8777620" y="4493172"/>
                </a:cubicBezTo>
                <a:cubicBezTo>
                  <a:pt x="8576059" y="4495876"/>
                  <a:pt x="8413441" y="4511280"/>
                  <a:pt x="8122747" y="4493172"/>
                </a:cubicBezTo>
                <a:cubicBezTo>
                  <a:pt x="7832053" y="4475064"/>
                  <a:pt x="7698068" y="4463564"/>
                  <a:pt x="7382740" y="4493172"/>
                </a:cubicBezTo>
                <a:cubicBezTo>
                  <a:pt x="7067412" y="4522780"/>
                  <a:pt x="7134104" y="4505913"/>
                  <a:pt x="6983268" y="4493172"/>
                </a:cubicBezTo>
                <a:cubicBezTo>
                  <a:pt x="6832432" y="4480431"/>
                  <a:pt x="6534600" y="4468987"/>
                  <a:pt x="6413528" y="4493172"/>
                </a:cubicBezTo>
                <a:cubicBezTo>
                  <a:pt x="6292456" y="4517357"/>
                  <a:pt x="6117640" y="4475438"/>
                  <a:pt x="6014056" y="4493172"/>
                </a:cubicBezTo>
                <a:cubicBezTo>
                  <a:pt x="5910472" y="4510906"/>
                  <a:pt x="5436426" y="4482094"/>
                  <a:pt x="5274049" y="4493172"/>
                </a:cubicBezTo>
                <a:cubicBezTo>
                  <a:pt x="5111672" y="4504250"/>
                  <a:pt x="4760801" y="4506633"/>
                  <a:pt x="4619176" y="4493172"/>
                </a:cubicBezTo>
                <a:cubicBezTo>
                  <a:pt x="4477551" y="4479711"/>
                  <a:pt x="4019217" y="4455765"/>
                  <a:pt x="3794036" y="4493172"/>
                </a:cubicBezTo>
                <a:cubicBezTo>
                  <a:pt x="3568855" y="4530579"/>
                  <a:pt x="3433834" y="4480492"/>
                  <a:pt x="3139163" y="4493172"/>
                </a:cubicBezTo>
                <a:cubicBezTo>
                  <a:pt x="2844492" y="4505852"/>
                  <a:pt x="2491061" y="4498330"/>
                  <a:pt x="2314023" y="4493172"/>
                </a:cubicBezTo>
                <a:cubicBezTo>
                  <a:pt x="2136985" y="4488014"/>
                  <a:pt x="1879132" y="4463683"/>
                  <a:pt x="1659150" y="4493172"/>
                </a:cubicBezTo>
                <a:cubicBezTo>
                  <a:pt x="1439168" y="4522661"/>
                  <a:pt x="1046511" y="4498510"/>
                  <a:pt x="748877" y="4493172"/>
                </a:cubicBezTo>
                <a:cubicBezTo>
                  <a:pt x="401333" y="4491866"/>
                  <a:pt x="12916" y="4217144"/>
                  <a:pt x="0" y="3744295"/>
                </a:cubicBezTo>
                <a:cubicBezTo>
                  <a:pt x="-16699" y="3587292"/>
                  <a:pt x="-12446" y="3311899"/>
                  <a:pt x="0" y="3175166"/>
                </a:cubicBezTo>
                <a:cubicBezTo>
                  <a:pt x="12446" y="3038433"/>
                  <a:pt x="13396" y="2891874"/>
                  <a:pt x="0" y="2635990"/>
                </a:cubicBezTo>
                <a:cubicBezTo>
                  <a:pt x="-13396" y="2380106"/>
                  <a:pt x="-26943" y="2216462"/>
                  <a:pt x="0" y="2096815"/>
                </a:cubicBezTo>
                <a:cubicBezTo>
                  <a:pt x="26943" y="1977169"/>
                  <a:pt x="-19584" y="1680162"/>
                  <a:pt x="0" y="1527686"/>
                </a:cubicBezTo>
                <a:cubicBezTo>
                  <a:pt x="19584" y="1375210"/>
                  <a:pt x="-6582" y="1127037"/>
                  <a:pt x="0" y="74887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33022690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</a:rPr>
              <a:t>Chọn 1 trong 2 đề dưới đây: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>
                <a:solidFill>
                  <a:srgbClr val="C00000"/>
                </a:solidFill>
              </a:rPr>
              <a:t>Đề 1</a:t>
            </a:r>
            <a:r>
              <a:rPr lang="en-US" sz="3600">
                <a:solidFill>
                  <a:srgbClr val="000000"/>
                </a:solidFill>
              </a:rPr>
              <a:t>: Miêu tả một con vật mà em đã chăm sóc và gắn bó.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>
                <a:solidFill>
                  <a:srgbClr val="C00000"/>
                </a:solidFill>
              </a:rPr>
              <a:t>Đề 2</a:t>
            </a:r>
            <a:r>
              <a:rPr lang="en-US" sz="3600">
                <a:solidFill>
                  <a:srgbClr val="000000"/>
                </a:solidFill>
              </a:rPr>
              <a:t>: Miêu tả một con vật mà em đã được quan sát trên ti vi hoặc trong phim ảnh.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68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966452" y="502392"/>
            <a:ext cx="102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Dựa vào dàn ý đã lập trong hoạt động </a:t>
            </a:r>
            <a:r>
              <a:rPr lang="en-US" sz="4000" b="1" i="1"/>
              <a:t>Viết</a:t>
            </a:r>
            <a:r>
              <a:rPr lang="en-US" sz="4000" b="1"/>
              <a:t> ở Bài 28, viết bài văn miêu tả con vật mà em yêu thích.</a:t>
            </a:r>
          </a:p>
        </p:txBody>
      </p:sp>
      <p:pic>
        <p:nvPicPr>
          <p:cNvPr id="5" name="Picture 2" descr="Vở 4 Ô Ly Hồng Hà School Bạn Nhỏ No.0509 (48 Trang) | Nhà Sách Tiến Thọ">
            <a:extLst>
              <a:ext uri="{FF2B5EF4-FFF2-40B4-BE49-F238E27FC236}">
                <a16:creationId xmlns:a16="http://schemas.microsoft.com/office/drawing/2014/main" id="{D06E56C6-BC15-4306-B9A7-0C3B54C8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 t="14011" r="23687" b="13221"/>
          <a:stretch/>
        </p:blipFill>
        <p:spPr bwMode="auto">
          <a:xfrm>
            <a:off x="4663780" y="2628170"/>
            <a:ext cx="2834276" cy="40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ết mực nước Thiên Long Gel-08 Sunbeam | Thanh Thanh">
            <a:extLst>
              <a:ext uri="{FF2B5EF4-FFF2-40B4-BE49-F238E27FC236}">
                <a16:creationId xmlns:a16="http://schemas.microsoft.com/office/drawing/2014/main" id="{07F1EBA9-50B1-4078-B78D-E71874BF2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99"/>
          <a:stretch/>
        </p:blipFill>
        <p:spPr bwMode="auto">
          <a:xfrm rot="1470037">
            <a:off x="7962544" y="2349232"/>
            <a:ext cx="645267" cy="5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42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779419" y="329242"/>
            <a:ext cx="102289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Đọc soát và chỉnh sửa bài viết.</a:t>
            </a:r>
          </a:p>
          <a:p>
            <a:pPr algn="just"/>
            <a:r>
              <a:rPr lang="en-US" sz="3600" b="1"/>
              <a:t>a. Đọc lại bài làm của em để phát hiện lỗi.</a:t>
            </a:r>
          </a:p>
          <a:p>
            <a:pPr algn="just"/>
            <a:endParaRPr lang="en-US" sz="3600" b="1"/>
          </a:p>
          <a:p>
            <a:pPr algn="just"/>
            <a:endParaRPr lang="en-US" sz="3600" b="1"/>
          </a:p>
          <a:p>
            <a:pPr algn="just"/>
            <a:endParaRPr lang="en-US" sz="3600" b="1"/>
          </a:p>
          <a:p>
            <a:pPr algn="just"/>
            <a:endParaRPr lang="en-US" sz="3600" b="1"/>
          </a:p>
          <a:p>
            <a:pPr algn="just"/>
            <a:endParaRPr lang="en-US" sz="3600" b="1"/>
          </a:p>
          <a:p>
            <a:pPr algn="just"/>
            <a:endParaRPr lang="en-US" sz="3600" b="1"/>
          </a:p>
          <a:p>
            <a:pPr algn="just"/>
            <a:endParaRPr lang="en-US" sz="3600" b="1"/>
          </a:p>
          <a:p>
            <a:pPr algn="just"/>
            <a:endParaRPr lang="en-US" sz="3600" b="1"/>
          </a:p>
          <a:p>
            <a:pPr algn="just"/>
            <a:r>
              <a:rPr lang="en-US" sz="3600" b="1"/>
              <a:t>b. Chỉnh sửa lỗi (nếu có).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949B25-80CD-43EC-A0CA-25662D42B713}"/>
              </a:ext>
            </a:extLst>
          </p:cNvPr>
          <p:cNvGrpSpPr/>
          <p:nvPr/>
        </p:nvGrpSpPr>
        <p:grpSpPr>
          <a:xfrm>
            <a:off x="438637" y="1701478"/>
            <a:ext cx="11284564" cy="3954255"/>
            <a:chOff x="984471" y="2277212"/>
            <a:chExt cx="9073928" cy="31796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3D45A5-0282-4841-8E63-10454D33F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4471" y="2278250"/>
              <a:ext cx="7155646" cy="3178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EFB059-950D-4038-9D50-F544D7268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40116" y="2277212"/>
              <a:ext cx="1918283" cy="31796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62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9B876-95AF-48DA-BF36-93380F63B7C9}"/>
              </a:ext>
            </a:extLst>
          </p:cNvPr>
          <p:cNvSpPr txBox="1"/>
          <p:nvPr/>
        </p:nvSpPr>
        <p:spPr>
          <a:xfrm>
            <a:off x="792480" y="1377227"/>
            <a:ext cx="108779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/>
              <a:t> </a:t>
            </a:r>
            <a:r>
              <a:rPr lang="en-US" sz="4000" b="1"/>
              <a:t>   </a:t>
            </a:r>
            <a:r>
              <a:rPr lang="en-US" sz="8000" b="1"/>
              <a:t>VẬN DỤNG</a:t>
            </a:r>
            <a:endParaRPr lang="en-US" sz="4000" b="1"/>
          </a:p>
          <a:p>
            <a:pPr algn="just"/>
            <a:r>
              <a:rPr lang="en-US" sz="4000"/>
              <a:t>  </a:t>
            </a:r>
          </a:p>
          <a:p>
            <a:pPr algn="just"/>
            <a:r>
              <a:rPr lang="en-US" sz="4000"/>
              <a:t>   </a:t>
            </a:r>
            <a:r>
              <a:rPr lang="vi-VN" sz="4000"/>
              <a:t>Tìm đọc các bài văn miêu tả con vật hoặc trao đổi với người thân về đặc điểm của con vật trong bài văn em viết.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956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C21BA0-6ECA-4FEE-AE5B-0AD0E52F7D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16.Viết bài văn miêu tả con vậ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9A179D-3231-4F61-9621-373423938898}:6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C71AF2-4FCF-41DF-8640-B1F560B4D25D}:7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771771-04A2-4D3D-9CDA-256599765355}:7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E07A65-F5B2-42D9-B988-8C06FBC517AE}:6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CCC7B4-7E9D-4433-8D8C-31094D66B31E}:7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143E5-36A6-4763-BFBC-144BBA1DD835}:768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219</Words>
  <Application>Microsoft Office PowerPoint</Application>
  <PresentationFormat>Custom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AvantGarde</vt:lpstr>
      <vt:lpstr>Arial</vt:lpstr>
      <vt:lpstr>Vibur</vt:lpstr>
      <vt:lpstr>Catamaran</vt:lpstr>
      <vt:lpstr>Times New Roman</vt:lpstr>
      <vt:lpstr>Wingdings</vt:lpstr>
      <vt:lpstr>Roboto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Tuần16.Viết bài văn miêu tả con vật</dc:title>
  <dc:creator>PC</dc:creator>
  <cp:lastModifiedBy>STD_DELL</cp:lastModifiedBy>
  <cp:revision>98</cp:revision>
  <dcterms:modified xsi:type="dcterms:W3CDTF">2024-12-22T10:09:45Z</dcterms:modified>
</cp:coreProperties>
</file>