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02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936B9-2CA6-4E9E-AE64-F8FB23BB969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7F222-BD94-45B8-93A0-0C4FD9D64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1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9433-17B0-4B34-99B1-80A89FE8E5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09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927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566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F222-BD94-45B8-93A0-0C4FD9D646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66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341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F222-BD94-45B8-93A0-0C4FD9D646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38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693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679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394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036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48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247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F222-BD94-45B8-93A0-0C4FD9D646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71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524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744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2628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F222-BD94-45B8-93A0-0C4FD9D646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73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F222-BD94-45B8-93A0-0C4FD9D646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12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F222-BD94-45B8-93A0-0C4FD9D646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97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88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46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F222-BD94-45B8-93A0-0C4FD9D646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F222-BD94-45B8-93A0-0C4FD9D646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07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726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F222-BD94-45B8-93A0-0C4FD9D646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3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8F24B-0E14-46F3-AD69-CB55947AC6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014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F222-BD94-45B8-93A0-0C4FD9D646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2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B581-37ED-43F9-8932-5772C0D386D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F73-AAF4-41F0-8B37-AB4DB8FC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1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B581-37ED-43F9-8932-5772C0D386D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F73-AAF4-41F0-8B37-AB4DB8FC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7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B581-37ED-43F9-8932-5772C0D386D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F73-AAF4-41F0-8B37-AB4DB8FC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1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45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5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1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B581-37ED-43F9-8932-5772C0D386D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F73-AAF4-41F0-8B37-AB4DB8FC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5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B581-37ED-43F9-8932-5772C0D386D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F73-AAF4-41F0-8B37-AB4DB8FC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9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B581-37ED-43F9-8932-5772C0D386D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F73-AAF4-41F0-8B37-AB4DB8FC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9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B581-37ED-43F9-8932-5772C0D386D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F73-AAF4-41F0-8B37-AB4DB8FC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3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B581-37ED-43F9-8932-5772C0D386D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F73-AAF4-41F0-8B37-AB4DB8FC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B581-37ED-43F9-8932-5772C0D386D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F73-AAF4-41F0-8B37-AB4DB8FC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9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B581-37ED-43F9-8932-5772C0D386D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F73-AAF4-41F0-8B37-AB4DB8FC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4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B581-37ED-43F9-8932-5772C0D386D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F73-AAF4-41F0-8B37-AB4DB8FC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3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2B581-37ED-43F9-8932-5772C0D386D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31F73-AAF4-41F0-8B37-AB4DB8FC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4.mp3"/><Relationship Id="rId7" Type="http://schemas.openxmlformats.org/officeDocument/2006/relationships/image" Target="../media/image29.GIF"/><Relationship Id="rId2" Type="http://schemas.microsoft.com/office/2007/relationships/media" Target="../media/media4.mp3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11" Type="http://schemas.microsoft.com/office/2007/relationships/hdphoto" Target="../media/hdphoto20.wdp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42.GIF"/><Relationship Id="rId5" Type="http://schemas.microsoft.com/office/2007/relationships/hdphoto" Target="../media/hdphoto21.wdp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Relationship Id="rId6" Type="http://schemas.openxmlformats.org/officeDocument/2006/relationships/image" Target="../media/image32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mp3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18" Type="http://schemas.openxmlformats.org/officeDocument/2006/relationships/image" Target="../media/image15.png"/><Relationship Id="rId3" Type="http://schemas.openxmlformats.org/officeDocument/2006/relationships/audio" Target="../media/media2.mp3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17" Type="http://schemas.microsoft.com/office/2007/relationships/hdphoto" Target="../media/hdphoto8.wdp"/><Relationship Id="rId2" Type="http://schemas.microsoft.com/office/2007/relationships/media" Target="../media/media2.mp3"/><Relationship Id="rId16" Type="http://schemas.openxmlformats.org/officeDocument/2006/relationships/image" Target="../media/image14.png"/><Relationship Id="rId20" Type="http://schemas.openxmlformats.org/officeDocument/2006/relationships/image" Target="../media/image7.png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openxmlformats.org/officeDocument/2006/relationships/notesSlide" Target="../notesSlides/notesSlide4.xml"/><Relationship Id="rId15" Type="http://schemas.microsoft.com/office/2007/relationships/hdphoto" Target="../media/hdphoto7.wdp"/><Relationship Id="rId10" Type="http://schemas.openxmlformats.org/officeDocument/2006/relationships/image" Target="../media/image11.png"/><Relationship Id="rId19" Type="http://schemas.microsoft.com/office/2007/relationships/hdphoto" Target="../media/hdphoto9.wdp"/><Relationship Id="rId4" Type="http://schemas.openxmlformats.org/officeDocument/2006/relationships/slideLayout" Target="../slideLayouts/slideLayout2.xml"/><Relationship Id="rId9" Type="http://schemas.microsoft.com/office/2007/relationships/hdphoto" Target="../media/hdphoto4.wdp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microsoft.com/office/2007/relationships/hdphoto" Target="../media/hdphoto10.wdp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6.wdp"/><Relationship Id="rId18" Type="http://schemas.openxmlformats.org/officeDocument/2006/relationships/image" Target="../media/image23.png"/><Relationship Id="rId3" Type="http://schemas.openxmlformats.org/officeDocument/2006/relationships/audio" Target="../media/media3.mp3"/><Relationship Id="rId21" Type="http://schemas.microsoft.com/office/2007/relationships/hdphoto" Target="../media/hdphoto8.wdp"/><Relationship Id="rId7" Type="http://schemas.microsoft.com/office/2007/relationships/hdphoto" Target="../media/hdphoto5.wdp"/><Relationship Id="rId12" Type="http://schemas.openxmlformats.org/officeDocument/2006/relationships/image" Target="../media/image12.png"/><Relationship Id="rId17" Type="http://schemas.microsoft.com/office/2007/relationships/hdphoto" Target="../media/hdphoto14.wdp"/><Relationship Id="rId2" Type="http://schemas.microsoft.com/office/2007/relationships/media" Target="../media/media3.mp3"/><Relationship Id="rId16" Type="http://schemas.openxmlformats.org/officeDocument/2006/relationships/image" Target="../media/image22.png"/><Relationship Id="rId20" Type="http://schemas.openxmlformats.org/officeDocument/2006/relationships/image" Target="../media/image14.png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microsoft.com/office/2007/relationships/hdphoto" Target="../media/hdphoto12.wdp"/><Relationship Id="rId5" Type="http://schemas.openxmlformats.org/officeDocument/2006/relationships/notesSlide" Target="../notesSlides/notesSlide6.xml"/><Relationship Id="rId15" Type="http://schemas.microsoft.com/office/2007/relationships/hdphoto" Target="../media/hdphoto13.wdp"/><Relationship Id="rId10" Type="http://schemas.openxmlformats.org/officeDocument/2006/relationships/image" Target="../media/image20.png"/><Relationship Id="rId19" Type="http://schemas.microsoft.com/office/2007/relationships/hdphoto" Target="../media/hdphoto15.wdp"/><Relationship Id="rId4" Type="http://schemas.openxmlformats.org/officeDocument/2006/relationships/slideLayout" Target="../slideLayouts/slideLayout2.xml"/><Relationship Id="rId9" Type="http://schemas.microsoft.com/office/2007/relationships/hdphoto" Target="../media/hdphoto11.wdp"/><Relationship Id="rId14" Type="http://schemas.openxmlformats.org/officeDocument/2006/relationships/image" Target="../media/image21.png"/><Relationship Id="rId2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audio" Target="../media/audio3.wav"/><Relationship Id="rId11" Type="http://schemas.openxmlformats.org/officeDocument/2006/relationships/image" Target="../media/image24.png"/><Relationship Id="rId5" Type="http://schemas.openxmlformats.org/officeDocument/2006/relationships/audio" Target="../media/audio2.wav"/><Relationship Id="rId10" Type="http://schemas.microsoft.com/office/2007/relationships/hdphoto" Target="../media/hdphoto10.wdp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6.wdp"/><Relationship Id="rId18" Type="http://schemas.openxmlformats.org/officeDocument/2006/relationships/image" Target="../media/image27.png"/><Relationship Id="rId3" Type="http://schemas.openxmlformats.org/officeDocument/2006/relationships/audio" Target="../media/media3.mp3"/><Relationship Id="rId21" Type="http://schemas.microsoft.com/office/2007/relationships/hdphoto" Target="../media/hdphoto19.wdp"/><Relationship Id="rId7" Type="http://schemas.microsoft.com/office/2007/relationships/hdphoto" Target="../media/hdphoto8.wdp"/><Relationship Id="rId12" Type="http://schemas.openxmlformats.org/officeDocument/2006/relationships/image" Target="../media/image25.png"/><Relationship Id="rId17" Type="http://schemas.microsoft.com/office/2007/relationships/hdphoto" Target="../media/hdphoto17.wdp"/><Relationship Id="rId2" Type="http://schemas.microsoft.com/office/2007/relationships/media" Target="../media/media3.mp3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notesSlide" Target="../notesSlides/notesSlide8.xml"/><Relationship Id="rId15" Type="http://schemas.microsoft.com/office/2007/relationships/hdphoto" Target="../media/hdphoto6.wdp"/><Relationship Id="rId10" Type="http://schemas.openxmlformats.org/officeDocument/2006/relationships/image" Target="../media/image9.png"/><Relationship Id="rId19" Type="http://schemas.microsoft.com/office/2007/relationships/hdphoto" Target="../media/hdphoto18.wdp"/><Relationship Id="rId4" Type="http://schemas.openxmlformats.org/officeDocument/2006/relationships/slideLayout" Target="../slideLayouts/slideLayout2.xml"/><Relationship Id="rId9" Type="http://schemas.microsoft.com/office/2007/relationships/hdphoto" Target="../media/hdphoto5.wdp"/><Relationship Id="rId14" Type="http://schemas.openxmlformats.org/officeDocument/2006/relationships/image" Target="../media/image12.png"/><Relationship Id="rId2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microsoft.com/office/2007/relationships/hdphoto" Target="../media/hdphoto10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microsoft.com/office/2007/relationships/hdphoto" Target="../media/hdphoto18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72180" y="3915053"/>
            <a:ext cx="7226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30: ĐỌC:THƯƠNG ÔNG</a:t>
            </a:r>
          </a:p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tiết 1+ 2)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2388" y="1406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b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ỦY BAN NHÂN DÂN HUYỆN AN LÃO</a:t>
            </a:r>
          </a:p>
          <a:p>
            <a:pPr lvl="0" algn="ctr">
              <a:defRPr/>
            </a:pPr>
            <a:r>
              <a:rPr lang="en-US" altLang="zh-CN" b="1" u="sng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TRƯỜNG TIỂU HỌC QUANG TRUNG</a:t>
            </a:r>
            <a:endParaRPr lang="zh-CN" altLang="en-US" b="1" u="sng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2787587" y="953592"/>
            <a:ext cx="666713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</a:p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2993254" y="5314008"/>
            <a:ext cx="666713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</a:p>
          <a:p>
            <a:pPr algn="ctr"/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2024 - 2025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9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ydukyNhacchuong-Dangcapnhat_48bf (mp3cut.net) (4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47800" y="145850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152400"/>
            <a:ext cx="5410200" cy="3494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74" y="3810000"/>
            <a:ext cx="6553199" cy="2795466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208818" y="152400"/>
            <a:ext cx="3962400" cy="3494497"/>
          </a:xfrm>
          <a:prstGeom prst="wedgeEllipseCallout">
            <a:avLst>
              <a:gd name="adj1" fmla="val -71532"/>
              <a:gd name="adj2" fmla="val 2681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 MỪNG THẦY TRÒ ĐƯỜNG TĂNG ĐÃ VƯỢT QUA THỬ THÁCH LẤY CHÂN KINH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2" b="98182" l="0" r="100000">
                        <a14:foregroundMark x1="40385" y1="17045" x2="43462" y2="88864"/>
                        <a14:foregroundMark x1="35385" y1="24318" x2="30000" y2="46591"/>
                        <a14:foregroundMark x1="72308" y1="18409" x2="61154" y2="81136"/>
                        <a14:foregroundMark x1="67308" y1="69318" x2="82308" y2="81136"/>
                        <a14:foregroundMark x1="72308" y1="74318" x2="70000" y2="87273"/>
                        <a14:foregroundMark x1="18846" y1="75682" x2="52308" y2="90909"/>
                        <a14:foregroundMark x1="16538" y1="82273" x2="26538" y2="82500"/>
                        <a14:foregroundMark x1="45000" y1="73864" x2="61923" y2="73864"/>
                        <a14:foregroundMark x1="31923" y1="52045" x2="25769" y2="5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282535"/>
            <a:ext cx="2476500" cy="419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79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407410" y="1694180"/>
            <a:ext cx="5893435" cy="27076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24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26F2BD-FB46-44F5-B741-153FD36603EE}"/>
              </a:ext>
            </a:extLst>
          </p:cNvPr>
          <p:cNvSpPr txBox="1"/>
          <p:nvPr/>
        </p:nvSpPr>
        <p:spPr>
          <a:xfrm>
            <a:off x="5057776" y="2147681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4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sưng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4E846C-5E00-47FA-9452-AE65F248E0D2}"/>
              </a:ext>
            </a:extLst>
          </p:cNvPr>
          <p:cNvSpPr txBox="1"/>
          <p:nvPr/>
        </p:nvSpPr>
        <p:spPr>
          <a:xfrm>
            <a:off x="4804913" y="2949123"/>
            <a:ext cx="3486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hập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khiễng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250EA0-A71F-4FEA-A043-45666AC3624F}"/>
              </a:ext>
            </a:extLst>
          </p:cNvPr>
          <p:cNvSpPr txBox="1"/>
          <p:nvPr/>
        </p:nvSpPr>
        <p:spPr>
          <a:xfrm>
            <a:off x="5024439" y="3595527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146C85-BBD0-4D7F-A452-003E5714EF59}"/>
              </a:ext>
            </a:extLst>
          </p:cNvPr>
          <p:cNvSpPr txBox="1"/>
          <p:nvPr/>
        </p:nvSpPr>
        <p:spPr>
          <a:xfrm>
            <a:off x="5024438" y="4248838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xmlns="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39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8580755" y="527685"/>
            <a:ext cx="2819400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765929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340284" y="2754856"/>
            <a:ext cx="102161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noProof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noProof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800" noProof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endParaRPr lang="en-US" sz="2800" noProof="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sưng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tấy</a:t>
            </a:r>
            <a:endParaRPr kumimoji="0" lang="en-US" sz="2800" b="0" i="0" u="none" strike="noStrike" kern="1200" cap="none" spc="0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noProof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thềm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endParaRPr kumimoji="0" lang="en-US" sz="2800" b="0" i="0" u="none" strike="noStrike" kern="1200" cap="none" spc="0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Nhấc</a:t>
            </a:r>
            <a:r>
              <a:rPr lang="en-US" sz="2800" noProof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noProof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noProof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noProof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18">
            <a:extLst>
              <a:ext uri="{FF2B5EF4-FFF2-40B4-BE49-F238E27FC236}">
                <a16:creationId xmlns=""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46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4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60470" y="1045210"/>
            <a:ext cx="6916420" cy="1470182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974" y="1369884"/>
              <a:ext cx="1808630" cy="1029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Tấy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Sưng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to,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đau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nhức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9510" y="2700020"/>
            <a:ext cx="6916420" cy="1832610"/>
            <a:chOff x="172324" y="1157225"/>
            <a:chExt cx="2109019" cy="1753583"/>
          </a:xfrm>
        </p:grpSpPr>
        <p:sp>
          <p:nvSpPr>
            <p:cNvPr id="8" name="Hexagon 7"/>
            <p:cNvSpPr/>
            <p:nvPr/>
          </p:nvSpPr>
          <p:spPr>
            <a:xfrm>
              <a:off x="172324" y="115722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288974" y="1369884"/>
              <a:ext cx="1808630" cy="1030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Khập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khiễng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khập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khà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Dáng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bên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cao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bên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thấp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không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đều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82390" y="4657090"/>
            <a:ext cx="6916420" cy="1537308"/>
            <a:chOff x="172324" y="1157225"/>
            <a:chExt cx="2109019" cy="1471015"/>
          </a:xfrm>
        </p:grpSpPr>
        <p:sp>
          <p:nvSpPr>
            <p:cNvPr id="16" name="Hexagon 15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315308" y="1185168"/>
              <a:ext cx="1808630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Lon ton</a:t>
              </a: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Dáng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hoặc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chạy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(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thường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của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trẻ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em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)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với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những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bước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ngắn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nhanh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4513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F7A3BFF-7B6D-4F4D-9483-2AA5C7875E1D}"/>
              </a:ext>
            </a:extLst>
          </p:cNvPr>
          <p:cNvCxnSpPr/>
          <p:nvPr/>
        </p:nvCxnSpPr>
        <p:spPr>
          <a:xfrm>
            <a:off x="733646" y="2679405"/>
            <a:ext cx="15629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A612FD0-A8E5-4988-B98A-E8BDEBCB05D0}"/>
              </a:ext>
            </a:extLst>
          </p:cNvPr>
          <p:cNvCxnSpPr>
            <a:cxnSpLocks/>
          </p:cNvCxnSpPr>
          <p:nvPr/>
        </p:nvCxnSpPr>
        <p:spPr>
          <a:xfrm>
            <a:off x="2402908" y="2679405"/>
            <a:ext cx="136101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445E779-D4C9-4B1D-AFD8-6DE559315FD6}"/>
              </a:ext>
            </a:extLst>
          </p:cNvPr>
          <p:cNvCxnSpPr/>
          <p:nvPr/>
        </p:nvCxnSpPr>
        <p:spPr>
          <a:xfrm>
            <a:off x="5507664" y="2115880"/>
            <a:ext cx="15629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98893EF7-DA38-45D5-942A-22889D86EEEB}"/>
              </a:ext>
            </a:extLst>
          </p:cNvPr>
          <p:cNvCxnSpPr/>
          <p:nvPr/>
        </p:nvCxnSpPr>
        <p:spPr>
          <a:xfrm>
            <a:off x="4051003" y="2477387"/>
            <a:ext cx="15629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870158A-9C8E-4C9B-AB3C-789541EFE120}"/>
              </a:ext>
            </a:extLst>
          </p:cNvPr>
          <p:cNvSpPr txBox="1"/>
          <p:nvPr/>
        </p:nvSpPr>
        <p:spPr>
          <a:xfrm>
            <a:off x="1851896" y="5862895"/>
            <a:ext cx="4930775" cy="58229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69332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4051005" y="5398625"/>
            <a:ext cx="4518837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429B04A8-074A-476B-8195-781E99292B8B}"/>
              </a:ext>
            </a:extLst>
          </p:cNvPr>
          <p:cNvCxnSpPr>
            <a:cxnSpLocks/>
          </p:cNvCxnSpPr>
          <p:nvPr/>
        </p:nvCxnSpPr>
        <p:spPr>
          <a:xfrm flipH="1">
            <a:off x="2958595" y="1211812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F71A68AA-1FCD-4088-A3B1-1FE1AF0704C6}"/>
              </a:ext>
            </a:extLst>
          </p:cNvPr>
          <p:cNvCxnSpPr>
            <a:cxnSpLocks/>
          </p:cNvCxnSpPr>
          <p:nvPr/>
        </p:nvCxnSpPr>
        <p:spPr>
          <a:xfrm flipH="1">
            <a:off x="2743200" y="1675175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664A383D-E79F-4432-AC86-D75A8FEF60E5}"/>
              </a:ext>
            </a:extLst>
          </p:cNvPr>
          <p:cNvCxnSpPr>
            <a:cxnSpLocks/>
          </p:cNvCxnSpPr>
          <p:nvPr/>
        </p:nvCxnSpPr>
        <p:spPr>
          <a:xfrm flipH="1">
            <a:off x="3170984" y="2007524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1C7E856-7E10-4A96-AD22-C72974462C77}"/>
              </a:ext>
            </a:extLst>
          </p:cNvPr>
          <p:cNvCxnSpPr>
            <a:cxnSpLocks/>
          </p:cNvCxnSpPr>
          <p:nvPr/>
        </p:nvCxnSpPr>
        <p:spPr>
          <a:xfrm flipH="1">
            <a:off x="3736577" y="2339873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F3903D2-598F-4D4E-8A81-852D98EA98FF}"/>
              </a:ext>
            </a:extLst>
          </p:cNvPr>
          <p:cNvCxnSpPr>
            <a:cxnSpLocks/>
          </p:cNvCxnSpPr>
          <p:nvPr/>
        </p:nvCxnSpPr>
        <p:spPr>
          <a:xfrm flipH="1">
            <a:off x="3296570" y="2695899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EBA8FAA0-3989-4AFF-A283-5445C5B5CE63}"/>
              </a:ext>
            </a:extLst>
          </p:cNvPr>
          <p:cNvCxnSpPr>
            <a:cxnSpLocks/>
          </p:cNvCxnSpPr>
          <p:nvPr/>
        </p:nvCxnSpPr>
        <p:spPr>
          <a:xfrm flipH="1">
            <a:off x="3349732" y="3051408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701B6ECE-01C7-4935-AC07-EB31D12F1BCD}"/>
              </a:ext>
            </a:extLst>
          </p:cNvPr>
          <p:cNvCxnSpPr>
            <a:cxnSpLocks/>
          </p:cNvCxnSpPr>
          <p:nvPr/>
        </p:nvCxnSpPr>
        <p:spPr>
          <a:xfrm flipH="1">
            <a:off x="3322955" y="3483905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418BB89-6C59-449F-873D-069C5501A985}"/>
              </a:ext>
            </a:extLst>
          </p:cNvPr>
          <p:cNvCxnSpPr>
            <a:cxnSpLocks/>
          </p:cNvCxnSpPr>
          <p:nvPr/>
        </p:nvCxnSpPr>
        <p:spPr>
          <a:xfrm flipH="1">
            <a:off x="3349732" y="3927521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B7EC3C1D-0862-443F-B110-5682A20B57BA}"/>
              </a:ext>
            </a:extLst>
          </p:cNvPr>
          <p:cNvCxnSpPr>
            <a:cxnSpLocks/>
          </p:cNvCxnSpPr>
          <p:nvPr/>
        </p:nvCxnSpPr>
        <p:spPr>
          <a:xfrm flipH="1">
            <a:off x="2795288" y="4169030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C4E7B2BA-5B0B-4FF4-BDCE-CC343BE655E6}"/>
              </a:ext>
            </a:extLst>
          </p:cNvPr>
          <p:cNvCxnSpPr>
            <a:cxnSpLocks/>
          </p:cNvCxnSpPr>
          <p:nvPr/>
        </p:nvCxnSpPr>
        <p:spPr>
          <a:xfrm flipH="1">
            <a:off x="3552753" y="4501379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5A9398E3-0207-499D-866C-C7418D425931}"/>
              </a:ext>
            </a:extLst>
          </p:cNvPr>
          <p:cNvCxnSpPr>
            <a:cxnSpLocks/>
          </p:cNvCxnSpPr>
          <p:nvPr/>
        </p:nvCxnSpPr>
        <p:spPr>
          <a:xfrm flipH="1">
            <a:off x="3224146" y="4878840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43E7B62-36FC-4BFB-B6DE-64990805BA9F}"/>
              </a:ext>
            </a:extLst>
          </p:cNvPr>
          <p:cNvCxnSpPr>
            <a:cxnSpLocks/>
          </p:cNvCxnSpPr>
          <p:nvPr/>
        </p:nvCxnSpPr>
        <p:spPr>
          <a:xfrm flipH="1">
            <a:off x="3054225" y="5352421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0F66F8F4-B289-4119-A839-D491767C8A59}"/>
              </a:ext>
            </a:extLst>
          </p:cNvPr>
          <p:cNvCxnSpPr>
            <a:cxnSpLocks/>
          </p:cNvCxnSpPr>
          <p:nvPr/>
        </p:nvCxnSpPr>
        <p:spPr>
          <a:xfrm flipH="1">
            <a:off x="6699867" y="1377986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99EFD32-E476-45EF-863E-E27A0776088F}"/>
              </a:ext>
            </a:extLst>
          </p:cNvPr>
          <p:cNvCxnSpPr>
            <a:cxnSpLocks/>
          </p:cNvCxnSpPr>
          <p:nvPr/>
        </p:nvCxnSpPr>
        <p:spPr>
          <a:xfrm flipH="1">
            <a:off x="7197719" y="1736011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6727EC6B-BECE-4FD0-9D70-6DF917AD219D}"/>
              </a:ext>
            </a:extLst>
          </p:cNvPr>
          <p:cNvCxnSpPr>
            <a:cxnSpLocks/>
          </p:cNvCxnSpPr>
          <p:nvPr/>
        </p:nvCxnSpPr>
        <p:spPr>
          <a:xfrm flipH="1">
            <a:off x="6946551" y="2187262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C73A8324-BFF6-42E4-B3CC-F91A255D8296}"/>
              </a:ext>
            </a:extLst>
          </p:cNvPr>
          <p:cNvCxnSpPr>
            <a:cxnSpLocks/>
          </p:cNvCxnSpPr>
          <p:nvPr/>
        </p:nvCxnSpPr>
        <p:spPr>
          <a:xfrm flipH="1">
            <a:off x="6475126" y="2519056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D852D15F-F188-4FE5-90CB-FC5ADC8D3305}"/>
              </a:ext>
            </a:extLst>
          </p:cNvPr>
          <p:cNvCxnSpPr>
            <a:cxnSpLocks/>
          </p:cNvCxnSpPr>
          <p:nvPr/>
        </p:nvCxnSpPr>
        <p:spPr>
          <a:xfrm flipH="1">
            <a:off x="6461986" y="2813929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5476F85C-8CCB-4C66-9361-5EF87865A7AA}"/>
              </a:ext>
            </a:extLst>
          </p:cNvPr>
          <p:cNvCxnSpPr>
            <a:cxnSpLocks/>
          </p:cNvCxnSpPr>
          <p:nvPr/>
        </p:nvCxnSpPr>
        <p:spPr>
          <a:xfrm flipH="1">
            <a:off x="6758799" y="3219051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C45C4387-CA38-47C6-BC15-62CB4C0148A2}"/>
              </a:ext>
            </a:extLst>
          </p:cNvPr>
          <p:cNvCxnSpPr>
            <a:cxnSpLocks/>
          </p:cNvCxnSpPr>
          <p:nvPr/>
        </p:nvCxnSpPr>
        <p:spPr>
          <a:xfrm flipH="1">
            <a:off x="6204098" y="3595173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9C82543B-B0A8-4A5F-B35C-3C5E308111B5}"/>
              </a:ext>
            </a:extLst>
          </p:cNvPr>
          <p:cNvCxnSpPr>
            <a:cxnSpLocks/>
          </p:cNvCxnSpPr>
          <p:nvPr/>
        </p:nvCxnSpPr>
        <p:spPr>
          <a:xfrm flipH="1">
            <a:off x="6556401" y="3975428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151358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3364637" y="4805917"/>
            <a:ext cx="4758637" cy="113258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7D089E06-9903-4071-8374-FF263445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1" y="62145"/>
            <a:ext cx="527050" cy="54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5768132C-D7DB-4660-AB02-304C4F03C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69" y="113558"/>
            <a:ext cx="527050" cy="427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585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25010" y="1069187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3965893" y="5044062"/>
            <a:ext cx="3996341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3822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0524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5039" y="2403420"/>
            <a:ext cx="9287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850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1154844" y="5747058"/>
            <a:ext cx="542671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D60ED24-66E7-4306-9BF9-B6FDDE3F1148}"/>
              </a:ext>
            </a:extLst>
          </p:cNvPr>
          <p:cNvCxnSpPr/>
          <p:nvPr/>
        </p:nvCxnSpPr>
        <p:spPr>
          <a:xfrm>
            <a:off x="1648047" y="1584251"/>
            <a:ext cx="118021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6577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390617" y="5956916"/>
            <a:ext cx="8939814" cy="6010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Khi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D60ED24-66E7-4306-9BF9-B6FDDE3F1148}"/>
              </a:ext>
            </a:extLst>
          </p:cNvPr>
          <p:cNvCxnSpPr>
            <a:cxnSpLocks/>
          </p:cNvCxnSpPr>
          <p:nvPr/>
        </p:nvCxnSpPr>
        <p:spPr>
          <a:xfrm>
            <a:off x="1616149" y="5220586"/>
            <a:ext cx="140349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3932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1154843" y="5613992"/>
            <a:ext cx="7468161" cy="9439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Theo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D60ED24-66E7-4306-9BF9-B6FDDE3F1148}"/>
              </a:ext>
            </a:extLst>
          </p:cNvPr>
          <p:cNvCxnSpPr>
            <a:cxnSpLocks/>
          </p:cNvCxnSpPr>
          <p:nvPr/>
        </p:nvCxnSpPr>
        <p:spPr>
          <a:xfrm>
            <a:off x="4125433" y="4274288"/>
            <a:ext cx="21584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353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86241"/>
            <a:ext cx="7749396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160820"/>
            <a:ext cx="5174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5728855" y="4876800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3175" y="107677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3961" y="751512"/>
            <a:ext cx="1824184" cy="12401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2068" y="1253007"/>
            <a:ext cx="5174672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cs typeface="Arial-Rounded" panose="020B0500000000000000" pitchFamily="34" charset="0"/>
                <a:sym typeface="+mn-ea"/>
              </a:rPr>
              <a:t>Ông bước lên thềm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cs typeface="Arial-Rounded" panose="020B0500000000000000" pitchFamily="34" charset="0"/>
                <a:sym typeface="+mn-ea"/>
              </a:rPr>
              <a:t>Trong lòng sung sướng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cs typeface="Arial-Rounded" panose="020B0500000000000000" pitchFamily="34" charset="0"/>
                <a:sym typeface="+mn-ea"/>
              </a:rPr>
              <a:t>Quẳng gậy, cúi xuống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cs typeface="Arial-Rounded" panose="020B0500000000000000" pitchFamily="34" charset="0"/>
                <a:sym typeface="+mn-ea"/>
              </a:rPr>
              <a:t>Quên cả đớn đau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cs typeface="Arial-Rounded" panose="020B0500000000000000" pitchFamily="34" charset="0"/>
                <a:sym typeface="+mn-ea"/>
              </a:rPr>
              <a:t>Ôm cháu xoa đầu: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cs typeface="Arial-Rounded" panose="020B0500000000000000" pitchFamily="34" charset="0"/>
                <a:sym typeface="+mn-ea"/>
              </a:rPr>
              <a:t>- Hoan hô thằng bé!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cs typeface="Arial-Rounded" panose="020B0500000000000000" pitchFamily="34" charset="0"/>
                <a:sym typeface="+mn-ea"/>
              </a:rPr>
              <a:t>Bé thế mà khoẻ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cs typeface="Arial-Rounded" panose="020B0500000000000000" pitchFamily="34" charset="0"/>
                <a:sym typeface="+mn-ea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3"/>
          <p:cNvSpPr/>
          <p:nvPr/>
        </p:nvSpPr>
        <p:spPr>
          <a:xfrm>
            <a:off x="219723" y="1269586"/>
            <a:ext cx="5174672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Quẳng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endParaRPr lang="en-US" sz="3200" noProof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Hoan</a:t>
            </a:r>
            <a:endParaRPr kumimoji="0" lang="en-US" sz="3200" b="0" i="0" u="none" strike="noStrike" kern="1200" cap="none" spc="0" normalizeH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endParaRPr lang="en-US" sz="3200" baseline="0" noProof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ldLvl="0" animBg="1"/>
      <p:bldP spid="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4929" y="1906270"/>
            <a:ext cx="66896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Luyện</a:t>
            </a:r>
            <a:r>
              <a:rPr kumimoji="0" lang="en-US" altLang="zh-CN" sz="8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8000" b="1" i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tập</a:t>
            </a:r>
            <a:r>
              <a:rPr kumimoji="0" lang="en-US" altLang="zh-CN" sz="80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8000" b="1" i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theo</a:t>
            </a:r>
            <a:r>
              <a:rPr kumimoji="0" lang="en-US" altLang="zh-CN" sz="80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8000" b="1" i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văn</a:t>
            </a:r>
            <a:r>
              <a:rPr kumimoji="0" lang="en-US" altLang="zh-CN" sz="8000" b="1" i="1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8000" b="1" i="1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bản</a:t>
            </a:r>
            <a:r>
              <a:rPr kumimoji="0" lang="en-US" altLang="zh-CN" sz="8000" b="1" i="1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8000" b="1" i="1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đọc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0557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376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89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89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89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9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489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9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7DE72CFD-EBB4-4A1B-96F8-9AA2777AB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23953" y="2679405"/>
            <a:ext cx="6602819" cy="1721939"/>
          </a:xfr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D3A9359A-1FCB-43A0-BE1E-C6B75A846A58}"/>
              </a:ext>
            </a:extLst>
          </p:cNvPr>
          <p:cNvSpPr/>
          <p:nvPr/>
        </p:nvSpPr>
        <p:spPr>
          <a:xfrm>
            <a:off x="2987749" y="2785730"/>
            <a:ext cx="2286000" cy="754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FA58FD1-8666-44B4-AD10-A32DA2F70AF9}"/>
              </a:ext>
            </a:extLst>
          </p:cNvPr>
          <p:cNvSpPr/>
          <p:nvPr/>
        </p:nvSpPr>
        <p:spPr>
          <a:xfrm>
            <a:off x="7506586" y="2785730"/>
            <a:ext cx="2286000" cy="754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F45BE3F-3DD5-436F-B13D-ED0353DD15BC}"/>
              </a:ext>
            </a:extLst>
          </p:cNvPr>
          <p:cNvSpPr/>
          <p:nvPr/>
        </p:nvSpPr>
        <p:spPr>
          <a:xfrm>
            <a:off x="3168502" y="3646967"/>
            <a:ext cx="2286000" cy="754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1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animBg="1"/>
      <p:bldP spid="9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66513" y="2890351"/>
            <a:ext cx="5332043" cy="677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855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72" l="0" r="100000">
                        <a14:foregroundMark x1="22813" y1="9763" x2="22813" y2="9763"/>
                        <a14:foregroundMark x1="27813" y1="14248" x2="27813" y2="14248"/>
                        <a14:foregroundMark x1="19844" y1="10818" x2="19844" y2="10818"/>
                        <a14:foregroundMark x1="18281" y1="12929" x2="18281" y2="12929"/>
                        <a14:foregroundMark x1="20313" y1="14776" x2="20313" y2="14776"/>
                        <a14:foregroundMark x1="18438" y1="8179" x2="18438" y2="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14601"/>
            <a:ext cx="6096000" cy="3609975"/>
          </a:xfrm>
          <a:prstGeom prst="rect">
            <a:avLst/>
          </a:prstGeom>
        </p:spPr>
      </p:pic>
      <p:pic>
        <p:nvPicPr>
          <p:cNvPr id="4" name="TaydukyNhacchuong-Dangcapnhat_48bf (mp3cut.net) (5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77800" y="533400"/>
            <a:ext cx="609600" cy="6096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905000" y="0"/>
            <a:ext cx="7315200" cy="2514601"/>
          </a:xfrm>
          <a:prstGeom prst="wedgeEllipseCallout">
            <a:avLst>
              <a:gd name="adj1" fmla="val -55681"/>
              <a:gd name="adj2" fmla="val 7407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 và khởi động: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 </a:t>
            </a:r>
            <a:r>
              <a:rPr kumimoji="0" lang="en-US" sz="2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kumimoji="0" lang="en-US" sz="2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 ta hãy giúp thầy trò đường tăng trả lời tốt các câu hỏi vượt qua các thử thách để đến Tây Trúc thỉnh kinh nhé</a:t>
            </a: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590800"/>
            <a:ext cx="2357489" cy="2419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55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3856729"/>
            <a:ext cx="1647457" cy="177165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1" b="100000" l="0" r="100000">
                        <a14:foregroundMark x1="22803" y1="66602" x2="31829" y2="61914"/>
                        <a14:foregroundMark x1="23990" y1="70313" x2="32304" y2="65039"/>
                        <a14:foregroundMark x1="30641" y1="57031" x2="31591" y2="59375"/>
                        <a14:foregroundMark x1="37055" y1="57227" x2="39430" y2="56250"/>
                        <a14:foregroundMark x1="39430" y1="56250" x2="39430" y2="56250"/>
                        <a14:foregroundMark x1="37055" y1="63477" x2="43230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4163548"/>
            <a:ext cx="1503759" cy="18288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3" b="96457" l="0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16" y="1752600"/>
            <a:ext cx="3030415" cy="2138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32" b="95548" l="9961" r="90625">
                        <a14:foregroundMark x1="61914" y1="20205" x2="61914" y2="20205"/>
                        <a14:foregroundMark x1="61914" y1="25685" x2="61914" y2="25685"/>
                        <a14:foregroundMark x1="62305" y1="34247" x2="62305" y2="34247"/>
                        <a14:foregroundMark x1="65430" y1="66438" x2="65430" y2="66438"/>
                        <a14:foregroundMark x1="66211" y1="81507" x2="66211" y2="81507"/>
                        <a14:foregroundMark x1="66406" y1="53425" x2="66406" y2="53425"/>
                        <a14:foregroundMark x1="76172" y1="32534" x2="76172" y2="32534"/>
                        <a14:foregroundMark x1="72266" y1="26712" x2="72266" y2="26712"/>
                        <a14:foregroundMark x1="77344" y1="34247" x2="77344" y2="34247"/>
                        <a14:foregroundMark x1="72266" y1="26712" x2="72266" y2="2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7" r="30366"/>
          <a:stretch>
            <a:fillRect/>
          </a:stretch>
        </p:blipFill>
        <p:spPr>
          <a:xfrm>
            <a:off x="5597845" y="4140004"/>
            <a:ext cx="1442090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63" b="100000" l="0" r="90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54" y="3997590"/>
            <a:ext cx="1421847" cy="2322350"/>
          </a:xfrm>
          <a:prstGeom prst="rect">
            <a:avLst/>
          </a:prstGeom>
        </p:spPr>
      </p:pic>
      <p:sp>
        <p:nvSpPr>
          <p:cNvPr id="3" name="Flowchart: Connector 2">
            <a:hlinkClick r:id="" action="ppaction://noaction"/>
          </p:cNvPr>
          <p:cNvSpPr/>
          <p:nvPr/>
        </p:nvSpPr>
        <p:spPr>
          <a:xfrm>
            <a:off x="5597845" y="6319940"/>
            <a:ext cx="5334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478" b="100000" l="7083" r="90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6" y="32826"/>
            <a:ext cx="3124200" cy="2616517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564" b="96433" l="1077" r="98077">
                        <a14:foregroundMark x1="81769" y1="39911" x2="82615" y2="41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5828610"/>
            <a:ext cx="1374683" cy="948531"/>
          </a:xfrm>
          <a:prstGeom prst="rect">
            <a:avLst/>
          </a:prstGeom>
        </p:spPr>
      </p:pic>
      <p:sp>
        <p:nvSpPr>
          <p:cNvPr id="4" name="Pentagon 3">
            <a:hlinkClick r:id="" action="ppaction://noaction"/>
          </p:cNvPr>
          <p:cNvSpPr/>
          <p:nvPr/>
        </p:nvSpPr>
        <p:spPr>
          <a:xfrm>
            <a:off x="11277600" y="6449505"/>
            <a:ext cx="914400" cy="32763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TaydukyNhacchuong-Dangcapnhat_48bf (mp3cut.net) (2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676400" y="171128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203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939E-6 L 0.00069 -0.35338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76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5 L -3.33333E-6 2.53469E-6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35985E-6 L 0.43316 -0.00786 " pathEditMode="relative" rAng="0" ptsTypes="AA">
                                      <p:cBhvr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91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77453" y="787364"/>
            <a:ext cx="493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1593685"/>
            <a:ext cx="4928323" cy="9706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6912" y="1579116"/>
            <a:ext cx="5622688" cy="9940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2787340"/>
            <a:ext cx="4905576" cy="8702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5932" y="2755684"/>
            <a:ext cx="5573667" cy="9019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88" y="1577027"/>
            <a:ext cx="650425" cy="571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670" y="2768391"/>
            <a:ext cx="649634" cy="5708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038" y="1577027"/>
            <a:ext cx="649634" cy="5197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75" y="2734903"/>
            <a:ext cx="649634" cy="570890"/>
          </a:xfrm>
          <a:prstGeom prst="rect">
            <a:avLst/>
          </a:prstGeom>
        </p:spPr>
      </p:pic>
      <p:sp>
        <p:nvSpPr>
          <p:cNvPr id="18" name="Arrow: Right 13">
            <a:hlinkClick r:id="" action="ppaction://noaction"/>
          </p:cNvPr>
          <p:cNvSpPr/>
          <p:nvPr/>
        </p:nvSpPr>
        <p:spPr>
          <a:xfrm rot="10605222" flipH="1">
            <a:off x="11273779" y="6092987"/>
            <a:ext cx="897416" cy="7602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66800" y="220626"/>
            <a:ext cx="10744200" cy="10747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" name="Content Placeholder 3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71777"/>
            <a:ext cx="7543800" cy="298622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4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3" b="96457" l="0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72096"/>
            <a:ext cx="2209800" cy="282406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52">
            <a:off x="2072846" y="4185691"/>
            <a:ext cx="1426310" cy="18398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1" b="100000" l="0" r="100000">
                        <a14:foregroundMark x1="22803" y1="66602" x2="31829" y2="61914"/>
                        <a14:foregroundMark x1="23990" y1="70313" x2="32304" y2="65039"/>
                        <a14:foregroundMark x1="30641" y1="57031" x2="31591" y2="59375"/>
                        <a14:foregroundMark x1="37055" y1="57227" x2="39430" y2="56250"/>
                        <a14:foregroundMark x1="39430" y1="56250" x2="39430" y2="56250"/>
                        <a14:foregroundMark x1="37055" y1="63477" x2="43230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54" y="4110575"/>
            <a:ext cx="1346950" cy="1971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32" b="95548" l="9961" r="90625">
                        <a14:foregroundMark x1="61914" y1="20205" x2="61914" y2="20205"/>
                        <a14:foregroundMark x1="61914" y1="25685" x2="61914" y2="25685"/>
                        <a14:foregroundMark x1="62305" y1="34247" x2="62305" y2="34247"/>
                        <a14:foregroundMark x1="65430" y1="66438" x2="65430" y2="66438"/>
                        <a14:foregroundMark x1="66211" y1="81507" x2="66211" y2="81507"/>
                        <a14:foregroundMark x1="66406" y1="53425" x2="66406" y2="53425"/>
                        <a14:foregroundMark x1="76172" y1="32534" x2="76172" y2="32534"/>
                        <a14:foregroundMark x1="72266" y1="26712" x2="72266" y2="26712"/>
                        <a14:foregroundMark x1="77344" y1="34247" x2="77344" y2="34247"/>
                        <a14:foregroundMark x1="72266" y1="26712" x2="72266" y2="2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7" r="30366"/>
          <a:stretch>
            <a:fillRect/>
          </a:stretch>
        </p:blipFill>
        <p:spPr>
          <a:xfrm>
            <a:off x="4495800" y="3915448"/>
            <a:ext cx="1213490" cy="249649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52" b="92777" l="5077" r="91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670970"/>
            <a:ext cx="2859760" cy="274097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41625" y1="34625" x2="41125" y2="38750"/>
                        <a14:foregroundMark x1="38250" y1="36125" x2="38750" y2="39750"/>
                        <a14:foregroundMark x1="52250" y1="28500" x2="53500" y2="32375"/>
                        <a14:foregroundMark x1="50250" y1="47750" x2="67875" y2="4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22" y="4892626"/>
            <a:ext cx="2005818" cy="2005818"/>
          </a:xfrm>
          <a:prstGeom prst="rect">
            <a:avLst/>
          </a:prstGeom>
        </p:spPr>
      </p:pic>
      <p:sp>
        <p:nvSpPr>
          <p:cNvPr id="2" name="Flowchart: Connector 1">
            <a:hlinkClick r:id="" action="ppaction://noaction"/>
          </p:cNvPr>
          <p:cNvSpPr/>
          <p:nvPr/>
        </p:nvSpPr>
        <p:spPr>
          <a:xfrm>
            <a:off x="2713291" y="6048646"/>
            <a:ext cx="410909" cy="3632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852" b="92777" l="5077" r="91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86" y="627243"/>
            <a:ext cx="2091584" cy="2004703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52">
            <a:off x="1495752" y="920683"/>
            <a:ext cx="1426310" cy="183986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478" b="100000" l="7083" r="90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-1" b="3673"/>
          <a:stretch>
            <a:fillRect/>
          </a:stretch>
        </p:blipFill>
        <p:spPr>
          <a:xfrm>
            <a:off x="4495801" y="-53218"/>
            <a:ext cx="2023171" cy="1834662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1201400" y="6172200"/>
            <a:ext cx="990600" cy="613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TaydukyNhacchuong-Dangcapnhat_48bf (mp3cut.net) (3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954000" y="55931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869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47895 L 0.125 0.21601 L -0.125 0.21601 L 3.33333E-6 -0.47895 Z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21832E-6 L 0.33698 -0.5106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-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0611E-6 L -0.00799 -0.5189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25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022E-7 L 0.31892 0.4620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23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34783E-6 L 0.55764 0.00716 " pathEditMode="relative" rAng="0" ptsTypes="AA">
                                      <p:cBhvr>
                                        <p:cTn id="6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774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1" y="1371599"/>
            <a:ext cx="4244316" cy="10324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1" y="1371599"/>
            <a:ext cx="5105399" cy="10324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42356" y="3010757"/>
            <a:ext cx="5105399" cy="10027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2982338"/>
            <a:ext cx="4259315" cy="10947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23" y="1633211"/>
            <a:ext cx="60429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598" y="3335937"/>
            <a:ext cx="603402" cy="643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25" y="2982339"/>
            <a:ext cx="603557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518" y="1357743"/>
            <a:ext cx="549444" cy="643793"/>
          </a:xfrm>
          <a:prstGeom prst="rect">
            <a:avLst/>
          </a:prstGeom>
        </p:spPr>
      </p:pic>
      <p:sp>
        <p:nvSpPr>
          <p:cNvPr id="14" name="Arrow: Right 13">
            <a:hlinkClick r:id="" action="ppaction://hlinkshowjump?jump=nextslide"/>
          </p:cNvPr>
          <p:cNvSpPr/>
          <p:nvPr/>
        </p:nvSpPr>
        <p:spPr>
          <a:xfrm rot="10605222" flipH="1">
            <a:off x="11279722" y="6302473"/>
            <a:ext cx="862712" cy="5517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8564" y="1371600"/>
            <a:ext cx="640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38" y="4077092"/>
            <a:ext cx="7404662" cy="2964259"/>
          </a:xfrm>
        </p:spPr>
      </p:pic>
      <p:sp>
        <p:nvSpPr>
          <p:cNvPr id="16" name="Rounded Rectangle 15"/>
          <p:cNvSpPr/>
          <p:nvPr/>
        </p:nvSpPr>
        <p:spPr>
          <a:xfrm>
            <a:off x="2272738" y="167614"/>
            <a:ext cx="7637950" cy="10462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bài Cánh cửa nhớ bà, có mấy then cửa?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9745" y="4260850"/>
            <a:ext cx="3330575" cy="2617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3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78" b="100000" l="7083" r="90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-1" b="3673"/>
          <a:stretch>
            <a:fillRect/>
          </a:stretch>
        </p:blipFill>
        <p:spPr>
          <a:xfrm>
            <a:off x="7467601" y="-381000"/>
            <a:ext cx="2023171" cy="18346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43" b="96457" l="0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2" y="3598703"/>
            <a:ext cx="2080769" cy="259140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52">
            <a:off x="1495821" y="5086350"/>
            <a:ext cx="1647457" cy="177165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1" b="100000" l="0" r="100000">
                        <a14:foregroundMark x1="22803" y1="66602" x2="31829" y2="61914"/>
                        <a14:foregroundMark x1="23990" y1="70313" x2="32304" y2="65039"/>
                        <a14:foregroundMark x1="30641" y1="57031" x2="31591" y2="59375"/>
                        <a14:foregroundMark x1="37055" y1="57227" x2="39430" y2="56250"/>
                        <a14:foregroundMark x1="39430" y1="56250" x2="39430" y2="56250"/>
                        <a14:foregroundMark x1="37055" y1="63477" x2="43230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21" y="3962401"/>
            <a:ext cx="1503759" cy="220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32" b="95548" l="9961" r="90625">
                        <a14:foregroundMark x1="61914" y1="20205" x2="61914" y2="20205"/>
                        <a14:foregroundMark x1="61914" y1="25685" x2="61914" y2="25685"/>
                        <a14:foregroundMark x1="62305" y1="34247" x2="62305" y2="34247"/>
                        <a14:foregroundMark x1="65430" y1="66438" x2="65430" y2="66438"/>
                        <a14:foregroundMark x1="66211" y1="81507" x2="66211" y2="81507"/>
                        <a14:foregroundMark x1="66406" y1="53425" x2="66406" y2="53425"/>
                        <a14:foregroundMark x1="76172" y1="32534" x2="76172" y2="32534"/>
                        <a14:foregroundMark x1="72266" y1="26712" x2="72266" y2="26712"/>
                        <a14:foregroundMark x1="77344" y1="34247" x2="77344" y2="34247"/>
                        <a14:foregroundMark x1="72266" y1="26712" x2="72266" y2="2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7" r="30366"/>
          <a:stretch>
            <a:fillRect/>
          </a:stretch>
        </p:blipFill>
        <p:spPr>
          <a:xfrm>
            <a:off x="3962400" y="4114801"/>
            <a:ext cx="995814" cy="2048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4250" b="98000" l="3750" r="99250">
                        <a14:foregroundMark x1="58500" y1="47417" x2="58500" y2="47417"/>
                        <a14:foregroundMark x1="60833" y1="50167" x2="60833" y2="50167"/>
                        <a14:foregroundMark x1="36167" y1="45833" x2="38083" y2="4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" t="29803" r="11761" b="26010"/>
          <a:stretch>
            <a:fillRect/>
          </a:stretch>
        </p:blipFill>
        <p:spPr>
          <a:xfrm>
            <a:off x="5175891" y="4894406"/>
            <a:ext cx="1639415" cy="826782"/>
          </a:xfrm>
          <a:prstGeom prst="rect">
            <a:avLst/>
          </a:prstGeom>
        </p:spPr>
      </p:pic>
      <p:sp>
        <p:nvSpPr>
          <p:cNvPr id="11" name="Oval 10">
            <a:hlinkClick r:id="" action="ppaction://noaction"/>
          </p:cNvPr>
          <p:cNvSpPr/>
          <p:nvPr/>
        </p:nvSpPr>
        <p:spPr>
          <a:xfrm>
            <a:off x="2144039" y="2781300"/>
            <a:ext cx="618394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470" b="91288" l="2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3324078"/>
            <a:ext cx="4242955" cy="1866900"/>
          </a:xfrm>
          <a:prstGeom prst="rect">
            <a:avLst/>
          </a:prstGeom>
        </p:spPr>
      </p:pic>
      <p:pic>
        <p:nvPicPr>
          <p:cNvPr id="13" name="Picture 2" descr="https://pic.pikbest.com/01/09/84/24j888piCdgZ.jpg!bw800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0374" b="83707" l="25500" r="4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86" t="53044" r="57649" b="13746"/>
          <a:stretch>
            <a:fillRect/>
          </a:stretch>
        </p:blipFill>
        <p:spPr bwMode="auto">
          <a:xfrm>
            <a:off x="9220200" y="2372815"/>
            <a:ext cx="916438" cy="19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11125200" y="6163472"/>
            <a:ext cx="992638" cy="591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TaydukyNhacchuong-Dangcapnhat_48bf (mp3cut.net) (3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371600" y="838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97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9991E-6 L -0.31667 -0.31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155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77521E-6 L 0.33889 -0.546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-27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555 L 0.35868 -0.538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27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4 -0.29996 L -0.35 0.1995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8 -0.07216 L 0.19218 0.05111 C 0.22552 0.0777 0.27517 0.09435 0.32708 0.09435 C 0.38628 0.09435 0.4335 0.0777 0.46684 0.05111 L 0.62569 -0.07216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7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1924981"/>
            <a:ext cx="9372600" cy="21136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Right 23">
            <a:hlinkClick r:id="" action="ppaction://hlinkshowjump?jump=nextslide"/>
          </p:cNvPr>
          <p:cNvSpPr/>
          <p:nvPr/>
        </p:nvSpPr>
        <p:spPr>
          <a:xfrm rot="10605222" flipH="1">
            <a:off x="11206127" y="6273611"/>
            <a:ext cx="970114" cy="5841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70" b="91288" l="2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99" y="5256928"/>
            <a:ext cx="5682871" cy="1866900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86" y="4267200"/>
            <a:ext cx="4175012" cy="2228874"/>
          </a:xfrm>
        </p:spPr>
      </p:pic>
      <p:sp>
        <p:nvSpPr>
          <p:cNvPr id="18" name="Rounded Rectangle 17"/>
          <p:cNvSpPr/>
          <p:nvPr/>
        </p:nvSpPr>
        <p:spPr>
          <a:xfrm>
            <a:off x="2385808" y="76200"/>
            <a:ext cx="8510792" cy="13577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47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B159400-93F9-43F4-B344-9F6DA79E97F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ớp 2B - Bài 30 - Đọc - Thương ô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2A5193-D615-4AAC-A10C-C9CA6A57A523}:2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FEC656-B460-47B8-ACA1-4B14E2086728}:2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89FB0A-310B-452C-8908-40A80C6B3129}:2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CA3A4A-0531-4BFA-91E0-C8EA62159F14}:2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470B32-973E-46E0-A44B-43FB5826D877}:2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D8F0CB-37A5-49A6-B2E8-865A69F46464}:2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67F3CD-E3C8-48FB-A761-CD381A983A30}:2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F8A1F1-0D93-465F-A8CE-82F9ECEC9280}:2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B2CC92-C5F1-46AE-906E-49234902EE2A}:27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136238-620F-4A60-A4FC-D1AC12E28A13}:2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595762-76A0-4022-9D3B-ADC4061A6AEA}:30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46D6EA-720F-4F1C-817D-E4714E1D3CEA}:2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B24467-09DC-432A-B8D3-F4F6D93A6396}:2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A5B2BC-8FC9-4580-BD26-7B5048956A97}:27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2CEA6D-40B4-43A1-A5FE-F30E687BA368}:27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FB14A1-184D-46F5-B745-B4CB1363F483}:27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468222-F46A-47A0-A624-54F9FD3B829B}:28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143957-E97C-46DC-AB82-B26B8D0C6BFD}:28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02A55C-8C3E-4FE5-A0D7-854F16B4E0BC}:2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0533FA-1CFE-405B-AC28-C1A101F0BC86}:3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F3AF4D-651B-4416-86F1-2CBDC52A78FF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30AB4C-A764-46A8-8B57-81AD3CAC56E3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28970E-DA6F-455E-9323-295F03C0BEB6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17904A-45FC-4BA1-B506-A930BF23A07C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5C6267-60DA-44DB-853B-E10CCE7A4EB0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355895-C71E-4E3F-B447-B33187DCC4CE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AC3CF0-D078-4A74-9918-68196EFFFADB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1325</Words>
  <Application>Microsoft Office PowerPoint</Application>
  <PresentationFormat>Widescreen</PresentationFormat>
  <Paragraphs>288</Paragraphs>
  <Slides>27</Slides>
  <Notes>27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những việc em làm khiến người thân vui</vt:lpstr>
      <vt:lpstr>PowerPoint Presentation</vt:lpstr>
      <vt:lpstr>Thương ông</vt:lpstr>
      <vt:lpstr>PowerPoint Presentation</vt:lpstr>
      <vt:lpstr>PowerPoint Presentation</vt:lpstr>
      <vt:lpstr>Thương ông</vt:lpstr>
      <vt:lpstr>Thương ông</vt:lpstr>
      <vt:lpstr>Thương ông</vt:lpstr>
      <vt:lpstr>Thương ông</vt:lpstr>
      <vt:lpstr>PowerPoint Presentation</vt:lpstr>
      <vt:lpstr>Thương ông</vt:lpstr>
      <vt:lpstr>Thương ông</vt:lpstr>
      <vt:lpstr>Thương ông</vt:lpstr>
      <vt:lpstr>PowerPoint Presentation</vt:lpstr>
      <vt:lpstr>PowerPoint Presentation</vt:lpstr>
      <vt:lpstr>1. Từ ngữ nào dưới đây thể hiện dáng vẻ của Việt?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 2B - Bài 30 - Đọc - Thương ông</dc:title>
  <dc:creator>STD_NHA</dc:creator>
  <cp:lastModifiedBy>STD_NHA</cp:lastModifiedBy>
  <cp:revision>4</cp:revision>
  <dcterms:created xsi:type="dcterms:W3CDTF">2024-12-22T14:53:11Z</dcterms:created>
  <dcterms:modified xsi:type="dcterms:W3CDTF">2024-12-22T14:58:35Z</dcterms:modified>
</cp:coreProperties>
</file>