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3" r:id="rId3"/>
    <p:sldMasterId id="2147483725" r:id="rId4"/>
    <p:sldMasterId id="2147483749" r:id="rId5"/>
    <p:sldMasterId id="2147483786" r:id="rId6"/>
    <p:sldMasterId id="2147483798" r:id="rId7"/>
  </p:sldMasterIdLst>
  <p:notesMasterIdLst>
    <p:notesMasterId r:id="rId26"/>
  </p:notesMasterIdLst>
  <p:sldIdLst>
    <p:sldId id="257" r:id="rId8"/>
    <p:sldId id="509" r:id="rId9"/>
    <p:sldId id="302" r:id="rId10"/>
    <p:sldId id="517" r:id="rId11"/>
    <p:sldId id="513" r:id="rId12"/>
    <p:sldId id="515" r:id="rId13"/>
    <p:sldId id="290" r:id="rId14"/>
    <p:sldId id="303" r:id="rId15"/>
    <p:sldId id="304" r:id="rId16"/>
    <p:sldId id="305" r:id="rId17"/>
    <p:sldId id="306" r:id="rId18"/>
    <p:sldId id="307" r:id="rId19"/>
    <p:sldId id="308" r:id="rId20"/>
    <p:sldId id="271" r:id="rId21"/>
    <p:sldId id="309" r:id="rId22"/>
    <p:sldId id="310" r:id="rId23"/>
    <p:sldId id="495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34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80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598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67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82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12/24/2024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2106" y="2743200"/>
            <a:ext cx="7864423" cy="2230016"/>
          </a:xfrm>
        </p:spPr>
        <p:txBody>
          <a:bodyPr>
            <a:normAutofit fontScale="90000"/>
          </a:bodyPr>
          <a:lstStyle/>
          <a:p>
            <a:r>
              <a:rPr lang="vi-VN" altLang="vi-VN" sz="2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vi-VN" altLang="vi-VN" sz="28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2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vi-VN" altLang="vi-VN" sz="2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SÁCH KẾT NỐI TRI THỨC VỚI CUỘC SỐNG </a:t>
            </a:r>
            <a:b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TIẾNG VIỆT –LỚP 2 </a:t>
            </a:r>
            <a:b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vi-VN" altLang="vi-VN" sz="3600" b="1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2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/>
            </a:r>
            <a:br>
              <a:rPr lang="vi-VN" altLang="vi-VN" sz="2800" b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vi-VN" altLang="vi-VN" sz="2800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  <a:t>BÀI- ĐỌC: </a:t>
            </a:r>
            <a:r>
              <a:rPr lang="vi-VN" altLang="vi-VN" sz="2800" b="1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  <a:t>CÁNH CỬA MỞ RA </a:t>
            </a:r>
            <a:br>
              <a:rPr lang="vi-VN" altLang="vi-VN" sz="2800" b="1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</a:br>
            <a:r>
              <a:rPr lang="vi-VN" altLang="vi-VN" sz="2800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  <a:t>GVCN : Phạm Thị Thu Hà </a:t>
            </a:r>
            <a:br>
              <a:rPr lang="vi-VN" altLang="vi-VN" sz="2800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</a:br>
            <a:r>
              <a:rPr lang="vi-VN" altLang="vi-VN" sz="2800" smtClean="0">
                <a:solidFill>
                  <a:srgbClr val="0070C0"/>
                </a:solidFill>
                <a:cs typeface="Arial-Rounded" panose="020B0500000000000000" charset="0"/>
                <a:sym typeface="+mn-ea"/>
              </a:rPr>
              <a:t>Lớp : 2E</a:t>
            </a:r>
            <a:endParaRPr lang="en-US" altLang="vi-VN" sz="2800" dirty="0">
              <a:solidFill>
                <a:srgbClr val="0070C0"/>
              </a:solidFill>
              <a:cs typeface="Arial-Rounded" panose="020B0500000000000000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465" y="0"/>
            <a:ext cx="58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ỦY BAN NHÂN DÂN HUYỆN AN LÃO </a:t>
            </a:r>
          </a:p>
          <a:p>
            <a:pPr algn="ctr"/>
            <a:r>
              <a:rPr lang="vi-VN" smtClean="0"/>
              <a:t>TRƯỜNG TIỂU HỌC QUANG TRUNG </a:t>
            </a:r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4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xmlns="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791</Words>
  <Application>Microsoft Office PowerPoint</Application>
  <PresentationFormat>Widescreen</PresentationFormat>
  <Paragraphs>153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Microsoft YaHei</vt:lpstr>
      <vt:lpstr>SimSun</vt:lpstr>
      <vt:lpstr>SimSun</vt:lpstr>
      <vt:lpstr>Arial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1_Office Theme</vt:lpstr>
      <vt:lpstr>6_Office Theme</vt:lpstr>
      <vt:lpstr>2_Office 主题​​</vt:lpstr>
      <vt:lpstr>2_Office Theme</vt:lpstr>
      <vt:lpstr>7_Office Theme</vt:lpstr>
      <vt:lpstr>8_Office Theme</vt:lpstr>
      <vt:lpstr>9_Office Theme</vt:lpstr>
      <vt:lpstr>   SÁCH KẾT NỐI TRI THỨC VỚI CUỘC SỐNG  TIẾNG VIỆT –LỚP 2    BÀI- ĐỌC: CÁNH CỬA MỞ RA  GVCN : Phạm Thị Thu Hà  Lớp : 2E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STD_NHA</cp:lastModifiedBy>
  <cp:revision>38</cp:revision>
  <dcterms:created xsi:type="dcterms:W3CDTF">2021-05-27T09:05:16Z</dcterms:created>
  <dcterms:modified xsi:type="dcterms:W3CDTF">2024-12-24T02:54:39Z</dcterms:modified>
</cp:coreProperties>
</file>