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05DD-4AC7-4C08-9E68-565BD3C86F17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0572C-9602-41BF-9096-994D24E12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6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82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9E47-08B1-4AEB-830B-2C32626B5F0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120A-C163-42F6-AE01-473850AF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7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9E47-08B1-4AEB-830B-2C32626B5F0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120A-C163-42F6-AE01-473850AF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9E47-08B1-4AEB-830B-2C32626B5F0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120A-C163-42F6-AE01-473850AF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9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9E47-08B1-4AEB-830B-2C32626B5F0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120A-C163-42F6-AE01-473850AF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4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9E47-08B1-4AEB-830B-2C32626B5F0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120A-C163-42F6-AE01-473850AF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0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9E47-08B1-4AEB-830B-2C32626B5F0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120A-C163-42F6-AE01-473850AF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9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9E47-08B1-4AEB-830B-2C32626B5F0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120A-C163-42F6-AE01-473850AF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9E47-08B1-4AEB-830B-2C32626B5F0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120A-C163-42F6-AE01-473850AF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3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9E47-08B1-4AEB-830B-2C32626B5F0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120A-C163-42F6-AE01-473850AF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6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9E47-08B1-4AEB-830B-2C32626B5F0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120A-C163-42F6-AE01-473850AF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9E47-08B1-4AEB-830B-2C32626B5F0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120A-C163-42F6-AE01-473850AF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8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C9E47-08B1-4AEB-830B-2C32626B5F0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8120A-C163-42F6-AE01-473850AF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9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slide" Target="slide7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slide" Target="slide9.xml"/><Relationship Id="rId1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12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2.gif"/><Relationship Id="rId5" Type="http://schemas.openxmlformats.org/officeDocument/2006/relationships/image" Target="../media/image9.png"/><Relationship Id="rId15" Type="http://schemas.openxmlformats.org/officeDocument/2006/relationships/audio" Target="../media/audio1.wav"/><Relationship Id="rId10" Type="http://schemas.openxmlformats.org/officeDocument/2006/relationships/image" Target="../media/image21.gif"/><Relationship Id="rId4" Type="http://schemas.openxmlformats.org/officeDocument/2006/relationships/image" Target="../media/image18.gif"/><Relationship Id="rId9" Type="http://schemas.openxmlformats.org/officeDocument/2006/relationships/image" Target="../media/image20.gif"/><Relationship Id="rId1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12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2.gif"/><Relationship Id="rId5" Type="http://schemas.openxmlformats.org/officeDocument/2006/relationships/image" Target="../media/image11.png"/><Relationship Id="rId15" Type="http://schemas.openxmlformats.org/officeDocument/2006/relationships/audio" Target="../media/audio1.wav"/><Relationship Id="rId10" Type="http://schemas.openxmlformats.org/officeDocument/2006/relationships/image" Target="../media/image21.gif"/><Relationship Id="rId4" Type="http://schemas.openxmlformats.org/officeDocument/2006/relationships/image" Target="../media/image18.gif"/><Relationship Id="rId9" Type="http://schemas.openxmlformats.org/officeDocument/2006/relationships/image" Target="../media/image20.gif"/><Relationship Id="rId1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12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2.gif"/><Relationship Id="rId5" Type="http://schemas.openxmlformats.org/officeDocument/2006/relationships/image" Target="../media/image13.png"/><Relationship Id="rId15" Type="http://schemas.openxmlformats.org/officeDocument/2006/relationships/audio" Target="../media/audio1.wav"/><Relationship Id="rId10" Type="http://schemas.openxmlformats.org/officeDocument/2006/relationships/image" Target="../media/image21.gif"/><Relationship Id="rId4" Type="http://schemas.openxmlformats.org/officeDocument/2006/relationships/image" Target="../media/image18.gif"/><Relationship Id="rId9" Type="http://schemas.openxmlformats.org/officeDocument/2006/relationships/image" Target="../media/image20.gif"/><Relationship Id="rId1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12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2.gif"/><Relationship Id="rId5" Type="http://schemas.openxmlformats.org/officeDocument/2006/relationships/image" Target="../media/image15.png"/><Relationship Id="rId15" Type="http://schemas.openxmlformats.org/officeDocument/2006/relationships/audio" Target="../media/audio1.wav"/><Relationship Id="rId10" Type="http://schemas.openxmlformats.org/officeDocument/2006/relationships/image" Target="../media/image21.gif"/><Relationship Id="rId4" Type="http://schemas.openxmlformats.org/officeDocument/2006/relationships/image" Target="../media/image18.gif"/><Relationship Id="rId9" Type="http://schemas.openxmlformats.org/officeDocument/2006/relationships/image" Target="../media/image20.gif"/><Relationship Id="rId1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sp>
        <p:nvSpPr>
          <p:cNvPr id="28" name="2"/>
          <p:cNvSpPr/>
          <p:nvPr/>
        </p:nvSpPr>
        <p:spPr>
          <a:xfrm>
            <a:off x="1363766" y="1508581"/>
            <a:ext cx="9955763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200" smtClean="0">
                <a:solidFill>
                  <a:srgbClr val="FF0000"/>
                </a:solidFill>
                <a:latin typeface="+mj-lt"/>
                <a:ea typeface="等线" panose="02010600030101010101" pitchFamily="2" charset="-122"/>
                <a:cs typeface="+mn-ea"/>
                <a:sym typeface="+mn-lt"/>
              </a:rPr>
              <a:t>SÁCH KẾT NỐI TRI THỨC VỚI CUỘC SỐNG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等线" panose="02010600030101010101" pitchFamily="2" charset="-122"/>
                <a:cs typeface="+mn-ea"/>
                <a:sym typeface="+mn-lt"/>
              </a:rPr>
              <a:t>TIẾNG VIỆT – LỚP 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等线" panose="02010600030101010101" pitchFamily="2" charset="-122"/>
                <a:cs typeface="+mn-ea"/>
                <a:sym typeface="+mn-lt"/>
              </a:rPr>
              <a:t>Nói và nghe:</a:t>
            </a:r>
            <a:r>
              <a:rPr lang="vi-VN" altLang="zh-CN" sz="3200">
                <a:solidFill>
                  <a:schemeClr val="tx1"/>
                </a:solidFill>
                <a:latin typeface="+mj-lt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vi-VN" altLang="zh-CN" sz="3200" smtClean="0">
                <a:solidFill>
                  <a:schemeClr val="tx1"/>
                </a:solidFill>
                <a:latin typeface="+mj-lt"/>
                <a:ea typeface="等线" panose="02010600030101010101" pitchFamily="2" charset="-122"/>
                <a:cs typeface="+mn-ea"/>
                <a:sym typeface="+mn-lt"/>
              </a:rPr>
              <a:t>Kể chuyện Bà cháu </a:t>
            </a:r>
            <a:r>
              <a:rPr kumimoji="0" lang="vi-VN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等线" panose="02010600030101010101" pitchFamily="2" charset="-122"/>
                <a:cs typeface="+mn-ea"/>
                <a:sym typeface="+mn-lt"/>
              </a:rPr>
              <a:t> </a:t>
            </a:r>
            <a:endParaRPr kumimoji="0" lang="en-US" altLang="zh-C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等线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3200">
              <a:solidFill>
                <a:schemeClr val="tx1"/>
              </a:solidFill>
              <a:latin typeface="+mj-lt"/>
              <a:ea typeface="等线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zh-C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等线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800" smtClean="0">
                <a:solidFill>
                  <a:schemeClr val="accent5">
                    <a:lumMod val="50000"/>
                  </a:schemeClr>
                </a:solidFill>
                <a:latin typeface="Calibri"/>
                <a:ea typeface="等线" panose="02010600030101010101" pitchFamily="2" charset="-122"/>
                <a:cs typeface="+mn-ea"/>
                <a:sym typeface="+mn-lt"/>
              </a:rPr>
              <a:t>GVCN: Phạm Thị Thu Hà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rPr>
              <a:t>Lớp : 2E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2519266" y="95250"/>
            <a:ext cx="7903028" cy="1207873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ỦY BAN NHÂN DÂN HUYỆN AN LÃO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smtClean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TRƯỜNG </a:t>
            </a:r>
            <a:r>
              <a:rPr lang="vi-VN" sz="2400" u="sng" smtClean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TIỂU HỌC QUANG </a:t>
            </a:r>
            <a:r>
              <a:rPr lang="vi-VN" sz="2400" smtClean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TRUNG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pic>
        <p:nvPicPr>
          <p:cNvPr id="23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9217380" y="4323316"/>
            <a:ext cx="2396490" cy="23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96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B6E74E-2926-41FD-AD8B-000EF36A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549CC5-1160-4B06-950B-AABE9960F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6A50A3-FF08-415C-B6F2-7ADD9B1B4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555EA4-F00B-431C-B665-58DC8538AA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4961" r="92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5"/>
          <a:stretch/>
        </p:blipFill>
        <p:spPr>
          <a:xfrm>
            <a:off x="2209801" y="0"/>
            <a:ext cx="7772396" cy="43013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FE0A47F-DE0D-4AFB-A019-3B65ECEF2308}"/>
              </a:ext>
            </a:extLst>
          </p:cNvPr>
          <p:cNvSpPr/>
          <p:nvPr/>
        </p:nvSpPr>
        <p:spPr>
          <a:xfrm>
            <a:off x="2771873" y="4057324"/>
            <a:ext cx="66768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kumimoji="0" lang="vi-VN" sz="3600" b="1" i="0" u="none" strike="noStrike" kern="1200" cap="none" spc="0" normalizeH="0" baseline="0" noProof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kumimoji="0" lang="en-US" sz="3600" b="1" i="0" u="none" strike="noStrike" kern="1200" cap="none" spc="0" normalizeH="0" baseline="0" noProof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HỘP QUÀ BÍ MẬT</a:t>
            </a:r>
          </a:p>
        </p:txBody>
      </p:sp>
    </p:spTree>
    <p:extLst>
      <p:ext uri="{BB962C8B-B14F-4D97-AF65-F5344CB8AC3E}">
        <p14:creationId xmlns:p14="http://schemas.microsoft.com/office/powerpoint/2010/main" val="5599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335562D-47C3-42BC-BC7D-7AF52EE5A71A}"/>
              </a:ext>
            </a:extLst>
          </p:cNvPr>
          <p:cNvSpPr/>
          <p:nvPr/>
        </p:nvSpPr>
        <p:spPr>
          <a:xfrm>
            <a:off x="0" y="1839350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DE8E057-79AF-4679-8F0F-5F578B85F19A}"/>
              </a:ext>
            </a:extLst>
          </p:cNvPr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930650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418541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xmlns="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9" y="930649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418540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xmlns="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41" y="930649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6" y="418540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" action="ppaction://noaction"/>
            <a:extLst>
              <a:ext uri="{FF2B5EF4-FFF2-40B4-BE49-F238E27FC236}">
                <a16:creationId xmlns:a16="http://schemas.microsoft.com/office/drawing/2014/main" xmlns="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6" y="930648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81" y="418539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629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4629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" action="ppaction://noaction"/>
            <a:extLst>
              <a:ext uri="{FF2B5EF4-FFF2-40B4-BE49-F238E27FC236}">
                <a16:creationId xmlns:a16="http://schemas.microsoft.com/office/drawing/2014/main" xmlns="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8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3 candies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xmlns="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xmlns="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5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5 candies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xmlns="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xmlns="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4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7 candies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xmlns="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xmlns="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càng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buồn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7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xmlns="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2 candies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xmlns="" id="{A468FF43-48BE-45C8-AE0E-72371E21D00D}"/>
              </a:ext>
            </a:extLst>
          </p:cNvPr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thúc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xmlns="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dang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hiếu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lòng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xmlns="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xmlns="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2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550BE34-C2B8-49B8-8519-67A8CAD51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570A85B-3810-4F95-97B0-CBF4CCDB38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59F4FF12-F419-4727-B5A4-D766840CC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39" y="2819566"/>
            <a:ext cx="11164824" cy="198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3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Widescreen</PresentationFormat>
  <Paragraphs>28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宋体</vt:lpstr>
      <vt:lpstr>Arial</vt:lpstr>
      <vt:lpstr>Arial-Rounded</vt:lpstr>
      <vt:lpstr>Calibri</vt:lpstr>
      <vt:lpstr>Calibri Light</vt:lpstr>
      <vt:lpstr>Tahoma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1</cp:revision>
  <dcterms:created xsi:type="dcterms:W3CDTF">2024-12-24T01:05:56Z</dcterms:created>
  <dcterms:modified xsi:type="dcterms:W3CDTF">2024-12-24T02:44:11Z</dcterms:modified>
</cp:coreProperties>
</file>