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1"/>
  </p:notesMasterIdLst>
  <p:sldIdLst>
    <p:sldId id="338" r:id="rId2"/>
    <p:sldId id="319" r:id="rId3"/>
    <p:sldId id="320" r:id="rId4"/>
    <p:sldId id="313" r:id="rId5"/>
    <p:sldId id="644" r:id="rId6"/>
    <p:sldId id="352" r:id="rId7"/>
    <p:sldId id="353" r:id="rId8"/>
    <p:sldId id="631" r:id="rId9"/>
    <p:sldId id="330" r:id="rId10"/>
  </p:sldIdLst>
  <p:sldSz cx="12161838" cy="6858000"/>
  <p:notesSz cx="6858000" cy="9144000"/>
  <p:embeddedFontLst>
    <p:embeddedFont>
      <p:font typeface="Hind" panose="02000000000000000000" pitchFamily="2" charset="0"/>
      <p:regular r:id="rId12"/>
      <p:bold r:id="rId13"/>
    </p:embeddedFont>
    <p:embeddedFont>
      <p:font typeface="Karla" pitchFamily="2" charset="0"/>
      <p:regular r:id="rId14"/>
      <p:bold r:id="rId15"/>
    </p:embeddedFont>
    <p:embeddedFont>
      <p:font typeface="Laila" panose="020B0604020202020204" charset="0"/>
      <p:regular r:id="rId16"/>
      <p:bold r:id="rId17"/>
    </p:embeddedFont>
    <p:embeddedFont>
      <p:font typeface="Varela Round" panose="020B0604020202020204" charset="-79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AA0A6"/>
          </p15:clr>
        </p15:guide>
        <p15:guide id="2" pos="3831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EF7"/>
    <a:srgbClr val="FF3300"/>
    <a:srgbClr val="B4E3F2"/>
    <a:srgbClr val="000000"/>
    <a:srgbClr val="90D6EC"/>
    <a:srgbClr val="FFC679"/>
    <a:srgbClr val="FFD49B"/>
    <a:srgbClr val="FFE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C0EC94-272A-422F-9613-FF4686595C71}">
  <a:tblStyle styleId="{49C0EC94-272A-422F-9613-FF4686595C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5083" autoAdjust="0"/>
  </p:normalViewPr>
  <p:slideViewPr>
    <p:cSldViewPr snapToGrid="0">
      <p:cViewPr varScale="1">
        <p:scale>
          <a:sx n="61" d="100"/>
          <a:sy n="61" d="100"/>
        </p:scale>
        <p:origin x="1104" y="5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35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8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5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8218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972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0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Vậy, số bị trừ là 40 (GV nên cho HS kết luận lại</a:t>
            </a:r>
          </a:p>
        </p:txBody>
      </p:sp>
    </p:spTree>
    <p:extLst>
      <p:ext uri="{BB962C8B-B14F-4D97-AF65-F5344CB8AC3E}">
        <p14:creationId xmlns:p14="http://schemas.microsoft.com/office/powerpoint/2010/main" val="331402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Vậy, số bị trừ là 40 (GV nên cho HS kết luận lại</a:t>
            </a:r>
          </a:p>
        </p:txBody>
      </p:sp>
    </p:spTree>
    <p:extLst>
      <p:ext uri="{BB962C8B-B14F-4D97-AF65-F5344CB8AC3E}">
        <p14:creationId xmlns:p14="http://schemas.microsoft.com/office/powerpoint/2010/main" val="971063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3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 hasCustomPrompt="1"/>
          </p:nvPr>
        </p:nvSpPr>
        <p:spPr>
          <a:xfrm>
            <a:off x="5995681" y="1532233"/>
            <a:ext cx="1641928" cy="12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79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r>
              <a:t>xx%</a:t>
            </a:r>
          </a:p>
        </p:txBody>
      </p:sp>
      <p:sp>
        <p:nvSpPr>
          <p:cNvPr id="41" name="Google Shape;41;p3"/>
          <p:cNvSpPr txBox="1">
            <a:spLocks noGrp="1"/>
          </p:cNvSpPr>
          <p:nvPr>
            <p:ph type="subTitle" idx="1"/>
          </p:nvPr>
        </p:nvSpPr>
        <p:spPr>
          <a:xfrm>
            <a:off x="5995698" y="3634267"/>
            <a:ext cx="3218817" cy="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28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28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28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28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28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28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28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28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28" b="1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 idx="2"/>
          </p:nvPr>
        </p:nvSpPr>
        <p:spPr>
          <a:xfrm>
            <a:off x="5995697" y="2652900"/>
            <a:ext cx="5217460" cy="10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32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43" name="Google Shape;43;p3"/>
          <p:cNvSpPr/>
          <p:nvPr/>
        </p:nvSpPr>
        <p:spPr>
          <a:xfrm rot="-5400000">
            <a:off x="8211645" y="2907725"/>
            <a:ext cx="2362131" cy="5538415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4" name="Google Shape;44;p3"/>
          <p:cNvGrpSpPr/>
          <p:nvPr/>
        </p:nvGrpSpPr>
        <p:grpSpPr>
          <a:xfrm>
            <a:off x="10305194" y="5943910"/>
            <a:ext cx="1568426" cy="1037021"/>
            <a:chOff x="4657725" y="1431175"/>
            <a:chExt cx="1117125" cy="736800"/>
          </a:xfrm>
        </p:grpSpPr>
        <p:sp>
          <p:nvSpPr>
            <p:cNvPr id="45" name="Google Shape;45;p3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3" name="Google Shape;53;p3"/>
          <p:cNvSpPr/>
          <p:nvPr/>
        </p:nvSpPr>
        <p:spPr>
          <a:xfrm>
            <a:off x="7637623" y="6260484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" name="Google Shape;54;p3"/>
          <p:cNvSpPr/>
          <p:nvPr/>
        </p:nvSpPr>
        <p:spPr>
          <a:xfrm>
            <a:off x="8461100" y="6461785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3"/>
          <p:cNvSpPr/>
          <p:nvPr/>
        </p:nvSpPr>
        <p:spPr>
          <a:xfrm>
            <a:off x="11041733" y="5289434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6" name="Google Shape;56;p3"/>
          <p:cNvSpPr/>
          <p:nvPr/>
        </p:nvSpPr>
        <p:spPr>
          <a:xfrm>
            <a:off x="11712152" y="4239634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7" name="Google Shape;57;p3"/>
          <p:cNvSpPr/>
          <p:nvPr/>
        </p:nvSpPr>
        <p:spPr>
          <a:xfrm>
            <a:off x="74849" y="0"/>
            <a:ext cx="5445525" cy="432736"/>
          </a:xfrm>
          <a:custGeom>
            <a:avLst/>
            <a:gdLst/>
            <a:ahLst/>
            <a:cxnLst/>
            <a:rect l="l" t="t" r="r" b="b"/>
            <a:pathLst>
              <a:path w="26290" h="2084" extrusionOk="0">
                <a:moveTo>
                  <a:pt x="1" y="0"/>
                </a:moveTo>
                <a:lnTo>
                  <a:pt x="1" y="60"/>
                </a:lnTo>
                <a:cubicBezTo>
                  <a:pt x="1" y="1179"/>
                  <a:pt x="1358" y="2084"/>
                  <a:pt x="1358" y="2084"/>
                </a:cubicBezTo>
                <a:cubicBezTo>
                  <a:pt x="1358" y="2084"/>
                  <a:pt x="2466" y="1345"/>
                  <a:pt x="2668" y="369"/>
                </a:cubicBezTo>
                <a:cubicBezTo>
                  <a:pt x="2882" y="1345"/>
                  <a:pt x="3978" y="2084"/>
                  <a:pt x="3978" y="2084"/>
                </a:cubicBezTo>
                <a:cubicBezTo>
                  <a:pt x="3978" y="2084"/>
                  <a:pt x="5085" y="1345"/>
                  <a:pt x="5287" y="369"/>
                </a:cubicBezTo>
                <a:cubicBezTo>
                  <a:pt x="5490" y="1345"/>
                  <a:pt x="6597" y="2084"/>
                  <a:pt x="6597" y="2084"/>
                </a:cubicBezTo>
                <a:cubicBezTo>
                  <a:pt x="6597" y="2084"/>
                  <a:pt x="7692" y="1345"/>
                  <a:pt x="7907" y="369"/>
                </a:cubicBezTo>
                <a:cubicBezTo>
                  <a:pt x="8109" y="1345"/>
                  <a:pt x="9216" y="2084"/>
                  <a:pt x="9216" y="2084"/>
                </a:cubicBezTo>
                <a:cubicBezTo>
                  <a:pt x="9216" y="2084"/>
                  <a:pt x="10312" y="1345"/>
                  <a:pt x="10526" y="369"/>
                </a:cubicBezTo>
                <a:cubicBezTo>
                  <a:pt x="10728" y="1345"/>
                  <a:pt x="11836" y="2084"/>
                  <a:pt x="11836" y="2084"/>
                </a:cubicBezTo>
                <a:cubicBezTo>
                  <a:pt x="11836" y="2084"/>
                  <a:pt x="12931" y="1345"/>
                  <a:pt x="13145" y="369"/>
                </a:cubicBezTo>
                <a:cubicBezTo>
                  <a:pt x="13348" y="1345"/>
                  <a:pt x="14455" y="2084"/>
                  <a:pt x="14455" y="2084"/>
                </a:cubicBezTo>
                <a:cubicBezTo>
                  <a:pt x="14455" y="2084"/>
                  <a:pt x="15550" y="1345"/>
                  <a:pt x="15765" y="369"/>
                </a:cubicBezTo>
                <a:cubicBezTo>
                  <a:pt x="15967" y="1345"/>
                  <a:pt x="17074" y="2084"/>
                  <a:pt x="17074" y="2084"/>
                </a:cubicBezTo>
                <a:cubicBezTo>
                  <a:pt x="17074" y="2084"/>
                  <a:pt x="18170" y="1345"/>
                  <a:pt x="18384" y="369"/>
                </a:cubicBezTo>
                <a:cubicBezTo>
                  <a:pt x="18587" y="1345"/>
                  <a:pt x="19694" y="2084"/>
                  <a:pt x="19694" y="2084"/>
                </a:cubicBezTo>
                <a:cubicBezTo>
                  <a:pt x="19694" y="2084"/>
                  <a:pt x="20789" y="1345"/>
                  <a:pt x="21004" y="369"/>
                </a:cubicBezTo>
                <a:cubicBezTo>
                  <a:pt x="21206" y="1345"/>
                  <a:pt x="22313" y="2084"/>
                  <a:pt x="22313" y="2084"/>
                </a:cubicBezTo>
                <a:cubicBezTo>
                  <a:pt x="22313" y="2084"/>
                  <a:pt x="23409" y="1345"/>
                  <a:pt x="23623" y="369"/>
                </a:cubicBezTo>
                <a:cubicBezTo>
                  <a:pt x="23825" y="1345"/>
                  <a:pt x="24933" y="2084"/>
                  <a:pt x="24933" y="2084"/>
                </a:cubicBezTo>
                <a:cubicBezTo>
                  <a:pt x="24933" y="2084"/>
                  <a:pt x="26290" y="1179"/>
                  <a:pt x="26290" y="60"/>
                </a:cubicBezTo>
                <a:lnTo>
                  <a:pt x="26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8" name="Google Shape;58;p3"/>
          <p:cNvSpPr/>
          <p:nvPr/>
        </p:nvSpPr>
        <p:spPr>
          <a:xfrm>
            <a:off x="238708" y="-126400"/>
            <a:ext cx="5129016" cy="391765"/>
          </a:xfrm>
          <a:custGeom>
            <a:avLst/>
            <a:gdLst/>
            <a:ahLst/>
            <a:cxnLst/>
            <a:rect l="l" t="t" r="r" b="b"/>
            <a:pathLst>
              <a:path w="25802" h="1966" extrusionOk="0">
                <a:moveTo>
                  <a:pt x="1" y="1"/>
                </a:moveTo>
                <a:cubicBezTo>
                  <a:pt x="1" y="1096"/>
                  <a:pt x="882" y="1966"/>
                  <a:pt x="1965" y="1966"/>
                </a:cubicBezTo>
                <a:cubicBezTo>
                  <a:pt x="2787" y="1966"/>
                  <a:pt x="3501" y="1465"/>
                  <a:pt x="3787" y="739"/>
                </a:cubicBezTo>
                <a:cubicBezTo>
                  <a:pt x="4073" y="1454"/>
                  <a:pt x="4787" y="1966"/>
                  <a:pt x="5597" y="1966"/>
                </a:cubicBezTo>
                <a:cubicBezTo>
                  <a:pt x="6418" y="1966"/>
                  <a:pt x="7133" y="1465"/>
                  <a:pt x="7418" y="739"/>
                </a:cubicBezTo>
                <a:cubicBezTo>
                  <a:pt x="7704" y="1454"/>
                  <a:pt x="8418" y="1966"/>
                  <a:pt x="9228" y="1966"/>
                </a:cubicBezTo>
                <a:cubicBezTo>
                  <a:pt x="10050" y="1966"/>
                  <a:pt x="10764" y="1465"/>
                  <a:pt x="11050" y="739"/>
                </a:cubicBezTo>
                <a:cubicBezTo>
                  <a:pt x="11335" y="1454"/>
                  <a:pt x="12050" y="1966"/>
                  <a:pt x="12859" y="1966"/>
                </a:cubicBezTo>
                <a:cubicBezTo>
                  <a:pt x="13681" y="1966"/>
                  <a:pt x="14395" y="1465"/>
                  <a:pt x="14681" y="739"/>
                </a:cubicBezTo>
                <a:cubicBezTo>
                  <a:pt x="14967" y="1454"/>
                  <a:pt x="15681" y="1966"/>
                  <a:pt x="16491" y="1966"/>
                </a:cubicBezTo>
                <a:cubicBezTo>
                  <a:pt x="17312" y="1966"/>
                  <a:pt x="18027" y="1465"/>
                  <a:pt x="18313" y="739"/>
                </a:cubicBezTo>
                <a:cubicBezTo>
                  <a:pt x="18598" y="1454"/>
                  <a:pt x="19313" y="1966"/>
                  <a:pt x="20122" y="1966"/>
                </a:cubicBezTo>
                <a:cubicBezTo>
                  <a:pt x="20944" y="1966"/>
                  <a:pt x="21658" y="1465"/>
                  <a:pt x="21944" y="739"/>
                </a:cubicBezTo>
                <a:cubicBezTo>
                  <a:pt x="22230" y="1430"/>
                  <a:pt x="22908" y="1942"/>
                  <a:pt x="23694" y="1966"/>
                </a:cubicBezTo>
                <a:lnTo>
                  <a:pt x="23694" y="1954"/>
                </a:lnTo>
                <a:lnTo>
                  <a:pt x="23789" y="1954"/>
                </a:lnTo>
                <a:cubicBezTo>
                  <a:pt x="24397" y="1954"/>
                  <a:pt x="24968" y="1668"/>
                  <a:pt x="25325" y="1239"/>
                </a:cubicBezTo>
                <a:cubicBezTo>
                  <a:pt x="25444" y="1096"/>
                  <a:pt x="25528" y="930"/>
                  <a:pt x="25599" y="751"/>
                </a:cubicBezTo>
                <a:cubicBezTo>
                  <a:pt x="25599" y="751"/>
                  <a:pt x="25599" y="763"/>
                  <a:pt x="25623" y="763"/>
                </a:cubicBezTo>
                <a:cubicBezTo>
                  <a:pt x="25718" y="525"/>
                  <a:pt x="25778" y="275"/>
                  <a:pt x="25802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_AND_TWO_COLUMNS_1_1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7"/>
          <p:cNvSpPr txBox="1">
            <a:spLocks noGrp="1"/>
          </p:cNvSpPr>
          <p:nvPr>
            <p:ph type="subTitle" idx="1"/>
          </p:nvPr>
        </p:nvSpPr>
        <p:spPr>
          <a:xfrm>
            <a:off x="7107241" y="1087667"/>
            <a:ext cx="2998563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398" name="Google Shape;398;p17"/>
          <p:cNvSpPr txBox="1">
            <a:spLocks noGrp="1"/>
          </p:cNvSpPr>
          <p:nvPr>
            <p:ph type="subTitle" idx="2"/>
          </p:nvPr>
        </p:nvSpPr>
        <p:spPr>
          <a:xfrm>
            <a:off x="7107253" y="1500160"/>
            <a:ext cx="2998563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28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28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28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28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28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28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28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28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28" b="1"/>
            </a:lvl9pPr>
          </a:lstStyle>
          <a:p>
            <a:endParaRPr/>
          </a:p>
        </p:txBody>
      </p:sp>
      <p:sp>
        <p:nvSpPr>
          <p:cNvPr id="399" name="Google Shape;399;p17"/>
          <p:cNvSpPr txBox="1">
            <a:spLocks noGrp="1"/>
          </p:cNvSpPr>
          <p:nvPr>
            <p:ph type="subTitle" idx="3"/>
          </p:nvPr>
        </p:nvSpPr>
        <p:spPr>
          <a:xfrm>
            <a:off x="7107245" y="2792484"/>
            <a:ext cx="2998563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00" name="Google Shape;400;p17"/>
          <p:cNvSpPr txBox="1">
            <a:spLocks noGrp="1"/>
          </p:cNvSpPr>
          <p:nvPr>
            <p:ph type="subTitle" idx="4"/>
          </p:nvPr>
        </p:nvSpPr>
        <p:spPr>
          <a:xfrm>
            <a:off x="7107256" y="3202485"/>
            <a:ext cx="2998563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28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28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28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28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28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28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28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28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28" b="1"/>
            </a:lvl9pPr>
          </a:lstStyle>
          <a:p>
            <a:endParaRPr/>
          </a:p>
        </p:txBody>
      </p:sp>
      <p:sp>
        <p:nvSpPr>
          <p:cNvPr id="401" name="Google Shape;401;p17"/>
          <p:cNvSpPr txBox="1">
            <a:spLocks noGrp="1"/>
          </p:cNvSpPr>
          <p:nvPr>
            <p:ph type="subTitle" idx="5"/>
          </p:nvPr>
        </p:nvSpPr>
        <p:spPr>
          <a:xfrm>
            <a:off x="7107245" y="4494800"/>
            <a:ext cx="2998563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02" name="Google Shape;402;p17"/>
          <p:cNvSpPr txBox="1">
            <a:spLocks noGrp="1"/>
          </p:cNvSpPr>
          <p:nvPr>
            <p:ph type="subTitle" idx="6"/>
          </p:nvPr>
        </p:nvSpPr>
        <p:spPr>
          <a:xfrm>
            <a:off x="7107239" y="4912200"/>
            <a:ext cx="3204852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28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28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28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28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28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28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28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28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28" b="1"/>
            </a:lvl9pPr>
          </a:lstStyle>
          <a:p>
            <a:endParaRPr/>
          </a:p>
        </p:txBody>
      </p:sp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958024" y="2731200"/>
            <a:ext cx="5142446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7"/>
          <p:cNvSpPr/>
          <p:nvPr/>
        </p:nvSpPr>
        <p:spPr>
          <a:xfrm rot="5400000" flipH="1">
            <a:off x="1588139" y="2907725"/>
            <a:ext cx="2362131" cy="5538415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05" name="Google Shape;405;p17"/>
          <p:cNvGrpSpPr/>
          <p:nvPr/>
        </p:nvGrpSpPr>
        <p:grpSpPr>
          <a:xfrm flipH="1">
            <a:off x="288296" y="5943910"/>
            <a:ext cx="1568426" cy="1037021"/>
            <a:chOff x="4657725" y="1431175"/>
            <a:chExt cx="1117125" cy="736800"/>
          </a:xfrm>
        </p:grpSpPr>
        <p:sp>
          <p:nvSpPr>
            <p:cNvPr id="406" name="Google Shape;406;p17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14" name="Google Shape;414;p17"/>
          <p:cNvSpPr/>
          <p:nvPr/>
        </p:nvSpPr>
        <p:spPr>
          <a:xfrm flipH="1">
            <a:off x="4190720" y="6260484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5" name="Google Shape;415;p17"/>
          <p:cNvSpPr/>
          <p:nvPr/>
        </p:nvSpPr>
        <p:spPr>
          <a:xfrm flipH="1">
            <a:off x="3268223" y="6461785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6" name="Google Shape;416;p17"/>
          <p:cNvSpPr/>
          <p:nvPr/>
        </p:nvSpPr>
        <p:spPr>
          <a:xfrm flipH="1">
            <a:off x="687589" y="5289434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7" name="Google Shape;417;p17"/>
          <p:cNvSpPr/>
          <p:nvPr/>
        </p:nvSpPr>
        <p:spPr>
          <a:xfrm flipH="1">
            <a:off x="116192" y="4239634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8" name="Google Shape;418;p17"/>
          <p:cNvGrpSpPr/>
          <p:nvPr/>
        </p:nvGrpSpPr>
        <p:grpSpPr>
          <a:xfrm>
            <a:off x="9785117" y="4497349"/>
            <a:ext cx="2267725" cy="2589963"/>
            <a:chOff x="-350062" y="2696962"/>
            <a:chExt cx="1705012" cy="1942472"/>
          </a:xfrm>
        </p:grpSpPr>
        <p:grpSp>
          <p:nvGrpSpPr>
            <p:cNvPr id="419" name="Google Shape;419;p17"/>
            <p:cNvGrpSpPr/>
            <p:nvPr/>
          </p:nvGrpSpPr>
          <p:grpSpPr>
            <a:xfrm flipH="1">
              <a:off x="-350062" y="2696962"/>
              <a:ext cx="1705012" cy="1942472"/>
              <a:chOff x="2802913" y="2788687"/>
              <a:chExt cx="1705012" cy="1942472"/>
            </a:xfrm>
          </p:grpSpPr>
          <p:sp>
            <p:nvSpPr>
              <p:cNvPr id="420" name="Google Shape;420;p17"/>
              <p:cNvSpPr/>
              <p:nvPr/>
            </p:nvSpPr>
            <p:spPr>
              <a:xfrm flipH="1">
                <a:off x="2845180" y="3406413"/>
                <a:ext cx="645925" cy="63590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1" name="Google Shape;421;p17"/>
              <p:cNvSpPr/>
              <p:nvPr/>
            </p:nvSpPr>
            <p:spPr>
              <a:xfrm rot="7200044" flipH="1">
                <a:off x="3108811" y="3891282"/>
                <a:ext cx="338768" cy="207745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8310" extrusionOk="0">
                    <a:moveTo>
                      <a:pt x="11598" y="1"/>
                    </a:moveTo>
                    <a:cubicBezTo>
                      <a:pt x="11109" y="13"/>
                      <a:pt x="10633" y="263"/>
                      <a:pt x="10193" y="453"/>
                    </a:cubicBezTo>
                    <a:cubicBezTo>
                      <a:pt x="9347" y="846"/>
                      <a:pt x="8573" y="1322"/>
                      <a:pt x="7919" y="1977"/>
                    </a:cubicBezTo>
                    <a:cubicBezTo>
                      <a:pt x="7252" y="2644"/>
                      <a:pt x="6657" y="3358"/>
                      <a:pt x="6014" y="4037"/>
                    </a:cubicBezTo>
                    <a:cubicBezTo>
                      <a:pt x="5299" y="4799"/>
                      <a:pt x="4466" y="5454"/>
                      <a:pt x="3692" y="6144"/>
                    </a:cubicBezTo>
                    <a:cubicBezTo>
                      <a:pt x="3025" y="6740"/>
                      <a:pt x="2370" y="7168"/>
                      <a:pt x="1513" y="7466"/>
                    </a:cubicBezTo>
                    <a:cubicBezTo>
                      <a:pt x="1037" y="7633"/>
                      <a:pt x="96" y="7680"/>
                      <a:pt x="49" y="7799"/>
                    </a:cubicBezTo>
                    <a:cubicBezTo>
                      <a:pt x="1" y="7907"/>
                      <a:pt x="2096" y="8240"/>
                      <a:pt x="2656" y="8276"/>
                    </a:cubicBezTo>
                    <a:cubicBezTo>
                      <a:pt x="3081" y="8291"/>
                      <a:pt x="3520" y="8309"/>
                      <a:pt x="3959" y="8309"/>
                    </a:cubicBezTo>
                    <a:cubicBezTo>
                      <a:pt x="4517" y="8309"/>
                      <a:pt x="5076" y="8280"/>
                      <a:pt x="5609" y="8180"/>
                    </a:cubicBezTo>
                    <a:cubicBezTo>
                      <a:pt x="7252" y="7883"/>
                      <a:pt x="8859" y="7145"/>
                      <a:pt x="10216" y="6192"/>
                    </a:cubicBezTo>
                    <a:cubicBezTo>
                      <a:pt x="11490" y="5299"/>
                      <a:pt x="12788" y="3954"/>
                      <a:pt x="13264" y="2442"/>
                    </a:cubicBezTo>
                    <a:cubicBezTo>
                      <a:pt x="13443" y="1870"/>
                      <a:pt x="13550" y="953"/>
                      <a:pt x="13026" y="501"/>
                    </a:cubicBezTo>
                    <a:cubicBezTo>
                      <a:pt x="12788" y="299"/>
                      <a:pt x="12491" y="179"/>
                      <a:pt x="12181" y="84"/>
                    </a:cubicBezTo>
                    <a:cubicBezTo>
                      <a:pt x="12014" y="37"/>
                      <a:pt x="11776" y="1"/>
                      <a:pt x="115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2" name="Google Shape;422;p17"/>
              <p:cNvSpPr/>
              <p:nvPr/>
            </p:nvSpPr>
            <p:spPr>
              <a:xfrm rot="-729750" flipH="1">
                <a:off x="3376096" y="3439570"/>
                <a:ext cx="629380" cy="264569"/>
              </a:xfrm>
              <a:custGeom>
                <a:avLst/>
                <a:gdLst/>
                <a:ahLst/>
                <a:cxnLst/>
                <a:rect l="l" t="t" r="r" b="b"/>
                <a:pathLst>
                  <a:path w="11157" h="4690" extrusionOk="0">
                    <a:moveTo>
                      <a:pt x="1073" y="1"/>
                    </a:moveTo>
                    <a:cubicBezTo>
                      <a:pt x="1009" y="1"/>
                      <a:pt x="945" y="4"/>
                      <a:pt x="881" y="11"/>
                    </a:cubicBezTo>
                    <a:cubicBezTo>
                      <a:pt x="726" y="23"/>
                      <a:pt x="607" y="118"/>
                      <a:pt x="488" y="178"/>
                    </a:cubicBezTo>
                    <a:cubicBezTo>
                      <a:pt x="429" y="213"/>
                      <a:pt x="357" y="249"/>
                      <a:pt x="298" y="297"/>
                    </a:cubicBezTo>
                    <a:cubicBezTo>
                      <a:pt x="0" y="547"/>
                      <a:pt x="131" y="1011"/>
                      <a:pt x="298" y="1285"/>
                    </a:cubicBezTo>
                    <a:cubicBezTo>
                      <a:pt x="738" y="2059"/>
                      <a:pt x="1381" y="2571"/>
                      <a:pt x="2143" y="3035"/>
                    </a:cubicBezTo>
                    <a:cubicBezTo>
                      <a:pt x="3846" y="4052"/>
                      <a:pt x="5846" y="4690"/>
                      <a:pt x="7858" y="4690"/>
                    </a:cubicBezTo>
                    <a:cubicBezTo>
                      <a:pt x="8013" y="4690"/>
                      <a:pt x="8168" y="4686"/>
                      <a:pt x="8323" y="4678"/>
                    </a:cubicBezTo>
                    <a:cubicBezTo>
                      <a:pt x="9001" y="4654"/>
                      <a:pt x="10978" y="4416"/>
                      <a:pt x="11121" y="4011"/>
                    </a:cubicBezTo>
                    <a:cubicBezTo>
                      <a:pt x="11156" y="3869"/>
                      <a:pt x="10847" y="3892"/>
                      <a:pt x="10704" y="3869"/>
                    </a:cubicBezTo>
                    <a:cubicBezTo>
                      <a:pt x="10442" y="3821"/>
                      <a:pt x="10180" y="3750"/>
                      <a:pt x="9930" y="3690"/>
                    </a:cubicBezTo>
                    <a:cubicBezTo>
                      <a:pt x="8918" y="3464"/>
                      <a:pt x="7965" y="3059"/>
                      <a:pt x="7037" y="2595"/>
                    </a:cubicBezTo>
                    <a:cubicBezTo>
                      <a:pt x="6144" y="2154"/>
                      <a:pt x="5263" y="1666"/>
                      <a:pt x="4370" y="1202"/>
                    </a:cubicBezTo>
                    <a:cubicBezTo>
                      <a:pt x="3679" y="844"/>
                      <a:pt x="2941" y="440"/>
                      <a:pt x="2191" y="213"/>
                    </a:cubicBezTo>
                    <a:cubicBezTo>
                      <a:pt x="1834" y="112"/>
                      <a:pt x="1452" y="1"/>
                      <a:pt x="1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3" name="Google Shape;423;p17"/>
              <p:cNvSpPr/>
              <p:nvPr/>
            </p:nvSpPr>
            <p:spPr>
              <a:xfrm rot="4243405" flipH="1">
                <a:off x="3619882" y="3823948"/>
                <a:ext cx="739785" cy="839115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4" name="Google Shape;424;p17"/>
              <p:cNvSpPr/>
              <p:nvPr/>
            </p:nvSpPr>
            <p:spPr>
              <a:xfrm flipH="1">
                <a:off x="3972455" y="3615888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5" name="Google Shape;425;p17"/>
              <p:cNvSpPr/>
              <p:nvPr/>
            </p:nvSpPr>
            <p:spPr>
              <a:xfrm flipH="1">
                <a:off x="3613155" y="3283846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6" name="Google Shape;426;p17"/>
              <p:cNvSpPr/>
              <p:nvPr/>
            </p:nvSpPr>
            <p:spPr>
              <a:xfrm flipH="1">
                <a:off x="3262580" y="3254796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7" name="Google Shape;427;p17"/>
              <p:cNvSpPr/>
              <p:nvPr/>
            </p:nvSpPr>
            <p:spPr>
              <a:xfrm rot="-6931456">
                <a:off x="3113379" y="2693366"/>
                <a:ext cx="271775" cy="765779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27646" extrusionOk="0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8" name="Google Shape;428;p17"/>
              <p:cNvSpPr/>
              <p:nvPr/>
            </p:nvSpPr>
            <p:spPr>
              <a:xfrm rot="4799500">
                <a:off x="2961019" y="4016156"/>
                <a:ext cx="364505" cy="626909"/>
              </a:xfrm>
              <a:custGeom>
                <a:avLst/>
                <a:gdLst/>
                <a:ahLst/>
                <a:cxnLst/>
                <a:rect l="l" t="t" r="r" b="b"/>
                <a:pathLst>
                  <a:path w="15479" h="26625" extrusionOk="0">
                    <a:moveTo>
                      <a:pt x="7098" y="138"/>
                    </a:moveTo>
                    <a:cubicBezTo>
                      <a:pt x="7096" y="138"/>
                      <a:pt x="7101" y="152"/>
                      <a:pt x="7120" y="193"/>
                    </a:cubicBezTo>
                    <a:cubicBezTo>
                      <a:pt x="7122" y="198"/>
                      <a:pt x="7124" y="202"/>
                      <a:pt x="7127" y="207"/>
                    </a:cubicBezTo>
                    <a:lnTo>
                      <a:pt x="7127" y="207"/>
                    </a:lnTo>
                    <a:cubicBezTo>
                      <a:pt x="7136" y="219"/>
                      <a:pt x="7141" y="224"/>
                      <a:pt x="7142" y="224"/>
                    </a:cubicBezTo>
                    <a:cubicBezTo>
                      <a:pt x="7149" y="224"/>
                      <a:pt x="7102" y="138"/>
                      <a:pt x="7098" y="138"/>
                    </a:cubicBezTo>
                    <a:close/>
                    <a:moveTo>
                      <a:pt x="8262" y="7985"/>
                    </a:moveTo>
                    <a:cubicBezTo>
                      <a:pt x="8310" y="8068"/>
                      <a:pt x="8344" y="8127"/>
                      <a:pt x="8342" y="8127"/>
                    </a:cubicBezTo>
                    <a:cubicBezTo>
                      <a:pt x="8340" y="8127"/>
                      <a:pt x="8316" y="8090"/>
                      <a:pt x="8260" y="8000"/>
                    </a:cubicBezTo>
                    <a:lnTo>
                      <a:pt x="8260" y="8000"/>
                    </a:lnTo>
                    <a:cubicBezTo>
                      <a:pt x="8261" y="8000"/>
                      <a:pt x="8261" y="8000"/>
                      <a:pt x="8262" y="8000"/>
                    </a:cubicBezTo>
                    <a:cubicBezTo>
                      <a:pt x="8264" y="8000"/>
                      <a:pt x="8265" y="7997"/>
                      <a:pt x="8263" y="7991"/>
                    </a:cubicBezTo>
                    <a:cubicBezTo>
                      <a:pt x="8263" y="7989"/>
                      <a:pt x="8262" y="7987"/>
                      <a:pt x="8262" y="7985"/>
                    </a:cubicBezTo>
                    <a:close/>
                    <a:moveTo>
                      <a:pt x="7016" y="1"/>
                    </a:moveTo>
                    <a:cubicBezTo>
                      <a:pt x="7015" y="1"/>
                      <a:pt x="7014" y="1"/>
                      <a:pt x="7013" y="2"/>
                    </a:cubicBezTo>
                    <a:cubicBezTo>
                      <a:pt x="6953" y="62"/>
                      <a:pt x="6965" y="169"/>
                      <a:pt x="6953" y="252"/>
                    </a:cubicBezTo>
                    <a:cubicBezTo>
                      <a:pt x="6882" y="586"/>
                      <a:pt x="6799" y="895"/>
                      <a:pt x="6775" y="1217"/>
                    </a:cubicBezTo>
                    <a:cubicBezTo>
                      <a:pt x="6727" y="1669"/>
                      <a:pt x="6703" y="2098"/>
                      <a:pt x="6763" y="2526"/>
                    </a:cubicBezTo>
                    <a:cubicBezTo>
                      <a:pt x="6894" y="3586"/>
                      <a:pt x="7477" y="4598"/>
                      <a:pt x="7906" y="5562"/>
                    </a:cubicBezTo>
                    <a:cubicBezTo>
                      <a:pt x="8108" y="6062"/>
                      <a:pt x="8311" y="6574"/>
                      <a:pt x="8263" y="7134"/>
                    </a:cubicBezTo>
                    <a:cubicBezTo>
                      <a:pt x="8251" y="7325"/>
                      <a:pt x="8251" y="7503"/>
                      <a:pt x="8215" y="7694"/>
                    </a:cubicBezTo>
                    <a:cubicBezTo>
                      <a:pt x="8206" y="7750"/>
                      <a:pt x="8196" y="7814"/>
                      <a:pt x="8193" y="7868"/>
                    </a:cubicBezTo>
                    <a:lnTo>
                      <a:pt x="8193" y="7868"/>
                    </a:lnTo>
                    <a:cubicBezTo>
                      <a:pt x="8200" y="7881"/>
                      <a:pt x="8208" y="7893"/>
                      <a:pt x="8215" y="7906"/>
                    </a:cubicBezTo>
                    <a:lnTo>
                      <a:pt x="8215" y="7906"/>
                    </a:lnTo>
                    <a:cubicBezTo>
                      <a:pt x="8208" y="7897"/>
                      <a:pt x="8200" y="7889"/>
                      <a:pt x="8192" y="7880"/>
                    </a:cubicBezTo>
                    <a:lnTo>
                      <a:pt x="8192" y="7880"/>
                    </a:lnTo>
                    <a:cubicBezTo>
                      <a:pt x="8192" y="7883"/>
                      <a:pt x="8192" y="7886"/>
                      <a:pt x="8192" y="7889"/>
                    </a:cubicBezTo>
                    <a:lnTo>
                      <a:pt x="8192" y="7889"/>
                    </a:lnTo>
                    <a:cubicBezTo>
                      <a:pt x="8186" y="7879"/>
                      <a:pt x="8180" y="7869"/>
                      <a:pt x="8173" y="7859"/>
                    </a:cubicBezTo>
                    <a:lnTo>
                      <a:pt x="8173" y="7859"/>
                    </a:lnTo>
                    <a:cubicBezTo>
                      <a:pt x="8161" y="7844"/>
                      <a:pt x="8150" y="7829"/>
                      <a:pt x="8144" y="7813"/>
                    </a:cubicBezTo>
                    <a:cubicBezTo>
                      <a:pt x="8137" y="7801"/>
                      <a:pt x="8130" y="7789"/>
                      <a:pt x="8124" y="7778"/>
                    </a:cubicBezTo>
                    <a:lnTo>
                      <a:pt x="8124" y="7778"/>
                    </a:lnTo>
                    <a:cubicBezTo>
                      <a:pt x="8142" y="7807"/>
                      <a:pt x="8158" y="7834"/>
                      <a:pt x="8173" y="7859"/>
                    </a:cubicBezTo>
                    <a:lnTo>
                      <a:pt x="8173" y="7859"/>
                    </a:lnTo>
                    <a:cubicBezTo>
                      <a:pt x="8179" y="7866"/>
                      <a:pt x="8186" y="7873"/>
                      <a:pt x="8192" y="7880"/>
                    </a:cubicBezTo>
                    <a:lnTo>
                      <a:pt x="8192" y="7880"/>
                    </a:lnTo>
                    <a:cubicBezTo>
                      <a:pt x="8192" y="7876"/>
                      <a:pt x="8193" y="7872"/>
                      <a:pt x="8193" y="7868"/>
                    </a:cubicBezTo>
                    <a:lnTo>
                      <a:pt x="8193" y="7868"/>
                    </a:lnTo>
                    <a:cubicBezTo>
                      <a:pt x="8085" y="7686"/>
                      <a:pt x="7957" y="7473"/>
                      <a:pt x="7953" y="7473"/>
                    </a:cubicBezTo>
                    <a:lnTo>
                      <a:pt x="7953" y="7473"/>
                    </a:lnTo>
                    <a:cubicBezTo>
                      <a:pt x="7951" y="7473"/>
                      <a:pt x="7996" y="7556"/>
                      <a:pt x="8124" y="7778"/>
                    </a:cubicBezTo>
                    <a:lnTo>
                      <a:pt x="8124" y="7778"/>
                    </a:lnTo>
                    <a:cubicBezTo>
                      <a:pt x="8066" y="7682"/>
                      <a:pt x="7994" y="7564"/>
                      <a:pt x="7906" y="7420"/>
                    </a:cubicBezTo>
                    <a:cubicBezTo>
                      <a:pt x="7656" y="6979"/>
                      <a:pt x="7370" y="6586"/>
                      <a:pt x="7060" y="6193"/>
                    </a:cubicBezTo>
                    <a:cubicBezTo>
                      <a:pt x="6548" y="5574"/>
                      <a:pt x="6025" y="4943"/>
                      <a:pt x="5382" y="4443"/>
                    </a:cubicBezTo>
                    <a:cubicBezTo>
                      <a:pt x="4513" y="3717"/>
                      <a:pt x="3512" y="3205"/>
                      <a:pt x="2524" y="2657"/>
                    </a:cubicBezTo>
                    <a:cubicBezTo>
                      <a:pt x="1929" y="2312"/>
                      <a:pt x="1262" y="1919"/>
                      <a:pt x="786" y="1419"/>
                    </a:cubicBezTo>
                    <a:cubicBezTo>
                      <a:pt x="607" y="1240"/>
                      <a:pt x="417" y="1026"/>
                      <a:pt x="298" y="824"/>
                    </a:cubicBezTo>
                    <a:cubicBezTo>
                      <a:pt x="250" y="740"/>
                      <a:pt x="191" y="669"/>
                      <a:pt x="143" y="598"/>
                    </a:cubicBezTo>
                    <a:cubicBezTo>
                      <a:pt x="131" y="574"/>
                      <a:pt x="107" y="550"/>
                      <a:pt x="83" y="526"/>
                    </a:cubicBezTo>
                    <a:cubicBezTo>
                      <a:pt x="73" y="506"/>
                      <a:pt x="63" y="476"/>
                      <a:pt x="53" y="476"/>
                    </a:cubicBezTo>
                    <a:cubicBezTo>
                      <a:pt x="51" y="476"/>
                      <a:pt x="49" y="477"/>
                      <a:pt x="48" y="478"/>
                    </a:cubicBezTo>
                    <a:cubicBezTo>
                      <a:pt x="0" y="598"/>
                      <a:pt x="48" y="740"/>
                      <a:pt x="48" y="883"/>
                    </a:cubicBezTo>
                    <a:cubicBezTo>
                      <a:pt x="48" y="1121"/>
                      <a:pt x="60" y="1371"/>
                      <a:pt x="71" y="1610"/>
                    </a:cubicBezTo>
                    <a:cubicBezTo>
                      <a:pt x="131" y="2729"/>
                      <a:pt x="298" y="3836"/>
                      <a:pt x="643" y="4896"/>
                    </a:cubicBezTo>
                    <a:cubicBezTo>
                      <a:pt x="976" y="5943"/>
                      <a:pt x="1441" y="6967"/>
                      <a:pt x="2036" y="7872"/>
                    </a:cubicBezTo>
                    <a:cubicBezTo>
                      <a:pt x="3048" y="9396"/>
                      <a:pt x="4298" y="10718"/>
                      <a:pt x="5370" y="12194"/>
                    </a:cubicBezTo>
                    <a:cubicBezTo>
                      <a:pt x="6191" y="13325"/>
                      <a:pt x="6775" y="14611"/>
                      <a:pt x="7322" y="15885"/>
                    </a:cubicBezTo>
                    <a:cubicBezTo>
                      <a:pt x="7906" y="17195"/>
                      <a:pt x="8084" y="18588"/>
                      <a:pt x="8203" y="20005"/>
                    </a:cubicBezTo>
                    <a:cubicBezTo>
                      <a:pt x="8275" y="20933"/>
                      <a:pt x="8275" y="21838"/>
                      <a:pt x="7977" y="22719"/>
                    </a:cubicBezTo>
                    <a:cubicBezTo>
                      <a:pt x="7739" y="23422"/>
                      <a:pt x="7906" y="22862"/>
                      <a:pt x="7680" y="23422"/>
                    </a:cubicBezTo>
                    <a:cubicBezTo>
                      <a:pt x="7453" y="24017"/>
                      <a:pt x="7263" y="24636"/>
                      <a:pt x="6977" y="25196"/>
                    </a:cubicBezTo>
                    <a:cubicBezTo>
                      <a:pt x="6810" y="25505"/>
                      <a:pt x="6632" y="25803"/>
                      <a:pt x="6453" y="26124"/>
                    </a:cubicBezTo>
                    <a:cubicBezTo>
                      <a:pt x="6358" y="26303"/>
                      <a:pt x="6251" y="26291"/>
                      <a:pt x="6251" y="26494"/>
                    </a:cubicBezTo>
                    <a:cubicBezTo>
                      <a:pt x="6251" y="26541"/>
                      <a:pt x="6298" y="26565"/>
                      <a:pt x="6334" y="26625"/>
                    </a:cubicBezTo>
                    <a:lnTo>
                      <a:pt x="6429" y="26529"/>
                    </a:lnTo>
                    <a:cubicBezTo>
                      <a:pt x="6525" y="26434"/>
                      <a:pt x="6620" y="26351"/>
                      <a:pt x="6727" y="26255"/>
                    </a:cubicBezTo>
                    <a:cubicBezTo>
                      <a:pt x="6977" y="26029"/>
                      <a:pt x="7322" y="25874"/>
                      <a:pt x="7608" y="25672"/>
                    </a:cubicBezTo>
                    <a:cubicBezTo>
                      <a:pt x="7739" y="25589"/>
                      <a:pt x="7870" y="25482"/>
                      <a:pt x="7989" y="25362"/>
                    </a:cubicBezTo>
                    <a:cubicBezTo>
                      <a:pt x="9358" y="24053"/>
                      <a:pt x="10990" y="23053"/>
                      <a:pt x="12323" y="21719"/>
                    </a:cubicBezTo>
                    <a:cubicBezTo>
                      <a:pt x="12644" y="21386"/>
                      <a:pt x="12930" y="20957"/>
                      <a:pt x="13204" y="20576"/>
                    </a:cubicBezTo>
                    <a:cubicBezTo>
                      <a:pt x="13406" y="20290"/>
                      <a:pt x="13561" y="19945"/>
                      <a:pt x="13752" y="19647"/>
                    </a:cubicBezTo>
                    <a:cubicBezTo>
                      <a:pt x="13966" y="19326"/>
                      <a:pt x="14180" y="19040"/>
                      <a:pt x="14383" y="18695"/>
                    </a:cubicBezTo>
                    <a:cubicBezTo>
                      <a:pt x="14692" y="18147"/>
                      <a:pt x="14859" y="17564"/>
                      <a:pt x="15050" y="16957"/>
                    </a:cubicBezTo>
                    <a:cubicBezTo>
                      <a:pt x="15192" y="16504"/>
                      <a:pt x="15347" y="16016"/>
                      <a:pt x="15371" y="15540"/>
                    </a:cubicBezTo>
                    <a:cubicBezTo>
                      <a:pt x="15478" y="14159"/>
                      <a:pt x="15252" y="12682"/>
                      <a:pt x="14859" y="11361"/>
                    </a:cubicBezTo>
                    <a:cubicBezTo>
                      <a:pt x="14633" y="10646"/>
                      <a:pt x="14335" y="9968"/>
                      <a:pt x="14061" y="9277"/>
                    </a:cubicBezTo>
                    <a:cubicBezTo>
                      <a:pt x="13740" y="8456"/>
                      <a:pt x="13383" y="7646"/>
                      <a:pt x="12859" y="6920"/>
                    </a:cubicBezTo>
                    <a:cubicBezTo>
                      <a:pt x="12394" y="6265"/>
                      <a:pt x="11787" y="5717"/>
                      <a:pt x="11240" y="5134"/>
                    </a:cubicBezTo>
                    <a:cubicBezTo>
                      <a:pt x="10728" y="4598"/>
                      <a:pt x="10275" y="4038"/>
                      <a:pt x="9763" y="3515"/>
                    </a:cubicBezTo>
                    <a:cubicBezTo>
                      <a:pt x="9204" y="2955"/>
                      <a:pt x="8644" y="2455"/>
                      <a:pt x="8156" y="1836"/>
                    </a:cubicBezTo>
                    <a:cubicBezTo>
                      <a:pt x="7846" y="1443"/>
                      <a:pt x="7596" y="1002"/>
                      <a:pt x="7334" y="574"/>
                    </a:cubicBezTo>
                    <a:cubicBezTo>
                      <a:pt x="7265" y="448"/>
                      <a:pt x="7186" y="332"/>
                      <a:pt x="7127" y="207"/>
                    </a:cubicBezTo>
                    <a:lnTo>
                      <a:pt x="7127" y="207"/>
                    </a:lnTo>
                    <a:cubicBezTo>
                      <a:pt x="7111" y="187"/>
                      <a:pt x="7083" y="146"/>
                      <a:pt x="7037" y="74"/>
                    </a:cubicBezTo>
                    <a:cubicBezTo>
                      <a:pt x="7026" y="52"/>
                      <a:pt x="7025" y="1"/>
                      <a:pt x="7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29" name="Google Shape;429;p17"/>
            <p:cNvSpPr/>
            <p:nvPr/>
          </p:nvSpPr>
          <p:spPr>
            <a:xfrm flipH="1">
              <a:off x="1240139" y="2862875"/>
              <a:ext cx="105900" cy="105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30" name="Google Shape;430;p17"/>
          <p:cNvGrpSpPr/>
          <p:nvPr/>
        </p:nvGrpSpPr>
        <p:grpSpPr>
          <a:xfrm rot="10800000">
            <a:off x="10124010" y="-31079"/>
            <a:ext cx="1949356" cy="1689301"/>
            <a:chOff x="2787482" y="3337228"/>
            <a:chExt cx="1465643" cy="1266976"/>
          </a:xfrm>
        </p:grpSpPr>
        <p:sp>
          <p:nvSpPr>
            <p:cNvPr id="431" name="Google Shape;431;p17"/>
            <p:cNvSpPr/>
            <p:nvPr/>
          </p:nvSpPr>
          <p:spPr>
            <a:xfrm rot="-313284" flipH="1">
              <a:off x="2943966" y="3365298"/>
              <a:ext cx="645892" cy="635868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" name="Google Shape;432;p17"/>
            <p:cNvSpPr/>
            <p:nvPr/>
          </p:nvSpPr>
          <p:spPr>
            <a:xfrm rot="10524002" flipH="1">
              <a:off x="3565563" y="4301699"/>
              <a:ext cx="338782" cy="207754"/>
            </a:xfrm>
            <a:custGeom>
              <a:avLst/>
              <a:gdLst/>
              <a:ahLst/>
              <a:cxnLst/>
              <a:rect l="l" t="t" r="r" b="b"/>
              <a:pathLst>
                <a:path w="13551" h="8310" extrusionOk="0">
                  <a:moveTo>
                    <a:pt x="11598" y="1"/>
                  </a:moveTo>
                  <a:cubicBezTo>
                    <a:pt x="11109" y="13"/>
                    <a:pt x="10633" y="263"/>
                    <a:pt x="10193" y="453"/>
                  </a:cubicBezTo>
                  <a:cubicBezTo>
                    <a:pt x="9347" y="846"/>
                    <a:pt x="8573" y="1322"/>
                    <a:pt x="7919" y="1977"/>
                  </a:cubicBezTo>
                  <a:cubicBezTo>
                    <a:pt x="7252" y="2644"/>
                    <a:pt x="6657" y="3358"/>
                    <a:pt x="6014" y="4037"/>
                  </a:cubicBezTo>
                  <a:cubicBezTo>
                    <a:pt x="5299" y="4799"/>
                    <a:pt x="4466" y="5454"/>
                    <a:pt x="3692" y="6144"/>
                  </a:cubicBezTo>
                  <a:cubicBezTo>
                    <a:pt x="3025" y="6740"/>
                    <a:pt x="2370" y="7168"/>
                    <a:pt x="1513" y="7466"/>
                  </a:cubicBezTo>
                  <a:cubicBezTo>
                    <a:pt x="1037" y="7633"/>
                    <a:pt x="96" y="7680"/>
                    <a:pt x="49" y="7799"/>
                  </a:cubicBezTo>
                  <a:cubicBezTo>
                    <a:pt x="1" y="7907"/>
                    <a:pt x="2096" y="8240"/>
                    <a:pt x="2656" y="8276"/>
                  </a:cubicBezTo>
                  <a:cubicBezTo>
                    <a:pt x="3081" y="8291"/>
                    <a:pt x="3520" y="8309"/>
                    <a:pt x="3959" y="8309"/>
                  </a:cubicBezTo>
                  <a:cubicBezTo>
                    <a:pt x="4517" y="8309"/>
                    <a:pt x="5076" y="8280"/>
                    <a:pt x="5609" y="8180"/>
                  </a:cubicBezTo>
                  <a:cubicBezTo>
                    <a:pt x="7252" y="7883"/>
                    <a:pt x="8859" y="7145"/>
                    <a:pt x="10216" y="6192"/>
                  </a:cubicBezTo>
                  <a:cubicBezTo>
                    <a:pt x="11490" y="5299"/>
                    <a:pt x="12788" y="3954"/>
                    <a:pt x="13264" y="2442"/>
                  </a:cubicBezTo>
                  <a:cubicBezTo>
                    <a:pt x="13443" y="1870"/>
                    <a:pt x="13550" y="953"/>
                    <a:pt x="13026" y="501"/>
                  </a:cubicBezTo>
                  <a:cubicBezTo>
                    <a:pt x="12788" y="299"/>
                    <a:pt x="12491" y="179"/>
                    <a:pt x="12181" y="84"/>
                  </a:cubicBezTo>
                  <a:cubicBezTo>
                    <a:pt x="12014" y="37"/>
                    <a:pt x="11776" y="1"/>
                    <a:pt x="11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3" name="Google Shape;433;p17"/>
            <p:cNvSpPr/>
            <p:nvPr/>
          </p:nvSpPr>
          <p:spPr>
            <a:xfrm rot="4243405" flipH="1">
              <a:off x="3365082" y="3673673"/>
              <a:ext cx="739785" cy="839115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4" name="Google Shape;434;p17"/>
            <p:cNvSpPr/>
            <p:nvPr/>
          </p:nvSpPr>
          <p:spPr>
            <a:xfrm rot="4257203" flipH="1">
              <a:off x="2961004" y="4016148"/>
              <a:ext cx="364519" cy="626936"/>
            </a:xfrm>
            <a:custGeom>
              <a:avLst/>
              <a:gdLst/>
              <a:ahLst/>
              <a:cxnLst/>
              <a:rect l="l" t="t" r="r" b="b"/>
              <a:pathLst>
                <a:path w="15479" h="26625" extrusionOk="0">
                  <a:moveTo>
                    <a:pt x="7098" y="138"/>
                  </a:moveTo>
                  <a:cubicBezTo>
                    <a:pt x="7096" y="138"/>
                    <a:pt x="7101" y="152"/>
                    <a:pt x="7120" y="193"/>
                  </a:cubicBezTo>
                  <a:cubicBezTo>
                    <a:pt x="7122" y="198"/>
                    <a:pt x="7124" y="202"/>
                    <a:pt x="7127" y="207"/>
                  </a:cubicBezTo>
                  <a:lnTo>
                    <a:pt x="7127" y="207"/>
                  </a:lnTo>
                  <a:cubicBezTo>
                    <a:pt x="7136" y="219"/>
                    <a:pt x="7141" y="224"/>
                    <a:pt x="7142" y="224"/>
                  </a:cubicBezTo>
                  <a:cubicBezTo>
                    <a:pt x="7149" y="224"/>
                    <a:pt x="7102" y="138"/>
                    <a:pt x="7098" y="138"/>
                  </a:cubicBezTo>
                  <a:close/>
                  <a:moveTo>
                    <a:pt x="8262" y="7985"/>
                  </a:moveTo>
                  <a:cubicBezTo>
                    <a:pt x="8310" y="8068"/>
                    <a:pt x="8344" y="8127"/>
                    <a:pt x="8342" y="8127"/>
                  </a:cubicBezTo>
                  <a:cubicBezTo>
                    <a:pt x="8340" y="8127"/>
                    <a:pt x="8316" y="8090"/>
                    <a:pt x="8260" y="8000"/>
                  </a:cubicBezTo>
                  <a:lnTo>
                    <a:pt x="8260" y="8000"/>
                  </a:lnTo>
                  <a:cubicBezTo>
                    <a:pt x="8261" y="8000"/>
                    <a:pt x="8261" y="8000"/>
                    <a:pt x="8262" y="8000"/>
                  </a:cubicBezTo>
                  <a:cubicBezTo>
                    <a:pt x="8264" y="8000"/>
                    <a:pt x="8265" y="7997"/>
                    <a:pt x="8263" y="7991"/>
                  </a:cubicBezTo>
                  <a:cubicBezTo>
                    <a:pt x="8263" y="7989"/>
                    <a:pt x="8262" y="7987"/>
                    <a:pt x="8262" y="7985"/>
                  </a:cubicBezTo>
                  <a:close/>
                  <a:moveTo>
                    <a:pt x="7016" y="1"/>
                  </a:moveTo>
                  <a:cubicBezTo>
                    <a:pt x="7015" y="1"/>
                    <a:pt x="7014" y="1"/>
                    <a:pt x="7013" y="2"/>
                  </a:cubicBezTo>
                  <a:cubicBezTo>
                    <a:pt x="6953" y="62"/>
                    <a:pt x="6965" y="169"/>
                    <a:pt x="6953" y="252"/>
                  </a:cubicBezTo>
                  <a:cubicBezTo>
                    <a:pt x="6882" y="586"/>
                    <a:pt x="6799" y="895"/>
                    <a:pt x="6775" y="1217"/>
                  </a:cubicBezTo>
                  <a:cubicBezTo>
                    <a:pt x="6727" y="1669"/>
                    <a:pt x="6703" y="2098"/>
                    <a:pt x="6763" y="2526"/>
                  </a:cubicBezTo>
                  <a:cubicBezTo>
                    <a:pt x="6894" y="3586"/>
                    <a:pt x="7477" y="4598"/>
                    <a:pt x="7906" y="5562"/>
                  </a:cubicBezTo>
                  <a:cubicBezTo>
                    <a:pt x="8108" y="6062"/>
                    <a:pt x="8311" y="6574"/>
                    <a:pt x="8263" y="7134"/>
                  </a:cubicBezTo>
                  <a:cubicBezTo>
                    <a:pt x="8251" y="7325"/>
                    <a:pt x="8251" y="7503"/>
                    <a:pt x="8215" y="7694"/>
                  </a:cubicBezTo>
                  <a:cubicBezTo>
                    <a:pt x="8206" y="7750"/>
                    <a:pt x="8196" y="7814"/>
                    <a:pt x="8193" y="7868"/>
                  </a:cubicBezTo>
                  <a:lnTo>
                    <a:pt x="8193" y="7868"/>
                  </a:lnTo>
                  <a:cubicBezTo>
                    <a:pt x="8200" y="7881"/>
                    <a:pt x="8208" y="7893"/>
                    <a:pt x="8215" y="7906"/>
                  </a:cubicBezTo>
                  <a:lnTo>
                    <a:pt x="8215" y="7906"/>
                  </a:lnTo>
                  <a:cubicBezTo>
                    <a:pt x="8208" y="7897"/>
                    <a:pt x="8200" y="7889"/>
                    <a:pt x="8192" y="7880"/>
                  </a:cubicBezTo>
                  <a:lnTo>
                    <a:pt x="8192" y="7880"/>
                  </a:lnTo>
                  <a:cubicBezTo>
                    <a:pt x="8192" y="7883"/>
                    <a:pt x="8192" y="7886"/>
                    <a:pt x="8192" y="7889"/>
                  </a:cubicBezTo>
                  <a:lnTo>
                    <a:pt x="8192" y="7889"/>
                  </a:lnTo>
                  <a:cubicBezTo>
                    <a:pt x="8186" y="7879"/>
                    <a:pt x="8180" y="7869"/>
                    <a:pt x="8173" y="7859"/>
                  </a:cubicBezTo>
                  <a:lnTo>
                    <a:pt x="8173" y="7859"/>
                  </a:lnTo>
                  <a:cubicBezTo>
                    <a:pt x="8161" y="7844"/>
                    <a:pt x="8150" y="7829"/>
                    <a:pt x="8144" y="7813"/>
                  </a:cubicBezTo>
                  <a:cubicBezTo>
                    <a:pt x="8137" y="7801"/>
                    <a:pt x="8130" y="7789"/>
                    <a:pt x="8124" y="7778"/>
                  </a:cubicBezTo>
                  <a:lnTo>
                    <a:pt x="8124" y="7778"/>
                  </a:lnTo>
                  <a:cubicBezTo>
                    <a:pt x="8142" y="7807"/>
                    <a:pt x="8158" y="7834"/>
                    <a:pt x="8173" y="7859"/>
                  </a:cubicBezTo>
                  <a:lnTo>
                    <a:pt x="8173" y="7859"/>
                  </a:lnTo>
                  <a:cubicBezTo>
                    <a:pt x="8179" y="7866"/>
                    <a:pt x="8186" y="7873"/>
                    <a:pt x="8192" y="7880"/>
                  </a:cubicBezTo>
                  <a:lnTo>
                    <a:pt x="8192" y="7880"/>
                  </a:lnTo>
                  <a:cubicBezTo>
                    <a:pt x="8192" y="7876"/>
                    <a:pt x="8193" y="7872"/>
                    <a:pt x="8193" y="7868"/>
                  </a:cubicBezTo>
                  <a:lnTo>
                    <a:pt x="8193" y="7868"/>
                  </a:lnTo>
                  <a:cubicBezTo>
                    <a:pt x="8085" y="7686"/>
                    <a:pt x="7957" y="7473"/>
                    <a:pt x="7953" y="7473"/>
                  </a:cubicBezTo>
                  <a:lnTo>
                    <a:pt x="7953" y="7473"/>
                  </a:lnTo>
                  <a:cubicBezTo>
                    <a:pt x="7951" y="7473"/>
                    <a:pt x="7996" y="7556"/>
                    <a:pt x="8124" y="7778"/>
                  </a:cubicBezTo>
                  <a:lnTo>
                    <a:pt x="8124" y="7778"/>
                  </a:lnTo>
                  <a:cubicBezTo>
                    <a:pt x="8066" y="7682"/>
                    <a:pt x="7994" y="7564"/>
                    <a:pt x="7906" y="7420"/>
                  </a:cubicBezTo>
                  <a:cubicBezTo>
                    <a:pt x="7656" y="6979"/>
                    <a:pt x="7370" y="6586"/>
                    <a:pt x="7060" y="6193"/>
                  </a:cubicBezTo>
                  <a:cubicBezTo>
                    <a:pt x="6548" y="5574"/>
                    <a:pt x="6025" y="4943"/>
                    <a:pt x="5382" y="4443"/>
                  </a:cubicBezTo>
                  <a:cubicBezTo>
                    <a:pt x="4513" y="3717"/>
                    <a:pt x="3512" y="3205"/>
                    <a:pt x="2524" y="2657"/>
                  </a:cubicBezTo>
                  <a:cubicBezTo>
                    <a:pt x="1929" y="2312"/>
                    <a:pt x="1262" y="1919"/>
                    <a:pt x="786" y="1419"/>
                  </a:cubicBezTo>
                  <a:cubicBezTo>
                    <a:pt x="607" y="1240"/>
                    <a:pt x="417" y="1026"/>
                    <a:pt x="298" y="824"/>
                  </a:cubicBezTo>
                  <a:cubicBezTo>
                    <a:pt x="250" y="740"/>
                    <a:pt x="191" y="669"/>
                    <a:pt x="143" y="598"/>
                  </a:cubicBezTo>
                  <a:cubicBezTo>
                    <a:pt x="131" y="574"/>
                    <a:pt x="107" y="550"/>
                    <a:pt x="83" y="526"/>
                  </a:cubicBezTo>
                  <a:cubicBezTo>
                    <a:pt x="73" y="506"/>
                    <a:pt x="63" y="476"/>
                    <a:pt x="53" y="476"/>
                  </a:cubicBezTo>
                  <a:cubicBezTo>
                    <a:pt x="51" y="476"/>
                    <a:pt x="49" y="477"/>
                    <a:pt x="48" y="478"/>
                  </a:cubicBezTo>
                  <a:cubicBezTo>
                    <a:pt x="0" y="598"/>
                    <a:pt x="48" y="740"/>
                    <a:pt x="48" y="883"/>
                  </a:cubicBezTo>
                  <a:cubicBezTo>
                    <a:pt x="48" y="1121"/>
                    <a:pt x="60" y="1371"/>
                    <a:pt x="71" y="1610"/>
                  </a:cubicBezTo>
                  <a:cubicBezTo>
                    <a:pt x="131" y="2729"/>
                    <a:pt x="298" y="3836"/>
                    <a:pt x="643" y="4896"/>
                  </a:cubicBezTo>
                  <a:cubicBezTo>
                    <a:pt x="976" y="5943"/>
                    <a:pt x="1441" y="6967"/>
                    <a:pt x="2036" y="7872"/>
                  </a:cubicBezTo>
                  <a:cubicBezTo>
                    <a:pt x="3048" y="9396"/>
                    <a:pt x="4298" y="10718"/>
                    <a:pt x="5370" y="12194"/>
                  </a:cubicBezTo>
                  <a:cubicBezTo>
                    <a:pt x="6191" y="13325"/>
                    <a:pt x="6775" y="14611"/>
                    <a:pt x="7322" y="15885"/>
                  </a:cubicBezTo>
                  <a:cubicBezTo>
                    <a:pt x="7906" y="17195"/>
                    <a:pt x="8084" y="18588"/>
                    <a:pt x="8203" y="20005"/>
                  </a:cubicBezTo>
                  <a:cubicBezTo>
                    <a:pt x="8275" y="20933"/>
                    <a:pt x="8275" y="21838"/>
                    <a:pt x="7977" y="22719"/>
                  </a:cubicBezTo>
                  <a:cubicBezTo>
                    <a:pt x="7739" y="23422"/>
                    <a:pt x="7906" y="22862"/>
                    <a:pt x="7680" y="23422"/>
                  </a:cubicBezTo>
                  <a:cubicBezTo>
                    <a:pt x="7453" y="24017"/>
                    <a:pt x="7263" y="24636"/>
                    <a:pt x="6977" y="25196"/>
                  </a:cubicBezTo>
                  <a:cubicBezTo>
                    <a:pt x="6810" y="25505"/>
                    <a:pt x="6632" y="25803"/>
                    <a:pt x="6453" y="26124"/>
                  </a:cubicBezTo>
                  <a:cubicBezTo>
                    <a:pt x="6358" y="26303"/>
                    <a:pt x="6251" y="26291"/>
                    <a:pt x="6251" y="26494"/>
                  </a:cubicBezTo>
                  <a:cubicBezTo>
                    <a:pt x="6251" y="26541"/>
                    <a:pt x="6298" y="26565"/>
                    <a:pt x="6334" y="26625"/>
                  </a:cubicBezTo>
                  <a:lnTo>
                    <a:pt x="6429" y="26529"/>
                  </a:lnTo>
                  <a:cubicBezTo>
                    <a:pt x="6525" y="26434"/>
                    <a:pt x="6620" y="26351"/>
                    <a:pt x="6727" y="26255"/>
                  </a:cubicBezTo>
                  <a:cubicBezTo>
                    <a:pt x="6977" y="26029"/>
                    <a:pt x="7322" y="25874"/>
                    <a:pt x="7608" y="25672"/>
                  </a:cubicBezTo>
                  <a:cubicBezTo>
                    <a:pt x="7739" y="25589"/>
                    <a:pt x="7870" y="25482"/>
                    <a:pt x="7989" y="25362"/>
                  </a:cubicBezTo>
                  <a:cubicBezTo>
                    <a:pt x="9358" y="24053"/>
                    <a:pt x="10990" y="23053"/>
                    <a:pt x="12323" y="21719"/>
                  </a:cubicBezTo>
                  <a:cubicBezTo>
                    <a:pt x="12644" y="21386"/>
                    <a:pt x="12930" y="20957"/>
                    <a:pt x="13204" y="20576"/>
                  </a:cubicBezTo>
                  <a:cubicBezTo>
                    <a:pt x="13406" y="20290"/>
                    <a:pt x="13561" y="19945"/>
                    <a:pt x="13752" y="19647"/>
                  </a:cubicBezTo>
                  <a:cubicBezTo>
                    <a:pt x="13966" y="19326"/>
                    <a:pt x="14180" y="19040"/>
                    <a:pt x="14383" y="18695"/>
                  </a:cubicBezTo>
                  <a:cubicBezTo>
                    <a:pt x="14692" y="18147"/>
                    <a:pt x="14859" y="17564"/>
                    <a:pt x="15050" y="16957"/>
                  </a:cubicBezTo>
                  <a:cubicBezTo>
                    <a:pt x="15192" y="16504"/>
                    <a:pt x="15347" y="16016"/>
                    <a:pt x="15371" y="15540"/>
                  </a:cubicBezTo>
                  <a:cubicBezTo>
                    <a:pt x="15478" y="14159"/>
                    <a:pt x="15252" y="12682"/>
                    <a:pt x="14859" y="11361"/>
                  </a:cubicBezTo>
                  <a:cubicBezTo>
                    <a:pt x="14633" y="10646"/>
                    <a:pt x="14335" y="9968"/>
                    <a:pt x="14061" y="9277"/>
                  </a:cubicBezTo>
                  <a:cubicBezTo>
                    <a:pt x="13740" y="8456"/>
                    <a:pt x="13383" y="7646"/>
                    <a:pt x="12859" y="6920"/>
                  </a:cubicBezTo>
                  <a:cubicBezTo>
                    <a:pt x="12394" y="6265"/>
                    <a:pt x="11787" y="5717"/>
                    <a:pt x="11240" y="5134"/>
                  </a:cubicBezTo>
                  <a:cubicBezTo>
                    <a:pt x="10728" y="4598"/>
                    <a:pt x="10275" y="4038"/>
                    <a:pt x="9763" y="3515"/>
                  </a:cubicBezTo>
                  <a:cubicBezTo>
                    <a:pt x="9204" y="2955"/>
                    <a:pt x="8644" y="2455"/>
                    <a:pt x="8156" y="1836"/>
                  </a:cubicBezTo>
                  <a:cubicBezTo>
                    <a:pt x="7846" y="1443"/>
                    <a:pt x="7596" y="1002"/>
                    <a:pt x="7334" y="574"/>
                  </a:cubicBezTo>
                  <a:cubicBezTo>
                    <a:pt x="7265" y="448"/>
                    <a:pt x="7186" y="332"/>
                    <a:pt x="7127" y="207"/>
                  </a:cubicBezTo>
                  <a:lnTo>
                    <a:pt x="7127" y="207"/>
                  </a:lnTo>
                  <a:cubicBezTo>
                    <a:pt x="7111" y="187"/>
                    <a:pt x="7083" y="146"/>
                    <a:pt x="7037" y="74"/>
                  </a:cubicBezTo>
                  <a:cubicBezTo>
                    <a:pt x="7026" y="52"/>
                    <a:pt x="7025" y="1"/>
                    <a:pt x="70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35" name="Google Shape;435;p17"/>
          <p:cNvGrpSpPr/>
          <p:nvPr/>
        </p:nvGrpSpPr>
        <p:grpSpPr>
          <a:xfrm flipH="1">
            <a:off x="-5" y="1711691"/>
            <a:ext cx="1300771" cy="1378144"/>
            <a:chOff x="486649" y="4348510"/>
            <a:chExt cx="1035576" cy="1094460"/>
          </a:xfrm>
        </p:grpSpPr>
        <p:sp>
          <p:nvSpPr>
            <p:cNvPr id="436" name="Google Shape;436;p17"/>
            <p:cNvSpPr/>
            <p:nvPr/>
          </p:nvSpPr>
          <p:spPr>
            <a:xfrm>
              <a:off x="1127274" y="5293094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751983" y="4348953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486649" y="4756259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1363675" y="434851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1220781" y="4583526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2"/>
          <p:cNvSpPr txBox="1">
            <a:spLocks noGrp="1"/>
          </p:cNvSpPr>
          <p:nvPr>
            <p:ph type="body" idx="1"/>
          </p:nvPr>
        </p:nvSpPr>
        <p:spPr>
          <a:xfrm>
            <a:off x="2243835" y="2101467"/>
            <a:ext cx="7674168" cy="32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39166" rtl="0">
              <a:spcBef>
                <a:spcPts val="0"/>
              </a:spcBef>
              <a:spcAft>
                <a:spcPts val="0"/>
              </a:spcAft>
              <a:buSzPts val="1600"/>
              <a:buFont typeface="Karla"/>
              <a:buChar char="●"/>
              <a:defRPr sz="2128"/>
            </a:lvl1pPr>
            <a:lvl2pPr marL="1216152" lvl="1" indent="-422275" rtl="0">
              <a:spcBef>
                <a:spcPts val="2128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2pPr>
            <a:lvl3pPr marL="1824228" lvl="2" indent="-422275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3pPr>
            <a:lvl4pPr marL="2432304" lvl="3" indent="-422275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4pPr>
            <a:lvl5pPr marL="3040380" lvl="4" indent="-422275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5pPr>
            <a:lvl6pPr marL="3648456" lvl="5" indent="-422275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6pPr>
            <a:lvl7pPr marL="4256532" lvl="6" indent="-422275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7pPr>
            <a:lvl8pPr marL="4864608" lvl="7" indent="-422275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8pPr>
            <a:lvl9pPr marL="5472684" lvl="8" indent="-422275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  <p:sp>
        <p:nvSpPr>
          <p:cNvPr id="521" name="Google Shape;521;p22"/>
          <p:cNvSpPr txBox="1">
            <a:spLocks noGrp="1"/>
          </p:cNvSpPr>
          <p:nvPr>
            <p:ph type="title"/>
          </p:nvPr>
        </p:nvSpPr>
        <p:spPr>
          <a:xfrm>
            <a:off x="948448" y="603100"/>
            <a:ext cx="10264942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2"/>
          <p:cNvSpPr/>
          <p:nvPr/>
        </p:nvSpPr>
        <p:spPr>
          <a:xfrm rot="10800000" flipH="1">
            <a:off x="1" y="6660433"/>
            <a:ext cx="12161799" cy="197568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3" name="Google Shape;523;p22"/>
          <p:cNvSpPr/>
          <p:nvPr/>
        </p:nvSpPr>
        <p:spPr>
          <a:xfrm>
            <a:off x="1" y="0"/>
            <a:ext cx="12161799" cy="197568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24" name="Google Shape;524;p22"/>
          <p:cNvGrpSpPr/>
          <p:nvPr/>
        </p:nvGrpSpPr>
        <p:grpSpPr>
          <a:xfrm rot="6142053" flipH="1">
            <a:off x="-535318" y="607407"/>
            <a:ext cx="1752984" cy="1262712"/>
            <a:chOff x="3929350" y="5625525"/>
            <a:chExt cx="1258800" cy="909075"/>
          </a:xfrm>
        </p:grpSpPr>
        <p:sp>
          <p:nvSpPr>
            <p:cNvPr id="525" name="Google Shape;525;p22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5079800" y="5818925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3929350" y="5989850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9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7"/>
          <p:cNvGrpSpPr/>
          <p:nvPr/>
        </p:nvGrpSpPr>
        <p:grpSpPr>
          <a:xfrm>
            <a:off x="10981961" y="4525484"/>
            <a:ext cx="1050120" cy="454897"/>
            <a:chOff x="3165550" y="1111875"/>
            <a:chExt cx="604875" cy="261375"/>
          </a:xfrm>
        </p:grpSpPr>
        <p:sp>
          <p:nvSpPr>
            <p:cNvPr id="619" name="Google Shape;619;p27"/>
            <p:cNvSpPr/>
            <p:nvPr/>
          </p:nvSpPr>
          <p:spPr>
            <a:xfrm>
              <a:off x="3165550" y="1111875"/>
              <a:ext cx="604875" cy="261375"/>
            </a:xfrm>
            <a:custGeom>
              <a:avLst/>
              <a:gdLst/>
              <a:ahLst/>
              <a:cxnLst/>
              <a:rect l="l" t="t" r="r" b="b"/>
              <a:pathLst>
                <a:path w="24195" h="10455" extrusionOk="0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3554900" y="1227400"/>
              <a:ext cx="29200" cy="47325"/>
            </a:xfrm>
            <a:custGeom>
              <a:avLst/>
              <a:gdLst/>
              <a:ahLst/>
              <a:cxnLst/>
              <a:rect l="l" t="t" r="r" b="b"/>
              <a:pathLst>
                <a:path w="1168" h="1893" extrusionOk="0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3587650" y="1226550"/>
              <a:ext cx="30675" cy="52625"/>
            </a:xfrm>
            <a:custGeom>
              <a:avLst/>
              <a:gdLst/>
              <a:ahLst/>
              <a:cxnLst/>
              <a:rect l="l" t="t" r="r" b="b"/>
              <a:pathLst>
                <a:path w="1227" h="2105" extrusionOk="0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3313800" y="1289325"/>
              <a:ext cx="26800" cy="51775"/>
            </a:xfrm>
            <a:custGeom>
              <a:avLst/>
              <a:gdLst/>
              <a:ahLst/>
              <a:cxnLst/>
              <a:rect l="l" t="t" r="r" b="b"/>
              <a:pathLst>
                <a:path w="1072" h="2071" extrusionOk="0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23" name="Google Shape;623;p27"/>
          <p:cNvSpPr/>
          <p:nvPr/>
        </p:nvSpPr>
        <p:spPr>
          <a:xfrm>
            <a:off x="66" y="3998134"/>
            <a:ext cx="12162027" cy="284966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4" name="Google Shape;624;p27"/>
          <p:cNvSpPr/>
          <p:nvPr/>
        </p:nvSpPr>
        <p:spPr>
          <a:xfrm>
            <a:off x="611116" y="2326852"/>
            <a:ext cx="1292999" cy="2996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5" name="Google Shape;625;p27"/>
          <p:cNvSpPr/>
          <p:nvPr/>
        </p:nvSpPr>
        <p:spPr>
          <a:xfrm>
            <a:off x="1514228" y="4550985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6" name="Google Shape;626;p27"/>
          <p:cNvSpPr/>
          <p:nvPr/>
        </p:nvSpPr>
        <p:spPr>
          <a:xfrm>
            <a:off x="8857666" y="6242301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7" name="Google Shape;627;p27"/>
          <p:cNvSpPr/>
          <p:nvPr/>
        </p:nvSpPr>
        <p:spPr>
          <a:xfrm>
            <a:off x="11290716" y="5221018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8" name="Google Shape;628;p27"/>
          <p:cNvSpPr/>
          <p:nvPr/>
        </p:nvSpPr>
        <p:spPr>
          <a:xfrm>
            <a:off x="354139" y="4622567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9" name="Google Shape;629;p27"/>
          <p:cNvSpPr/>
          <p:nvPr/>
        </p:nvSpPr>
        <p:spPr>
          <a:xfrm>
            <a:off x="2765858" y="5723667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30" name="Google Shape;630;p27"/>
          <p:cNvGrpSpPr/>
          <p:nvPr/>
        </p:nvGrpSpPr>
        <p:grpSpPr>
          <a:xfrm>
            <a:off x="462693" y="5596654"/>
            <a:ext cx="1968408" cy="1301484"/>
            <a:chOff x="4657725" y="1431175"/>
            <a:chExt cx="1117125" cy="736800"/>
          </a:xfrm>
        </p:grpSpPr>
        <p:sp>
          <p:nvSpPr>
            <p:cNvPr id="631" name="Google Shape;631;p27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39" name="Google Shape;639;p27"/>
          <p:cNvSpPr/>
          <p:nvPr/>
        </p:nvSpPr>
        <p:spPr>
          <a:xfrm>
            <a:off x="10032384" y="5221034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40" name="Google Shape;640;p27"/>
          <p:cNvGrpSpPr/>
          <p:nvPr/>
        </p:nvGrpSpPr>
        <p:grpSpPr>
          <a:xfrm>
            <a:off x="3153965" y="5855509"/>
            <a:ext cx="2406202" cy="1036980"/>
            <a:chOff x="3587650" y="1532750"/>
            <a:chExt cx="695925" cy="299175"/>
          </a:xfrm>
        </p:grpSpPr>
        <p:sp>
          <p:nvSpPr>
            <p:cNvPr id="641" name="Google Shape;641;p27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4" name="Google Shape;644;p27"/>
          <p:cNvGrpSpPr/>
          <p:nvPr/>
        </p:nvGrpSpPr>
        <p:grpSpPr>
          <a:xfrm flipH="1">
            <a:off x="10456743" y="5745257"/>
            <a:ext cx="1190583" cy="787099"/>
            <a:chOff x="4657725" y="1431175"/>
            <a:chExt cx="1117125" cy="736800"/>
          </a:xfrm>
        </p:grpSpPr>
        <p:sp>
          <p:nvSpPr>
            <p:cNvPr id="645" name="Google Shape;645;p27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53" name="Google Shape;653;p27"/>
          <p:cNvSpPr/>
          <p:nvPr/>
        </p:nvSpPr>
        <p:spPr>
          <a:xfrm>
            <a:off x="6481443" y="5676201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54" name="Google Shape;654;p27"/>
          <p:cNvGrpSpPr/>
          <p:nvPr/>
        </p:nvGrpSpPr>
        <p:grpSpPr>
          <a:xfrm flipH="1">
            <a:off x="-331078" y="257159"/>
            <a:ext cx="1851694" cy="1558312"/>
            <a:chOff x="370875" y="4219400"/>
            <a:chExt cx="1314775" cy="1103725"/>
          </a:xfrm>
        </p:grpSpPr>
        <p:sp>
          <p:nvSpPr>
            <p:cNvPr id="655" name="Google Shape;655;p27"/>
            <p:cNvSpPr/>
            <p:nvPr/>
          </p:nvSpPr>
          <p:spPr>
            <a:xfrm>
              <a:off x="1560900" y="51457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690250" y="5038250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893250" y="42194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593225" y="4433700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370875" y="489150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817350" y="5188275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64" name="Google Shape;664;p27"/>
          <p:cNvSpPr/>
          <p:nvPr/>
        </p:nvSpPr>
        <p:spPr>
          <a:xfrm>
            <a:off x="8857666" y="293839"/>
            <a:ext cx="1851775" cy="429151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65" name="Google Shape;665;p27"/>
          <p:cNvGrpSpPr/>
          <p:nvPr/>
        </p:nvGrpSpPr>
        <p:grpSpPr>
          <a:xfrm flipH="1">
            <a:off x="10417132" y="77343"/>
            <a:ext cx="1851694" cy="1558312"/>
            <a:chOff x="370875" y="4219400"/>
            <a:chExt cx="1314775" cy="1103725"/>
          </a:xfrm>
        </p:grpSpPr>
        <p:sp>
          <p:nvSpPr>
            <p:cNvPr id="666" name="Google Shape;666;p27"/>
            <p:cNvSpPr/>
            <p:nvPr/>
          </p:nvSpPr>
          <p:spPr>
            <a:xfrm>
              <a:off x="1560900" y="51457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690250" y="5038250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893250" y="42194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593225" y="4433700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370875" y="489150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817350" y="5188275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75" name="Google Shape;675;p27"/>
          <p:cNvGrpSpPr/>
          <p:nvPr/>
        </p:nvGrpSpPr>
        <p:grpSpPr>
          <a:xfrm flipH="1">
            <a:off x="1651381" y="-299205"/>
            <a:ext cx="2231270" cy="1615244"/>
            <a:chOff x="3929350" y="5625525"/>
            <a:chExt cx="1258800" cy="909075"/>
          </a:xfrm>
        </p:grpSpPr>
        <p:sp>
          <p:nvSpPr>
            <p:cNvPr id="676" name="Google Shape;676;p27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5079800" y="5818925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3929350" y="5989850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86" name="Google Shape;686;p27"/>
          <p:cNvSpPr txBox="1">
            <a:spLocks noGrp="1"/>
          </p:cNvSpPr>
          <p:nvPr>
            <p:ph type="title"/>
          </p:nvPr>
        </p:nvSpPr>
        <p:spPr>
          <a:xfrm>
            <a:off x="3692280" y="2065733"/>
            <a:ext cx="4777352" cy="14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endParaRPr/>
          </a:p>
        </p:txBody>
      </p:sp>
      <p:sp>
        <p:nvSpPr>
          <p:cNvPr id="687" name="Google Shape;687;p27"/>
          <p:cNvSpPr txBox="1">
            <a:spLocks noGrp="1"/>
          </p:cNvSpPr>
          <p:nvPr>
            <p:ph type="subTitle" idx="1"/>
          </p:nvPr>
        </p:nvSpPr>
        <p:spPr>
          <a:xfrm>
            <a:off x="3692194" y="3561067"/>
            <a:ext cx="4777352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31"/>
          <p:cNvSpPr/>
          <p:nvPr/>
        </p:nvSpPr>
        <p:spPr>
          <a:xfrm rot="10800000" flipH="1">
            <a:off x="1" y="6660433"/>
            <a:ext cx="12161799" cy="197568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65" name="Google Shape;765;p31"/>
          <p:cNvSpPr/>
          <p:nvPr/>
        </p:nvSpPr>
        <p:spPr>
          <a:xfrm>
            <a:off x="1" y="0"/>
            <a:ext cx="12161799" cy="197568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7" name="Google Shape;767;p32"/>
          <p:cNvGrpSpPr/>
          <p:nvPr/>
        </p:nvGrpSpPr>
        <p:grpSpPr>
          <a:xfrm>
            <a:off x="161676" y="160986"/>
            <a:ext cx="1496203" cy="1069207"/>
            <a:chOff x="280391" y="932622"/>
            <a:chExt cx="1471465" cy="1048928"/>
          </a:xfrm>
        </p:grpSpPr>
        <p:sp>
          <p:nvSpPr>
            <p:cNvPr id="768" name="Google Shape;768;p32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" name="Google Shape;769;p32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" name="Google Shape;772;p32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" name="Google Shape;773;p32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75" name="Google Shape;775;p32"/>
          <p:cNvGrpSpPr/>
          <p:nvPr/>
        </p:nvGrpSpPr>
        <p:grpSpPr>
          <a:xfrm flipH="1">
            <a:off x="359002" y="-73799"/>
            <a:ext cx="1771194" cy="1181572"/>
            <a:chOff x="4077583" y="5869600"/>
            <a:chExt cx="999242" cy="665000"/>
          </a:xfrm>
        </p:grpSpPr>
        <p:sp>
          <p:nvSpPr>
            <p:cNvPr id="776" name="Google Shape;776;p32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077583" y="6158102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3" name="Google Shape;783;p32"/>
          <p:cNvGrpSpPr/>
          <p:nvPr/>
        </p:nvGrpSpPr>
        <p:grpSpPr>
          <a:xfrm rot="10800000" flipH="1">
            <a:off x="161676" y="5627819"/>
            <a:ext cx="1496203" cy="1069207"/>
            <a:chOff x="280391" y="932622"/>
            <a:chExt cx="1471465" cy="1048928"/>
          </a:xfrm>
        </p:grpSpPr>
        <p:sp>
          <p:nvSpPr>
            <p:cNvPr id="784" name="Google Shape;784;p32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32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" name="Google Shape;788;p32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9" name="Google Shape;789;p32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flipH="1">
            <a:off x="10503959" y="160986"/>
            <a:ext cx="1496203" cy="1069207"/>
            <a:chOff x="280391" y="932622"/>
            <a:chExt cx="1471465" cy="1048928"/>
          </a:xfrm>
        </p:grpSpPr>
        <p:sp>
          <p:nvSpPr>
            <p:cNvPr id="792" name="Google Shape;792;p32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3" name="Google Shape;793;p32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6" name="Google Shape;796;p32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7" name="Google Shape;797;p32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99" name="Google Shape;799;p32"/>
          <p:cNvGrpSpPr/>
          <p:nvPr/>
        </p:nvGrpSpPr>
        <p:grpSpPr>
          <a:xfrm rot="10800000">
            <a:off x="10503959" y="5627819"/>
            <a:ext cx="1496203" cy="1069207"/>
            <a:chOff x="280391" y="932622"/>
            <a:chExt cx="1471465" cy="1048928"/>
          </a:xfrm>
        </p:grpSpPr>
        <p:sp>
          <p:nvSpPr>
            <p:cNvPr id="800" name="Google Shape;800;p32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1" name="Google Shape;801;p32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4" name="Google Shape;804;p32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5" name="Google Shape;805;p32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7" name="Google Shape;807;p32"/>
          <p:cNvGrpSpPr/>
          <p:nvPr/>
        </p:nvGrpSpPr>
        <p:grpSpPr>
          <a:xfrm rot="-5400000" flipH="1">
            <a:off x="10709561" y="82607"/>
            <a:ext cx="1308111" cy="1273117"/>
            <a:chOff x="4621400" y="5625525"/>
            <a:chExt cx="736162" cy="718300"/>
          </a:xfrm>
        </p:grpSpPr>
        <p:sp>
          <p:nvSpPr>
            <p:cNvPr id="808" name="Google Shape;808;p32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142042" y="62571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249212" y="6036704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4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83" y="0"/>
            <a:ext cx="121620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1211362" y="2349433"/>
            <a:ext cx="462493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91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subTitle" idx="1"/>
          </p:nvPr>
        </p:nvSpPr>
        <p:spPr>
          <a:xfrm>
            <a:off x="1211362" y="3228967"/>
            <a:ext cx="5122895" cy="1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4"/>
          <p:cNvSpPr/>
          <p:nvPr/>
        </p:nvSpPr>
        <p:spPr>
          <a:xfrm flipH="1">
            <a:off x="501831" y="5593686"/>
            <a:ext cx="279536" cy="318591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8198767" y="6362214"/>
            <a:ext cx="275942" cy="267383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10838853" y="5420724"/>
            <a:ext cx="909863" cy="49153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24"/>
          <p:cNvGrpSpPr/>
          <p:nvPr/>
        </p:nvGrpSpPr>
        <p:grpSpPr>
          <a:xfrm flipH="1">
            <a:off x="2711642" y="234318"/>
            <a:ext cx="418263" cy="359033"/>
            <a:chOff x="1960475" y="3376925"/>
            <a:chExt cx="314475" cy="269275"/>
          </a:xfrm>
        </p:grpSpPr>
        <p:sp>
          <p:nvSpPr>
            <p:cNvPr id="205" name="Google Shape;205;p24"/>
            <p:cNvSpPr/>
            <p:nvPr/>
          </p:nvSpPr>
          <p:spPr>
            <a:xfrm>
              <a:off x="1960475" y="3376925"/>
              <a:ext cx="314475" cy="269275"/>
            </a:xfrm>
            <a:custGeom>
              <a:avLst/>
              <a:gdLst/>
              <a:ahLst/>
              <a:cxnLst/>
              <a:rect l="l" t="t" r="r" b="b"/>
              <a:pathLst>
                <a:path w="12579" h="10771" extrusionOk="0">
                  <a:moveTo>
                    <a:pt x="4685" y="0"/>
                  </a:moveTo>
                  <a:cubicBezTo>
                    <a:pt x="4580" y="0"/>
                    <a:pt x="4482" y="34"/>
                    <a:pt x="4395" y="108"/>
                  </a:cubicBezTo>
                  <a:cubicBezTo>
                    <a:pt x="3713" y="696"/>
                    <a:pt x="5230" y="3196"/>
                    <a:pt x="5648" y="3855"/>
                  </a:cubicBezTo>
                  <a:lnTo>
                    <a:pt x="5648" y="3855"/>
                  </a:lnTo>
                  <a:cubicBezTo>
                    <a:pt x="5243" y="3235"/>
                    <a:pt x="3742" y="1017"/>
                    <a:pt x="3013" y="1017"/>
                  </a:cubicBezTo>
                  <a:cubicBezTo>
                    <a:pt x="2941" y="1017"/>
                    <a:pt x="2877" y="1038"/>
                    <a:pt x="2822" y="1085"/>
                  </a:cubicBezTo>
                  <a:cubicBezTo>
                    <a:pt x="2171" y="1600"/>
                    <a:pt x="3662" y="3851"/>
                    <a:pt x="4476" y="4936"/>
                  </a:cubicBezTo>
                  <a:cubicBezTo>
                    <a:pt x="3792" y="4087"/>
                    <a:pt x="2368" y="2313"/>
                    <a:pt x="1670" y="2313"/>
                  </a:cubicBezTo>
                  <a:cubicBezTo>
                    <a:pt x="1566" y="2313"/>
                    <a:pt x="1478" y="2353"/>
                    <a:pt x="1411" y="2441"/>
                  </a:cubicBezTo>
                  <a:cubicBezTo>
                    <a:pt x="1004" y="2983"/>
                    <a:pt x="2388" y="4991"/>
                    <a:pt x="3120" y="6076"/>
                  </a:cubicBezTo>
                  <a:cubicBezTo>
                    <a:pt x="2557" y="5325"/>
                    <a:pt x="1549" y="4048"/>
                    <a:pt x="883" y="4048"/>
                  </a:cubicBezTo>
                  <a:cubicBezTo>
                    <a:pt x="778" y="4048"/>
                    <a:pt x="682" y="4080"/>
                    <a:pt x="597" y="4150"/>
                  </a:cubicBezTo>
                  <a:cubicBezTo>
                    <a:pt x="1" y="4692"/>
                    <a:pt x="1492" y="6672"/>
                    <a:pt x="3879" y="9927"/>
                  </a:cubicBezTo>
                  <a:cubicBezTo>
                    <a:pt x="4294" y="10500"/>
                    <a:pt x="5155" y="10771"/>
                    <a:pt x="5949" y="10771"/>
                  </a:cubicBezTo>
                  <a:cubicBezTo>
                    <a:pt x="6245" y="10771"/>
                    <a:pt x="6531" y="10733"/>
                    <a:pt x="6782" y="10659"/>
                  </a:cubicBezTo>
                  <a:cubicBezTo>
                    <a:pt x="7134" y="10578"/>
                    <a:pt x="7487" y="10470"/>
                    <a:pt x="7812" y="10334"/>
                  </a:cubicBezTo>
                  <a:cubicBezTo>
                    <a:pt x="12578" y="8357"/>
                    <a:pt x="9612" y="217"/>
                    <a:pt x="8361" y="217"/>
                  </a:cubicBezTo>
                  <a:cubicBezTo>
                    <a:pt x="8359" y="217"/>
                    <a:pt x="8357" y="217"/>
                    <a:pt x="8355" y="217"/>
                  </a:cubicBezTo>
                  <a:cubicBezTo>
                    <a:pt x="7026" y="217"/>
                    <a:pt x="7975" y="4177"/>
                    <a:pt x="7975" y="4177"/>
                  </a:cubicBezTo>
                  <a:cubicBezTo>
                    <a:pt x="7975" y="4177"/>
                    <a:pt x="5853" y="0"/>
                    <a:pt x="4685" y="0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2040500" y="3551175"/>
              <a:ext cx="35950" cy="27150"/>
            </a:xfrm>
            <a:custGeom>
              <a:avLst/>
              <a:gdLst/>
              <a:ahLst/>
              <a:cxnLst/>
              <a:rect l="l" t="t" r="r" b="b"/>
              <a:pathLst>
                <a:path w="1438" h="1086" extrusionOk="0">
                  <a:moveTo>
                    <a:pt x="733" y="1"/>
                  </a:moveTo>
                  <a:cubicBezTo>
                    <a:pt x="0" y="1"/>
                    <a:pt x="0" y="1086"/>
                    <a:pt x="733" y="1086"/>
                  </a:cubicBezTo>
                  <a:cubicBezTo>
                    <a:pt x="1438" y="1058"/>
                    <a:pt x="1438" y="1"/>
                    <a:pt x="73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2141525" y="3495575"/>
              <a:ext cx="33250" cy="27150"/>
            </a:xfrm>
            <a:custGeom>
              <a:avLst/>
              <a:gdLst/>
              <a:ahLst/>
              <a:cxnLst/>
              <a:rect l="l" t="t" r="r" b="b"/>
              <a:pathLst>
                <a:path w="1330" h="1086" extrusionOk="0">
                  <a:moveTo>
                    <a:pt x="652" y="0"/>
                  </a:moveTo>
                  <a:cubicBezTo>
                    <a:pt x="1" y="55"/>
                    <a:pt x="1" y="1031"/>
                    <a:pt x="652" y="1085"/>
                  </a:cubicBezTo>
                  <a:cubicBezTo>
                    <a:pt x="1330" y="1031"/>
                    <a:pt x="1330" y="55"/>
                    <a:pt x="652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2102200" y="3539525"/>
              <a:ext cx="42075" cy="44225"/>
            </a:xfrm>
            <a:custGeom>
              <a:avLst/>
              <a:gdLst/>
              <a:ahLst/>
              <a:cxnLst/>
              <a:rect l="l" t="t" r="r" b="b"/>
              <a:pathLst>
                <a:path w="1683" h="1769" extrusionOk="0">
                  <a:moveTo>
                    <a:pt x="1200" y="0"/>
                  </a:moveTo>
                  <a:cubicBezTo>
                    <a:pt x="1100" y="0"/>
                    <a:pt x="1000" y="137"/>
                    <a:pt x="1085" y="223"/>
                  </a:cubicBezTo>
                  <a:cubicBezTo>
                    <a:pt x="1167" y="358"/>
                    <a:pt x="1248" y="494"/>
                    <a:pt x="1302" y="657"/>
                  </a:cubicBezTo>
                  <a:cubicBezTo>
                    <a:pt x="1384" y="819"/>
                    <a:pt x="1411" y="1009"/>
                    <a:pt x="1384" y="1199"/>
                  </a:cubicBezTo>
                  <a:cubicBezTo>
                    <a:pt x="1384" y="1335"/>
                    <a:pt x="1302" y="1470"/>
                    <a:pt x="1140" y="1497"/>
                  </a:cubicBezTo>
                  <a:cubicBezTo>
                    <a:pt x="950" y="1497"/>
                    <a:pt x="787" y="1416"/>
                    <a:pt x="679" y="1280"/>
                  </a:cubicBezTo>
                  <a:cubicBezTo>
                    <a:pt x="489" y="1090"/>
                    <a:pt x="353" y="901"/>
                    <a:pt x="245" y="657"/>
                  </a:cubicBezTo>
                  <a:cubicBezTo>
                    <a:pt x="225" y="617"/>
                    <a:pt x="176" y="592"/>
                    <a:pt x="130" y="592"/>
                  </a:cubicBezTo>
                  <a:cubicBezTo>
                    <a:pt x="113" y="592"/>
                    <a:pt x="96" y="595"/>
                    <a:pt x="82" y="602"/>
                  </a:cubicBezTo>
                  <a:cubicBezTo>
                    <a:pt x="1" y="657"/>
                    <a:pt x="1" y="738"/>
                    <a:pt x="28" y="792"/>
                  </a:cubicBezTo>
                  <a:cubicBezTo>
                    <a:pt x="136" y="1036"/>
                    <a:pt x="272" y="1253"/>
                    <a:pt x="462" y="1470"/>
                  </a:cubicBezTo>
                  <a:cubicBezTo>
                    <a:pt x="624" y="1633"/>
                    <a:pt x="868" y="1769"/>
                    <a:pt x="1113" y="1769"/>
                  </a:cubicBezTo>
                  <a:cubicBezTo>
                    <a:pt x="1357" y="1769"/>
                    <a:pt x="1574" y="1606"/>
                    <a:pt x="1628" y="1362"/>
                  </a:cubicBezTo>
                  <a:cubicBezTo>
                    <a:pt x="1682" y="1145"/>
                    <a:pt x="1682" y="901"/>
                    <a:pt x="1601" y="684"/>
                  </a:cubicBezTo>
                  <a:cubicBezTo>
                    <a:pt x="1547" y="467"/>
                    <a:pt x="1411" y="223"/>
                    <a:pt x="1275" y="33"/>
                  </a:cubicBezTo>
                  <a:cubicBezTo>
                    <a:pt x="1253" y="10"/>
                    <a:pt x="1226" y="0"/>
                    <a:pt x="120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p24"/>
          <p:cNvSpPr/>
          <p:nvPr/>
        </p:nvSpPr>
        <p:spPr>
          <a:xfrm>
            <a:off x="501807" y="1535485"/>
            <a:ext cx="696306" cy="37616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 flipH="1">
            <a:off x="10190249" y="254745"/>
            <a:ext cx="279537" cy="318224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501823" y="762060"/>
            <a:ext cx="279532" cy="259565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11210731" y="1237380"/>
            <a:ext cx="452160" cy="491544"/>
          </a:xfrm>
          <a:custGeom>
            <a:avLst/>
            <a:gdLst/>
            <a:ahLst/>
            <a:cxnLst/>
            <a:rect l="l" t="t" r="r" b="b"/>
            <a:pathLst>
              <a:path w="9386" h="10179" extrusionOk="0">
                <a:moveTo>
                  <a:pt x="5869" y="0"/>
                </a:moveTo>
                <a:cubicBezTo>
                  <a:pt x="4465" y="0"/>
                  <a:pt x="4314" y="3072"/>
                  <a:pt x="4314" y="3072"/>
                </a:cubicBezTo>
                <a:cubicBezTo>
                  <a:pt x="4314" y="3072"/>
                  <a:pt x="2824" y="1683"/>
                  <a:pt x="1729" y="1683"/>
                </a:cubicBezTo>
                <a:cubicBezTo>
                  <a:pt x="1317" y="1683"/>
                  <a:pt x="961" y="1880"/>
                  <a:pt x="760" y="2421"/>
                </a:cubicBezTo>
                <a:cubicBezTo>
                  <a:pt x="1" y="4428"/>
                  <a:pt x="2984" y="9175"/>
                  <a:pt x="7107" y="10179"/>
                </a:cubicBezTo>
                <a:cubicBezTo>
                  <a:pt x="9386" y="6571"/>
                  <a:pt x="8328" y="1065"/>
                  <a:pt x="6429" y="143"/>
                </a:cubicBezTo>
                <a:cubicBezTo>
                  <a:pt x="6223" y="44"/>
                  <a:pt x="6037" y="0"/>
                  <a:pt x="5869" y="0"/>
                </a:cubicBezTo>
                <a:close/>
              </a:path>
            </a:pathLst>
          </a:custGeom>
          <a:solidFill>
            <a:srgbClr val="FF5728"/>
          </a:solidFill>
          <a:ln w="9525" cap="flat" cmpd="sng">
            <a:solidFill>
              <a:srgbClr val="FF5728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24"/>
          <p:cNvGrpSpPr/>
          <p:nvPr/>
        </p:nvGrpSpPr>
        <p:grpSpPr>
          <a:xfrm>
            <a:off x="389917" y="4215401"/>
            <a:ext cx="391429" cy="361633"/>
            <a:chOff x="761425" y="453250"/>
            <a:chExt cx="294300" cy="271225"/>
          </a:xfrm>
        </p:grpSpPr>
        <p:sp>
          <p:nvSpPr>
            <p:cNvPr id="214" name="Google Shape;214;p24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24"/>
          <p:cNvSpPr/>
          <p:nvPr/>
        </p:nvSpPr>
        <p:spPr>
          <a:xfrm>
            <a:off x="4035907" y="6362214"/>
            <a:ext cx="275942" cy="267383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24"/>
          <p:cNvGrpSpPr/>
          <p:nvPr/>
        </p:nvGrpSpPr>
        <p:grpSpPr>
          <a:xfrm>
            <a:off x="11581443" y="3482986"/>
            <a:ext cx="279531" cy="262636"/>
            <a:chOff x="-282475" y="1572750"/>
            <a:chExt cx="182200" cy="170750"/>
          </a:xfrm>
        </p:grpSpPr>
        <p:sp>
          <p:nvSpPr>
            <p:cNvPr id="220" name="Google Shape;220;p24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9525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9525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788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3152382" y="3971000"/>
            <a:ext cx="5857074" cy="7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2435660" y="2111967"/>
            <a:ext cx="7080440" cy="2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700030" y="-1744098"/>
            <a:ext cx="14246328" cy="9681857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</p:spTree>
    <p:extLst>
      <p:ext uri="{BB962C8B-B14F-4D97-AF65-F5344CB8AC3E}">
        <p14:creationId xmlns:p14="http://schemas.microsoft.com/office/powerpoint/2010/main" val="4789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8024" y="603100"/>
            <a:ext cx="1024579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8024" y="1536633"/>
            <a:ext cx="1024579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8" r:id="rId3"/>
    <p:sldLayoutId id="2147483673" r:id="rId4"/>
    <p:sldLayoutId id="2147483677" r:id="rId5"/>
    <p:sldLayoutId id="2147483678" r:id="rId6"/>
    <p:sldLayoutId id="2147483686" r:id="rId7"/>
    <p:sldLayoutId id="214748369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C13047-4591-9F06-E5C2-7732976EF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6" y="1160622"/>
            <a:ext cx="11974366" cy="2268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CA345D-A396-4611-7721-D83922AA6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051" y="3687418"/>
            <a:ext cx="3797736" cy="23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8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DECF-1FB8-6B0B-1375-7F1156A069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54077" y="5935407"/>
            <a:ext cx="2998231" cy="719997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4389">
                <a:solidFill>
                  <a:srgbClr val="0070C0"/>
                </a:solidFill>
              </a:rPr>
              <a:t>Trang 107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82260" y="1871477"/>
            <a:ext cx="11997318" cy="232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5387" b="1">
                <a:solidFill>
                  <a:srgbClr val="0070C0"/>
                </a:solidFill>
                <a:latin typeface="+mj-lt"/>
              </a:rPr>
              <a:t>BÀI 38:</a:t>
            </a:r>
          </a:p>
          <a:p>
            <a:r>
              <a:rPr lang="en-US" sz="5387" b="1">
                <a:solidFill>
                  <a:srgbClr val="0070C0"/>
                </a:solidFill>
                <a:latin typeface="+mj-lt"/>
              </a:rPr>
              <a:t>BIỂU THỨC SỐ.</a:t>
            </a:r>
          </a:p>
          <a:p>
            <a:r>
              <a:rPr lang="en-US" sz="5387" b="1">
                <a:solidFill>
                  <a:srgbClr val="0070C0"/>
                </a:solidFill>
                <a:latin typeface="+mj-lt"/>
              </a:rPr>
              <a:t>TÍNH GIÁ TRỊ CỦA BIỂU THỨC SỐ</a:t>
            </a:r>
          </a:p>
          <a:p>
            <a:r>
              <a:rPr lang="en-US" sz="5387" b="1">
                <a:solidFill>
                  <a:srgbClr val="0070C0"/>
                </a:solidFill>
                <a:latin typeface="+mj-lt"/>
              </a:rPr>
              <a:t>(Tiết 3)</a:t>
            </a:r>
          </a:p>
        </p:txBody>
      </p:sp>
    </p:spTree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2EBD4C-7E54-8241-0938-704D3868A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847"/>
          <a:stretch/>
        </p:blipFill>
        <p:spPr>
          <a:xfrm>
            <a:off x="-1078298" y="-225974"/>
            <a:ext cx="5036133" cy="55219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89FD29-2479-1123-80B3-7D18571B8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38" y="2290508"/>
            <a:ext cx="11974366" cy="221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8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A4F043-2876-63E1-B3FD-7D16E7DCC8EE}"/>
              </a:ext>
            </a:extLst>
          </p:cNvPr>
          <p:cNvSpPr txBox="1"/>
          <p:nvPr/>
        </p:nvSpPr>
        <p:spPr>
          <a:xfrm>
            <a:off x="2284960" y="226247"/>
            <a:ext cx="759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Tính giá trị của biểu thức có dấu ngoặc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F7BEA9-FEB8-CCE0-F0EF-BA1174839C5C}"/>
              </a:ext>
            </a:extLst>
          </p:cNvPr>
          <p:cNvSpPr txBox="1"/>
          <p:nvPr/>
        </p:nvSpPr>
        <p:spPr>
          <a:xfrm>
            <a:off x="198782" y="735255"/>
            <a:ext cx="11764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a) Mỗi con thỏ có 2 cái tai. Hỏi 3 con thỏ trắng và 4 con thỏ nâu có tất cả bao nhiêu cái tai?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0C09A-F347-31D3-E290-87B9516CF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218" y="1688319"/>
            <a:ext cx="10339361" cy="5169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743EA9-D280-9735-D412-769047B6F8CA}"/>
              </a:ext>
            </a:extLst>
          </p:cNvPr>
          <p:cNvSpPr/>
          <p:nvPr/>
        </p:nvSpPr>
        <p:spPr>
          <a:xfrm>
            <a:off x="1020417" y="1934817"/>
            <a:ext cx="3299792" cy="1494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DF7289-E797-202E-D78E-E83EA7E41642}"/>
              </a:ext>
            </a:extLst>
          </p:cNvPr>
          <p:cNvSpPr/>
          <p:nvPr/>
        </p:nvSpPr>
        <p:spPr>
          <a:xfrm>
            <a:off x="4325003" y="1775844"/>
            <a:ext cx="3029955" cy="1376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75DF7F-A382-0925-FFEC-7BBB07F075B3}"/>
              </a:ext>
            </a:extLst>
          </p:cNvPr>
          <p:cNvSpPr/>
          <p:nvPr/>
        </p:nvSpPr>
        <p:spPr>
          <a:xfrm>
            <a:off x="7354958" y="1920074"/>
            <a:ext cx="3684104" cy="1508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87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A4F043-2876-63E1-B3FD-7D16E7DCC8EE}"/>
              </a:ext>
            </a:extLst>
          </p:cNvPr>
          <p:cNvSpPr txBox="1"/>
          <p:nvPr/>
        </p:nvSpPr>
        <p:spPr>
          <a:xfrm>
            <a:off x="2284961" y="504422"/>
            <a:ext cx="759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Tính giá trị của biểu thức có dấu ngoặc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F7BEA9-FEB8-CCE0-F0EF-BA1174839C5C}"/>
              </a:ext>
            </a:extLst>
          </p:cNvPr>
          <p:cNvSpPr txBox="1"/>
          <p:nvPr/>
        </p:nvSpPr>
        <p:spPr>
          <a:xfrm>
            <a:off x="622848" y="1446759"/>
            <a:ext cx="11764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b) Tính giá trị của biểu thức 2 x (3 + 4) như sau: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E025CD-D71B-9BCD-6A16-66D753922C3C}"/>
              </a:ext>
            </a:extLst>
          </p:cNvPr>
          <p:cNvSpPr txBox="1"/>
          <p:nvPr/>
        </p:nvSpPr>
        <p:spPr>
          <a:xfrm>
            <a:off x="3102347" y="2482668"/>
            <a:ext cx="3775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2 x (3 + 4)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173AD6-44D4-68E4-0DC6-29DB6ADA4E31}"/>
              </a:ext>
            </a:extLst>
          </p:cNvPr>
          <p:cNvSpPr txBox="1"/>
          <p:nvPr/>
        </p:nvSpPr>
        <p:spPr>
          <a:xfrm>
            <a:off x="5458638" y="2512208"/>
            <a:ext cx="269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 2 x 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7C9FA-57E6-1829-4F8D-AEAA7217BF7E}"/>
              </a:ext>
            </a:extLst>
          </p:cNvPr>
          <p:cNvSpPr txBox="1"/>
          <p:nvPr/>
        </p:nvSpPr>
        <p:spPr>
          <a:xfrm>
            <a:off x="5458638" y="3269790"/>
            <a:ext cx="318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 14.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1174B8-99BF-722F-D6FE-A8D0C019B8FD}"/>
              </a:ext>
            </a:extLst>
          </p:cNvPr>
          <p:cNvSpPr/>
          <p:nvPr/>
        </p:nvSpPr>
        <p:spPr>
          <a:xfrm>
            <a:off x="768626" y="4346713"/>
            <a:ext cx="10508974" cy="2006865"/>
          </a:xfrm>
          <a:prstGeom prst="roundRect">
            <a:avLst/>
          </a:prstGeom>
          <a:solidFill>
            <a:srgbClr val="D1EE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830889-F2F9-5CAD-914D-706F16853FB0}"/>
              </a:ext>
            </a:extLst>
          </p:cNvPr>
          <p:cNvSpPr txBox="1"/>
          <p:nvPr/>
        </p:nvSpPr>
        <p:spPr>
          <a:xfrm>
            <a:off x="925824" y="4700133"/>
            <a:ext cx="10259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Nếu trong biểu thức có dấu ngoặc thì ta thực hiện các phép tính ở trong ngoặc trước.</a:t>
            </a:r>
          </a:p>
        </p:txBody>
      </p:sp>
    </p:spTree>
    <p:extLst>
      <p:ext uri="{BB962C8B-B14F-4D97-AF65-F5344CB8AC3E}">
        <p14:creationId xmlns:p14="http://schemas.microsoft.com/office/powerpoint/2010/main" val="3802161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ADF42C-0B8A-D17E-36CF-C2C76B9D2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36" y="2086779"/>
            <a:ext cx="11974366" cy="226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6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431756" y="86100"/>
            <a:ext cx="7705716" cy="912138"/>
            <a:chOff x="906178" y="518160"/>
            <a:chExt cx="7724827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5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9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692242" y="751323"/>
              <a:ext cx="6938763" cy="585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192"/>
                <a:t>Tính giá trị của biểu thức (theo mẫu).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77C324D-58E6-4C49-18DA-CC135FC09D70}"/>
              </a:ext>
            </a:extLst>
          </p:cNvPr>
          <p:cNvSpPr txBox="1"/>
          <p:nvPr/>
        </p:nvSpPr>
        <p:spPr>
          <a:xfrm>
            <a:off x="1352361" y="1028064"/>
            <a:ext cx="6727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Mẫu: 30 : (20 – 14)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7E720B-37CA-3287-B417-02C32C76C067}"/>
              </a:ext>
            </a:extLst>
          </p:cNvPr>
          <p:cNvSpPr txBox="1"/>
          <p:nvPr/>
        </p:nvSpPr>
        <p:spPr>
          <a:xfrm>
            <a:off x="6043629" y="1041367"/>
            <a:ext cx="269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 30 :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5A95E-4919-7F4C-C91D-E5C4AB8EF28D}"/>
              </a:ext>
            </a:extLst>
          </p:cNvPr>
          <p:cNvSpPr txBox="1"/>
          <p:nvPr/>
        </p:nvSpPr>
        <p:spPr>
          <a:xfrm>
            <a:off x="6028548" y="1735950"/>
            <a:ext cx="318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 5.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D718F9-0ADE-E4B4-7109-E7C31C0BBA04}"/>
              </a:ext>
            </a:extLst>
          </p:cNvPr>
          <p:cNvSpPr txBox="1"/>
          <p:nvPr/>
        </p:nvSpPr>
        <p:spPr>
          <a:xfrm>
            <a:off x="1379565" y="2494586"/>
            <a:ext cx="3775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a) 45 : (5 + 4)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4D8FE9-9900-95A1-C9A0-463E904DEBCF}"/>
              </a:ext>
            </a:extLst>
          </p:cNvPr>
          <p:cNvSpPr txBox="1"/>
          <p:nvPr/>
        </p:nvSpPr>
        <p:spPr>
          <a:xfrm>
            <a:off x="4597247" y="2524126"/>
            <a:ext cx="269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 45 : 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C9269F-D3B0-646D-803E-B28B694D8762}"/>
              </a:ext>
            </a:extLst>
          </p:cNvPr>
          <p:cNvSpPr txBox="1"/>
          <p:nvPr/>
        </p:nvSpPr>
        <p:spPr>
          <a:xfrm>
            <a:off x="4597247" y="3232012"/>
            <a:ext cx="318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 5.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401D3D-888F-0334-A4CD-CEC049958B5F}"/>
              </a:ext>
            </a:extLst>
          </p:cNvPr>
          <p:cNvSpPr txBox="1"/>
          <p:nvPr/>
        </p:nvSpPr>
        <p:spPr>
          <a:xfrm>
            <a:off x="1379565" y="3892551"/>
            <a:ext cx="4106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b) 8 x (11 – 6)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3717FB-9A1F-313E-3976-EBB52E90EA2B}"/>
              </a:ext>
            </a:extLst>
          </p:cNvPr>
          <p:cNvSpPr txBox="1"/>
          <p:nvPr/>
        </p:nvSpPr>
        <p:spPr>
          <a:xfrm>
            <a:off x="1379564" y="5323506"/>
            <a:ext cx="3947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b) 42 – (42 – 5)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E2EA0F-9CF6-DDD4-CD2B-04592199E32E}"/>
              </a:ext>
            </a:extLst>
          </p:cNvPr>
          <p:cNvSpPr txBox="1"/>
          <p:nvPr/>
        </p:nvSpPr>
        <p:spPr>
          <a:xfrm>
            <a:off x="4607596" y="3901145"/>
            <a:ext cx="269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 8 x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A2DE6F-3785-B95E-BC97-7A08A454CB09}"/>
              </a:ext>
            </a:extLst>
          </p:cNvPr>
          <p:cNvSpPr txBox="1"/>
          <p:nvPr/>
        </p:nvSpPr>
        <p:spPr>
          <a:xfrm>
            <a:off x="4607596" y="4609031"/>
            <a:ext cx="318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 40.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A39E3-1B52-0D87-6A2F-0D9B6B5570C5}"/>
              </a:ext>
            </a:extLst>
          </p:cNvPr>
          <p:cNvSpPr txBox="1"/>
          <p:nvPr/>
        </p:nvSpPr>
        <p:spPr>
          <a:xfrm>
            <a:off x="5005163" y="5382091"/>
            <a:ext cx="269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 42 – 37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47D179-4CCC-9A1C-B0DF-5E2C17ADE7AD}"/>
              </a:ext>
            </a:extLst>
          </p:cNvPr>
          <p:cNvSpPr txBox="1"/>
          <p:nvPr/>
        </p:nvSpPr>
        <p:spPr>
          <a:xfrm>
            <a:off x="5005163" y="6101546"/>
            <a:ext cx="318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 5.</a:t>
            </a:r>
          </a:p>
        </p:txBody>
      </p:sp>
    </p:spTree>
    <p:extLst>
      <p:ext uri="{BB962C8B-B14F-4D97-AF65-F5344CB8AC3E}">
        <p14:creationId xmlns:p14="http://schemas.microsoft.com/office/powerpoint/2010/main" val="216545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10CE71-89EF-7B36-AEBB-EBD05EA4B2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4663"/>
          <a:stretch/>
        </p:blipFill>
        <p:spPr>
          <a:xfrm>
            <a:off x="1039301" y="1137576"/>
            <a:ext cx="10373979" cy="458284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201507" y="62974"/>
            <a:ext cx="9591849" cy="912138"/>
            <a:chOff x="906178" y="518160"/>
            <a:chExt cx="9615638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5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9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692243" y="722920"/>
              <a:ext cx="8829573" cy="52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/>
                <a:t>Chọn số là giá trị của mỗi biểu thức.</a:t>
              </a:r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D1F20E-3462-53A4-F3D9-0B9447E196A4}"/>
              </a:ext>
            </a:extLst>
          </p:cNvPr>
          <p:cNvSpPr/>
          <p:nvPr/>
        </p:nvSpPr>
        <p:spPr>
          <a:xfrm rot="20498452">
            <a:off x="5670315" y="1312239"/>
            <a:ext cx="3704336" cy="3257299"/>
          </a:xfrm>
          <a:custGeom>
            <a:avLst/>
            <a:gdLst>
              <a:gd name="connsiteX0" fmla="*/ 0 w 3154017"/>
              <a:gd name="connsiteY0" fmla="*/ 0 h 1524000"/>
              <a:gd name="connsiteX1" fmla="*/ 2001078 w 3154017"/>
              <a:gd name="connsiteY1" fmla="*/ 543339 h 1524000"/>
              <a:gd name="connsiteX2" fmla="*/ 3154017 w 3154017"/>
              <a:gd name="connsiteY2" fmla="*/ 1524000 h 1524000"/>
              <a:gd name="connsiteX0" fmla="*/ 0 w 3154017"/>
              <a:gd name="connsiteY0" fmla="*/ 0 h 1524000"/>
              <a:gd name="connsiteX1" fmla="*/ 1793195 w 3154017"/>
              <a:gd name="connsiteY1" fmla="*/ 675457 h 1524000"/>
              <a:gd name="connsiteX2" fmla="*/ 3154017 w 3154017"/>
              <a:gd name="connsiteY2" fmla="*/ 1524000 h 1524000"/>
              <a:gd name="connsiteX0" fmla="*/ 0 w 3400317"/>
              <a:gd name="connsiteY0" fmla="*/ 0 h 1494928"/>
              <a:gd name="connsiteX1" fmla="*/ 1793195 w 3400317"/>
              <a:gd name="connsiteY1" fmla="*/ 675457 h 1494928"/>
              <a:gd name="connsiteX2" fmla="*/ 3400317 w 3400317"/>
              <a:gd name="connsiteY2" fmla="*/ 1494928 h 1494928"/>
              <a:gd name="connsiteX0" fmla="*/ 0 w 3400317"/>
              <a:gd name="connsiteY0" fmla="*/ 0 h 1494928"/>
              <a:gd name="connsiteX1" fmla="*/ 1689810 w 3400317"/>
              <a:gd name="connsiteY1" fmla="*/ 766002 h 1494928"/>
              <a:gd name="connsiteX2" fmla="*/ 3400317 w 3400317"/>
              <a:gd name="connsiteY2" fmla="*/ 1494928 h 1494928"/>
              <a:gd name="connsiteX0" fmla="*/ 0 w 3400317"/>
              <a:gd name="connsiteY0" fmla="*/ 0 h 1494928"/>
              <a:gd name="connsiteX1" fmla="*/ 1689810 w 3400317"/>
              <a:gd name="connsiteY1" fmla="*/ 766002 h 1494928"/>
              <a:gd name="connsiteX2" fmla="*/ 3400317 w 3400317"/>
              <a:gd name="connsiteY2" fmla="*/ 1494928 h 1494928"/>
              <a:gd name="connsiteX0" fmla="*/ 0 w 3400317"/>
              <a:gd name="connsiteY0" fmla="*/ 0 h 1494928"/>
              <a:gd name="connsiteX1" fmla="*/ 1689810 w 3400317"/>
              <a:gd name="connsiteY1" fmla="*/ 766002 h 1494928"/>
              <a:gd name="connsiteX2" fmla="*/ 3400317 w 3400317"/>
              <a:gd name="connsiteY2" fmla="*/ 1494928 h 1494928"/>
              <a:gd name="connsiteX0" fmla="*/ 0 w 3400317"/>
              <a:gd name="connsiteY0" fmla="*/ 0 h 1494928"/>
              <a:gd name="connsiteX1" fmla="*/ 1733530 w 3400317"/>
              <a:gd name="connsiteY1" fmla="*/ 819453 h 1494928"/>
              <a:gd name="connsiteX2" fmla="*/ 3400317 w 3400317"/>
              <a:gd name="connsiteY2" fmla="*/ 1494928 h 1494928"/>
              <a:gd name="connsiteX0" fmla="*/ 0 w 3400317"/>
              <a:gd name="connsiteY0" fmla="*/ 0 h 1494928"/>
              <a:gd name="connsiteX1" fmla="*/ 1733530 w 3400317"/>
              <a:gd name="connsiteY1" fmla="*/ 819453 h 1494928"/>
              <a:gd name="connsiteX2" fmla="*/ 3400317 w 3400317"/>
              <a:gd name="connsiteY2" fmla="*/ 1494928 h 1494928"/>
              <a:gd name="connsiteX0" fmla="*/ 0 w 3400317"/>
              <a:gd name="connsiteY0" fmla="*/ 0 h 1494928"/>
              <a:gd name="connsiteX1" fmla="*/ 1733530 w 3400317"/>
              <a:gd name="connsiteY1" fmla="*/ 819453 h 1494928"/>
              <a:gd name="connsiteX2" fmla="*/ 2723061 w 3400317"/>
              <a:gd name="connsiteY2" fmla="*/ 1171369 h 1494928"/>
              <a:gd name="connsiteX3" fmla="*/ 3400317 w 3400317"/>
              <a:gd name="connsiteY3" fmla="*/ 1494928 h 1494928"/>
              <a:gd name="connsiteX0" fmla="*/ 0 w 3400317"/>
              <a:gd name="connsiteY0" fmla="*/ 0 h 1494928"/>
              <a:gd name="connsiteX1" fmla="*/ 1733530 w 3400317"/>
              <a:gd name="connsiteY1" fmla="*/ 819453 h 1494928"/>
              <a:gd name="connsiteX2" fmla="*/ 2568806 w 3400317"/>
              <a:gd name="connsiteY2" fmla="*/ 1264565 h 1494928"/>
              <a:gd name="connsiteX3" fmla="*/ 3400317 w 3400317"/>
              <a:gd name="connsiteY3" fmla="*/ 1494928 h 1494928"/>
              <a:gd name="connsiteX0" fmla="*/ 0 w 3400317"/>
              <a:gd name="connsiteY0" fmla="*/ 0 h 1494928"/>
              <a:gd name="connsiteX1" fmla="*/ 1733530 w 3400317"/>
              <a:gd name="connsiteY1" fmla="*/ 819453 h 1494928"/>
              <a:gd name="connsiteX2" fmla="*/ 2568806 w 3400317"/>
              <a:gd name="connsiteY2" fmla="*/ 1264565 h 1494928"/>
              <a:gd name="connsiteX3" fmla="*/ 3400317 w 3400317"/>
              <a:gd name="connsiteY3" fmla="*/ 1494928 h 1494928"/>
              <a:gd name="connsiteX0" fmla="*/ 0 w 3400317"/>
              <a:gd name="connsiteY0" fmla="*/ 0 h 1494928"/>
              <a:gd name="connsiteX1" fmla="*/ 1650456 w 3400317"/>
              <a:gd name="connsiteY1" fmla="*/ 865064 h 1494928"/>
              <a:gd name="connsiteX2" fmla="*/ 2568806 w 3400317"/>
              <a:gd name="connsiteY2" fmla="*/ 1264565 h 1494928"/>
              <a:gd name="connsiteX3" fmla="*/ 3400317 w 3400317"/>
              <a:gd name="connsiteY3" fmla="*/ 1494928 h 1494928"/>
              <a:gd name="connsiteX0" fmla="*/ 0 w 3400317"/>
              <a:gd name="connsiteY0" fmla="*/ 0 h 1494928"/>
              <a:gd name="connsiteX1" fmla="*/ 1650456 w 3400317"/>
              <a:gd name="connsiteY1" fmla="*/ 865064 h 1494928"/>
              <a:gd name="connsiteX2" fmla="*/ 2568806 w 3400317"/>
              <a:gd name="connsiteY2" fmla="*/ 1264565 h 1494928"/>
              <a:gd name="connsiteX3" fmla="*/ 3400317 w 3400317"/>
              <a:gd name="connsiteY3" fmla="*/ 1494928 h 149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0317" h="1494928">
                <a:moveTo>
                  <a:pt x="0" y="0"/>
                </a:moveTo>
                <a:cubicBezTo>
                  <a:pt x="737704" y="144669"/>
                  <a:pt x="617060" y="380973"/>
                  <a:pt x="1650456" y="865064"/>
                </a:cubicBezTo>
                <a:cubicBezTo>
                  <a:pt x="2140076" y="1105826"/>
                  <a:pt x="2291008" y="1151986"/>
                  <a:pt x="2568806" y="1264565"/>
                </a:cubicBezTo>
                <a:cubicBezTo>
                  <a:pt x="2846604" y="1377144"/>
                  <a:pt x="3287441" y="1441002"/>
                  <a:pt x="3400317" y="149492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47CDF68-06D2-D931-D859-26CFD78B2E5E}"/>
              </a:ext>
            </a:extLst>
          </p:cNvPr>
          <p:cNvSpPr/>
          <p:nvPr/>
        </p:nvSpPr>
        <p:spPr>
          <a:xfrm rot="9880803">
            <a:off x="4876728" y="2159243"/>
            <a:ext cx="5017842" cy="425384"/>
          </a:xfrm>
          <a:custGeom>
            <a:avLst/>
            <a:gdLst>
              <a:gd name="connsiteX0" fmla="*/ 0 w 3154017"/>
              <a:gd name="connsiteY0" fmla="*/ 0 h 1524000"/>
              <a:gd name="connsiteX1" fmla="*/ 2001078 w 3154017"/>
              <a:gd name="connsiteY1" fmla="*/ 543339 h 1524000"/>
              <a:gd name="connsiteX2" fmla="*/ 3154017 w 3154017"/>
              <a:gd name="connsiteY2" fmla="*/ 1524000 h 1524000"/>
              <a:gd name="connsiteX0" fmla="*/ 0 w 3154017"/>
              <a:gd name="connsiteY0" fmla="*/ 0 h 1524000"/>
              <a:gd name="connsiteX1" fmla="*/ 822834 w 3154017"/>
              <a:gd name="connsiteY1" fmla="*/ 630088 h 1524000"/>
              <a:gd name="connsiteX2" fmla="*/ 3154017 w 3154017"/>
              <a:gd name="connsiteY2" fmla="*/ 1524000 h 1524000"/>
              <a:gd name="connsiteX0" fmla="*/ 0 w 3154017"/>
              <a:gd name="connsiteY0" fmla="*/ 0 h 1524000"/>
              <a:gd name="connsiteX1" fmla="*/ 822834 w 3154017"/>
              <a:gd name="connsiteY1" fmla="*/ 630088 h 1524000"/>
              <a:gd name="connsiteX2" fmla="*/ 3154017 w 3154017"/>
              <a:gd name="connsiteY2" fmla="*/ 1524000 h 1524000"/>
              <a:gd name="connsiteX0" fmla="*/ 0 w 3154017"/>
              <a:gd name="connsiteY0" fmla="*/ -1 h 1524000"/>
              <a:gd name="connsiteX1" fmla="*/ 822834 w 3154017"/>
              <a:gd name="connsiteY1" fmla="*/ 630088 h 1524000"/>
              <a:gd name="connsiteX2" fmla="*/ 3154017 w 3154017"/>
              <a:gd name="connsiteY2" fmla="*/ 1524000 h 1524000"/>
              <a:gd name="connsiteX0" fmla="*/ 0 w 3154017"/>
              <a:gd name="connsiteY0" fmla="*/ -1 h 1524000"/>
              <a:gd name="connsiteX1" fmla="*/ 822834 w 3154017"/>
              <a:gd name="connsiteY1" fmla="*/ 630088 h 1524000"/>
              <a:gd name="connsiteX2" fmla="*/ 3154017 w 3154017"/>
              <a:gd name="connsiteY2" fmla="*/ 1524000 h 1524000"/>
              <a:gd name="connsiteX0" fmla="*/ 0 w 3154017"/>
              <a:gd name="connsiteY0" fmla="*/ -1 h 1524000"/>
              <a:gd name="connsiteX1" fmla="*/ 822834 w 3154017"/>
              <a:gd name="connsiteY1" fmla="*/ 630088 h 1524000"/>
              <a:gd name="connsiteX2" fmla="*/ 3154017 w 3154017"/>
              <a:gd name="connsiteY2" fmla="*/ 1524000 h 1524000"/>
              <a:gd name="connsiteX0" fmla="*/ 0 w 3154017"/>
              <a:gd name="connsiteY0" fmla="*/ -1 h 1524000"/>
              <a:gd name="connsiteX1" fmla="*/ 822834 w 3154017"/>
              <a:gd name="connsiteY1" fmla="*/ 630088 h 1524000"/>
              <a:gd name="connsiteX2" fmla="*/ 3154017 w 3154017"/>
              <a:gd name="connsiteY2" fmla="*/ 1524000 h 1524000"/>
              <a:gd name="connsiteX0" fmla="*/ 0 w 3154017"/>
              <a:gd name="connsiteY0" fmla="*/ -1 h 1524000"/>
              <a:gd name="connsiteX1" fmla="*/ 822834 w 3154017"/>
              <a:gd name="connsiteY1" fmla="*/ 630088 h 1524000"/>
              <a:gd name="connsiteX2" fmla="*/ 3154017 w 3154017"/>
              <a:gd name="connsiteY2" fmla="*/ 1524000 h 1524000"/>
              <a:gd name="connsiteX0" fmla="*/ 0 w 3154017"/>
              <a:gd name="connsiteY0" fmla="*/ -1 h 1524000"/>
              <a:gd name="connsiteX1" fmla="*/ 822834 w 3154017"/>
              <a:gd name="connsiteY1" fmla="*/ 630088 h 1524000"/>
              <a:gd name="connsiteX2" fmla="*/ 3154017 w 3154017"/>
              <a:gd name="connsiteY2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54017" h="1524000">
                <a:moveTo>
                  <a:pt x="0" y="-1"/>
                </a:moveTo>
                <a:cubicBezTo>
                  <a:pt x="786442" y="981215"/>
                  <a:pt x="360405" y="170657"/>
                  <a:pt x="822834" y="630088"/>
                </a:cubicBezTo>
                <a:cubicBezTo>
                  <a:pt x="1348503" y="884088"/>
                  <a:pt x="2840382" y="1160669"/>
                  <a:pt x="3154017" y="1524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D975410-7D1D-862C-C90C-CAEAA047F81A}"/>
              </a:ext>
            </a:extLst>
          </p:cNvPr>
          <p:cNvSpPr/>
          <p:nvPr/>
        </p:nvSpPr>
        <p:spPr>
          <a:xfrm rot="9880803">
            <a:off x="4876728" y="3216306"/>
            <a:ext cx="5017842" cy="425384"/>
          </a:xfrm>
          <a:custGeom>
            <a:avLst/>
            <a:gdLst>
              <a:gd name="connsiteX0" fmla="*/ 0 w 3154017"/>
              <a:gd name="connsiteY0" fmla="*/ 0 h 1524000"/>
              <a:gd name="connsiteX1" fmla="*/ 2001078 w 3154017"/>
              <a:gd name="connsiteY1" fmla="*/ 543339 h 1524000"/>
              <a:gd name="connsiteX2" fmla="*/ 3154017 w 3154017"/>
              <a:gd name="connsiteY2" fmla="*/ 1524000 h 1524000"/>
              <a:gd name="connsiteX0" fmla="*/ 0 w 3154017"/>
              <a:gd name="connsiteY0" fmla="*/ 0 h 1524000"/>
              <a:gd name="connsiteX1" fmla="*/ 822834 w 3154017"/>
              <a:gd name="connsiteY1" fmla="*/ 630088 h 1524000"/>
              <a:gd name="connsiteX2" fmla="*/ 3154017 w 3154017"/>
              <a:gd name="connsiteY2" fmla="*/ 1524000 h 1524000"/>
              <a:gd name="connsiteX0" fmla="*/ 0 w 3154017"/>
              <a:gd name="connsiteY0" fmla="*/ 0 h 1524000"/>
              <a:gd name="connsiteX1" fmla="*/ 822834 w 3154017"/>
              <a:gd name="connsiteY1" fmla="*/ 630088 h 1524000"/>
              <a:gd name="connsiteX2" fmla="*/ 3154017 w 3154017"/>
              <a:gd name="connsiteY2" fmla="*/ 1524000 h 1524000"/>
              <a:gd name="connsiteX0" fmla="*/ 0 w 3154017"/>
              <a:gd name="connsiteY0" fmla="*/ -1 h 1524000"/>
              <a:gd name="connsiteX1" fmla="*/ 822834 w 3154017"/>
              <a:gd name="connsiteY1" fmla="*/ 630088 h 1524000"/>
              <a:gd name="connsiteX2" fmla="*/ 3154017 w 3154017"/>
              <a:gd name="connsiteY2" fmla="*/ 1524000 h 1524000"/>
              <a:gd name="connsiteX0" fmla="*/ 0 w 3154017"/>
              <a:gd name="connsiteY0" fmla="*/ -1 h 1524000"/>
              <a:gd name="connsiteX1" fmla="*/ 822834 w 3154017"/>
              <a:gd name="connsiteY1" fmla="*/ 630088 h 1524000"/>
              <a:gd name="connsiteX2" fmla="*/ 3154017 w 3154017"/>
              <a:gd name="connsiteY2" fmla="*/ 1524000 h 1524000"/>
              <a:gd name="connsiteX0" fmla="*/ 0 w 3154017"/>
              <a:gd name="connsiteY0" fmla="*/ -1 h 1524000"/>
              <a:gd name="connsiteX1" fmla="*/ 822834 w 3154017"/>
              <a:gd name="connsiteY1" fmla="*/ 630088 h 1524000"/>
              <a:gd name="connsiteX2" fmla="*/ 3154017 w 3154017"/>
              <a:gd name="connsiteY2" fmla="*/ 1524000 h 1524000"/>
              <a:gd name="connsiteX0" fmla="*/ 0 w 3154017"/>
              <a:gd name="connsiteY0" fmla="*/ -1 h 1524000"/>
              <a:gd name="connsiteX1" fmla="*/ 822834 w 3154017"/>
              <a:gd name="connsiteY1" fmla="*/ 630088 h 1524000"/>
              <a:gd name="connsiteX2" fmla="*/ 3154017 w 3154017"/>
              <a:gd name="connsiteY2" fmla="*/ 1524000 h 1524000"/>
              <a:gd name="connsiteX0" fmla="*/ 0 w 3154017"/>
              <a:gd name="connsiteY0" fmla="*/ -1 h 1524000"/>
              <a:gd name="connsiteX1" fmla="*/ 822834 w 3154017"/>
              <a:gd name="connsiteY1" fmla="*/ 630088 h 1524000"/>
              <a:gd name="connsiteX2" fmla="*/ 3154017 w 3154017"/>
              <a:gd name="connsiteY2" fmla="*/ 1524000 h 1524000"/>
              <a:gd name="connsiteX0" fmla="*/ 0 w 3154017"/>
              <a:gd name="connsiteY0" fmla="*/ -1 h 1524000"/>
              <a:gd name="connsiteX1" fmla="*/ 822834 w 3154017"/>
              <a:gd name="connsiteY1" fmla="*/ 630088 h 1524000"/>
              <a:gd name="connsiteX2" fmla="*/ 3154017 w 3154017"/>
              <a:gd name="connsiteY2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54017" h="1524000">
                <a:moveTo>
                  <a:pt x="0" y="-1"/>
                </a:moveTo>
                <a:cubicBezTo>
                  <a:pt x="786442" y="981215"/>
                  <a:pt x="360405" y="170657"/>
                  <a:pt x="822834" y="630088"/>
                </a:cubicBezTo>
                <a:cubicBezTo>
                  <a:pt x="1348503" y="884088"/>
                  <a:pt x="2840382" y="1160669"/>
                  <a:pt x="3154017" y="1524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314EEA-A3C4-4A49-6719-818E98BDF37E}"/>
              </a:ext>
            </a:extLst>
          </p:cNvPr>
          <p:cNvSpPr/>
          <p:nvPr/>
        </p:nvSpPr>
        <p:spPr>
          <a:xfrm rot="10260038">
            <a:off x="5361633" y="4959650"/>
            <a:ext cx="4321698" cy="425384"/>
          </a:xfrm>
          <a:custGeom>
            <a:avLst/>
            <a:gdLst>
              <a:gd name="connsiteX0" fmla="*/ 0 w 3154017"/>
              <a:gd name="connsiteY0" fmla="*/ 0 h 1524000"/>
              <a:gd name="connsiteX1" fmla="*/ 2001078 w 3154017"/>
              <a:gd name="connsiteY1" fmla="*/ 543339 h 1524000"/>
              <a:gd name="connsiteX2" fmla="*/ 3154017 w 3154017"/>
              <a:gd name="connsiteY2" fmla="*/ 1524000 h 1524000"/>
              <a:gd name="connsiteX0" fmla="*/ 0 w 3154017"/>
              <a:gd name="connsiteY0" fmla="*/ 0 h 1524000"/>
              <a:gd name="connsiteX1" fmla="*/ 822834 w 3154017"/>
              <a:gd name="connsiteY1" fmla="*/ 630088 h 1524000"/>
              <a:gd name="connsiteX2" fmla="*/ 3154017 w 3154017"/>
              <a:gd name="connsiteY2" fmla="*/ 1524000 h 1524000"/>
              <a:gd name="connsiteX0" fmla="*/ 0 w 3154017"/>
              <a:gd name="connsiteY0" fmla="*/ 0 h 1524000"/>
              <a:gd name="connsiteX1" fmla="*/ 822834 w 3154017"/>
              <a:gd name="connsiteY1" fmla="*/ 630088 h 1524000"/>
              <a:gd name="connsiteX2" fmla="*/ 3154017 w 3154017"/>
              <a:gd name="connsiteY2" fmla="*/ 1524000 h 1524000"/>
              <a:gd name="connsiteX0" fmla="*/ 0 w 3154017"/>
              <a:gd name="connsiteY0" fmla="*/ -1 h 1524000"/>
              <a:gd name="connsiteX1" fmla="*/ 822834 w 3154017"/>
              <a:gd name="connsiteY1" fmla="*/ 630088 h 1524000"/>
              <a:gd name="connsiteX2" fmla="*/ 3154017 w 3154017"/>
              <a:gd name="connsiteY2" fmla="*/ 1524000 h 1524000"/>
              <a:gd name="connsiteX0" fmla="*/ 0 w 3154017"/>
              <a:gd name="connsiteY0" fmla="*/ -1 h 1524000"/>
              <a:gd name="connsiteX1" fmla="*/ 822834 w 3154017"/>
              <a:gd name="connsiteY1" fmla="*/ 630088 h 1524000"/>
              <a:gd name="connsiteX2" fmla="*/ 3154017 w 3154017"/>
              <a:gd name="connsiteY2" fmla="*/ 1524000 h 1524000"/>
              <a:gd name="connsiteX0" fmla="*/ 0 w 3154017"/>
              <a:gd name="connsiteY0" fmla="*/ -1 h 1524000"/>
              <a:gd name="connsiteX1" fmla="*/ 822834 w 3154017"/>
              <a:gd name="connsiteY1" fmla="*/ 630088 h 1524000"/>
              <a:gd name="connsiteX2" fmla="*/ 3154017 w 3154017"/>
              <a:gd name="connsiteY2" fmla="*/ 1524000 h 1524000"/>
              <a:gd name="connsiteX0" fmla="*/ 0 w 3154017"/>
              <a:gd name="connsiteY0" fmla="*/ -1 h 1524000"/>
              <a:gd name="connsiteX1" fmla="*/ 822834 w 3154017"/>
              <a:gd name="connsiteY1" fmla="*/ 630088 h 1524000"/>
              <a:gd name="connsiteX2" fmla="*/ 3154017 w 3154017"/>
              <a:gd name="connsiteY2" fmla="*/ 1524000 h 1524000"/>
              <a:gd name="connsiteX0" fmla="*/ 0 w 3154017"/>
              <a:gd name="connsiteY0" fmla="*/ -1 h 1524000"/>
              <a:gd name="connsiteX1" fmla="*/ 822834 w 3154017"/>
              <a:gd name="connsiteY1" fmla="*/ 630088 h 1524000"/>
              <a:gd name="connsiteX2" fmla="*/ 3154017 w 3154017"/>
              <a:gd name="connsiteY2" fmla="*/ 1524000 h 1524000"/>
              <a:gd name="connsiteX0" fmla="*/ 0 w 3154017"/>
              <a:gd name="connsiteY0" fmla="*/ -1 h 1524000"/>
              <a:gd name="connsiteX1" fmla="*/ 822834 w 3154017"/>
              <a:gd name="connsiteY1" fmla="*/ 630088 h 1524000"/>
              <a:gd name="connsiteX2" fmla="*/ 3154017 w 3154017"/>
              <a:gd name="connsiteY2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54017" h="1524000">
                <a:moveTo>
                  <a:pt x="0" y="-1"/>
                </a:moveTo>
                <a:cubicBezTo>
                  <a:pt x="786442" y="981215"/>
                  <a:pt x="360405" y="170657"/>
                  <a:pt x="822834" y="630088"/>
                </a:cubicBezTo>
                <a:cubicBezTo>
                  <a:pt x="1348503" y="884088"/>
                  <a:pt x="2840382" y="1160669"/>
                  <a:pt x="3154017" y="1524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9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7BA094-FBD0-875C-F1CB-5F361A36D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7384" y="891199"/>
            <a:ext cx="13396606" cy="25378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B719CA-AA76-7209-6CF4-77FE58C2BE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901" t="21686" r="17029" b="22128"/>
          <a:stretch/>
        </p:blipFill>
        <p:spPr>
          <a:xfrm>
            <a:off x="3032647" y="3169920"/>
            <a:ext cx="6096544" cy="3236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51088608"/>
      </p:ext>
    </p:extLst>
  </p:cSld>
  <p:clrMapOvr>
    <a:masterClrMapping/>
  </p:clrMapOvr>
</p:sld>
</file>

<file path=ppt/theme/theme1.xml><?xml version="1.0" encoding="utf-8"?>
<a:theme xmlns:a="http://schemas.openxmlformats.org/drawingml/2006/main" name="Happy Indian Independence Day! by Slidesgo">
  <a:themeElements>
    <a:clrScheme name="Simple Light">
      <a:dk1>
        <a:srgbClr val="232228"/>
      </a:dk1>
      <a:lt1>
        <a:srgbClr val="FFFFFF"/>
      </a:lt1>
      <a:dk2>
        <a:srgbClr val="663717"/>
      </a:dk2>
      <a:lt2>
        <a:srgbClr val="CC7646"/>
      </a:lt2>
      <a:accent1>
        <a:srgbClr val="F49019"/>
      </a:accent1>
      <a:accent2>
        <a:srgbClr val="548E11"/>
      </a:accent2>
      <a:accent3>
        <a:srgbClr val="FFEBCF"/>
      </a:accent3>
      <a:accent4>
        <a:srgbClr val="D63827"/>
      </a:accent4>
      <a:accent5>
        <a:srgbClr val="BBB533"/>
      </a:accent5>
      <a:accent6>
        <a:srgbClr val="FFD9A8"/>
      </a:accent6>
      <a:hlink>
        <a:srgbClr val="2322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658</Words>
  <Application>Microsoft Office PowerPoint</Application>
  <PresentationFormat>Custom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Varela Round</vt:lpstr>
      <vt:lpstr>Karla</vt:lpstr>
      <vt:lpstr>Laila</vt:lpstr>
      <vt:lpstr>Arial</vt:lpstr>
      <vt:lpstr>Hind</vt:lpstr>
      <vt:lpstr>Happy Indian Independence Day! by Slidesgo</vt:lpstr>
      <vt:lpstr>PowerPoint Presentation</vt:lpstr>
      <vt:lpstr>Trang 107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Tập làm việc nhà, việc trường</dc:title>
  <dc:creator>Kim Lien</dc:creator>
  <cp:lastModifiedBy>Administrator</cp:lastModifiedBy>
  <cp:revision>183</cp:revision>
  <dcterms:modified xsi:type="dcterms:W3CDTF">2024-12-25T09:12:38Z</dcterms:modified>
</cp:coreProperties>
</file>