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9"/>
  </p:notesMasterIdLst>
  <p:sldIdLst>
    <p:sldId id="319" r:id="rId2"/>
    <p:sldId id="685" r:id="rId3"/>
    <p:sldId id="353" r:id="rId4"/>
    <p:sldId id="631" r:id="rId5"/>
    <p:sldId id="686" r:id="rId6"/>
    <p:sldId id="688" r:id="rId7"/>
    <p:sldId id="330" r:id="rId8"/>
  </p:sldIdLst>
  <p:sldSz cx="12161838" cy="6858000"/>
  <p:notesSz cx="6858000" cy="9144000"/>
  <p:embeddedFontLst>
    <p:embeddedFont>
      <p:font typeface="Hind" panose="02000000000000000000" pitchFamily="2" charset="0"/>
      <p:regular r:id="rId10"/>
      <p:bold r:id="rId11"/>
    </p:embeddedFont>
    <p:embeddedFont>
      <p:font typeface="HP001 4 hàng" panose="020B0604020202020204" charset="0"/>
      <p:regular r:id="rId12"/>
      <p:bold r:id="rId13"/>
    </p:embeddedFont>
    <p:embeddedFont>
      <p:font typeface="Karla" pitchFamily="2" charset="0"/>
      <p:regular r:id="rId14"/>
      <p:bold r:id="rId15"/>
    </p:embeddedFont>
    <p:embeddedFont>
      <p:font typeface="Laila" panose="020B0604020202020204" charset="0"/>
      <p:regular r:id="rId16"/>
      <p:bold r:id="rId17"/>
    </p:embeddedFont>
    <p:embeddedFont>
      <p:font typeface="Varela Round" panose="020B0604020202020204" charset="-79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9AA0A6"/>
          </p15:clr>
        </p15:guide>
        <p15:guide id="2" pos="3831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D0"/>
    <a:srgbClr val="FF3300"/>
    <a:srgbClr val="D1EEF7"/>
    <a:srgbClr val="B4E3F2"/>
    <a:srgbClr val="000000"/>
    <a:srgbClr val="90D6EC"/>
    <a:srgbClr val="FFC679"/>
    <a:srgbClr val="FFD49B"/>
    <a:srgbClr val="FFEB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C0EC94-272A-422F-9613-FF4686595C71}">
  <a:tblStyle styleId="{49C0EC94-272A-422F-9613-FF4686595C7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5083" autoAdjust="0"/>
  </p:normalViewPr>
  <p:slideViewPr>
    <p:cSldViewPr snapToGrid="0">
      <p:cViewPr varScale="1">
        <p:scale>
          <a:sx n="61" d="100"/>
          <a:sy n="61" d="100"/>
        </p:scale>
        <p:origin x="1104" y="54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935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32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="0"/>
          </a:p>
          <a:p>
            <a:endParaRPr lang="en-US" b="0"/>
          </a:p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8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2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63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dục HS việc mặc áo phao</a:t>
            </a:r>
          </a:p>
        </p:txBody>
      </p:sp>
    </p:spTree>
    <p:extLst>
      <p:ext uri="{BB962C8B-B14F-4D97-AF65-F5344CB8AC3E}">
        <p14:creationId xmlns:p14="http://schemas.microsoft.com/office/powerpoint/2010/main" val="3177761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nâng mức độ lên bằng cách HD cho HS biết có thể làm theo cách này nhanh gọn hơn</a:t>
            </a:r>
          </a:p>
        </p:txBody>
      </p:sp>
    </p:spTree>
    <p:extLst>
      <p:ext uri="{BB962C8B-B14F-4D97-AF65-F5344CB8AC3E}">
        <p14:creationId xmlns:p14="http://schemas.microsoft.com/office/powerpoint/2010/main" val="4064738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32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3101907" y="4482089"/>
            <a:ext cx="5958024" cy="61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394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60291" y="2055184"/>
            <a:ext cx="8041257" cy="221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6384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9508828" y="5362234"/>
            <a:ext cx="837108" cy="553484"/>
            <a:chOff x="4657725" y="1431175"/>
            <a:chExt cx="1117125" cy="736800"/>
          </a:xfrm>
        </p:grpSpPr>
        <p:sp>
          <p:nvSpPr>
            <p:cNvPr id="12" name="Google Shape;12;p2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570985" y="2962634"/>
            <a:ext cx="1742674" cy="403865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" name="Google Shape;21;p2"/>
          <p:cNvSpPr/>
          <p:nvPr/>
        </p:nvSpPr>
        <p:spPr>
          <a:xfrm>
            <a:off x="66" y="5437466"/>
            <a:ext cx="12162027" cy="141033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2" name="Google Shape;22;p2"/>
          <p:cNvSpPr/>
          <p:nvPr/>
        </p:nvSpPr>
        <p:spPr>
          <a:xfrm>
            <a:off x="10825769" y="4992504"/>
            <a:ext cx="774768" cy="179553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3" name="Google Shape;23;p2"/>
          <p:cNvSpPr/>
          <p:nvPr/>
        </p:nvSpPr>
        <p:spPr>
          <a:xfrm>
            <a:off x="4094795" y="5940701"/>
            <a:ext cx="333573" cy="403857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4" name="Google Shape;24;p2"/>
          <p:cNvSpPr/>
          <p:nvPr/>
        </p:nvSpPr>
        <p:spPr>
          <a:xfrm>
            <a:off x="10492211" y="5596601"/>
            <a:ext cx="333573" cy="403857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5" name="Google Shape;25;p2"/>
          <p:cNvGrpSpPr/>
          <p:nvPr/>
        </p:nvGrpSpPr>
        <p:grpSpPr>
          <a:xfrm>
            <a:off x="-178756" y="6185688"/>
            <a:ext cx="1748653" cy="753601"/>
            <a:chOff x="3587650" y="1532750"/>
            <a:chExt cx="695925" cy="299175"/>
          </a:xfrm>
        </p:grpSpPr>
        <p:sp>
          <p:nvSpPr>
            <p:cNvPr id="26" name="Google Shape;26;p2"/>
            <p:cNvSpPr/>
            <p:nvPr/>
          </p:nvSpPr>
          <p:spPr>
            <a:xfrm>
              <a:off x="3587650" y="1532750"/>
              <a:ext cx="695925" cy="299175"/>
            </a:xfrm>
            <a:custGeom>
              <a:avLst/>
              <a:gdLst/>
              <a:ahLst/>
              <a:cxnLst/>
              <a:rect l="l" t="t" r="r" b="b"/>
              <a:pathLst>
                <a:path w="27837" h="11967" extrusionOk="0">
                  <a:moveTo>
                    <a:pt x="381" y="11859"/>
                  </a:moveTo>
                  <a:cubicBezTo>
                    <a:pt x="786" y="11669"/>
                    <a:pt x="1512" y="11728"/>
                    <a:pt x="1881" y="11717"/>
                  </a:cubicBezTo>
                  <a:cubicBezTo>
                    <a:pt x="3191" y="11657"/>
                    <a:pt x="4501" y="11764"/>
                    <a:pt x="5798" y="11669"/>
                  </a:cubicBezTo>
                  <a:cubicBezTo>
                    <a:pt x="11013" y="11312"/>
                    <a:pt x="16264" y="11764"/>
                    <a:pt x="21467" y="11609"/>
                  </a:cubicBezTo>
                  <a:cubicBezTo>
                    <a:pt x="23062" y="11562"/>
                    <a:pt x="24658" y="11609"/>
                    <a:pt x="26241" y="11502"/>
                  </a:cubicBezTo>
                  <a:cubicBezTo>
                    <a:pt x="26682" y="11478"/>
                    <a:pt x="27837" y="11657"/>
                    <a:pt x="27801" y="11050"/>
                  </a:cubicBezTo>
                  <a:cubicBezTo>
                    <a:pt x="27754" y="10312"/>
                    <a:pt x="27218" y="9621"/>
                    <a:pt x="26837" y="9026"/>
                  </a:cubicBezTo>
                  <a:cubicBezTo>
                    <a:pt x="26396" y="8311"/>
                    <a:pt x="25908" y="7430"/>
                    <a:pt x="25277" y="6847"/>
                  </a:cubicBezTo>
                  <a:cubicBezTo>
                    <a:pt x="24301" y="5954"/>
                    <a:pt x="23158" y="5466"/>
                    <a:pt x="21884" y="5156"/>
                  </a:cubicBezTo>
                  <a:cubicBezTo>
                    <a:pt x="20276" y="4763"/>
                    <a:pt x="18359" y="5311"/>
                    <a:pt x="16907" y="4454"/>
                  </a:cubicBezTo>
                  <a:cubicBezTo>
                    <a:pt x="14907" y="3275"/>
                    <a:pt x="13573" y="1"/>
                    <a:pt x="10799" y="906"/>
                  </a:cubicBezTo>
                  <a:cubicBezTo>
                    <a:pt x="9311" y="1406"/>
                    <a:pt x="8406" y="2477"/>
                    <a:pt x="7680" y="3799"/>
                  </a:cubicBezTo>
                  <a:cubicBezTo>
                    <a:pt x="7227" y="4620"/>
                    <a:pt x="6870" y="5585"/>
                    <a:pt x="6048" y="6121"/>
                  </a:cubicBezTo>
                  <a:cubicBezTo>
                    <a:pt x="5667" y="6371"/>
                    <a:pt x="4786" y="6168"/>
                    <a:pt x="4346" y="6144"/>
                  </a:cubicBezTo>
                  <a:cubicBezTo>
                    <a:pt x="3405" y="6109"/>
                    <a:pt x="2477" y="6406"/>
                    <a:pt x="1691" y="6895"/>
                  </a:cubicBezTo>
                  <a:cubicBezTo>
                    <a:pt x="667" y="7537"/>
                    <a:pt x="0" y="9085"/>
                    <a:pt x="71" y="10276"/>
                  </a:cubicBezTo>
                  <a:cubicBezTo>
                    <a:pt x="95" y="10728"/>
                    <a:pt x="71" y="11074"/>
                    <a:pt x="179" y="11538"/>
                  </a:cubicBezTo>
                  <a:cubicBezTo>
                    <a:pt x="191" y="11681"/>
                    <a:pt x="191" y="11967"/>
                    <a:pt x="381" y="11859"/>
                  </a:cubicBezTo>
                  <a:close/>
                </a:path>
              </a:pathLst>
            </a:custGeom>
            <a:solidFill>
              <a:srgbClr val="CE9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795400" y="1639500"/>
              <a:ext cx="27700" cy="50750"/>
            </a:xfrm>
            <a:custGeom>
              <a:avLst/>
              <a:gdLst/>
              <a:ahLst/>
              <a:cxnLst/>
              <a:rect l="l" t="t" r="r" b="b"/>
              <a:pathLst>
                <a:path w="1108" h="2030" extrusionOk="0">
                  <a:moveTo>
                    <a:pt x="832" y="1"/>
                  </a:moveTo>
                  <a:cubicBezTo>
                    <a:pt x="729" y="1"/>
                    <a:pt x="641" y="57"/>
                    <a:pt x="596" y="148"/>
                  </a:cubicBezTo>
                  <a:cubicBezTo>
                    <a:pt x="536" y="267"/>
                    <a:pt x="489" y="374"/>
                    <a:pt x="429" y="493"/>
                  </a:cubicBezTo>
                  <a:cubicBezTo>
                    <a:pt x="239" y="874"/>
                    <a:pt x="60" y="1279"/>
                    <a:pt x="24" y="1755"/>
                  </a:cubicBezTo>
                  <a:cubicBezTo>
                    <a:pt x="1" y="1898"/>
                    <a:pt x="108" y="2017"/>
                    <a:pt x="239" y="2029"/>
                  </a:cubicBezTo>
                  <a:lnTo>
                    <a:pt x="263" y="2029"/>
                  </a:lnTo>
                  <a:cubicBezTo>
                    <a:pt x="394" y="2029"/>
                    <a:pt x="501" y="1922"/>
                    <a:pt x="524" y="1803"/>
                  </a:cubicBezTo>
                  <a:cubicBezTo>
                    <a:pt x="572" y="1410"/>
                    <a:pt x="715" y="1077"/>
                    <a:pt x="894" y="696"/>
                  </a:cubicBezTo>
                  <a:cubicBezTo>
                    <a:pt x="953" y="577"/>
                    <a:pt x="1001" y="458"/>
                    <a:pt x="1060" y="339"/>
                  </a:cubicBezTo>
                  <a:cubicBezTo>
                    <a:pt x="1108" y="208"/>
                    <a:pt x="1048" y="77"/>
                    <a:pt x="929" y="17"/>
                  </a:cubicBezTo>
                  <a:cubicBezTo>
                    <a:pt x="896" y="6"/>
                    <a:pt x="863" y="1"/>
                    <a:pt x="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816825" y="1650825"/>
              <a:ext cx="24150" cy="51325"/>
            </a:xfrm>
            <a:custGeom>
              <a:avLst/>
              <a:gdLst/>
              <a:ahLst/>
              <a:cxnLst/>
              <a:rect l="l" t="t" r="r" b="b"/>
              <a:pathLst>
                <a:path w="966" h="2053" extrusionOk="0">
                  <a:moveTo>
                    <a:pt x="694" y="0"/>
                  </a:moveTo>
                  <a:cubicBezTo>
                    <a:pt x="593" y="0"/>
                    <a:pt x="499" y="56"/>
                    <a:pt x="453" y="147"/>
                  </a:cubicBezTo>
                  <a:cubicBezTo>
                    <a:pt x="299" y="528"/>
                    <a:pt x="203" y="921"/>
                    <a:pt x="132" y="1290"/>
                  </a:cubicBezTo>
                  <a:cubicBezTo>
                    <a:pt x="96" y="1457"/>
                    <a:pt x="72" y="1600"/>
                    <a:pt x="25" y="1755"/>
                  </a:cubicBezTo>
                  <a:cubicBezTo>
                    <a:pt x="1" y="1886"/>
                    <a:pt x="72" y="2017"/>
                    <a:pt x="203" y="2052"/>
                  </a:cubicBezTo>
                  <a:lnTo>
                    <a:pt x="263" y="2052"/>
                  </a:lnTo>
                  <a:cubicBezTo>
                    <a:pt x="382" y="2052"/>
                    <a:pt x="489" y="1981"/>
                    <a:pt x="513" y="1862"/>
                  </a:cubicBezTo>
                  <a:cubicBezTo>
                    <a:pt x="560" y="1695"/>
                    <a:pt x="596" y="1529"/>
                    <a:pt x="620" y="1386"/>
                  </a:cubicBezTo>
                  <a:cubicBezTo>
                    <a:pt x="691" y="1029"/>
                    <a:pt x="775" y="683"/>
                    <a:pt x="918" y="338"/>
                  </a:cubicBezTo>
                  <a:cubicBezTo>
                    <a:pt x="965" y="207"/>
                    <a:pt x="906" y="76"/>
                    <a:pt x="787" y="17"/>
                  </a:cubicBezTo>
                  <a:cubicBezTo>
                    <a:pt x="756" y="5"/>
                    <a:pt x="725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10256694" y="6194603"/>
            <a:ext cx="1620997" cy="702192"/>
            <a:chOff x="3165550" y="1111875"/>
            <a:chExt cx="604875" cy="261375"/>
          </a:xfrm>
        </p:grpSpPr>
        <p:sp>
          <p:nvSpPr>
            <p:cNvPr id="30" name="Google Shape;30;p2"/>
            <p:cNvSpPr/>
            <p:nvPr/>
          </p:nvSpPr>
          <p:spPr>
            <a:xfrm>
              <a:off x="3165550" y="1111875"/>
              <a:ext cx="604875" cy="261375"/>
            </a:xfrm>
            <a:custGeom>
              <a:avLst/>
              <a:gdLst/>
              <a:ahLst/>
              <a:cxnLst/>
              <a:rect l="l" t="t" r="r" b="b"/>
              <a:pathLst>
                <a:path w="24195" h="10455" extrusionOk="0">
                  <a:moveTo>
                    <a:pt x="299" y="10097"/>
                  </a:moveTo>
                  <a:cubicBezTo>
                    <a:pt x="882" y="10383"/>
                    <a:pt x="858" y="10276"/>
                    <a:pt x="1751" y="10240"/>
                  </a:cubicBezTo>
                  <a:cubicBezTo>
                    <a:pt x="3132" y="10216"/>
                    <a:pt x="4490" y="10192"/>
                    <a:pt x="5847" y="10097"/>
                  </a:cubicBezTo>
                  <a:cubicBezTo>
                    <a:pt x="10431" y="9764"/>
                    <a:pt x="15110" y="10180"/>
                    <a:pt x="19670" y="10347"/>
                  </a:cubicBezTo>
                  <a:cubicBezTo>
                    <a:pt x="20706" y="10371"/>
                    <a:pt x="21718" y="10287"/>
                    <a:pt x="22742" y="10323"/>
                  </a:cubicBezTo>
                  <a:cubicBezTo>
                    <a:pt x="22944" y="10323"/>
                    <a:pt x="23730" y="10454"/>
                    <a:pt x="23897" y="10276"/>
                  </a:cubicBezTo>
                  <a:cubicBezTo>
                    <a:pt x="24194" y="9942"/>
                    <a:pt x="24052" y="8918"/>
                    <a:pt x="24004" y="8537"/>
                  </a:cubicBezTo>
                  <a:cubicBezTo>
                    <a:pt x="23885" y="7573"/>
                    <a:pt x="23563" y="6668"/>
                    <a:pt x="23182" y="5787"/>
                  </a:cubicBezTo>
                  <a:cubicBezTo>
                    <a:pt x="22111" y="3322"/>
                    <a:pt x="20849" y="834"/>
                    <a:pt x="17968" y="167"/>
                  </a:cubicBezTo>
                  <a:cubicBezTo>
                    <a:pt x="17253" y="0"/>
                    <a:pt x="16360" y="215"/>
                    <a:pt x="15658" y="358"/>
                  </a:cubicBezTo>
                  <a:cubicBezTo>
                    <a:pt x="12764" y="965"/>
                    <a:pt x="10800" y="3477"/>
                    <a:pt x="8419" y="4977"/>
                  </a:cubicBezTo>
                  <a:cubicBezTo>
                    <a:pt x="8050" y="5192"/>
                    <a:pt x="7633" y="5489"/>
                    <a:pt x="7216" y="5596"/>
                  </a:cubicBezTo>
                  <a:cubicBezTo>
                    <a:pt x="6383" y="5834"/>
                    <a:pt x="5490" y="5596"/>
                    <a:pt x="4633" y="5632"/>
                  </a:cubicBezTo>
                  <a:cubicBezTo>
                    <a:pt x="3704" y="5680"/>
                    <a:pt x="2632" y="6108"/>
                    <a:pt x="1870" y="6632"/>
                  </a:cubicBezTo>
                  <a:cubicBezTo>
                    <a:pt x="1013" y="7228"/>
                    <a:pt x="668" y="8180"/>
                    <a:pt x="311" y="9109"/>
                  </a:cubicBezTo>
                  <a:cubicBezTo>
                    <a:pt x="215" y="9406"/>
                    <a:pt x="1" y="9942"/>
                    <a:pt x="299" y="100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54900" y="1227400"/>
              <a:ext cx="29200" cy="47325"/>
            </a:xfrm>
            <a:custGeom>
              <a:avLst/>
              <a:gdLst/>
              <a:ahLst/>
              <a:cxnLst/>
              <a:rect l="l" t="t" r="r" b="b"/>
              <a:pathLst>
                <a:path w="1168" h="1893" extrusionOk="0">
                  <a:moveTo>
                    <a:pt x="266" y="1"/>
                  </a:moveTo>
                  <a:cubicBezTo>
                    <a:pt x="219" y="1"/>
                    <a:pt x="172" y="15"/>
                    <a:pt x="131" y="47"/>
                  </a:cubicBezTo>
                  <a:cubicBezTo>
                    <a:pt x="24" y="118"/>
                    <a:pt x="0" y="285"/>
                    <a:pt x="72" y="380"/>
                  </a:cubicBezTo>
                  <a:cubicBezTo>
                    <a:pt x="298" y="702"/>
                    <a:pt x="655" y="1237"/>
                    <a:pt x="679" y="1654"/>
                  </a:cubicBezTo>
                  <a:cubicBezTo>
                    <a:pt x="679" y="1785"/>
                    <a:pt x="786" y="1892"/>
                    <a:pt x="917" y="1892"/>
                  </a:cubicBezTo>
                  <a:cubicBezTo>
                    <a:pt x="1072" y="1892"/>
                    <a:pt x="1167" y="1773"/>
                    <a:pt x="1167" y="1618"/>
                  </a:cubicBezTo>
                  <a:cubicBezTo>
                    <a:pt x="1143" y="1118"/>
                    <a:pt x="798" y="559"/>
                    <a:pt x="465" y="106"/>
                  </a:cubicBezTo>
                  <a:cubicBezTo>
                    <a:pt x="420" y="40"/>
                    <a:pt x="344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587650" y="1226550"/>
              <a:ext cx="30675" cy="52625"/>
            </a:xfrm>
            <a:custGeom>
              <a:avLst/>
              <a:gdLst/>
              <a:ahLst/>
              <a:cxnLst/>
              <a:rect l="l" t="t" r="r" b="b"/>
              <a:pathLst>
                <a:path w="1227" h="2105" extrusionOk="0">
                  <a:moveTo>
                    <a:pt x="276" y="1"/>
                  </a:moveTo>
                  <a:cubicBezTo>
                    <a:pt x="226" y="1"/>
                    <a:pt x="174" y="16"/>
                    <a:pt x="131" y="45"/>
                  </a:cubicBezTo>
                  <a:cubicBezTo>
                    <a:pt x="12" y="116"/>
                    <a:pt x="0" y="283"/>
                    <a:pt x="71" y="390"/>
                  </a:cubicBezTo>
                  <a:cubicBezTo>
                    <a:pt x="488" y="974"/>
                    <a:pt x="726" y="1474"/>
                    <a:pt x="738" y="1867"/>
                  </a:cubicBezTo>
                  <a:cubicBezTo>
                    <a:pt x="738" y="1998"/>
                    <a:pt x="845" y="2105"/>
                    <a:pt x="976" y="2105"/>
                  </a:cubicBezTo>
                  <a:cubicBezTo>
                    <a:pt x="1131" y="2105"/>
                    <a:pt x="1226" y="1986"/>
                    <a:pt x="1226" y="1831"/>
                  </a:cubicBezTo>
                  <a:cubicBezTo>
                    <a:pt x="1203" y="1355"/>
                    <a:pt x="941" y="759"/>
                    <a:pt x="464" y="105"/>
                  </a:cubicBezTo>
                  <a:cubicBezTo>
                    <a:pt x="422" y="34"/>
                    <a:pt x="350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313800" y="1289325"/>
              <a:ext cx="26800" cy="51775"/>
            </a:xfrm>
            <a:custGeom>
              <a:avLst/>
              <a:gdLst/>
              <a:ahLst/>
              <a:cxnLst/>
              <a:rect l="l" t="t" r="r" b="b"/>
              <a:pathLst>
                <a:path w="1072" h="2071" extrusionOk="0">
                  <a:moveTo>
                    <a:pt x="794" y="1"/>
                  </a:moveTo>
                  <a:cubicBezTo>
                    <a:pt x="713" y="1"/>
                    <a:pt x="628" y="49"/>
                    <a:pt x="572" y="130"/>
                  </a:cubicBezTo>
                  <a:cubicBezTo>
                    <a:pt x="310" y="606"/>
                    <a:pt x="119" y="1165"/>
                    <a:pt x="12" y="1796"/>
                  </a:cubicBezTo>
                  <a:cubicBezTo>
                    <a:pt x="0" y="1927"/>
                    <a:pt x="84" y="2058"/>
                    <a:pt x="215" y="2070"/>
                  </a:cubicBezTo>
                  <a:lnTo>
                    <a:pt x="262" y="2070"/>
                  </a:lnTo>
                  <a:cubicBezTo>
                    <a:pt x="381" y="2070"/>
                    <a:pt x="488" y="1987"/>
                    <a:pt x="488" y="1868"/>
                  </a:cubicBezTo>
                  <a:cubicBezTo>
                    <a:pt x="572" y="1284"/>
                    <a:pt x="750" y="784"/>
                    <a:pt x="989" y="368"/>
                  </a:cubicBezTo>
                  <a:cubicBezTo>
                    <a:pt x="1072" y="260"/>
                    <a:pt x="1024" y="94"/>
                    <a:pt x="905" y="34"/>
                  </a:cubicBezTo>
                  <a:cubicBezTo>
                    <a:pt x="871" y="11"/>
                    <a:pt x="833" y="1"/>
                    <a:pt x="7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4" name="Google Shape;34;p2"/>
          <p:cNvSpPr/>
          <p:nvPr/>
        </p:nvSpPr>
        <p:spPr>
          <a:xfrm>
            <a:off x="8538590" y="6138801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5" name="Google Shape;35;p2"/>
          <p:cNvSpPr/>
          <p:nvPr/>
        </p:nvSpPr>
        <p:spPr>
          <a:xfrm>
            <a:off x="4684267" y="6496618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6" name="Google Shape;36;p2"/>
          <p:cNvSpPr/>
          <p:nvPr/>
        </p:nvSpPr>
        <p:spPr>
          <a:xfrm>
            <a:off x="138308" y="5732634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7" name="Google Shape;37;p2"/>
          <p:cNvSpPr/>
          <p:nvPr/>
        </p:nvSpPr>
        <p:spPr>
          <a:xfrm>
            <a:off x="5299574" y="6344567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8" name="Google Shape;38;p2"/>
          <p:cNvSpPr/>
          <p:nvPr/>
        </p:nvSpPr>
        <p:spPr>
          <a:xfrm>
            <a:off x="2313663" y="254737"/>
            <a:ext cx="774768" cy="179553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>
            <a:spLocks noGrp="1"/>
          </p:cNvSpPr>
          <p:nvPr>
            <p:ph type="title" hasCustomPrompt="1"/>
          </p:nvPr>
        </p:nvSpPr>
        <p:spPr>
          <a:xfrm>
            <a:off x="5995681" y="1532233"/>
            <a:ext cx="1641928" cy="12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798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r>
              <a:t>xx%</a:t>
            </a:r>
          </a:p>
        </p:txBody>
      </p:sp>
      <p:sp>
        <p:nvSpPr>
          <p:cNvPr id="41" name="Google Shape;41;p3"/>
          <p:cNvSpPr txBox="1">
            <a:spLocks noGrp="1"/>
          </p:cNvSpPr>
          <p:nvPr>
            <p:ph type="subTitle" idx="1"/>
          </p:nvPr>
        </p:nvSpPr>
        <p:spPr>
          <a:xfrm>
            <a:off x="5995698" y="3634267"/>
            <a:ext cx="3218817" cy="8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28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128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128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128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128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128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128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128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128" b="1"/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title" idx="2"/>
          </p:nvPr>
        </p:nvSpPr>
        <p:spPr>
          <a:xfrm>
            <a:off x="5995697" y="2652900"/>
            <a:ext cx="5217460" cy="10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32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43" name="Google Shape;43;p3"/>
          <p:cNvSpPr/>
          <p:nvPr/>
        </p:nvSpPr>
        <p:spPr>
          <a:xfrm rot="-5400000">
            <a:off x="8211645" y="2907725"/>
            <a:ext cx="2362131" cy="5538415"/>
          </a:xfrm>
          <a:custGeom>
            <a:avLst/>
            <a:gdLst/>
            <a:ahLst/>
            <a:cxnLst/>
            <a:rect l="l" t="t" r="r" b="b"/>
            <a:pathLst>
              <a:path w="34148" h="42887" extrusionOk="0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4" name="Google Shape;44;p3"/>
          <p:cNvGrpSpPr/>
          <p:nvPr/>
        </p:nvGrpSpPr>
        <p:grpSpPr>
          <a:xfrm>
            <a:off x="10305194" y="5943910"/>
            <a:ext cx="1568426" cy="1037021"/>
            <a:chOff x="4657725" y="1431175"/>
            <a:chExt cx="1117125" cy="736800"/>
          </a:xfrm>
        </p:grpSpPr>
        <p:sp>
          <p:nvSpPr>
            <p:cNvPr id="45" name="Google Shape;45;p3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3" name="Google Shape;53;p3"/>
          <p:cNvSpPr/>
          <p:nvPr/>
        </p:nvSpPr>
        <p:spPr>
          <a:xfrm>
            <a:off x="7637623" y="6260484"/>
            <a:ext cx="333573" cy="403857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" name="Google Shape;54;p3"/>
          <p:cNvSpPr/>
          <p:nvPr/>
        </p:nvSpPr>
        <p:spPr>
          <a:xfrm>
            <a:off x="8461100" y="6461785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3"/>
          <p:cNvSpPr/>
          <p:nvPr/>
        </p:nvSpPr>
        <p:spPr>
          <a:xfrm>
            <a:off x="11041733" y="5289434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6" name="Google Shape;56;p3"/>
          <p:cNvSpPr/>
          <p:nvPr/>
        </p:nvSpPr>
        <p:spPr>
          <a:xfrm>
            <a:off x="11712152" y="4239634"/>
            <a:ext cx="333573" cy="403857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7" name="Google Shape;57;p3"/>
          <p:cNvSpPr/>
          <p:nvPr/>
        </p:nvSpPr>
        <p:spPr>
          <a:xfrm>
            <a:off x="74849" y="0"/>
            <a:ext cx="5445525" cy="432736"/>
          </a:xfrm>
          <a:custGeom>
            <a:avLst/>
            <a:gdLst/>
            <a:ahLst/>
            <a:cxnLst/>
            <a:rect l="l" t="t" r="r" b="b"/>
            <a:pathLst>
              <a:path w="26290" h="2084" extrusionOk="0">
                <a:moveTo>
                  <a:pt x="1" y="0"/>
                </a:moveTo>
                <a:lnTo>
                  <a:pt x="1" y="60"/>
                </a:lnTo>
                <a:cubicBezTo>
                  <a:pt x="1" y="1179"/>
                  <a:pt x="1358" y="2084"/>
                  <a:pt x="1358" y="2084"/>
                </a:cubicBezTo>
                <a:cubicBezTo>
                  <a:pt x="1358" y="2084"/>
                  <a:pt x="2466" y="1345"/>
                  <a:pt x="2668" y="369"/>
                </a:cubicBezTo>
                <a:cubicBezTo>
                  <a:pt x="2882" y="1345"/>
                  <a:pt x="3978" y="2084"/>
                  <a:pt x="3978" y="2084"/>
                </a:cubicBezTo>
                <a:cubicBezTo>
                  <a:pt x="3978" y="2084"/>
                  <a:pt x="5085" y="1345"/>
                  <a:pt x="5287" y="369"/>
                </a:cubicBezTo>
                <a:cubicBezTo>
                  <a:pt x="5490" y="1345"/>
                  <a:pt x="6597" y="2084"/>
                  <a:pt x="6597" y="2084"/>
                </a:cubicBezTo>
                <a:cubicBezTo>
                  <a:pt x="6597" y="2084"/>
                  <a:pt x="7692" y="1345"/>
                  <a:pt x="7907" y="369"/>
                </a:cubicBezTo>
                <a:cubicBezTo>
                  <a:pt x="8109" y="1345"/>
                  <a:pt x="9216" y="2084"/>
                  <a:pt x="9216" y="2084"/>
                </a:cubicBezTo>
                <a:cubicBezTo>
                  <a:pt x="9216" y="2084"/>
                  <a:pt x="10312" y="1345"/>
                  <a:pt x="10526" y="369"/>
                </a:cubicBezTo>
                <a:cubicBezTo>
                  <a:pt x="10728" y="1345"/>
                  <a:pt x="11836" y="2084"/>
                  <a:pt x="11836" y="2084"/>
                </a:cubicBezTo>
                <a:cubicBezTo>
                  <a:pt x="11836" y="2084"/>
                  <a:pt x="12931" y="1345"/>
                  <a:pt x="13145" y="369"/>
                </a:cubicBezTo>
                <a:cubicBezTo>
                  <a:pt x="13348" y="1345"/>
                  <a:pt x="14455" y="2084"/>
                  <a:pt x="14455" y="2084"/>
                </a:cubicBezTo>
                <a:cubicBezTo>
                  <a:pt x="14455" y="2084"/>
                  <a:pt x="15550" y="1345"/>
                  <a:pt x="15765" y="369"/>
                </a:cubicBezTo>
                <a:cubicBezTo>
                  <a:pt x="15967" y="1345"/>
                  <a:pt x="17074" y="2084"/>
                  <a:pt x="17074" y="2084"/>
                </a:cubicBezTo>
                <a:cubicBezTo>
                  <a:pt x="17074" y="2084"/>
                  <a:pt x="18170" y="1345"/>
                  <a:pt x="18384" y="369"/>
                </a:cubicBezTo>
                <a:cubicBezTo>
                  <a:pt x="18587" y="1345"/>
                  <a:pt x="19694" y="2084"/>
                  <a:pt x="19694" y="2084"/>
                </a:cubicBezTo>
                <a:cubicBezTo>
                  <a:pt x="19694" y="2084"/>
                  <a:pt x="20789" y="1345"/>
                  <a:pt x="21004" y="369"/>
                </a:cubicBezTo>
                <a:cubicBezTo>
                  <a:pt x="21206" y="1345"/>
                  <a:pt x="22313" y="2084"/>
                  <a:pt x="22313" y="2084"/>
                </a:cubicBezTo>
                <a:cubicBezTo>
                  <a:pt x="22313" y="2084"/>
                  <a:pt x="23409" y="1345"/>
                  <a:pt x="23623" y="369"/>
                </a:cubicBezTo>
                <a:cubicBezTo>
                  <a:pt x="23825" y="1345"/>
                  <a:pt x="24933" y="2084"/>
                  <a:pt x="24933" y="2084"/>
                </a:cubicBezTo>
                <a:cubicBezTo>
                  <a:pt x="24933" y="2084"/>
                  <a:pt x="26290" y="1179"/>
                  <a:pt x="26290" y="60"/>
                </a:cubicBezTo>
                <a:lnTo>
                  <a:pt x="262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8" name="Google Shape;58;p3"/>
          <p:cNvSpPr/>
          <p:nvPr/>
        </p:nvSpPr>
        <p:spPr>
          <a:xfrm>
            <a:off x="238708" y="-126400"/>
            <a:ext cx="5129016" cy="391765"/>
          </a:xfrm>
          <a:custGeom>
            <a:avLst/>
            <a:gdLst/>
            <a:ahLst/>
            <a:cxnLst/>
            <a:rect l="l" t="t" r="r" b="b"/>
            <a:pathLst>
              <a:path w="25802" h="1966" extrusionOk="0">
                <a:moveTo>
                  <a:pt x="1" y="1"/>
                </a:moveTo>
                <a:cubicBezTo>
                  <a:pt x="1" y="1096"/>
                  <a:pt x="882" y="1966"/>
                  <a:pt x="1965" y="1966"/>
                </a:cubicBezTo>
                <a:cubicBezTo>
                  <a:pt x="2787" y="1966"/>
                  <a:pt x="3501" y="1465"/>
                  <a:pt x="3787" y="739"/>
                </a:cubicBezTo>
                <a:cubicBezTo>
                  <a:pt x="4073" y="1454"/>
                  <a:pt x="4787" y="1966"/>
                  <a:pt x="5597" y="1966"/>
                </a:cubicBezTo>
                <a:cubicBezTo>
                  <a:pt x="6418" y="1966"/>
                  <a:pt x="7133" y="1465"/>
                  <a:pt x="7418" y="739"/>
                </a:cubicBezTo>
                <a:cubicBezTo>
                  <a:pt x="7704" y="1454"/>
                  <a:pt x="8418" y="1966"/>
                  <a:pt x="9228" y="1966"/>
                </a:cubicBezTo>
                <a:cubicBezTo>
                  <a:pt x="10050" y="1966"/>
                  <a:pt x="10764" y="1465"/>
                  <a:pt x="11050" y="739"/>
                </a:cubicBezTo>
                <a:cubicBezTo>
                  <a:pt x="11335" y="1454"/>
                  <a:pt x="12050" y="1966"/>
                  <a:pt x="12859" y="1966"/>
                </a:cubicBezTo>
                <a:cubicBezTo>
                  <a:pt x="13681" y="1966"/>
                  <a:pt x="14395" y="1465"/>
                  <a:pt x="14681" y="739"/>
                </a:cubicBezTo>
                <a:cubicBezTo>
                  <a:pt x="14967" y="1454"/>
                  <a:pt x="15681" y="1966"/>
                  <a:pt x="16491" y="1966"/>
                </a:cubicBezTo>
                <a:cubicBezTo>
                  <a:pt x="17312" y="1966"/>
                  <a:pt x="18027" y="1465"/>
                  <a:pt x="18313" y="739"/>
                </a:cubicBezTo>
                <a:cubicBezTo>
                  <a:pt x="18598" y="1454"/>
                  <a:pt x="19313" y="1966"/>
                  <a:pt x="20122" y="1966"/>
                </a:cubicBezTo>
                <a:cubicBezTo>
                  <a:pt x="20944" y="1966"/>
                  <a:pt x="21658" y="1465"/>
                  <a:pt x="21944" y="739"/>
                </a:cubicBezTo>
                <a:cubicBezTo>
                  <a:pt x="22230" y="1430"/>
                  <a:pt x="22908" y="1942"/>
                  <a:pt x="23694" y="1966"/>
                </a:cubicBezTo>
                <a:lnTo>
                  <a:pt x="23694" y="1954"/>
                </a:lnTo>
                <a:lnTo>
                  <a:pt x="23789" y="1954"/>
                </a:lnTo>
                <a:cubicBezTo>
                  <a:pt x="24397" y="1954"/>
                  <a:pt x="24968" y="1668"/>
                  <a:pt x="25325" y="1239"/>
                </a:cubicBezTo>
                <a:cubicBezTo>
                  <a:pt x="25444" y="1096"/>
                  <a:pt x="25528" y="930"/>
                  <a:pt x="25599" y="751"/>
                </a:cubicBezTo>
                <a:cubicBezTo>
                  <a:pt x="25599" y="751"/>
                  <a:pt x="25599" y="763"/>
                  <a:pt x="25623" y="763"/>
                </a:cubicBezTo>
                <a:cubicBezTo>
                  <a:pt x="25718" y="525"/>
                  <a:pt x="25778" y="275"/>
                  <a:pt x="25802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_AND_TWO_COLUMNS_1_1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7"/>
          <p:cNvSpPr txBox="1">
            <a:spLocks noGrp="1"/>
          </p:cNvSpPr>
          <p:nvPr>
            <p:ph type="subTitle" idx="1"/>
          </p:nvPr>
        </p:nvSpPr>
        <p:spPr>
          <a:xfrm>
            <a:off x="7107241" y="1087667"/>
            <a:ext cx="2998563" cy="5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398" name="Google Shape;398;p17"/>
          <p:cNvSpPr txBox="1">
            <a:spLocks noGrp="1"/>
          </p:cNvSpPr>
          <p:nvPr>
            <p:ph type="subTitle" idx="2"/>
          </p:nvPr>
        </p:nvSpPr>
        <p:spPr>
          <a:xfrm>
            <a:off x="7107253" y="1500160"/>
            <a:ext cx="2998563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28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128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128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128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128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128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128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128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128" b="1"/>
            </a:lvl9pPr>
          </a:lstStyle>
          <a:p>
            <a:endParaRPr/>
          </a:p>
        </p:txBody>
      </p:sp>
      <p:sp>
        <p:nvSpPr>
          <p:cNvPr id="399" name="Google Shape;399;p17"/>
          <p:cNvSpPr txBox="1">
            <a:spLocks noGrp="1"/>
          </p:cNvSpPr>
          <p:nvPr>
            <p:ph type="subTitle" idx="3"/>
          </p:nvPr>
        </p:nvSpPr>
        <p:spPr>
          <a:xfrm>
            <a:off x="7107245" y="2792484"/>
            <a:ext cx="2998563" cy="5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400" name="Google Shape;400;p17"/>
          <p:cNvSpPr txBox="1">
            <a:spLocks noGrp="1"/>
          </p:cNvSpPr>
          <p:nvPr>
            <p:ph type="subTitle" idx="4"/>
          </p:nvPr>
        </p:nvSpPr>
        <p:spPr>
          <a:xfrm>
            <a:off x="7107256" y="3202485"/>
            <a:ext cx="2998563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28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128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128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128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128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128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128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128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128" b="1"/>
            </a:lvl9pPr>
          </a:lstStyle>
          <a:p>
            <a:endParaRPr/>
          </a:p>
        </p:txBody>
      </p:sp>
      <p:sp>
        <p:nvSpPr>
          <p:cNvPr id="401" name="Google Shape;401;p17"/>
          <p:cNvSpPr txBox="1">
            <a:spLocks noGrp="1"/>
          </p:cNvSpPr>
          <p:nvPr>
            <p:ph type="subTitle" idx="5"/>
          </p:nvPr>
        </p:nvSpPr>
        <p:spPr>
          <a:xfrm>
            <a:off x="7107245" y="4494800"/>
            <a:ext cx="2998563" cy="5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402" name="Google Shape;402;p17"/>
          <p:cNvSpPr txBox="1">
            <a:spLocks noGrp="1"/>
          </p:cNvSpPr>
          <p:nvPr>
            <p:ph type="subTitle" idx="6"/>
          </p:nvPr>
        </p:nvSpPr>
        <p:spPr>
          <a:xfrm>
            <a:off x="7107239" y="4912200"/>
            <a:ext cx="3204852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28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128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128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128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128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128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128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128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128" b="1"/>
            </a:lvl9pPr>
          </a:lstStyle>
          <a:p>
            <a:endParaRPr/>
          </a:p>
        </p:txBody>
      </p:sp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958024" y="2731200"/>
            <a:ext cx="5142446" cy="13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17"/>
          <p:cNvSpPr/>
          <p:nvPr/>
        </p:nvSpPr>
        <p:spPr>
          <a:xfrm rot="5400000" flipH="1">
            <a:off x="1588139" y="2907725"/>
            <a:ext cx="2362131" cy="5538415"/>
          </a:xfrm>
          <a:custGeom>
            <a:avLst/>
            <a:gdLst/>
            <a:ahLst/>
            <a:cxnLst/>
            <a:rect l="l" t="t" r="r" b="b"/>
            <a:pathLst>
              <a:path w="34148" h="42887" extrusionOk="0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05" name="Google Shape;405;p17"/>
          <p:cNvGrpSpPr/>
          <p:nvPr/>
        </p:nvGrpSpPr>
        <p:grpSpPr>
          <a:xfrm flipH="1">
            <a:off x="288296" y="5943910"/>
            <a:ext cx="1568426" cy="1037021"/>
            <a:chOff x="4657725" y="1431175"/>
            <a:chExt cx="1117125" cy="736800"/>
          </a:xfrm>
        </p:grpSpPr>
        <p:sp>
          <p:nvSpPr>
            <p:cNvPr id="406" name="Google Shape;406;p17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7" name="Google Shape;407;p17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8" name="Google Shape;408;p17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0" name="Google Shape;410;p17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1" name="Google Shape;411;p17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2" name="Google Shape;412;p17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3" name="Google Shape;413;p17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14" name="Google Shape;414;p17"/>
          <p:cNvSpPr/>
          <p:nvPr/>
        </p:nvSpPr>
        <p:spPr>
          <a:xfrm flipH="1">
            <a:off x="4190720" y="6260484"/>
            <a:ext cx="333573" cy="403857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15" name="Google Shape;415;p17"/>
          <p:cNvSpPr/>
          <p:nvPr/>
        </p:nvSpPr>
        <p:spPr>
          <a:xfrm flipH="1">
            <a:off x="3268223" y="6461785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16" name="Google Shape;416;p17"/>
          <p:cNvSpPr/>
          <p:nvPr/>
        </p:nvSpPr>
        <p:spPr>
          <a:xfrm flipH="1">
            <a:off x="687589" y="5289434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17" name="Google Shape;417;p17"/>
          <p:cNvSpPr/>
          <p:nvPr/>
        </p:nvSpPr>
        <p:spPr>
          <a:xfrm flipH="1">
            <a:off x="116192" y="4239634"/>
            <a:ext cx="333573" cy="403857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18" name="Google Shape;418;p17"/>
          <p:cNvGrpSpPr/>
          <p:nvPr/>
        </p:nvGrpSpPr>
        <p:grpSpPr>
          <a:xfrm>
            <a:off x="9785117" y="4497349"/>
            <a:ext cx="2267725" cy="2589963"/>
            <a:chOff x="-350062" y="2696962"/>
            <a:chExt cx="1705012" cy="1942472"/>
          </a:xfrm>
        </p:grpSpPr>
        <p:grpSp>
          <p:nvGrpSpPr>
            <p:cNvPr id="419" name="Google Shape;419;p17"/>
            <p:cNvGrpSpPr/>
            <p:nvPr/>
          </p:nvGrpSpPr>
          <p:grpSpPr>
            <a:xfrm flipH="1">
              <a:off x="-350062" y="2696962"/>
              <a:ext cx="1705012" cy="1942472"/>
              <a:chOff x="2802913" y="2788687"/>
              <a:chExt cx="1705012" cy="1942472"/>
            </a:xfrm>
          </p:grpSpPr>
          <p:sp>
            <p:nvSpPr>
              <p:cNvPr id="420" name="Google Shape;420;p17"/>
              <p:cNvSpPr/>
              <p:nvPr/>
            </p:nvSpPr>
            <p:spPr>
              <a:xfrm flipH="1">
                <a:off x="2845180" y="3406413"/>
                <a:ext cx="645925" cy="63590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25436" extrusionOk="0">
                    <a:moveTo>
                      <a:pt x="90" y="0"/>
                    </a:moveTo>
                    <a:cubicBezTo>
                      <a:pt x="88" y="0"/>
                      <a:pt x="85" y="0"/>
                      <a:pt x="83" y="1"/>
                    </a:cubicBezTo>
                    <a:cubicBezTo>
                      <a:pt x="0" y="13"/>
                      <a:pt x="60" y="167"/>
                      <a:pt x="48" y="239"/>
                    </a:cubicBezTo>
                    <a:cubicBezTo>
                      <a:pt x="48" y="346"/>
                      <a:pt x="24" y="441"/>
                      <a:pt x="24" y="548"/>
                    </a:cubicBezTo>
                    <a:cubicBezTo>
                      <a:pt x="36" y="1025"/>
                      <a:pt x="36" y="1501"/>
                      <a:pt x="60" y="1965"/>
                    </a:cubicBezTo>
                    <a:cubicBezTo>
                      <a:pt x="131" y="3739"/>
                      <a:pt x="893" y="5418"/>
                      <a:pt x="1822" y="6894"/>
                    </a:cubicBezTo>
                    <a:cubicBezTo>
                      <a:pt x="2084" y="7299"/>
                      <a:pt x="2322" y="7704"/>
                      <a:pt x="2619" y="8097"/>
                    </a:cubicBezTo>
                    <a:cubicBezTo>
                      <a:pt x="3548" y="9287"/>
                      <a:pt x="4584" y="10252"/>
                      <a:pt x="5727" y="11240"/>
                    </a:cubicBezTo>
                    <a:cubicBezTo>
                      <a:pt x="6310" y="11728"/>
                      <a:pt x="6906" y="12240"/>
                      <a:pt x="7525" y="12669"/>
                    </a:cubicBezTo>
                    <a:cubicBezTo>
                      <a:pt x="9001" y="13669"/>
                      <a:pt x="10561" y="14514"/>
                      <a:pt x="12025" y="15538"/>
                    </a:cubicBezTo>
                    <a:cubicBezTo>
                      <a:pt x="13633" y="16681"/>
                      <a:pt x="15216" y="18086"/>
                      <a:pt x="16407" y="19658"/>
                    </a:cubicBezTo>
                    <a:cubicBezTo>
                      <a:pt x="16907" y="20301"/>
                      <a:pt x="17336" y="20932"/>
                      <a:pt x="17752" y="21610"/>
                    </a:cubicBezTo>
                    <a:cubicBezTo>
                      <a:pt x="19264" y="23980"/>
                      <a:pt x="18598" y="24992"/>
                      <a:pt x="18872" y="25408"/>
                    </a:cubicBezTo>
                    <a:cubicBezTo>
                      <a:pt x="18884" y="25427"/>
                      <a:pt x="18902" y="25436"/>
                      <a:pt x="18926" y="25436"/>
                    </a:cubicBezTo>
                    <a:cubicBezTo>
                      <a:pt x="19296" y="25436"/>
                      <a:pt x="20992" y="23280"/>
                      <a:pt x="21562" y="22587"/>
                    </a:cubicBezTo>
                    <a:cubicBezTo>
                      <a:pt x="21967" y="22099"/>
                      <a:pt x="22408" y="21634"/>
                      <a:pt x="22753" y="21098"/>
                    </a:cubicBezTo>
                    <a:cubicBezTo>
                      <a:pt x="23944" y="19277"/>
                      <a:pt x="24908" y="17372"/>
                      <a:pt x="25432" y="15229"/>
                    </a:cubicBezTo>
                    <a:cubicBezTo>
                      <a:pt x="25622" y="14431"/>
                      <a:pt x="25610" y="13657"/>
                      <a:pt x="25706" y="12871"/>
                    </a:cubicBezTo>
                    <a:cubicBezTo>
                      <a:pt x="25837" y="11609"/>
                      <a:pt x="25789" y="10288"/>
                      <a:pt x="25182" y="9156"/>
                    </a:cubicBezTo>
                    <a:cubicBezTo>
                      <a:pt x="25015" y="8835"/>
                      <a:pt x="24837" y="8502"/>
                      <a:pt x="24575" y="8240"/>
                    </a:cubicBezTo>
                    <a:cubicBezTo>
                      <a:pt x="24313" y="7994"/>
                      <a:pt x="24001" y="7878"/>
                      <a:pt x="23690" y="7878"/>
                    </a:cubicBezTo>
                    <a:cubicBezTo>
                      <a:pt x="23306" y="7878"/>
                      <a:pt x="22923" y="8054"/>
                      <a:pt x="22634" y="8383"/>
                    </a:cubicBezTo>
                    <a:cubicBezTo>
                      <a:pt x="21991" y="9097"/>
                      <a:pt x="21896" y="10061"/>
                      <a:pt x="21717" y="10954"/>
                    </a:cubicBezTo>
                    <a:cubicBezTo>
                      <a:pt x="21634" y="11323"/>
                      <a:pt x="21515" y="11681"/>
                      <a:pt x="21431" y="12050"/>
                    </a:cubicBezTo>
                    <a:cubicBezTo>
                      <a:pt x="21312" y="12502"/>
                      <a:pt x="21277" y="12943"/>
                      <a:pt x="21158" y="13395"/>
                    </a:cubicBezTo>
                    <a:cubicBezTo>
                      <a:pt x="21134" y="13526"/>
                      <a:pt x="21134" y="13693"/>
                      <a:pt x="21086" y="13812"/>
                    </a:cubicBezTo>
                    <a:cubicBezTo>
                      <a:pt x="21062" y="13871"/>
                      <a:pt x="21015" y="13990"/>
                      <a:pt x="21015" y="13990"/>
                    </a:cubicBezTo>
                    <a:cubicBezTo>
                      <a:pt x="21015" y="13990"/>
                      <a:pt x="21027" y="13776"/>
                      <a:pt x="21027" y="13681"/>
                    </a:cubicBezTo>
                    <a:cubicBezTo>
                      <a:pt x="21027" y="13455"/>
                      <a:pt x="21038" y="13228"/>
                      <a:pt x="21015" y="13026"/>
                    </a:cubicBezTo>
                    <a:cubicBezTo>
                      <a:pt x="20943" y="12347"/>
                      <a:pt x="20848" y="11621"/>
                      <a:pt x="20657" y="10966"/>
                    </a:cubicBezTo>
                    <a:cubicBezTo>
                      <a:pt x="20122" y="9109"/>
                      <a:pt x="19074" y="7406"/>
                      <a:pt x="17788" y="5978"/>
                    </a:cubicBezTo>
                    <a:cubicBezTo>
                      <a:pt x="14835" y="2691"/>
                      <a:pt x="10073" y="2501"/>
                      <a:pt x="6001" y="1965"/>
                    </a:cubicBezTo>
                    <a:cubicBezTo>
                      <a:pt x="5382" y="1894"/>
                      <a:pt x="4775" y="1727"/>
                      <a:pt x="4167" y="1608"/>
                    </a:cubicBezTo>
                    <a:cubicBezTo>
                      <a:pt x="3215" y="1429"/>
                      <a:pt x="2227" y="1263"/>
                      <a:pt x="1369" y="822"/>
                    </a:cubicBezTo>
                    <a:cubicBezTo>
                      <a:pt x="1060" y="655"/>
                      <a:pt x="738" y="465"/>
                      <a:pt x="464" y="251"/>
                    </a:cubicBezTo>
                    <a:cubicBezTo>
                      <a:pt x="418" y="227"/>
                      <a:pt x="179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1" name="Google Shape;421;p17"/>
              <p:cNvSpPr/>
              <p:nvPr/>
            </p:nvSpPr>
            <p:spPr>
              <a:xfrm rot="7200044" flipH="1">
                <a:off x="3108811" y="3891282"/>
                <a:ext cx="338768" cy="207745"/>
              </a:xfrm>
              <a:custGeom>
                <a:avLst/>
                <a:gdLst/>
                <a:ahLst/>
                <a:cxnLst/>
                <a:rect l="l" t="t" r="r" b="b"/>
                <a:pathLst>
                  <a:path w="13551" h="8310" extrusionOk="0">
                    <a:moveTo>
                      <a:pt x="11598" y="1"/>
                    </a:moveTo>
                    <a:cubicBezTo>
                      <a:pt x="11109" y="13"/>
                      <a:pt x="10633" y="263"/>
                      <a:pt x="10193" y="453"/>
                    </a:cubicBezTo>
                    <a:cubicBezTo>
                      <a:pt x="9347" y="846"/>
                      <a:pt x="8573" y="1322"/>
                      <a:pt x="7919" y="1977"/>
                    </a:cubicBezTo>
                    <a:cubicBezTo>
                      <a:pt x="7252" y="2644"/>
                      <a:pt x="6657" y="3358"/>
                      <a:pt x="6014" y="4037"/>
                    </a:cubicBezTo>
                    <a:cubicBezTo>
                      <a:pt x="5299" y="4799"/>
                      <a:pt x="4466" y="5454"/>
                      <a:pt x="3692" y="6144"/>
                    </a:cubicBezTo>
                    <a:cubicBezTo>
                      <a:pt x="3025" y="6740"/>
                      <a:pt x="2370" y="7168"/>
                      <a:pt x="1513" y="7466"/>
                    </a:cubicBezTo>
                    <a:cubicBezTo>
                      <a:pt x="1037" y="7633"/>
                      <a:pt x="96" y="7680"/>
                      <a:pt x="49" y="7799"/>
                    </a:cubicBezTo>
                    <a:cubicBezTo>
                      <a:pt x="1" y="7907"/>
                      <a:pt x="2096" y="8240"/>
                      <a:pt x="2656" y="8276"/>
                    </a:cubicBezTo>
                    <a:cubicBezTo>
                      <a:pt x="3081" y="8291"/>
                      <a:pt x="3520" y="8309"/>
                      <a:pt x="3959" y="8309"/>
                    </a:cubicBezTo>
                    <a:cubicBezTo>
                      <a:pt x="4517" y="8309"/>
                      <a:pt x="5076" y="8280"/>
                      <a:pt x="5609" y="8180"/>
                    </a:cubicBezTo>
                    <a:cubicBezTo>
                      <a:pt x="7252" y="7883"/>
                      <a:pt x="8859" y="7145"/>
                      <a:pt x="10216" y="6192"/>
                    </a:cubicBezTo>
                    <a:cubicBezTo>
                      <a:pt x="11490" y="5299"/>
                      <a:pt x="12788" y="3954"/>
                      <a:pt x="13264" y="2442"/>
                    </a:cubicBezTo>
                    <a:cubicBezTo>
                      <a:pt x="13443" y="1870"/>
                      <a:pt x="13550" y="953"/>
                      <a:pt x="13026" y="501"/>
                    </a:cubicBezTo>
                    <a:cubicBezTo>
                      <a:pt x="12788" y="299"/>
                      <a:pt x="12491" y="179"/>
                      <a:pt x="12181" y="84"/>
                    </a:cubicBezTo>
                    <a:cubicBezTo>
                      <a:pt x="12014" y="37"/>
                      <a:pt x="11776" y="1"/>
                      <a:pt x="115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2" name="Google Shape;422;p17"/>
              <p:cNvSpPr/>
              <p:nvPr/>
            </p:nvSpPr>
            <p:spPr>
              <a:xfrm rot="-729750" flipH="1">
                <a:off x="3376096" y="3439570"/>
                <a:ext cx="629380" cy="264569"/>
              </a:xfrm>
              <a:custGeom>
                <a:avLst/>
                <a:gdLst/>
                <a:ahLst/>
                <a:cxnLst/>
                <a:rect l="l" t="t" r="r" b="b"/>
                <a:pathLst>
                  <a:path w="11157" h="4690" extrusionOk="0">
                    <a:moveTo>
                      <a:pt x="1073" y="1"/>
                    </a:moveTo>
                    <a:cubicBezTo>
                      <a:pt x="1009" y="1"/>
                      <a:pt x="945" y="4"/>
                      <a:pt x="881" y="11"/>
                    </a:cubicBezTo>
                    <a:cubicBezTo>
                      <a:pt x="726" y="23"/>
                      <a:pt x="607" y="118"/>
                      <a:pt x="488" y="178"/>
                    </a:cubicBezTo>
                    <a:cubicBezTo>
                      <a:pt x="429" y="213"/>
                      <a:pt x="357" y="249"/>
                      <a:pt x="298" y="297"/>
                    </a:cubicBezTo>
                    <a:cubicBezTo>
                      <a:pt x="0" y="547"/>
                      <a:pt x="131" y="1011"/>
                      <a:pt x="298" y="1285"/>
                    </a:cubicBezTo>
                    <a:cubicBezTo>
                      <a:pt x="738" y="2059"/>
                      <a:pt x="1381" y="2571"/>
                      <a:pt x="2143" y="3035"/>
                    </a:cubicBezTo>
                    <a:cubicBezTo>
                      <a:pt x="3846" y="4052"/>
                      <a:pt x="5846" y="4690"/>
                      <a:pt x="7858" y="4690"/>
                    </a:cubicBezTo>
                    <a:cubicBezTo>
                      <a:pt x="8013" y="4690"/>
                      <a:pt x="8168" y="4686"/>
                      <a:pt x="8323" y="4678"/>
                    </a:cubicBezTo>
                    <a:cubicBezTo>
                      <a:pt x="9001" y="4654"/>
                      <a:pt x="10978" y="4416"/>
                      <a:pt x="11121" y="4011"/>
                    </a:cubicBezTo>
                    <a:cubicBezTo>
                      <a:pt x="11156" y="3869"/>
                      <a:pt x="10847" y="3892"/>
                      <a:pt x="10704" y="3869"/>
                    </a:cubicBezTo>
                    <a:cubicBezTo>
                      <a:pt x="10442" y="3821"/>
                      <a:pt x="10180" y="3750"/>
                      <a:pt x="9930" y="3690"/>
                    </a:cubicBezTo>
                    <a:cubicBezTo>
                      <a:pt x="8918" y="3464"/>
                      <a:pt x="7965" y="3059"/>
                      <a:pt x="7037" y="2595"/>
                    </a:cubicBezTo>
                    <a:cubicBezTo>
                      <a:pt x="6144" y="2154"/>
                      <a:pt x="5263" y="1666"/>
                      <a:pt x="4370" y="1202"/>
                    </a:cubicBezTo>
                    <a:cubicBezTo>
                      <a:pt x="3679" y="844"/>
                      <a:pt x="2941" y="440"/>
                      <a:pt x="2191" y="213"/>
                    </a:cubicBezTo>
                    <a:cubicBezTo>
                      <a:pt x="1834" y="112"/>
                      <a:pt x="1452" y="1"/>
                      <a:pt x="10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3" name="Google Shape;423;p17"/>
              <p:cNvSpPr/>
              <p:nvPr/>
            </p:nvSpPr>
            <p:spPr>
              <a:xfrm rot="4243405" flipH="1">
                <a:off x="3619882" y="3823948"/>
                <a:ext cx="739785" cy="839115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25436" extrusionOk="0">
                    <a:moveTo>
                      <a:pt x="90" y="0"/>
                    </a:moveTo>
                    <a:cubicBezTo>
                      <a:pt x="88" y="0"/>
                      <a:pt x="85" y="0"/>
                      <a:pt x="83" y="1"/>
                    </a:cubicBezTo>
                    <a:cubicBezTo>
                      <a:pt x="0" y="13"/>
                      <a:pt x="60" y="167"/>
                      <a:pt x="48" y="239"/>
                    </a:cubicBezTo>
                    <a:cubicBezTo>
                      <a:pt x="48" y="346"/>
                      <a:pt x="24" y="441"/>
                      <a:pt x="24" y="548"/>
                    </a:cubicBezTo>
                    <a:cubicBezTo>
                      <a:pt x="36" y="1025"/>
                      <a:pt x="36" y="1501"/>
                      <a:pt x="60" y="1965"/>
                    </a:cubicBezTo>
                    <a:cubicBezTo>
                      <a:pt x="131" y="3739"/>
                      <a:pt x="893" y="5418"/>
                      <a:pt x="1822" y="6894"/>
                    </a:cubicBezTo>
                    <a:cubicBezTo>
                      <a:pt x="2084" y="7299"/>
                      <a:pt x="2322" y="7704"/>
                      <a:pt x="2619" y="8097"/>
                    </a:cubicBezTo>
                    <a:cubicBezTo>
                      <a:pt x="3548" y="9287"/>
                      <a:pt x="4584" y="10252"/>
                      <a:pt x="5727" y="11240"/>
                    </a:cubicBezTo>
                    <a:cubicBezTo>
                      <a:pt x="6310" y="11728"/>
                      <a:pt x="6906" y="12240"/>
                      <a:pt x="7525" y="12669"/>
                    </a:cubicBezTo>
                    <a:cubicBezTo>
                      <a:pt x="9001" y="13669"/>
                      <a:pt x="10561" y="14514"/>
                      <a:pt x="12025" y="15538"/>
                    </a:cubicBezTo>
                    <a:cubicBezTo>
                      <a:pt x="13633" y="16681"/>
                      <a:pt x="15216" y="18086"/>
                      <a:pt x="16407" y="19658"/>
                    </a:cubicBezTo>
                    <a:cubicBezTo>
                      <a:pt x="16907" y="20301"/>
                      <a:pt x="17336" y="20932"/>
                      <a:pt x="17752" y="21610"/>
                    </a:cubicBezTo>
                    <a:cubicBezTo>
                      <a:pt x="19264" y="23980"/>
                      <a:pt x="18598" y="24992"/>
                      <a:pt x="18872" y="25408"/>
                    </a:cubicBezTo>
                    <a:cubicBezTo>
                      <a:pt x="18884" y="25427"/>
                      <a:pt x="18902" y="25436"/>
                      <a:pt x="18926" y="25436"/>
                    </a:cubicBezTo>
                    <a:cubicBezTo>
                      <a:pt x="19296" y="25436"/>
                      <a:pt x="20992" y="23280"/>
                      <a:pt x="21562" y="22587"/>
                    </a:cubicBezTo>
                    <a:cubicBezTo>
                      <a:pt x="21967" y="22099"/>
                      <a:pt x="22408" y="21634"/>
                      <a:pt x="22753" y="21098"/>
                    </a:cubicBezTo>
                    <a:cubicBezTo>
                      <a:pt x="23944" y="19277"/>
                      <a:pt x="24908" y="17372"/>
                      <a:pt x="25432" y="15229"/>
                    </a:cubicBezTo>
                    <a:cubicBezTo>
                      <a:pt x="25622" y="14431"/>
                      <a:pt x="25610" y="13657"/>
                      <a:pt x="25706" y="12871"/>
                    </a:cubicBezTo>
                    <a:cubicBezTo>
                      <a:pt x="25837" y="11609"/>
                      <a:pt x="25789" y="10288"/>
                      <a:pt x="25182" y="9156"/>
                    </a:cubicBezTo>
                    <a:cubicBezTo>
                      <a:pt x="25015" y="8835"/>
                      <a:pt x="24837" y="8502"/>
                      <a:pt x="24575" y="8240"/>
                    </a:cubicBezTo>
                    <a:cubicBezTo>
                      <a:pt x="24313" y="7994"/>
                      <a:pt x="24001" y="7878"/>
                      <a:pt x="23690" y="7878"/>
                    </a:cubicBezTo>
                    <a:cubicBezTo>
                      <a:pt x="23306" y="7878"/>
                      <a:pt x="22923" y="8054"/>
                      <a:pt x="22634" y="8383"/>
                    </a:cubicBezTo>
                    <a:cubicBezTo>
                      <a:pt x="21991" y="9097"/>
                      <a:pt x="21896" y="10061"/>
                      <a:pt x="21717" y="10954"/>
                    </a:cubicBezTo>
                    <a:cubicBezTo>
                      <a:pt x="21634" y="11323"/>
                      <a:pt x="21515" y="11681"/>
                      <a:pt x="21431" y="12050"/>
                    </a:cubicBezTo>
                    <a:cubicBezTo>
                      <a:pt x="21312" y="12502"/>
                      <a:pt x="21277" y="12943"/>
                      <a:pt x="21158" y="13395"/>
                    </a:cubicBezTo>
                    <a:cubicBezTo>
                      <a:pt x="21134" y="13526"/>
                      <a:pt x="21134" y="13693"/>
                      <a:pt x="21086" y="13812"/>
                    </a:cubicBezTo>
                    <a:cubicBezTo>
                      <a:pt x="21062" y="13871"/>
                      <a:pt x="21015" y="13990"/>
                      <a:pt x="21015" y="13990"/>
                    </a:cubicBezTo>
                    <a:cubicBezTo>
                      <a:pt x="21015" y="13990"/>
                      <a:pt x="21027" y="13776"/>
                      <a:pt x="21027" y="13681"/>
                    </a:cubicBezTo>
                    <a:cubicBezTo>
                      <a:pt x="21027" y="13455"/>
                      <a:pt x="21038" y="13228"/>
                      <a:pt x="21015" y="13026"/>
                    </a:cubicBezTo>
                    <a:cubicBezTo>
                      <a:pt x="20943" y="12347"/>
                      <a:pt x="20848" y="11621"/>
                      <a:pt x="20657" y="10966"/>
                    </a:cubicBezTo>
                    <a:cubicBezTo>
                      <a:pt x="20122" y="9109"/>
                      <a:pt x="19074" y="7406"/>
                      <a:pt x="17788" y="5978"/>
                    </a:cubicBezTo>
                    <a:cubicBezTo>
                      <a:pt x="14835" y="2691"/>
                      <a:pt x="10073" y="2501"/>
                      <a:pt x="6001" y="1965"/>
                    </a:cubicBezTo>
                    <a:cubicBezTo>
                      <a:pt x="5382" y="1894"/>
                      <a:pt x="4775" y="1727"/>
                      <a:pt x="4167" y="1608"/>
                    </a:cubicBezTo>
                    <a:cubicBezTo>
                      <a:pt x="3215" y="1429"/>
                      <a:pt x="2227" y="1263"/>
                      <a:pt x="1369" y="822"/>
                    </a:cubicBezTo>
                    <a:cubicBezTo>
                      <a:pt x="1060" y="655"/>
                      <a:pt x="738" y="465"/>
                      <a:pt x="464" y="251"/>
                    </a:cubicBezTo>
                    <a:cubicBezTo>
                      <a:pt x="418" y="227"/>
                      <a:pt x="179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4" name="Google Shape;424;p17"/>
              <p:cNvSpPr/>
              <p:nvPr/>
            </p:nvSpPr>
            <p:spPr>
              <a:xfrm flipH="1">
                <a:off x="3972455" y="3615888"/>
                <a:ext cx="134700" cy="1347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5" name="Google Shape;425;p17"/>
              <p:cNvSpPr/>
              <p:nvPr/>
            </p:nvSpPr>
            <p:spPr>
              <a:xfrm flipH="1">
                <a:off x="3613155" y="3283846"/>
                <a:ext cx="92700" cy="92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6" name="Google Shape;426;p17"/>
              <p:cNvSpPr/>
              <p:nvPr/>
            </p:nvSpPr>
            <p:spPr>
              <a:xfrm flipH="1">
                <a:off x="3262580" y="3254796"/>
                <a:ext cx="92700" cy="92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7" name="Google Shape;427;p17"/>
              <p:cNvSpPr/>
              <p:nvPr/>
            </p:nvSpPr>
            <p:spPr>
              <a:xfrm rot="-6931456">
                <a:off x="3113379" y="2693366"/>
                <a:ext cx="271775" cy="765779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27646" extrusionOk="0">
                    <a:moveTo>
                      <a:pt x="187" y="1"/>
                    </a:moveTo>
                    <a:cubicBezTo>
                      <a:pt x="104" y="1"/>
                      <a:pt x="53" y="55"/>
                      <a:pt x="48" y="185"/>
                    </a:cubicBezTo>
                    <a:cubicBezTo>
                      <a:pt x="1" y="1067"/>
                      <a:pt x="1953" y="2436"/>
                      <a:pt x="2525" y="8972"/>
                    </a:cubicBezTo>
                    <a:cubicBezTo>
                      <a:pt x="2501" y="10425"/>
                      <a:pt x="2501" y="11901"/>
                      <a:pt x="2429" y="13342"/>
                    </a:cubicBezTo>
                    <a:cubicBezTo>
                      <a:pt x="2334" y="15128"/>
                      <a:pt x="2168" y="16914"/>
                      <a:pt x="2084" y="18700"/>
                    </a:cubicBezTo>
                    <a:cubicBezTo>
                      <a:pt x="2025" y="19783"/>
                      <a:pt x="1870" y="20890"/>
                      <a:pt x="1894" y="21974"/>
                    </a:cubicBezTo>
                    <a:cubicBezTo>
                      <a:pt x="1906" y="22498"/>
                      <a:pt x="1977" y="23057"/>
                      <a:pt x="2084" y="23581"/>
                    </a:cubicBezTo>
                    <a:cubicBezTo>
                      <a:pt x="2429" y="25189"/>
                      <a:pt x="3418" y="27022"/>
                      <a:pt x="5108" y="27510"/>
                    </a:cubicBezTo>
                    <a:cubicBezTo>
                      <a:pt x="5376" y="27592"/>
                      <a:pt x="5616" y="27646"/>
                      <a:pt x="5871" y="27646"/>
                    </a:cubicBezTo>
                    <a:cubicBezTo>
                      <a:pt x="6025" y="27646"/>
                      <a:pt x="6184" y="27626"/>
                      <a:pt x="6359" y="27582"/>
                    </a:cubicBezTo>
                    <a:cubicBezTo>
                      <a:pt x="7275" y="27344"/>
                      <a:pt x="7918" y="26546"/>
                      <a:pt x="8418" y="25796"/>
                    </a:cubicBezTo>
                    <a:cubicBezTo>
                      <a:pt x="8799" y="25236"/>
                      <a:pt x="8978" y="24677"/>
                      <a:pt x="9168" y="24022"/>
                    </a:cubicBezTo>
                    <a:cubicBezTo>
                      <a:pt x="9347" y="23403"/>
                      <a:pt x="9538" y="22807"/>
                      <a:pt x="9633" y="22164"/>
                    </a:cubicBezTo>
                    <a:cubicBezTo>
                      <a:pt x="9752" y="21319"/>
                      <a:pt x="9764" y="20438"/>
                      <a:pt x="9776" y="19593"/>
                    </a:cubicBezTo>
                    <a:cubicBezTo>
                      <a:pt x="9788" y="18533"/>
                      <a:pt x="9811" y="17473"/>
                      <a:pt x="9645" y="16426"/>
                    </a:cubicBezTo>
                    <a:cubicBezTo>
                      <a:pt x="9276" y="14128"/>
                      <a:pt x="8537" y="11913"/>
                      <a:pt x="7609" y="9782"/>
                    </a:cubicBezTo>
                    <a:cubicBezTo>
                      <a:pt x="7228" y="8948"/>
                      <a:pt x="6894" y="8091"/>
                      <a:pt x="6442" y="7282"/>
                    </a:cubicBezTo>
                    <a:cubicBezTo>
                      <a:pt x="6073" y="6615"/>
                      <a:pt x="5620" y="5996"/>
                      <a:pt x="5192" y="5353"/>
                    </a:cubicBezTo>
                    <a:cubicBezTo>
                      <a:pt x="4715" y="4650"/>
                      <a:pt x="4251" y="3995"/>
                      <a:pt x="3692" y="3376"/>
                    </a:cubicBezTo>
                    <a:cubicBezTo>
                      <a:pt x="3227" y="2852"/>
                      <a:pt x="2787" y="2317"/>
                      <a:pt x="2275" y="1840"/>
                    </a:cubicBezTo>
                    <a:cubicBezTo>
                      <a:pt x="2084" y="1662"/>
                      <a:pt x="1929" y="1424"/>
                      <a:pt x="1751" y="1245"/>
                    </a:cubicBezTo>
                    <a:cubicBezTo>
                      <a:pt x="1369" y="883"/>
                      <a:pt x="522" y="1"/>
                      <a:pt x="18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8" name="Google Shape;428;p17"/>
              <p:cNvSpPr/>
              <p:nvPr/>
            </p:nvSpPr>
            <p:spPr>
              <a:xfrm rot="4799500">
                <a:off x="2961019" y="4016156"/>
                <a:ext cx="364505" cy="626909"/>
              </a:xfrm>
              <a:custGeom>
                <a:avLst/>
                <a:gdLst/>
                <a:ahLst/>
                <a:cxnLst/>
                <a:rect l="l" t="t" r="r" b="b"/>
                <a:pathLst>
                  <a:path w="15479" h="26625" extrusionOk="0">
                    <a:moveTo>
                      <a:pt x="7098" y="138"/>
                    </a:moveTo>
                    <a:cubicBezTo>
                      <a:pt x="7096" y="138"/>
                      <a:pt x="7101" y="152"/>
                      <a:pt x="7120" y="193"/>
                    </a:cubicBezTo>
                    <a:cubicBezTo>
                      <a:pt x="7122" y="198"/>
                      <a:pt x="7124" y="202"/>
                      <a:pt x="7127" y="207"/>
                    </a:cubicBezTo>
                    <a:lnTo>
                      <a:pt x="7127" y="207"/>
                    </a:lnTo>
                    <a:cubicBezTo>
                      <a:pt x="7136" y="219"/>
                      <a:pt x="7141" y="224"/>
                      <a:pt x="7142" y="224"/>
                    </a:cubicBezTo>
                    <a:cubicBezTo>
                      <a:pt x="7149" y="224"/>
                      <a:pt x="7102" y="138"/>
                      <a:pt x="7098" y="138"/>
                    </a:cubicBezTo>
                    <a:close/>
                    <a:moveTo>
                      <a:pt x="8262" y="7985"/>
                    </a:moveTo>
                    <a:cubicBezTo>
                      <a:pt x="8310" y="8068"/>
                      <a:pt x="8344" y="8127"/>
                      <a:pt x="8342" y="8127"/>
                    </a:cubicBezTo>
                    <a:cubicBezTo>
                      <a:pt x="8340" y="8127"/>
                      <a:pt x="8316" y="8090"/>
                      <a:pt x="8260" y="8000"/>
                    </a:cubicBezTo>
                    <a:lnTo>
                      <a:pt x="8260" y="8000"/>
                    </a:lnTo>
                    <a:cubicBezTo>
                      <a:pt x="8261" y="8000"/>
                      <a:pt x="8261" y="8000"/>
                      <a:pt x="8262" y="8000"/>
                    </a:cubicBezTo>
                    <a:cubicBezTo>
                      <a:pt x="8264" y="8000"/>
                      <a:pt x="8265" y="7997"/>
                      <a:pt x="8263" y="7991"/>
                    </a:cubicBezTo>
                    <a:cubicBezTo>
                      <a:pt x="8263" y="7989"/>
                      <a:pt x="8262" y="7987"/>
                      <a:pt x="8262" y="7985"/>
                    </a:cubicBezTo>
                    <a:close/>
                    <a:moveTo>
                      <a:pt x="7016" y="1"/>
                    </a:moveTo>
                    <a:cubicBezTo>
                      <a:pt x="7015" y="1"/>
                      <a:pt x="7014" y="1"/>
                      <a:pt x="7013" y="2"/>
                    </a:cubicBezTo>
                    <a:cubicBezTo>
                      <a:pt x="6953" y="62"/>
                      <a:pt x="6965" y="169"/>
                      <a:pt x="6953" y="252"/>
                    </a:cubicBezTo>
                    <a:cubicBezTo>
                      <a:pt x="6882" y="586"/>
                      <a:pt x="6799" y="895"/>
                      <a:pt x="6775" y="1217"/>
                    </a:cubicBezTo>
                    <a:cubicBezTo>
                      <a:pt x="6727" y="1669"/>
                      <a:pt x="6703" y="2098"/>
                      <a:pt x="6763" y="2526"/>
                    </a:cubicBezTo>
                    <a:cubicBezTo>
                      <a:pt x="6894" y="3586"/>
                      <a:pt x="7477" y="4598"/>
                      <a:pt x="7906" y="5562"/>
                    </a:cubicBezTo>
                    <a:cubicBezTo>
                      <a:pt x="8108" y="6062"/>
                      <a:pt x="8311" y="6574"/>
                      <a:pt x="8263" y="7134"/>
                    </a:cubicBezTo>
                    <a:cubicBezTo>
                      <a:pt x="8251" y="7325"/>
                      <a:pt x="8251" y="7503"/>
                      <a:pt x="8215" y="7694"/>
                    </a:cubicBezTo>
                    <a:cubicBezTo>
                      <a:pt x="8206" y="7750"/>
                      <a:pt x="8196" y="7814"/>
                      <a:pt x="8193" y="7868"/>
                    </a:cubicBezTo>
                    <a:lnTo>
                      <a:pt x="8193" y="7868"/>
                    </a:lnTo>
                    <a:cubicBezTo>
                      <a:pt x="8200" y="7881"/>
                      <a:pt x="8208" y="7893"/>
                      <a:pt x="8215" y="7906"/>
                    </a:cubicBezTo>
                    <a:lnTo>
                      <a:pt x="8215" y="7906"/>
                    </a:lnTo>
                    <a:cubicBezTo>
                      <a:pt x="8208" y="7897"/>
                      <a:pt x="8200" y="7889"/>
                      <a:pt x="8192" y="7880"/>
                    </a:cubicBezTo>
                    <a:lnTo>
                      <a:pt x="8192" y="7880"/>
                    </a:lnTo>
                    <a:cubicBezTo>
                      <a:pt x="8192" y="7883"/>
                      <a:pt x="8192" y="7886"/>
                      <a:pt x="8192" y="7889"/>
                    </a:cubicBezTo>
                    <a:lnTo>
                      <a:pt x="8192" y="7889"/>
                    </a:lnTo>
                    <a:cubicBezTo>
                      <a:pt x="8186" y="7879"/>
                      <a:pt x="8180" y="7869"/>
                      <a:pt x="8173" y="7859"/>
                    </a:cubicBezTo>
                    <a:lnTo>
                      <a:pt x="8173" y="7859"/>
                    </a:lnTo>
                    <a:cubicBezTo>
                      <a:pt x="8161" y="7844"/>
                      <a:pt x="8150" y="7829"/>
                      <a:pt x="8144" y="7813"/>
                    </a:cubicBezTo>
                    <a:cubicBezTo>
                      <a:pt x="8137" y="7801"/>
                      <a:pt x="8130" y="7789"/>
                      <a:pt x="8124" y="7778"/>
                    </a:cubicBezTo>
                    <a:lnTo>
                      <a:pt x="8124" y="7778"/>
                    </a:lnTo>
                    <a:cubicBezTo>
                      <a:pt x="8142" y="7807"/>
                      <a:pt x="8158" y="7834"/>
                      <a:pt x="8173" y="7859"/>
                    </a:cubicBezTo>
                    <a:lnTo>
                      <a:pt x="8173" y="7859"/>
                    </a:lnTo>
                    <a:cubicBezTo>
                      <a:pt x="8179" y="7866"/>
                      <a:pt x="8186" y="7873"/>
                      <a:pt x="8192" y="7880"/>
                    </a:cubicBezTo>
                    <a:lnTo>
                      <a:pt x="8192" y="7880"/>
                    </a:lnTo>
                    <a:cubicBezTo>
                      <a:pt x="8192" y="7876"/>
                      <a:pt x="8193" y="7872"/>
                      <a:pt x="8193" y="7868"/>
                    </a:cubicBezTo>
                    <a:lnTo>
                      <a:pt x="8193" y="7868"/>
                    </a:lnTo>
                    <a:cubicBezTo>
                      <a:pt x="8085" y="7686"/>
                      <a:pt x="7957" y="7473"/>
                      <a:pt x="7953" y="7473"/>
                    </a:cubicBezTo>
                    <a:lnTo>
                      <a:pt x="7953" y="7473"/>
                    </a:lnTo>
                    <a:cubicBezTo>
                      <a:pt x="7951" y="7473"/>
                      <a:pt x="7996" y="7556"/>
                      <a:pt x="8124" y="7778"/>
                    </a:cubicBezTo>
                    <a:lnTo>
                      <a:pt x="8124" y="7778"/>
                    </a:lnTo>
                    <a:cubicBezTo>
                      <a:pt x="8066" y="7682"/>
                      <a:pt x="7994" y="7564"/>
                      <a:pt x="7906" y="7420"/>
                    </a:cubicBezTo>
                    <a:cubicBezTo>
                      <a:pt x="7656" y="6979"/>
                      <a:pt x="7370" y="6586"/>
                      <a:pt x="7060" y="6193"/>
                    </a:cubicBezTo>
                    <a:cubicBezTo>
                      <a:pt x="6548" y="5574"/>
                      <a:pt x="6025" y="4943"/>
                      <a:pt x="5382" y="4443"/>
                    </a:cubicBezTo>
                    <a:cubicBezTo>
                      <a:pt x="4513" y="3717"/>
                      <a:pt x="3512" y="3205"/>
                      <a:pt x="2524" y="2657"/>
                    </a:cubicBezTo>
                    <a:cubicBezTo>
                      <a:pt x="1929" y="2312"/>
                      <a:pt x="1262" y="1919"/>
                      <a:pt x="786" y="1419"/>
                    </a:cubicBezTo>
                    <a:cubicBezTo>
                      <a:pt x="607" y="1240"/>
                      <a:pt x="417" y="1026"/>
                      <a:pt x="298" y="824"/>
                    </a:cubicBezTo>
                    <a:cubicBezTo>
                      <a:pt x="250" y="740"/>
                      <a:pt x="191" y="669"/>
                      <a:pt x="143" y="598"/>
                    </a:cubicBezTo>
                    <a:cubicBezTo>
                      <a:pt x="131" y="574"/>
                      <a:pt x="107" y="550"/>
                      <a:pt x="83" y="526"/>
                    </a:cubicBezTo>
                    <a:cubicBezTo>
                      <a:pt x="73" y="506"/>
                      <a:pt x="63" y="476"/>
                      <a:pt x="53" y="476"/>
                    </a:cubicBezTo>
                    <a:cubicBezTo>
                      <a:pt x="51" y="476"/>
                      <a:pt x="49" y="477"/>
                      <a:pt x="48" y="478"/>
                    </a:cubicBezTo>
                    <a:cubicBezTo>
                      <a:pt x="0" y="598"/>
                      <a:pt x="48" y="740"/>
                      <a:pt x="48" y="883"/>
                    </a:cubicBezTo>
                    <a:cubicBezTo>
                      <a:pt x="48" y="1121"/>
                      <a:pt x="60" y="1371"/>
                      <a:pt x="71" y="1610"/>
                    </a:cubicBezTo>
                    <a:cubicBezTo>
                      <a:pt x="131" y="2729"/>
                      <a:pt x="298" y="3836"/>
                      <a:pt x="643" y="4896"/>
                    </a:cubicBezTo>
                    <a:cubicBezTo>
                      <a:pt x="976" y="5943"/>
                      <a:pt x="1441" y="6967"/>
                      <a:pt x="2036" y="7872"/>
                    </a:cubicBezTo>
                    <a:cubicBezTo>
                      <a:pt x="3048" y="9396"/>
                      <a:pt x="4298" y="10718"/>
                      <a:pt x="5370" y="12194"/>
                    </a:cubicBezTo>
                    <a:cubicBezTo>
                      <a:pt x="6191" y="13325"/>
                      <a:pt x="6775" y="14611"/>
                      <a:pt x="7322" y="15885"/>
                    </a:cubicBezTo>
                    <a:cubicBezTo>
                      <a:pt x="7906" y="17195"/>
                      <a:pt x="8084" y="18588"/>
                      <a:pt x="8203" y="20005"/>
                    </a:cubicBezTo>
                    <a:cubicBezTo>
                      <a:pt x="8275" y="20933"/>
                      <a:pt x="8275" y="21838"/>
                      <a:pt x="7977" y="22719"/>
                    </a:cubicBezTo>
                    <a:cubicBezTo>
                      <a:pt x="7739" y="23422"/>
                      <a:pt x="7906" y="22862"/>
                      <a:pt x="7680" y="23422"/>
                    </a:cubicBezTo>
                    <a:cubicBezTo>
                      <a:pt x="7453" y="24017"/>
                      <a:pt x="7263" y="24636"/>
                      <a:pt x="6977" y="25196"/>
                    </a:cubicBezTo>
                    <a:cubicBezTo>
                      <a:pt x="6810" y="25505"/>
                      <a:pt x="6632" y="25803"/>
                      <a:pt x="6453" y="26124"/>
                    </a:cubicBezTo>
                    <a:cubicBezTo>
                      <a:pt x="6358" y="26303"/>
                      <a:pt x="6251" y="26291"/>
                      <a:pt x="6251" y="26494"/>
                    </a:cubicBezTo>
                    <a:cubicBezTo>
                      <a:pt x="6251" y="26541"/>
                      <a:pt x="6298" y="26565"/>
                      <a:pt x="6334" y="26625"/>
                    </a:cubicBezTo>
                    <a:lnTo>
                      <a:pt x="6429" y="26529"/>
                    </a:lnTo>
                    <a:cubicBezTo>
                      <a:pt x="6525" y="26434"/>
                      <a:pt x="6620" y="26351"/>
                      <a:pt x="6727" y="26255"/>
                    </a:cubicBezTo>
                    <a:cubicBezTo>
                      <a:pt x="6977" y="26029"/>
                      <a:pt x="7322" y="25874"/>
                      <a:pt x="7608" y="25672"/>
                    </a:cubicBezTo>
                    <a:cubicBezTo>
                      <a:pt x="7739" y="25589"/>
                      <a:pt x="7870" y="25482"/>
                      <a:pt x="7989" y="25362"/>
                    </a:cubicBezTo>
                    <a:cubicBezTo>
                      <a:pt x="9358" y="24053"/>
                      <a:pt x="10990" y="23053"/>
                      <a:pt x="12323" y="21719"/>
                    </a:cubicBezTo>
                    <a:cubicBezTo>
                      <a:pt x="12644" y="21386"/>
                      <a:pt x="12930" y="20957"/>
                      <a:pt x="13204" y="20576"/>
                    </a:cubicBezTo>
                    <a:cubicBezTo>
                      <a:pt x="13406" y="20290"/>
                      <a:pt x="13561" y="19945"/>
                      <a:pt x="13752" y="19647"/>
                    </a:cubicBezTo>
                    <a:cubicBezTo>
                      <a:pt x="13966" y="19326"/>
                      <a:pt x="14180" y="19040"/>
                      <a:pt x="14383" y="18695"/>
                    </a:cubicBezTo>
                    <a:cubicBezTo>
                      <a:pt x="14692" y="18147"/>
                      <a:pt x="14859" y="17564"/>
                      <a:pt x="15050" y="16957"/>
                    </a:cubicBezTo>
                    <a:cubicBezTo>
                      <a:pt x="15192" y="16504"/>
                      <a:pt x="15347" y="16016"/>
                      <a:pt x="15371" y="15540"/>
                    </a:cubicBezTo>
                    <a:cubicBezTo>
                      <a:pt x="15478" y="14159"/>
                      <a:pt x="15252" y="12682"/>
                      <a:pt x="14859" y="11361"/>
                    </a:cubicBezTo>
                    <a:cubicBezTo>
                      <a:pt x="14633" y="10646"/>
                      <a:pt x="14335" y="9968"/>
                      <a:pt x="14061" y="9277"/>
                    </a:cubicBezTo>
                    <a:cubicBezTo>
                      <a:pt x="13740" y="8456"/>
                      <a:pt x="13383" y="7646"/>
                      <a:pt x="12859" y="6920"/>
                    </a:cubicBezTo>
                    <a:cubicBezTo>
                      <a:pt x="12394" y="6265"/>
                      <a:pt x="11787" y="5717"/>
                      <a:pt x="11240" y="5134"/>
                    </a:cubicBezTo>
                    <a:cubicBezTo>
                      <a:pt x="10728" y="4598"/>
                      <a:pt x="10275" y="4038"/>
                      <a:pt x="9763" y="3515"/>
                    </a:cubicBezTo>
                    <a:cubicBezTo>
                      <a:pt x="9204" y="2955"/>
                      <a:pt x="8644" y="2455"/>
                      <a:pt x="8156" y="1836"/>
                    </a:cubicBezTo>
                    <a:cubicBezTo>
                      <a:pt x="7846" y="1443"/>
                      <a:pt x="7596" y="1002"/>
                      <a:pt x="7334" y="574"/>
                    </a:cubicBezTo>
                    <a:cubicBezTo>
                      <a:pt x="7265" y="448"/>
                      <a:pt x="7186" y="332"/>
                      <a:pt x="7127" y="207"/>
                    </a:cubicBezTo>
                    <a:lnTo>
                      <a:pt x="7127" y="207"/>
                    </a:lnTo>
                    <a:cubicBezTo>
                      <a:pt x="7111" y="187"/>
                      <a:pt x="7083" y="146"/>
                      <a:pt x="7037" y="74"/>
                    </a:cubicBezTo>
                    <a:cubicBezTo>
                      <a:pt x="7026" y="52"/>
                      <a:pt x="7025" y="1"/>
                      <a:pt x="70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429" name="Google Shape;429;p17"/>
            <p:cNvSpPr/>
            <p:nvPr/>
          </p:nvSpPr>
          <p:spPr>
            <a:xfrm flipH="1">
              <a:off x="1240139" y="2862875"/>
              <a:ext cx="105900" cy="105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30" name="Google Shape;430;p17"/>
          <p:cNvGrpSpPr/>
          <p:nvPr/>
        </p:nvGrpSpPr>
        <p:grpSpPr>
          <a:xfrm rot="10800000">
            <a:off x="10124010" y="-31079"/>
            <a:ext cx="1949356" cy="1689301"/>
            <a:chOff x="2787482" y="3337228"/>
            <a:chExt cx="1465643" cy="1266976"/>
          </a:xfrm>
        </p:grpSpPr>
        <p:sp>
          <p:nvSpPr>
            <p:cNvPr id="431" name="Google Shape;431;p17"/>
            <p:cNvSpPr/>
            <p:nvPr/>
          </p:nvSpPr>
          <p:spPr>
            <a:xfrm rot="-313284" flipH="1">
              <a:off x="2943966" y="3365298"/>
              <a:ext cx="645892" cy="635868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2" name="Google Shape;432;p17"/>
            <p:cNvSpPr/>
            <p:nvPr/>
          </p:nvSpPr>
          <p:spPr>
            <a:xfrm rot="10524002" flipH="1">
              <a:off x="3565563" y="4301699"/>
              <a:ext cx="338782" cy="207754"/>
            </a:xfrm>
            <a:custGeom>
              <a:avLst/>
              <a:gdLst/>
              <a:ahLst/>
              <a:cxnLst/>
              <a:rect l="l" t="t" r="r" b="b"/>
              <a:pathLst>
                <a:path w="13551" h="8310" extrusionOk="0">
                  <a:moveTo>
                    <a:pt x="11598" y="1"/>
                  </a:moveTo>
                  <a:cubicBezTo>
                    <a:pt x="11109" y="13"/>
                    <a:pt x="10633" y="263"/>
                    <a:pt x="10193" y="453"/>
                  </a:cubicBezTo>
                  <a:cubicBezTo>
                    <a:pt x="9347" y="846"/>
                    <a:pt x="8573" y="1322"/>
                    <a:pt x="7919" y="1977"/>
                  </a:cubicBezTo>
                  <a:cubicBezTo>
                    <a:pt x="7252" y="2644"/>
                    <a:pt x="6657" y="3358"/>
                    <a:pt x="6014" y="4037"/>
                  </a:cubicBezTo>
                  <a:cubicBezTo>
                    <a:pt x="5299" y="4799"/>
                    <a:pt x="4466" y="5454"/>
                    <a:pt x="3692" y="6144"/>
                  </a:cubicBezTo>
                  <a:cubicBezTo>
                    <a:pt x="3025" y="6740"/>
                    <a:pt x="2370" y="7168"/>
                    <a:pt x="1513" y="7466"/>
                  </a:cubicBezTo>
                  <a:cubicBezTo>
                    <a:pt x="1037" y="7633"/>
                    <a:pt x="96" y="7680"/>
                    <a:pt x="49" y="7799"/>
                  </a:cubicBezTo>
                  <a:cubicBezTo>
                    <a:pt x="1" y="7907"/>
                    <a:pt x="2096" y="8240"/>
                    <a:pt x="2656" y="8276"/>
                  </a:cubicBezTo>
                  <a:cubicBezTo>
                    <a:pt x="3081" y="8291"/>
                    <a:pt x="3520" y="8309"/>
                    <a:pt x="3959" y="8309"/>
                  </a:cubicBezTo>
                  <a:cubicBezTo>
                    <a:pt x="4517" y="8309"/>
                    <a:pt x="5076" y="8280"/>
                    <a:pt x="5609" y="8180"/>
                  </a:cubicBezTo>
                  <a:cubicBezTo>
                    <a:pt x="7252" y="7883"/>
                    <a:pt x="8859" y="7145"/>
                    <a:pt x="10216" y="6192"/>
                  </a:cubicBezTo>
                  <a:cubicBezTo>
                    <a:pt x="11490" y="5299"/>
                    <a:pt x="12788" y="3954"/>
                    <a:pt x="13264" y="2442"/>
                  </a:cubicBezTo>
                  <a:cubicBezTo>
                    <a:pt x="13443" y="1870"/>
                    <a:pt x="13550" y="953"/>
                    <a:pt x="13026" y="501"/>
                  </a:cubicBezTo>
                  <a:cubicBezTo>
                    <a:pt x="12788" y="299"/>
                    <a:pt x="12491" y="179"/>
                    <a:pt x="12181" y="84"/>
                  </a:cubicBezTo>
                  <a:cubicBezTo>
                    <a:pt x="12014" y="37"/>
                    <a:pt x="11776" y="1"/>
                    <a:pt x="115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3" name="Google Shape;433;p17"/>
            <p:cNvSpPr/>
            <p:nvPr/>
          </p:nvSpPr>
          <p:spPr>
            <a:xfrm rot="4243405" flipH="1">
              <a:off x="3365082" y="3673673"/>
              <a:ext cx="739785" cy="839115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4" name="Google Shape;434;p17"/>
            <p:cNvSpPr/>
            <p:nvPr/>
          </p:nvSpPr>
          <p:spPr>
            <a:xfrm rot="4257203" flipH="1">
              <a:off x="2961004" y="4016148"/>
              <a:ext cx="364519" cy="626936"/>
            </a:xfrm>
            <a:custGeom>
              <a:avLst/>
              <a:gdLst/>
              <a:ahLst/>
              <a:cxnLst/>
              <a:rect l="l" t="t" r="r" b="b"/>
              <a:pathLst>
                <a:path w="15479" h="26625" extrusionOk="0">
                  <a:moveTo>
                    <a:pt x="7098" y="138"/>
                  </a:moveTo>
                  <a:cubicBezTo>
                    <a:pt x="7096" y="138"/>
                    <a:pt x="7101" y="152"/>
                    <a:pt x="7120" y="193"/>
                  </a:cubicBezTo>
                  <a:cubicBezTo>
                    <a:pt x="7122" y="198"/>
                    <a:pt x="7124" y="202"/>
                    <a:pt x="7127" y="207"/>
                  </a:cubicBezTo>
                  <a:lnTo>
                    <a:pt x="7127" y="207"/>
                  </a:lnTo>
                  <a:cubicBezTo>
                    <a:pt x="7136" y="219"/>
                    <a:pt x="7141" y="224"/>
                    <a:pt x="7142" y="224"/>
                  </a:cubicBezTo>
                  <a:cubicBezTo>
                    <a:pt x="7149" y="224"/>
                    <a:pt x="7102" y="138"/>
                    <a:pt x="7098" y="138"/>
                  </a:cubicBezTo>
                  <a:close/>
                  <a:moveTo>
                    <a:pt x="8262" y="7985"/>
                  </a:moveTo>
                  <a:cubicBezTo>
                    <a:pt x="8310" y="8068"/>
                    <a:pt x="8344" y="8127"/>
                    <a:pt x="8342" y="8127"/>
                  </a:cubicBezTo>
                  <a:cubicBezTo>
                    <a:pt x="8340" y="8127"/>
                    <a:pt x="8316" y="8090"/>
                    <a:pt x="8260" y="8000"/>
                  </a:cubicBezTo>
                  <a:lnTo>
                    <a:pt x="8260" y="8000"/>
                  </a:lnTo>
                  <a:cubicBezTo>
                    <a:pt x="8261" y="8000"/>
                    <a:pt x="8261" y="8000"/>
                    <a:pt x="8262" y="8000"/>
                  </a:cubicBezTo>
                  <a:cubicBezTo>
                    <a:pt x="8264" y="8000"/>
                    <a:pt x="8265" y="7997"/>
                    <a:pt x="8263" y="7991"/>
                  </a:cubicBezTo>
                  <a:cubicBezTo>
                    <a:pt x="8263" y="7989"/>
                    <a:pt x="8262" y="7987"/>
                    <a:pt x="8262" y="7985"/>
                  </a:cubicBezTo>
                  <a:close/>
                  <a:moveTo>
                    <a:pt x="7016" y="1"/>
                  </a:moveTo>
                  <a:cubicBezTo>
                    <a:pt x="7015" y="1"/>
                    <a:pt x="7014" y="1"/>
                    <a:pt x="7013" y="2"/>
                  </a:cubicBezTo>
                  <a:cubicBezTo>
                    <a:pt x="6953" y="62"/>
                    <a:pt x="6965" y="169"/>
                    <a:pt x="6953" y="252"/>
                  </a:cubicBezTo>
                  <a:cubicBezTo>
                    <a:pt x="6882" y="586"/>
                    <a:pt x="6799" y="895"/>
                    <a:pt x="6775" y="1217"/>
                  </a:cubicBezTo>
                  <a:cubicBezTo>
                    <a:pt x="6727" y="1669"/>
                    <a:pt x="6703" y="2098"/>
                    <a:pt x="6763" y="2526"/>
                  </a:cubicBezTo>
                  <a:cubicBezTo>
                    <a:pt x="6894" y="3586"/>
                    <a:pt x="7477" y="4598"/>
                    <a:pt x="7906" y="5562"/>
                  </a:cubicBezTo>
                  <a:cubicBezTo>
                    <a:pt x="8108" y="6062"/>
                    <a:pt x="8311" y="6574"/>
                    <a:pt x="8263" y="7134"/>
                  </a:cubicBezTo>
                  <a:cubicBezTo>
                    <a:pt x="8251" y="7325"/>
                    <a:pt x="8251" y="7503"/>
                    <a:pt x="8215" y="7694"/>
                  </a:cubicBezTo>
                  <a:cubicBezTo>
                    <a:pt x="8206" y="7750"/>
                    <a:pt x="8196" y="7814"/>
                    <a:pt x="8193" y="7868"/>
                  </a:cubicBezTo>
                  <a:lnTo>
                    <a:pt x="8193" y="7868"/>
                  </a:lnTo>
                  <a:cubicBezTo>
                    <a:pt x="8200" y="7881"/>
                    <a:pt x="8208" y="7893"/>
                    <a:pt x="8215" y="7906"/>
                  </a:cubicBezTo>
                  <a:lnTo>
                    <a:pt x="8215" y="7906"/>
                  </a:lnTo>
                  <a:cubicBezTo>
                    <a:pt x="8208" y="7897"/>
                    <a:pt x="8200" y="7889"/>
                    <a:pt x="8192" y="7880"/>
                  </a:cubicBezTo>
                  <a:lnTo>
                    <a:pt x="8192" y="7880"/>
                  </a:lnTo>
                  <a:cubicBezTo>
                    <a:pt x="8192" y="7883"/>
                    <a:pt x="8192" y="7886"/>
                    <a:pt x="8192" y="7889"/>
                  </a:cubicBezTo>
                  <a:lnTo>
                    <a:pt x="8192" y="7889"/>
                  </a:lnTo>
                  <a:cubicBezTo>
                    <a:pt x="8186" y="7879"/>
                    <a:pt x="8180" y="7869"/>
                    <a:pt x="8173" y="7859"/>
                  </a:cubicBezTo>
                  <a:lnTo>
                    <a:pt x="8173" y="7859"/>
                  </a:lnTo>
                  <a:cubicBezTo>
                    <a:pt x="8161" y="7844"/>
                    <a:pt x="8150" y="7829"/>
                    <a:pt x="8144" y="7813"/>
                  </a:cubicBezTo>
                  <a:cubicBezTo>
                    <a:pt x="8137" y="7801"/>
                    <a:pt x="8130" y="7789"/>
                    <a:pt x="8124" y="7778"/>
                  </a:cubicBezTo>
                  <a:lnTo>
                    <a:pt x="8124" y="7778"/>
                  </a:lnTo>
                  <a:cubicBezTo>
                    <a:pt x="8142" y="7807"/>
                    <a:pt x="8158" y="7834"/>
                    <a:pt x="8173" y="7859"/>
                  </a:cubicBezTo>
                  <a:lnTo>
                    <a:pt x="8173" y="7859"/>
                  </a:lnTo>
                  <a:cubicBezTo>
                    <a:pt x="8179" y="7866"/>
                    <a:pt x="8186" y="7873"/>
                    <a:pt x="8192" y="7880"/>
                  </a:cubicBezTo>
                  <a:lnTo>
                    <a:pt x="8192" y="7880"/>
                  </a:lnTo>
                  <a:cubicBezTo>
                    <a:pt x="8192" y="7876"/>
                    <a:pt x="8193" y="7872"/>
                    <a:pt x="8193" y="7868"/>
                  </a:cubicBezTo>
                  <a:lnTo>
                    <a:pt x="8193" y="7868"/>
                  </a:lnTo>
                  <a:cubicBezTo>
                    <a:pt x="8085" y="7686"/>
                    <a:pt x="7957" y="7473"/>
                    <a:pt x="7953" y="7473"/>
                  </a:cubicBezTo>
                  <a:lnTo>
                    <a:pt x="7953" y="7473"/>
                  </a:lnTo>
                  <a:cubicBezTo>
                    <a:pt x="7951" y="7473"/>
                    <a:pt x="7996" y="7556"/>
                    <a:pt x="8124" y="7778"/>
                  </a:cubicBezTo>
                  <a:lnTo>
                    <a:pt x="8124" y="7778"/>
                  </a:lnTo>
                  <a:cubicBezTo>
                    <a:pt x="8066" y="7682"/>
                    <a:pt x="7994" y="7564"/>
                    <a:pt x="7906" y="7420"/>
                  </a:cubicBezTo>
                  <a:cubicBezTo>
                    <a:pt x="7656" y="6979"/>
                    <a:pt x="7370" y="6586"/>
                    <a:pt x="7060" y="6193"/>
                  </a:cubicBezTo>
                  <a:cubicBezTo>
                    <a:pt x="6548" y="5574"/>
                    <a:pt x="6025" y="4943"/>
                    <a:pt x="5382" y="4443"/>
                  </a:cubicBezTo>
                  <a:cubicBezTo>
                    <a:pt x="4513" y="3717"/>
                    <a:pt x="3512" y="3205"/>
                    <a:pt x="2524" y="2657"/>
                  </a:cubicBezTo>
                  <a:cubicBezTo>
                    <a:pt x="1929" y="2312"/>
                    <a:pt x="1262" y="1919"/>
                    <a:pt x="786" y="1419"/>
                  </a:cubicBezTo>
                  <a:cubicBezTo>
                    <a:pt x="607" y="1240"/>
                    <a:pt x="417" y="1026"/>
                    <a:pt x="298" y="824"/>
                  </a:cubicBezTo>
                  <a:cubicBezTo>
                    <a:pt x="250" y="740"/>
                    <a:pt x="191" y="669"/>
                    <a:pt x="143" y="598"/>
                  </a:cubicBezTo>
                  <a:cubicBezTo>
                    <a:pt x="131" y="574"/>
                    <a:pt x="107" y="550"/>
                    <a:pt x="83" y="526"/>
                  </a:cubicBezTo>
                  <a:cubicBezTo>
                    <a:pt x="73" y="506"/>
                    <a:pt x="63" y="476"/>
                    <a:pt x="53" y="476"/>
                  </a:cubicBezTo>
                  <a:cubicBezTo>
                    <a:pt x="51" y="476"/>
                    <a:pt x="49" y="477"/>
                    <a:pt x="48" y="478"/>
                  </a:cubicBezTo>
                  <a:cubicBezTo>
                    <a:pt x="0" y="598"/>
                    <a:pt x="48" y="740"/>
                    <a:pt x="48" y="883"/>
                  </a:cubicBezTo>
                  <a:cubicBezTo>
                    <a:pt x="48" y="1121"/>
                    <a:pt x="60" y="1371"/>
                    <a:pt x="71" y="1610"/>
                  </a:cubicBezTo>
                  <a:cubicBezTo>
                    <a:pt x="131" y="2729"/>
                    <a:pt x="298" y="3836"/>
                    <a:pt x="643" y="4896"/>
                  </a:cubicBezTo>
                  <a:cubicBezTo>
                    <a:pt x="976" y="5943"/>
                    <a:pt x="1441" y="6967"/>
                    <a:pt x="2036" y="7872"/>
                  </a:cubicBezTo>
                  <a:cubicBezTo>
                    <a:pt x="3048" y="9396"/>
                    <a:pt x="4298" y="10718"/>
                    <a:pt x="5370" y="12194"/>
                  </a:cubicBezTo>
                  <a:cubicBezTo>
                    <a:pt x="6191" y="13325"/>
                    <a:pt x="6775" y="14611"/>
                    <a:pt x="7322" y="15885"/>
                  </a:cubicBezTo>
                  <a:cubicBezTo>
                    <a:pt x="7906" y="17195"/>
                    <a:pt x="8084" y="18588"/>
                    <a:pt x="8203" y="20005"/>
                  </a:cubicBezTo>
                  <a:cubicBezTo>
                    <a:pt x="8275" y="20933"/>
                    <a:pt x="8275" y="21838"/>
                    <a:pt x="7977" y="22719"/>
                  </a:cubicBezTo>
                  <a:cubicBezTo>
                    <a:pt x="7739" y="23422"/>
                    <a:pt x="7906" y="22862"/>
                    <a:pt x="7680" y="23422"/>
                  </a:cubicBezTo>
                  <a:cubicBezTo>
                    <a:pt x="7453" y="24017"/>
                    <a:pt x="7263" y="24636"/>
                    <a:pt x="6977" y="25196"/>
                  </a:cubicBezTo>
                  <a:cubicBezTo>
                    <a:pt x="6810" y="25505"/>
                    <a:pt x="6632" y="25803"/>
                    <a:pt x="6453" y="26124"/>
                  </a:cubicBezTo>
                  <a:cubicBezTo>
                    <a:pt x="6358" y="26303"/>
                    <a:pt x="6251" y="26291"/>
                    <a:pt x="6251" y="26494"/>
                  </a:cubicBezTo>
                  <a:cubicBezTo>
                    <a:pt x="6251" y="26541"/>
                    <a:pt x="6298" y="26565"/>
                    <a:pt x="6334" y="26625"/>
                  </a:cubicBezTo>
                  <a:lnTo>
                    <a:pt x="6429" y="26529"/>
                  </a:lnTo>
                  <a:cubicBezTo>
                    <a:pt x="6525" y="26434"/>
                    <a:pt x="6620" y="26351"/>
                    <a:pt x="6727" y="26255"/>
                  </a:cubicBezTo>
                  <a:cubicBezTo>
                    <a:pt x="6977" y="26029"/>
                    <a:pt x="7322" y="25874"/>
                    <a:pt x="7608" y="25672"/>
                  </a:cubicBezTo>
                  <a:cubicBezTo>
                    <a:pt x="7739" y="25589"/>
                    <a:pt x="7870" y="25482"/>
                    <a:pt x="7989" y="25362"/>
                  </a:cubicBezTo>
                  <a:cubicBezTo>
                    <a:pt x="9358" y="24053"/>
                    <a:pt x="10990" y="23053"/>
                    <a:pt x="12323" y="21719"/>
                  </a:cubicBezTo>
                  <a:cubicBezTo>
                    <a:pt x="12644" y="21386"/>
                    <a:pt x="12930" y="20957"/>
                    <a:pt x="13204" y="20576"/>
                  </a:cubicBezTo>
                  <a:cubicBezTo>
                    <a:pt x="13406" y="20290"/>
                    <a:pt x="13561" y="19945"/>
                    <a:pt x="13752" y="19647"/>
                  </a:cubicBezTo>
                  <a:cubicBezTo>
                    <a:pt x="13966" y="19326"/>
                    <a:pt x="14180" y="19040"/>
                    <a:pt x="14383" y="18695"/>
                  </a:cubicBezTo>
                  <a:cubicBezTo>
                    <a:pt x="14692" y="18147"/>
                    <a:pt x="14859" y="17564"/>
                    <a:pt x="15050" y="16957"/>
                  </a:cubicBezTo>
                  <a:cubicBezTo>
                    <a:pt x="15192" y="16504"/>
                    <a:pt x="15347" y="16016"/>
                    <a:pt x="15371" y="15540"/>
                  </a:cubicBezTo>
                  <a:cubicBezTo>
                    <a:pt x="15478" y="14159"/>
                    <a:pt x="15252" y="12682"/>
                    <a:pt x="14859" y="11361"/>
                  </a:cubicBezTo>
                  <a:cubicBezTo>
                    <a:pt x="14633" y="10646"/>
                    <a:pt x="14335" y="9968"/>
                    <a:pt x="14061" y="9277"/>
                  </a:cubicBezTo>
                  <a:cubicBezTo>
                    <a:pt x="13740" y="8456"/>
                    <a:pt x="13383" y="7646"/>
                    <a:pt x="12859" y="6920"/>
                  </a:cubicBezTo>
                  <a:cubicBezTo>
                    <a:pt x="12394" y="6265"/>
                    <a:pt x="11787" y="5717"/>
                    <a:pt x="11240" y="5134"/>
                  </a:cubicBezTo>
                  <a:cubicBezTo>
                    <a:pt x="10728" y="4598"/>
                    <a:pt x="10275" y="4038"/>
                    <a:pt x="9763" y="3515"/>
                  </a:cubicBezTo>
                  <a:cubicBezTo>
                    <a:pt x="9204" y="2955"/>
                    <a:pt x="8644" y="2455"/>
                    <a:pt x="8156" y="1836"/>
                  </a:cubicBezTo>
                  <a:cubicBezTo>
                    <a:pt x="7846" y="1443"/>
                    <a:pt x="7596" y="1002"/>
                    <a:pt x="7334" y="574"/>
                  </a:cubicBezTo>
                  <a:cubicBezTo>
                    <a:pt x="7265" y="448"/>
                    <a:pt x="7186" y="332"/>
                    <a:pt x="7127" y="207"/>
                  </a:cubicBezTo>
                  <a:lnTo>
                    <a:pt x="7127" y="207"/>
                  </a:lnTo>
                  <a:cubicBezTo>
                    <a:pt x="7111" y="187"/>
                    <a:pt x="7083" y="146"/>
                    <a:pt x="7037" y="74"/>
                  </a:cubicBezTo>
                  <a:cubicBezTo>
                    <a:pt x="7026" y="52"/>
                    <a:pt x="7025" y="1"/>
                    <a:pt x="70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35" name="Google Shape;435;p17"/>
          <p:cNvGrpSpPr/>
          <p:nvPr/>
        </p:nvGrpSpPr>
        <p:grpSpPr>
          <a:xfrm flipH="1">
            <a:off x="-5" y="1711691"/>
            <a:ext cx="1300771" cy="1378144"/>
            <a:chOff x="486649" y="4348510"/>
            <a:chExt cx="1035576" cy="1094460"/>
          </a:xfrm>
        </p:grpSpPr>
        <p:sp>
          <p:nvSpPr>
            <p:cNvPr id="436" name="Google Shape;436;p17"/>
            <p:cNvSpPr/>
            <p:nvPr/>
          </p:nvSpPr>
          <p:spPr>
            <a:xfrm>
              <a:off x="1127274" y="5293094"/>
              <a:ext cx="93500" cy="149875"/>
            </a:xfrm>
            <a:custGeom>
              <a:avLst/>
              <a:gdLst/>
              <a:ahLst/>
              <a:cxnLst/>
              <a:rect l="l" t="t" r="r" b="b"/>
              <a:pathLst>
                <a:path w="3740" h="5995" extrusionOk="0">
                  <a:moveTo>
                    <a:pt x="1382" y="0"/>
                  </a:moveTo>
                  <a:cubicBezTo>
                    <a:pt x="310" y="1703"/>
                    <a:pt x="1" y="3846"/>
                    <a:pt x="536" y="5763"/>
                  </a:cubicBezTo>
                  <a:cubicBezTo>
                    <a:pt x="752" y="5945"/>
                    <a:pt x="993" y="5994"/>
                    <a:pt x="1255" y="5994"/>
                  </a:cubicBezTo>
                  <a:cubicBezTo>
                    <a:pt x="1354" y="5994"/>
                    <a:pt x="1456" y="5987"/>
                    <a:pt x="1560" y="5977"/>
                  </a:cubicBezTo>
                  <a:cubicBezTo>
                    <a:pt x="2310" y="5894"/>
                    <a:pt x="2441" y="5954"/>
                    <a:pt x="3144" y="5692"/>
                  </a:cubicBezTo>
                  <a:cubicBezTo>
                    <a:pt x="2989" y="4870"/>
                    <a:pt x="2906" y="4108"/>
                    <a:pt x="2918" y="3298"/>
                  </a:cubicBezTo>
                  <a:cubicBezTo>
                    <a:pt x="2941" y="2298"/>
                    <a:pt x="3334" y="1524"/>
                    <a:pt x="3739" y="798"/>
                  </a:cubicBezTo>
                  <a:cubicBezTo>
                    <a:pt x="2918" y="620"/>
                    <a:pt x="2144" y="346"/>
                    <a:pt x="1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7" name="Google Shape;437;p17"/>
            <p:cNvSpPr/>
            <p:nvPr/>
          </p:nvSpPr>
          <p:spPr>
            <a:xfrm>
              <a:off x="751983" y="4348953"/>
              <a:ext cx="124750" cy="147375"/>
            </a:xfrm>
            <a:custGeom>
              <a:avLst/>
              <a:gdLst/>
              <a:ahLst/>
              <a:cxnLst/>
              <a:rect l="l" t="t" r="r" b="b"/>
              <a:pathLst>
                <a:path w="4990" h="5895" extrusionOk="0">
                  <a:moveTo>
                    <a:pt x="1810" y="0"/>
                  </a:moveTo>
                  <a:cubicBezTo>
                    <a:pt x="1275" y="631"/>
                    <a:pt x="656" y="1191"/>
                    <a:pt x="1" y="1703"/>
                  </a:cubicBezTo>
                  <a:cubicBezTo>
                    <a:pt x="679" y="2191"/>
                    <a:pt x="1346" y="2727"/>
                    <a:pt x="1787" y="3632"/>
                  </a:cubicBezTo>
                  <a:cubicBezTo>
                    <a:pt x="2144" y="4382"/>
                    <a:pt x="2382" y="5108"/>
                    <a:pt x="2584" y="5894"/>
                  </a:cubicBezTo>
                  <a:cubicBezTo>
                    <a:pt x="3323" y="5858"/>
                    <a:pt x="3430" y="5751"/>
                    <a:pt x="4144" y="5501"/>
                  </a:cubicBezTo>
                  <a:cubicBezTo>
                    <a:pt x="4513" y="5358"/>
                    <a:pt x="4823" y="5227"/>
                    <a:pt x="4989" y="4870"/>
                  </a:cubicBezTo>
                  <a:cubicBezTo>
                    <a:pt x="4680" y="2894"/>
                    <a:pt x="3489" y="1072"/>
                    <a:pt x="1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8" name="Google Shape;438;p17"/>
            <p:cNvSpPr/>
            <p:nvPr/>
          </p:nvSpPr>
          <p:spPr>
            <a:xfrm>
              <a:off x="486649" y="4756259"/>
              <a:ext cx="106575" cy="149825"/>
            </a:xfrm>
            <a:custGeom>
              <a:avLst/>
              <a:gdLst/>
              <a:ahLst/>
              <a:cxnLst/>
              <a:rect l="l" t="t" r="r" b="b"/>
              <a:pathLst>
                <a:path w="4263" h="5993" extrusionOk="0">
                  <a:moveTo>
                    <a:pt x="2119" y="1"/>
                  </a:moveTo>
                  <a:cubicBezTo>
                    <a:pt x="1453" y="501"/>
                    <a:pt x="738" y="918"/>
                    <a:pt x="0" y="1275"/>
                  </a:cubicBezTo>
                  <a:cubicBezTo>
                    <a:pt x="536" y="1894"/>
                    <a:pt x="1084" y="2561"/>
                    <a:pt x="1310" y="3549"/>
                  </a:cubicBezTo>
                  <a:cubicBezTo>
                    <a:pt x="1500" y="4347"/>
                    <a:pt x="1560" y="5109"/>
                    <a:pt x="1572" y="5930"/>
                  </a:cubicBezTo>
                  <a:cubicBezTo>
                    <a:pt x="1852" y="5975"/>
                    <a:pt x="2044" y="5993"/>
                    <a:pt x="2213" y="5993"/>
                  </a:cubicBezTo>
                  <a:cubicBezTo>
                    <a:pt x="2497" y="5993"/>
                    <a:pt x="2717" y="5942"/>
                    <a:pt x="3179" y="5883"/>
                  </a:cubicBezTo>
                  <a:cubicBezTo>
                    <a:pt x="3572" y="5835"/>
                    <a:pt x="3905" y="5775"/>
                    <a:pt x="4144" y="5454"/>
                  </a:cubicBezTo>
                  <a:cubicBezTo>
                    <a:pt x="4263" y="3454"/>
                    <a:pt x="3524" y="1418"/>
                    <a:pt x="2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9" name="Google Shape;439;p17"/>
            <p:cNvSpPr/>
            <p:nvPr/>
          </p:nvSpPr>
          <p:spPr>
            <a:xfrm>
              <a:off x="895625" y="4659925"/>
              <a:ext cx="128625" cy="146475"/>
            </a:xfrm>
            <a:custGeom>
              <a:avLst/>
              <a:gdLst/>
              <a:ahLst/>
              <a:cxnLst/>
              <a:rect l="l" t="t" r="r" b="b"/>
              <a:pathLst>
                <a:path w="5145" h="5859" extrusionOk="0">
                  <a:moveTo>
                    <a:pt x="3442" y="1"/>
                  </a:moveTo>
                  <a:cubicBezTo>
                    <a:pt x="1715" y="1001"/>
                    <a:pt x="430" y="2763"/>
                    <a:pt x="1" y="4704"/>
                  </a:cubicBezTo>
                  <a:cubicBezTo>
                    <a:pt x="144" y="5085"/>
                    <a:pt x="441" y="5227"/>
                    <a:pt x="822" y="5382"/>
                  </a:cubicBezTo>
                  <a:cubicBezTo>
                    <a:pt x="1513" y="5656"/>
                    <a:pt x="1608" y="5763"/>
                    <a:pt x="2346" y="5859"/>
                  </a:cubicBezTo>
                  <a:cubicBezTo>
                    <a:pt x="2585" y="5061"/>
                    <a:pt x="2858" y="4346"/>
                    <a:pt x="3263" y="3632"/>
                  </a:cubicBezTo>
                  <a:cubicBezTo>
                    <a:pt x="3751" y="2739"/>
                    <a:pt x="4466" y="2251"/>
                    <a:pt x="5144" y="1787"/>
                  </a:cubicBezTo>
                  <a:cubicBezTo>
                    <a:pt x="4525" y="1251"/>
                    <a:pt x="3942" y="655"/>
                    <a:pt x="3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0" name="Google Shape;440;p17"/>
            <p:cNvSpPr/>
            <p:nvPr/>
          </p:nvSpPr>
          <p:spPr>
            <a:xfrm>
              <a:off x="1401350" y="4965625"/>
              <a:ext cx="120875" cy="148250"/>
            </a:xfrm>
            <a:custGeom>
              <a:avLst/>
              <a:gdLst/>
              <a:ahLst/>
              <a:cxnLst/>
              <a:rect l="l" t="t" r="r" b="b"/>
              <a:pathLst>
                <a:path w="4835" h="5930" extrusionOk="0">
                  <a:moveTo>
                    <a:pt x="2953" y="0"/>
                  </a:moveTo>
                  <a:cubicBezTo>
                    <a:pt x="1334" y="1155"/>
                    <a:pt x="239" y="3036"/>
                    <a:pt x="1" y="5025"/>
                  </a:cubicBezTo>
                  <a:cubicBezTo>
                    <a:pt x="179" y="5382"/>
                    <a:pt x="501" y="5489"/>
                    <a:pt x="870" y="5608"/>
                  </a:cubicBezTo>
                  <a:cubicBezTo>
                    <a:pt x="1584" y="5811"/>
                    <a:pt x="1703" y="5918"/>
                    <a:pt x="2453" y="5930"/>
                  </a:cubicBezTo>
                  <a:cubicBezTo>
                    <a:pt x="2620" y="5108"/>
                    <a:pt x="2811" y="4382"/>
                    <a:pt x="3132" y="3620"/>
                  </a:cubicBezTo>
                  <a:cubicBezTo>
                    <a:pt x="3537" y="2691"/>
                    <a:pt x="4192" y="2120"/>
                    <a:pt x="4835" y="1608"/>
                  </a:cubicBezTo>
                  <a:cubicBezTo>
                    <a:pt x="4168" y="1143"/>
                    <a:pt x="3525" y="596"/>
                    <a:pt x="2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1" name="Google Shape;441;p17"/>
            <p:cNvSpPr/>
            <p:nvPr/>
          </p:nvSpPr>
          <p:spPr>
            <a:xfrm>
              <a:off x="1363675" y="4348510"/>
              <a:ext cx="121175" cy="148250"/>
            </a:xfrm>
            <a:custGeom>
              <a:avLst/>
              <a:gdLst/>
              <a:ahLst/>
              <a:cxnLst/>
              <a:rect l="l" t="t" r="r" b="b"/>
              <a:pathLst>
                <a:path w="4847" h="5930" extrusionOk="0">
                  <a:moveTo>
                    <a:pt x="2965" y="1"/>
                  </a:moveTo>
                  <a:cubicBezTo>
                    <a:pt x="1334" y="1156"/>
                    <a:pt x="238" y="3037"/>
                    <a:pt x="0" y="5025"/>
                  </a:cubicBezTo>
                  <a:cubicBezTo>
                    <a:pt x="179" y="5370"/>
                    <a:pt x="500" y="5489"/>
                    <a:pt x="881" y="5609"/>
                  </a:cubicBezTo>
                  <a:cubicBezTo>
                    <a:pt x="1596" y="5811"/>
                    <a:pt x="1715" y="5918"/>
                    <a:pt x="2465" y="5930"/>
                  </a:cubicBezTo>
                  <a:cubicBezTo>
                    <a:pt x="2620" y="5120"/>
                    <a:pt x="2822" y="4382"/>
                    <a:pt x="3143" y="3632"/>
                  </a:cubicBezTo>
                  <a:cubicBezTo>
                    <a:pt x="3548" y="2692"/>
                    <a:pt x="4203" y="2120"/>
                    <a:pt x="4846" y="1608"/>
                  </a:cubicBezTo>
                  <a:cubicBezTo>
                    <a:pt x="4167" y="1144"/>
                    <a:pt x="3536" y="596"/>
                    <a:pt x="29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2" name="Google Shape;442;p17"/>
            <p:cNvSpPr/>
            <p:nvPr/>
          </p:nvSpPr>
          <p:spPr>
            <a:xfrm>
              <a:off x="1014400" y="4997450"/>
              <a:ext cx="150925" cy="97075"/>
            </a:xfrm>
            <a:custGeom>
              <a:avLst/>
              <a:gdLst/>
              <a:ahLst/>
              <a:cxnLst/>
              <a:rect l="l" t="t" r="r" b="b"/>
              <a:pathLst>
                <a:path w="6037" h="3883" extrusionOk="0">
                  <a:moveTo>
                    <a:pt x="1367" y="0"/>
                  </a:moveTo>
                  <a:cubicBezTo>
                    <a:pt x="1057" y="0"/>
                    <a:pt x="748" y="20"/>
                    <a:pt x="441" y="61"/>
                  </a:cubicBezTo>
                  <a:cubicBezTo>
                    <a:pt x="143" y="335"/>
                    <a:pt x="108" y="656"/>
                    <a:pt x="96" y="1061"/>
                  </a:cubicBezTo>
                  <a:cubicBezTo>
                    <a:pt x="72" y="1799"/>
                    <a:pt x="1" y="1942"/>
                    <a:pt x="179" y="2668"/>
                  </a:cubicBezTo>
                  <a:cubicBezTo>
                    <a:pt x="463" y="2652"/>
                    <a:pt x="741" y="2642"/>
                    <a:pt x="1018" y="2642"/>
                  </a:cubicBezTo>
                  <a:cubicBezTo>
                    <a:pt x="1531" y="2642"/>
                    <a:pt x="2039" y="2674"/>
                    <a:pt x="2572" y="2752"/>
                  </a:cubicBezTo>
                  <a:cubicBezTo>
                    <a:pt x="3560" y="2906"/>
                    <a:pt x="4275" y="3395"/>
                    <a:pt x="4954" y="3883"/>
                  </a:cubicBezTo>
                  <a:cubicBezTo>
                    <a:pt x="5239" y="3109"/>
                    <a:pt x="5608" y="2371"/>
                    <a:pt x="6037" y="1668"/>
                  </a:cubicBezTo>
                  <a:cubicBezTo>
                    <a:pt x="4740" y="592"/>
                    <a:pt x="3051" y="0"/>
                    <a:pt x="1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3" name="Google Shape;443;p17"/>
            <p:cNvSpPr/>
            <p:nvPr/>
          </p:nvSpPr>
          <p:spPr>
            <a:xfrm>
              <a:off x="1220781" y="4583526"/>
              <a:ext cx="142900" cy="134850"/>
            </a:xfrm>
            <a:custGeom>
              <a:avLst/>
              <a:gdLst/>
              <a:ahLst/>
              <a:cxnLst/>
              <a:rect l="l" t="t" r="r" b="b"/>
              <a:pathLst>
                <a:path w="5716" h="5394" extrusionOk="0">
                  <a:moveTo>
                    <a:pt x="1370" y="0"/>
                  </a:moveTo>
                  <a:cubicBezTo>
                    <a:pt x="989" y="107"/>
                    <a:pt x="810" y="393"/>
                    <a:pt x="632" y="750"/>
                  </a:cubicBezTo>
                  <a:cubicBezTo>
                    <a:pt x="274" y="1417"/>
                    <a:pt x="155" y="1500"/>
                    <a:pt x="1" y="2239"/>
                  </a:cubicBezTo>
                  <a:cubicBezTo>
                    <a:pt x="763" y="2548"/>
                    <a:pt x="1453" y="2893"/>
                    <a:pt x="2132" y="3346"/>
                  </a:cubicBezTo>
                  <a:cubicBezTo>
                    <a:pt x="2965" y="3917"/>
                    <a:pt x="3394" y="4656"/>
                    <a:pt x="3787" y="5394"/>
                  </a:cubicBezTo>
                  <a:cubicBezTo>
                    <a:pt x="4370" y="4822"/>
                    <a:pt x="5025" y="4310"/>
                    <a:pt x="5716" y="3858"/>
                  </a:cubicBezTo>
                  <a:cubicBezTo>
                    <a:pt x="4882" y="2036"/>
                    <a:pt x="3251" y="596"/>
                    <a:pt x="1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8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2"/>
          <p:cNvSpPr txBox="1">
            <a:spLocks noGrp="1"/>
          </p:cNvSpPr>
          <p:nvPr>
            <p:ph type="body" idx="1"/>
          </p:nvPr>
        </p:nvSpPr>
        <p:spPr>
          <a:xfrm>
            <a:off x="2243835" y="2101467"/>
            <a:ext cx="7674168" cy="32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39166" rtl="0">
              <a:spcBef>
                <a:spcPts val="0"/>
              </a:spcBef>
              <a:spcAft>
                <a:spcPts val="0"/>
              </a:spcAft>
              <a:buSzPts val="1600"/>
              <a:buFont typeface="Karla"/>
              <a:buChar char="●"/>
              <a:defRPr sz="2128"/>
            </a:lvl1pPr>
            <a:lvl2pPr marL="1216152" lvl="1" indent="-422275" rtl="0">
              <a:spcBef>
                <a:spcPts val="2128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2pPr>
            <a:lvl3pPr marL="1824228" lvl="2" indent="-422275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3pPr>
            <a:lvl4pPr marL="2432304" lvl="3" indent="-422275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  <a:defRPr/>
            </a:lvl4pPr>
            <a:lvl5pPr marL="3040380" lvl="4" indent="-422275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5pPr>
            <a:lvl6pPr marL="3648456" lvl="5" indent="-422275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6pPr>
            <a:lvl7pPr marL="4256532" lvl="6" indent="-422275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  <a:defRPr/>
            </a:lvl7pPr>
            <a:lvl8pPr marL="4864608" lvl="7" indent="-422275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8pPr>
            <a:lvl9pPr marL="5472684" lvl="8" indent="-422275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9pPr>
          </a:lstStyle>
          <a:p>
            <a:endParaRPr/>
          </a:p>
        </p:txBody>
      </p:sp>
      <p:sp>
        <p:nvSpPr>
          <p:cNvPr id="521" name="Google Shape;521;p22"/>
          <p:cNvSpPr txBox="1">
            <a:spLocks noGrp="1"/>
          </p:cNvSpPr>
          <p:nvPr>
            <p:ph type="title"/>
          </p:nvPr>
        </p:nvSpPr>
        <p:spPr>
          <a:xfrm>
            <a:off x="948448" y="603100"/>
            <a:ext cx="10264942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22"/>
          <p:cNvSpPr/>
          <p:nvPr/>
        </p:nvSpPr>
        <p:spPr>
          <a:xfrm rot="10800000" flipH="1">
            <a:off x="1" y="6660433"/>
            <a:ext cx="12161799" cy="197568"/>
          </a:xfrm>
          <a:custGeom>
            <a:avLst/>
            <a:gdLst/>
            <a:ahLst/>
            <a:cxnLst/>
            <a:rect l="l" t="t" r="r" b="b"/>
            <a:pathLst>
              <a:path w="62962" h="2085" extrusionOk="0">
                <a:moveTo>
                  <a:pt x="1" y="1"/>
                </a:moveTo>
                <a:lnTo>
                  <a:pt x="1" y="60"/>
                </a:lnTo>
                <a:cubicBezTo>
                  <a:pt x="1" y="1168"/>
                  <a:pt x="1358" y="2085"/>
                  <a:pt x="1358" y="2085"/>
                </a:cubicBezTo>
                <a:cubicBezTo>
                  <a:pt x="1358" y="2085"/>
                  <a:pt x="2466" y="1334"/>
                  <a:pt x="2668" y="370"/>
                </a:cubicBezTo>
                <a:cubicBezTo>
                  <a:pt x="2882" y="1334"/>
                  <a:pt x="3978" y="2085"/>
                  <a:pt x="3978" y="2085"/>
                </a:cubicBezTo>
                <a:cubicBezTo>
                  <a:pt x="3978" y="2085"/>
                  <a:pt x="5085" y="1334"/>
                  <a:pt x="5287" y="370"/>
                </a:cubicBezTo>
                <a:cubicBezTo>
                  <a:pt x="5490" y="1334"/>
                  <a:pt x="6597" y="2085"/>
                  <a:pt x="6597" y="2085"/>
                </a:cubicBezTo>
                <a:cubicBezTo>
                  <a:pt x="6597" y="2085"/>
                  <a:pt x="7692" y="1334"/>
                  <a:pt x="7907" y="370"/>
                </a:cubicBezTo>
                <a:cubicBezTo>
                  <a:pt x="8109" y="1334"/>
                  <a:pt x="9216" y="2085"/>
                  <a:pt x="9216" y="2085"/>
                </a:cubicBezTo>
                <a:cubicBezTo>
                  <a:pt x="9216" y="2085"/>
                  <a:pt x="10312" y="1334"/>
                  <a:pt x="10526" y="370"/>
                </a:cubicBezTo>
                <a:cubicBezTo>
                  <a:pt x="10728" y="1334"/>
                  <a:pt x="11836" y="2085"/>
                  <a:pt x="11836" y="2085"/>
                </a:cubicBezTo>
                <a:cubicBezTo>
                  <a:pt x="11836" y="2085"/>
                  <a:pt x="12931" y="1334"/>
                  <a:pt x="13145" y="370"/>
                </a:cubicBezTo>
                <a:cubicBezTo>
                  <a:pt x="13348" y="1334"/>
                  <a:pt x="14455" y="2085"/>
                  <a:pt x="14455" y="2085"/>
                </a:cubicBezTo>
                <a:cubicBezTo>
                  <a:pt x="14455" y="2085"/>
                  <a:pt x="15550" y="1334"/>
                  <a:pt x="15765" y="370"/>
                </a:cubicBezTo>
                <a:cubicBezTo>
                  <a:pt x="15967" y="1334"/>
                  <a:pt x="17074" y="2085"/>
                  <a:pt x="17074" y="2085"/>
                </a:cubicBezTo>
                <a:cubicBezTo>
                  <a:pt x="17074" y="2085"/>
                  <a:pt x="18170" y="1334"/>
                  <a:pt x="18384" y="370"/>
                </a:cubicBezTo>
                <a:cubicBezTo>
                  <a:pt x="18587" y="1334"/>
                  <a:pt x="19694" y="2085"/>
                  <a:pt x="19694" y="2085"/>
                </a:cubicBezTo>
                <a:cubicBezTo>
                  <a:pt x="19694" y="2085"/>
                  <a:pt x="20789" y="1334"/>
                  <a:pt x="21004" y="370"/>
                </a:cubicBezTo>
                <a:cubicBezTo>
                  <a:pt x="21206" y="1334"/>
                  <a:pt x="22313" y="2085"/>
                  <a:pt x="22313" y="2085"/>
                </a:cubicBezTo>
                <a:cubicBezTo>
                  <a:pt x="22313" y="2085"/>
                  <a:pt x="23409" y="1334"/>
                  <a:pt x="23623" y="370"/>
                </a:cubicBezTo>
                <a:cubicBezTo>
                  <a:pt x="23825" y="1334"/>
                  <a:pt x="24933" y="2085"/>
                  <a:pt x="24933" y="2085"/>
                </a:cubicBezTo>
                <a:cubicBezTo>
                  <a:pt x="24933" y="2085"/>
                  <a:pt x="26028" y="1334"/>
                  <a:pt x="26242" y="370"/>
                </a:cubicBezTo>
                <a:cubicBezTo>
                  <a:pt x="26445" y="1334"/>
                  <a:pt x="27552" y="2085"/>
                  <a:pt x="27552" y="2085"/>
                </a:cubicBezTo>
                <a:cubicBezTo>
                  <a:pt x="27552" y="2085"/>
                  <a:pt x="28647" y="1334"/>
                  <a:pt x="28862" y="370"/>
                </a:cubicBezTo>
                <a:cubicBezTo>
                  <a:pt x="29064" y="1334"/>
                  <a:pt x="30171" y="2085"/>
                  <a:pt x="30171" y="2085"/>
                </a:cubicBezTo>
                <a:cubicBezTo>
                  <a:pt x="30171" y="2085"/>
                  <a:pt x="31267" y="1334"/>
                  <a:pt x="31481" y="370"/>
                </a:cubicBezTo>
                <a:cubicBezTo>
                  <a:pt x="31683" y="1334"/>
                  <a:pt x="32791" y="2085"/>
                  <a:pt x="32791" y="2085"/>
                </a:cubicBezTo>
                <a:cubicBezTo>
                  <a:pt x="32791" y="2085"/>
                  <a:pt x="33886" y="1334"/>
                  <a:pt x="34100" y="370"/>
                </a:cubicBezTo>
                <a:cubicBezTo>
                  <a:pt x="34303" y="1334"/>
                  <a:pt x="35410" y="2085"/>
                  <a:pt x="35410" y="2085"/>
                </a:cubicBezTo>
                <a:cubicBezTo>
                  <a:pt x="35410" y="2085"/>
                  <a:pt x="36505" y="1334"/>
                  <a:pt x="36720" y="370"/>
                </a:cubicBezTo>
                <a:cubicBezTo>
                  <a:pt x="36922" y="1334"/>
                  <a:pt x="38029" y="2085"/>
                  <a:pt x="38029" y="2085"/>
                </a:cubicBezTo>
                <a:cubicBezTo>
                  <a:pt x="38029" y="2085"/>
                  <a:pt x="39125" y="1334"/>
                  <a:pt x="39339" y="370"/>
                </a:cubicBezTo>
                <a:cubicBezTo>
                  <a:pt x="39542" y="1334"/>
                  <a:pt x="40649" y="2085"/>
                  <a:pt x="40649" y="2085"/>
                </a:cubicBezTo>
                <a:cubicBezTo>
                  <a:pt x="40649" y="2085"/>
                  <a:pt x="41744" y="1334"/>
                  <a:pt x="41959" y="370"/>
                </a:cubicBezTo>
                <a:cubicBezTo>
                  <a:pt x="42161" y="1334"/>
                  <a:pt x="43268" y="2085"/>
                  <a:pt x="43268" y="2085"/>
                </a:cubicBezTo>
                <a:cubicBezTo>
                  <a:pt x="43268" y="2085"/>
                  <a:pt x="44364" y="1334"/>
                  <a:pt x="44578" y="370"/>
                </a:cubicBezTo>
                <a:cubicBezTo>
                  <a:pt x="44780" y="1334"/>
                  <a:pt x="45888" y="2085"/>
                  <a:pt x="45888" y="2085"/>
                </a:cubicBezTo>
                <a:cubicBezTo>
                  <a:pt x="45888" y="2085"/>
                  <a:pt x="46983" y="1334"/>
                  <a:pt x="47197" y="370"/>
                </a:cubicBezTo>
                <a:cubicBezTo>
                  <a:pt x="47400" y="1334"/>
                  <a:pt x="48507" y="2085"/>
                  <a:pt x="48507" y="2085"/>
                </a:cubicBezTo>
                <a:cubicBezTo>
                  <a:pt x="48507" y="2085"/>
                  <a:pt x="49602" y="1334"/>
                  <a:pt x="49817" y="370"/>
                </a:cubicBezTo>
                <a:cubicBezTo>
                  <a:pt x="50019" y="1334"/>
                  <a:pt x="51126" y="2085"/>
                  <a:pt x="51126" y="2085"/>
                </a:cubicBezTo>
                <a:cubicBezTo>
                  <a:pt x="51126" y="2085"/>
                  <a:pt x="52222" y="1334"/>
                  <a:pt x="52436" y="370"/>
                </a:cubicBezTo>
                <a:cubicBezTo>
                  <a:pt x="52638" y="1334"/>
                  <a:pt x="53746" y="2085"/>
                  <a:pt x="53746" y="2085"/>
                </a:cubicBezTo>
                <a:cubicBezTo>
                  <a:pt x="53746" y="2085"/>
                  <a:pt x="54841" y="1334"/>
                  <a:pt x="55055" y="370"/>
                </a:cubicBezTo>
                <a:cubicBezTo>
                  <a:pt x="55258" y="1334"/>
                  <a:pt x="56365" y="2085"/>
                  <a:pt x="56365" y="2085"/>
                </a:cubicBezTo>
                <a:cubicBezTo>
                  <a:pt x="56365" y="2085"/>
                  <a:pt x="57460" y="1334"/>
                  <a:pt x="57675" y="370"/>
                </a:cubicBezTo>
                <a:cubicBezTo>
                  <a:pt x="57877" y="1334"/>
                  <a:pt x="58984" y="2085"/>
                  <a:pt x="58984" y="2085"/>
                </a:cubicBezTo>
                <a:cubicBezTo>
                  <a:pt x="58984" y="2085"/>
                  <a:pt x="60080" y="1334"/>
                  <a:pt x="60294" y="370"/>
                </a:cubicBezTo>
                <a:cubicBezTo>
                  <a:pt x="60497" y="1334"/>
                  <a:pt x="61604" y="2085"/>
                  <a:pt x="61604" y="2085"/>
                </a:cubicBezTo>
                <a:cubicBezTo>
                  <a:pt x="61604" y="2085"/>
                  <a:pt x="62961" y="1168"/>
                  <a:pt x="62961" y="60"/>
                </a:cubicBezTo>
                <a:lnTo>
                  <a:pt x="6296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23" name="Google Shape;523;p22"/>
          <p:cNvSpPr/>
          <p:nvPr/>
        </p:nvSpPr>
        <p:spPr>
          <a:xfrm>
            <a:off x="1" y="0"/>
            <a:ext cx="12161799" cy="197568"/>
          </a:xfrm>
          <a:custGeom>
            <a:avLst/>
            <a:gdLst/>
            <a:ahLst/>
            <a:cxnLst/>
            <a:rect l="l" t="t" r="r" b="b"/>
            <a:pathLst>
              <a:path w="62962" h="2085" extrusionOk="0">
                <a:moveTo>
                  <a:pt x="1" y="1"/>
                </a:moveTo>
                <a:lnTo>
                  <a:pt x="1" y="60"/>
                </a:lnTo>
                <a:cubicBezTo>
                  <a:pt x="1" y="1168"/>
                  <a:pt x="1358" y="2085"/>
                  <a:pt x="1358" y="2085"/>
                </a:cubicBezTo>
                <a:cubicBezTo>
                  <a:pt x="1358" y="2085"/>
                  <a:pt x="2466" y="1334"/>
                  <a:pt x="2668" y="370"/>
                </a:cubicBezTo>
                <a:cubicBezTo>
                  <a:pt x="2882" y="1334"/>
                  <a:pt x="3978" y="2085"/>
                  <a:pt x="3978" y="2085"/>
                </a:cubicBezTo>
                <a:cubicBezTo>
                  <a:pt x="3978" y="2085"/>
                  <a:pt x="5085" y="1334"/>
                  <a:pt x="5287" y="370"/>
                </a:cubicBezTo>
                <a:cubicBezTo>
                  <a:pt x="5490" y="1334"/>
                  <a:pt x="6597" y="2085"/>
                  <a:pt x="6597" y="2085"/>
                </a:cubicBezTo>
                <a:cubicBezTo>
                  <a:pt x="6597" y="2085"/>
                  <a:pt x="7692" y="1334"/>
                  <a:pt x="7907" y="370"/>
                </a:cubicBezTo>
                <a:cubicBezTo>
                  <a:pt x="8109" y="1334"/>
                  <a:pt x="9216" y="2085"/>
                  <a:pt x="9216" y="2085"/>
                </a:cubicBezTo>
                <a:cubicBezTo>
                  <a:pt x="9216" y="2085"/>
                  <a:pt x="10312" y="1334"/>
                  <a:pt x="10526" y="370"/>
                </a:cubicBezTo>
                <a:cubicBezTo>
                  <a:pt x="10728" y="1334"/>
                  <a:pt x="11836" y="2085"/>
                  <a:pt x="11836" y="2085"/>
                </a:cubicBezTo>
                <a:cubicBezTo>
                  <a:pt x="11836" y="2085"/>
                  <a:pt x="12931" y="1334"/>
                  <a:pt x="13145" y="370"/>
                </a:cubicBezTo>
                <a:cubicBezTo>
                  <a:pt x="13348" y="1334"/>
                  <a:pt x="14455" y="2085"/>
                  <a:pt x="14455" y="2085"/>
                </a:cubicBezTo>
                <a:cubicBezTo>
                  <a:pt x="14455" y="2085"/>
                  <a:pt x="15550" y="1334"/>
                  <a:pt x="15765" y="370"/>
                </a:cubicBezTo>
                <a:cubicBezTo>
                  <a:pt x="15967" y="1334"/>
                  <a:pt x="17074" y="2085"/>
                  <a:pt x="17074" y="2085"/>
                </a:cubicBezTo>
                <a:cubicBezTo>
                  <a:pt x="17074" y="2085"/>
                  <a:pt x="18170" y="1334"/>
                  <a:pt x="18384" y="370"/>
                </a:cubicBezTo>
                <a:cubicBezTo>
                  <a:pt x="18587" y="1334"/>
                  <a:pt x="19694" y="2085"/>
                  <a:pt x="19694" y="2085"/>
                </a:cubicBezTo>
                <a:cubicBezTo>
                  <a:pt x="19694" y="2085"/>
                  <a:pt x="20789" y="1334"/>
                  <a:pt x="21004" y="370"/>
                </a:cubicBezTo>
                <a:cubicBezTo>
                  <a:pt x="21206" y="1334"/>
                  <a:pt x="22313" y="2085"/>
                  <a:pt x="22313" y="2085"/>
                </a:cubicBezTo>
                <a:cubicBezTo>
                  <a:pt x="22313" y="2085"/>
                  <a:pt x="23409" y="1334"/>
                  <a:pt x="23623" y="370"/>
                </a:cubicBezTo>
                <a:cubicBezTo>
                  <a:pt x="23825" y="1334"/>
                  <a:pt x="24933" y="2085"/>
                  <a:pt x="24933" y="2085"/>
                </a:cubicBezTo>
                <a:cubicBezTo>
                  <a:pt x="24933" y="2085"/>
                  <a:pt x="26028" y="1334"/>
                  <a:pt x="26242" y="370"/>
                </a:cubicBezTo>
                <a:cubicBezTo>
                  <a:pt x="26445" y="1334"/>
                  <a:pt x="27552" y="2085"/>
                  <a:pt x="27552" y="2085"/>
                </a:cubicBezTo>
                <a:cubicBezTo>
                  <a:pt x="27552" y="2085"/>
                  <a:pt x="28647" y="1334"/>
                  <a:pt x="28862" y="370"/>
                </a:cubicBezTo>
                <a:cubicBezTo>
                  <a:pt x="29064" y="1334"/>
                  <a:pt x="30171" y="2085"/>
                  <a:pt x="30171" y="2085"/>
                </a:cubicBezTo>
                <a:cubicBezTo>
                  <a:pt x="30171" y="2085"/>
                  <a:pt x="31267" y="1334"/>
                  <a:pt x="31481" y="370"/>
                </a:cubicBezTo>
                <a:cubicBezTo>
                  <a:pt x="31683" y="1334"/>
                  <a:pt x="32791" y="2085"/>
                  <a:pt x="32791" y="2085"/>
                </a:cubicBezTo>
                <a:cubicBezTo>
                  <a:pt x="32791" y="2085"/>
                  <a:pt x="33886" y="1334"/>
                  <a:pt x="34100" y="370"/>
                </a:cubicBezTo>
                <a:cubicBezTo>
                  <a:pt x="34303" y="1334"/>
                  <a:pt x="35410" y="2085"/>
                  <a:pt x="35410" y="2085"/>
                </a:cubicBezTo>
                <a:cubicBezTo>
                  <a:pt x="35410" y="2085"/>
                  <a:pt x="36505" y="1334"/>
                  <a:pt x="36720" y="370"/>
                </a:cubicBezTo>
                <a:cubicBezTo>
                  <a:pt x="36922" y="1334"/>
                  <a:pt x="38029" y="2085"/>
                  <a:pt x="38029" y="2085"/>
                </a:cubicBezTo>
                <a:cubicBezTo>
                  <a:pt x="38029" y="2085"/>
                  <a:pt x="39125" y="1334"/>
                  <a:pt x="39339" y="370"/>
                </a:cubicBezTo>
                <a:cubicBezTo>
                  <a:pt x="39542" y="1334"/>
                  <a:pt x="40649" y="2085"/>
                  <a:pt x="40649" y="2085"/>
                </a:cubicBezTo>
                <a:cubicBezTo>
                  <a:pt x="40649" y="2085"/>
                  <a:pt x="41744" y="1334"/>
                  <a:pt x="41959" y="370"/>
                </a:cubicBezTo>
                <a:cubicBezTo>
                  <a:pt x="42161" y="1334"/>
                  <a:pt x="43268" y="2085"/>
                  <a:pt x="43268" y="2085"/>
                </a:cubicBezTo>
                <a:cubicBezTo>
                  <a:pt x="43268" y="2085"/>
                  <a:pt x="44364" y="1334"/>
                  <a:pt x="44578" y="370"/>
                </a:cubicBezTo>
                <a:cubicBezTo>
                  <a:pt x="44780" y="1334"/>
                  <a:pt x="45888" y="2085"/>
                  <a:pt x="45888" y="2085"/>
                </a:cubicBezTo>
                <a:cubicBezTo>
                  <a:pt x="45888" y="2085"/>
                  <a:pt x="46983" y="1334"/>
                  <a:pt x="47197" y="370"/>
                </a:cubicBezTo>
                <a:cubicBezTo>
                  <a:pt x="47400" y="1334"/>
                  <a:pt x="48507" y="2085"/>
                  <a:pt x="48507" y="2085"/>
                </a:cubicBezTo>
                <a:cubicBezTo>
                  <a:pt x="48507" y="2085"/>
                  <a:pt x="49602" y="1334"/>
                  <a:pt x="49817" y="370"/>
                </a:cubicBezTo>
                <a:cubicBezTo>
                  <a:pt x="50019" y="1334"/>
                  <a:pt x="51126" y="2085"/>
                  <a:pt x="51126" y="2085"/>
                </a:cubicBezTo>
                <a:cubicBezTo>
                  <a:pt x="51126" y="2085"/>
                  <a:pt x="52222" y="1334"/>
                  <a:pt x="52436" y="370"/>
                </a:cubicBezTo>
                <a:cubicBezTo>
                  <a:pt x="52638" y="1334"/>
                  <a:pt x="53746" y="2085"/>
                  <a:pt x="53746" y="2085"/>
                </a:cubicBezTo>
                <a:cubicBezTo>
                  <a:pt x="53746" y="2085"/>
                  <a:pt x="54841" y="1334"/>
                  <a:pt x="55055" y="370"/>
                </a:cubicBezTo>
                <a:cubicBezTo>
                  <a:pt x="55258" y="1334"/>
                  <a:pt x="56365" y="2085"/>
                  <a:pt x="56365" y="2085"/>
                </a:cubicBezTo>
                <a:cubicBezTo>
                  <a:pt x="56365" y="2085"/>
                  <a:pt x="57460" y="1334"/>
                  <a:pt x="57675" y="370"/>
                </a:cubicBezTo>
                <a:cubicBezTo>
                  <a:pt x="57877" y="1334"/>
                  <a:pt x="58984" y="2085"/>
                  <a:pt x="58984" y="2085"/>
                </a:cubicBezTo>
                <a:cubicBezTo>
                  <a:pt x="58984" y="2085"/>
                  <a:pt x="60080" y="1334"/>
                  <a:pt x="60294" y="370"/>
                </a:cubicBezTo>
                <a:cubicBezTo>
                  <a:pt x="60497" y="1334"/>
                  <a:pt x="61604" y="2085"/>
                  <a:pt x="61604" y="2085"/>
                </a:cubicBezTo>
                <a:cubicBezTo>
                  <a:pt x="61604" y="2085"/>
                  <a:pt x="62961" y="1168"/>
                  <a:pt x="62961" y="60"/>
                </a:cubicBezTo>
                <a:lnTo>
                  <a:pt x="6296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524" name="Google Shape;524;p22"/>
          <p:cNvGrpSpPr/>
          <p:nvPr/>
        </p:nvGrpSpPr>
        <p:grpSpPr>
          <a:xfrm rot="6142053" flipH="1">
            <a:off x="-535318" y="607407"/>
            <a:ext cx="1752984" cy="1262712"/>
            <a:chOff x="3929350" y="5625525"/>
            <a:chExt cx="1258800" cy="909075"/>
          </a:xfrm>
        </p:grpSpPr>
        <p:sp>
          <p:nvSpPr>
            <p:cNvPr id="525" name="Google Shape;525;p22"/>
            <p:cNvSpPr/>
            <p:nvPr/>
          </p:nvSpPr>
          <p:spPr>
            <a:xfrm>
              <a:off x="4704450" y="6012775"/>
              <a:ext cx="65500" cy="108375"/>
            </a:xfrm>
            <a:custGeom>
              <a:avLst/>
              <a:gdLst/>
              <a:ahLst/>
              <a:cxnLst/>
              <a:rect l="l" t="t" r="r" b="b"/>
              <a:pathLst>
                <a:path w="2620" h="4335" extrusionOk="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" name="Google Shape;526;p22"/>
            <p:cNvSpPr/>
            <p:nvPr/>
          </p:nvSpPr>
          <p:spPr>
            <a:xfrm>
              <a:off x="4983050" y="6429200"/>
              <a:ext cx="93775" cy="105400"/>
            </a:xfrm>
            <a:custGeom>
              <a:avLst/>
              <a:gdLst/>
              <a:ahLst/>
              <a:cxnLst/>
              <a:rect l="l" t="t" r="r" b="b"/>
              <a:pathLst>
                <a:path w="3751" h="4216" extrusionOk="0">
                  <a:moveTo>
                    <a:pt x="1227" y="0"/>
                  </a:moveTo>
                  <a:cubicBezTo>
                    <a:pt x="870" y="476"/>
                    <a:pt x="453" y="929"/>
                    <a:pt x="1" y="1310"/>
                  </a:cubicBezTo>
                  <a:cubicBezTo>
                    <a:pt x="513" y="1643"/>
                    <a:pt x="1013" y="2000"/>
                    <a:pt x="1382" y="2620"/>
                  </a:cubicBezTo>
                  <a:cubicBezTo>
                    <a:pt x="1679" y="3143"/>
                    <a:pt x="1882" y="3644"/>
                    <a:pt x="2072" y="4215"/>
                  </a:cubicBezTo>
                  <a:cubicBezTo>
                    <a:pt x="2608" y="4144"/>
                    <a:pt x="2679" y="4060"/>
                    <a:pt x="3168" y="3858"/>
                  </a:cubicBezTo>
                  <a:cubicBezTo>
                    <a:pt x="3441" y="3751"/>
                    <a:pt x="3656" y="3632"/>
                    <a:pt x="3751" y="3370"/>
                  </a:cubicBezTo>
                  <a:cubicBezTo>
                    <a:pt x="3430" y="1953"/>
                    <a:pt x="2477" y="703"/>
                    <a:pt x="1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4811600" y="5869600"/>
              <a:ext cx="78900" cy="107125"/>
            </a:xfrm>
            <a:custGeom>
              <a:avLst/>
              <a:gdLst/>
              <a:ahLst/>
              <a:cxnLst/>
              <a:rect l="l" t="t" r="r" b="b"/>
              <a:pathLst>
                <a:path w="3156" h="428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4527050" y="6291975"/>
              <a:ext cx="107175" cy="86650"/>
            </a:xfrm>
            <a:custGeom>
              <a:avLst/>
              <a:gdLst/>
              <a:ahLst/>
              <a:cxnLst/>
              <a:rect l="l" t="t" r="r" b="b"/>
              <a:pathLst>
                <a:path w="4287" h="3466" extrusionOk="0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5079800" y="5818925"/>
              <a:ext cx="108350" cy="60525"/>
            </a:xfrm>
            <a:custGeom>
              <a:avLst/>
              <a:gdLst/>
              <a:ahLst/>
              <a:cxnLst/>
              <a:rect l="l" t="t" r="r" b="b"/>
              <a:pathLst>
                <a:path w="4334" h="2421" extrusionOk="0">
                  <a:moveTo>
                    <a:pt x="1775" y="1"/>
                  </a:moveTo>
                  <a:cubicBezTo>
                    <a:pt x="1172" y="1"/>
                    <a:pt x="568" y="104"/>
                    <a:pt x="0" y="313"/>
                  </a:cubicBezTo>
                  <a:cubicBezTo>
                    <a:pt x="143" y="896"/>
                    <a:pt x="191" y="1492"/>
                    <a:pt x="191" y="2087"/>
                  </a:cubicBezTo>
                  <a:cubicBezTo>
                    <a:pt x="607" y="1957"/>
                    <a:pt x="1043" y="1846"/>
                    <a:pt x="1525" y="1846"/>
                  </a:cubicBezTo>
                  <a:cubicBezTo>
                    <a:pt x="1704" y="1846"/>
                    <a:pt x="1890" y="1861"/>
                    <a:pt x="2084" y="1897"/>
                  </a:cubicBezTo>
                  <a:cubicBezTo>
                    <a:pt x="2667" y="2016"/>
                    <a:pt x="3191" y="2194"/>
                    <a:pt x="3739" y="2420"/>
                  </a:cubicBezTo>
                  <a:cubicBezTo>
                    <a:pt x="4036" y="1968"/>
                    <a:pt x="4024" y="1861"/>
                    <a:pt x="4191" y="1349"/>
                  </a:cubicBezTo>
                  <a:cubicBezTo>
                    <a:pt x="4274" y="1075"/>
                    <a:pt x="4334" y="837"/>
                    <a:pt x="4191" y="587"/>
                  </a:cubicBezTo>
                  <a:cubicBezTo>
                    <a:pt x="3450" y="199"/>
                    <a:pt x="2613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4655325" y="5625525"/>
              <a:ext cx="79500" cy="106900"/>
            </a:xfrm>
            <a:custGeom>
              <a:avLst/>
              <a:gdLst/>
              <a:ahLst/>
              <a:cxnLst/>
              <a:rect l="l" t="t" r="r" b="b"/>
              <a:pathLst>
                <a:path w="3180" h="4276" extrusionOk="0">
                  <a:moveTo>
                    <a:pt x="1834" y="0"/>
                  </a:moveTo>
                  <a:cubicBezTo>
                    <a:pt x="1263" y="167"/>
                    <a:pt x="668" y="286"/>
                    <a:pt x="72" y="322"/>
                  </a:cubicBezTo>
                  <a:cubicBezTo>
                    <a:pt x="1" y="1774"/>
                    <a:pt x="548" y="3251"/>
                    <a:pt x="1560" y="4251"/>
                  </a:cubicBezTo>
                  <a:cubicBezTo>
                    <a:pt x="1619" y="4268"/>
                    <a:pt x="1674" y="4276"/>
                    <a:pt x="1727" y="4276"/>
                  </a:cubicBezTo>
                  <a:cubicBezTo>
                    <a:pt x="1934" y="4276"/>
                    <a:pt x="2107" y="4160"/>
                    <a:pt x="2287" y="4037"/>
                  </a:cubicBezTo>
                  <a:cubicBezTo>
                    <a:pt x="2739" y="3715"/>
                    <a:pt x="2846" y="3703"/>
                    <a:pt x="3180" y="3287"/>
                  </a:cubicBezTo>
                  <a:cubicBezTo>
                    <a:pt x="2811" y="2822"/>
                    <a:pt x="2489" y="2382"/>
                    <a:pt x="2203" y="1858"/>
                  </a:cubicBezTo>
                  <a:cubicBezTo>
                    <a:pt x="1858" y="1215"/>
                    <a:pt x="1834" y="596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4621400" y="58044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70" y="2965"/>
                  </a:cubicBezTo>
                  <a:cubicBezTo>
                    <a:pt x="762" y="3322"/>
                    <a:pt x="810" y="3429"/>
                    <a:pt x="1286" y="3679"/>
                  </a:cubicBezTo>
                  <a:cubicBezTo>
                    <a:pt x="1655" y="3203"/>
                    <a:pt x="2013" y="2798"/>
                    <a:pt x="2477" y="2417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30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4843750" y="6165475"/>
              <a:ext cx="105100" cy="91700"/>
            </a:xfrm>
            <a:custGeom>
              <a:avLst/>
              <a:gdLst/>
              <a:ahLst/>
              <a:cxnLst/>
              <a:rect l="l" t="t" r="r" b="b"/>
              <a:pathLst>
                <a:path w="4204" h="3668" extrusionOk="0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" name="Google Shape;533;p22"/>
            <p:cNvSpPr/>
            <p:nvPr/>
          </p:nvSpPr>
          <p:spPr>
            <a:xfrm>
              <a:off x="3929350" y="5989850"/>
              <a:ext cx="86950" cy="106425"/>
            </a:xfrm>
            <a:custGeom>
              <a:avLst/>
              <a:gdLst/>
              <a:ahLst/>
              <a:cxnLst/>
              <a:rect l="l" t="t" r="r" b="b"/>
              <a:pathLst>
                <a:path w="3478" h="4257" extrusionOk="0">
                  <a:moveTo>
                    <a:pt x="1703" y="1"/>
                  </a:moveTo>
                  <a:cubicBezTo>
                    <a:pt x="1167" y="239"/>
                    <a:pt x="584" y="429"/>
                    <a:pt x="0" y="548"/>
                  </a:cubicBezTo>
                  <a:cubicBezTo>
                    <a:pt x="108" y="1977"/>
                    <a:pt x="834" y="3358"/>
                    <a:pt x="2001" y="4251"/>
                  </a:cubicBezTo>
                  <a:cubicBezTo>
                    <a:pt x="2029" y="4255"/>
                    <a:pt x="2056" y="4256"/>
                    <a:pt x="2082" y="4256"/>
                  </a:cubicBezTo>
                  <a:cubicBezTo>
                    <a:pt x="2324" y="4256"/>
                    <a:pt x="2497" y="4114"/>
                    <a:pt x="2679" y="3942"/>
                  </a:cubicBezTo>
                  <a:cubicBezTo>
                    <a:pt x="3084" y="3584"/>
                    <a:pt x="3191" y="3549"/>
                    <a:pt x="3477" y="3096"/>
                  </a:cubicBezTo>
                  <a:cubicBezTo>
                    <a:pt x="3037" y="2680"/>
                    <a:pt x="2656" y="2287"/>
                    <a:pt x="2310" y="1799"/>
                  </a:cubicBezTo>
                  <a:cubicBezTo>
                    <a:pt x="1882" y="1203"/>
                    <a:pt x="1774" y="596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4285050" y="59440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81" y="2965"/>
                  </a:cubicBezTo>
                  <a:cubicBezTo>
                    <a:pt x="762" y="3322"/>
                    <a:pt x="810" y="3417"/>
                    <a:pt x="1286" y="3679"/>
                  </a:cubicBezTo>
                  <a:cubicBezTo>
                    <a:pt x="1655" y="3203"/>
                    <a:pt x="2013" y="2798"/>
                    <a:pt x="2477" y="2405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29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9"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8" name="Google Shape;618;p27"/>
          <p:cNvGrpSpPr/>
          <p:nvPr/>
        </p:nvGrpSpPr>
        <p:grpSpPr>
          <a:xfrm>
            <a:off x="10981961" y="4525484"/>
            <a:ext cx="1050120" cy="454897"/>
            <a:chOff x="3165550" y="1111875"/>
            <a:chExt cx="604875" cy="261375"/>
          </a:xfrm>
        </p:grpSpPr>
        <p:sp>
          <p:nvSpPr>
            <p:cNvPr id="619" name="Google Shape;619;p27"/>
            <p:cNvSpPr/>
            <p:nvPr/>
          </p:nvSpPr>
          <p:spPr>
            <a:xfrm>
              <a:off x="3165550" y="1111875"/>
              <a:ext cx="604875" cy="261375"/>
            </a:xfrm>
            <a:custGeom>
              <a:avLst/>
              <a:gdLst/>
              <a:ahLst/>
              <a:cxnLst/>
              <a:rect l="l" t="t" r="r" b="b"/>
              <a:pathLst>
                <a:path w="24195" h="10455" extrusionOk="0">
                  <a:moveTo>
                    <a:pt x="299" y="10097"/>
                  </a:moveTo>
                  <a:cubicBezTo>
                    <a:pt x="882" y="10383"/>
                    <a:pt x="858" y="10276"/>
                    <a:pt x="1751" y="10240"/>
                  </a:cubicBezTo>
                  <a:cubicBezTo>
                    <a:pt x="3132" y="10216"/>
                    <a:pt x="4490" y="10192"/>
                    <a:pt x="5847" y="10097"/>
                  </a:cubicBezTo>
                  <a:cubicBezTo>
                    <a:pt x="10431" y="9764"/>
                    <a:pt x="15110" y="10180"/>
                    <a:pt x="19670" y="10347"/>
                  </a:cubicBezTo>
                  <a:cubicBezTo>
                    <a:pt x="20706" y="10371"/>
                    <a:pt x="21718" y="10287"/>
                    <a:pt x="22742" y="10323"/>
                  </a:cubicBezTo>
                  <a:cubicBezTo>
                    <a:pt x="22944" y="10323"/>
                    <a:pt x="23730" y="10454"/>
                    <a:pt x="23897" y="10276"/>
                  </a:cubicBezTo>
                  <a:cubicBezTo>
                    <a:pt x="24194" y="9942"/>
                    <a:pt x="24052" y="8918"/>
                    <a:pt x="24004" y="8537"/>
                  </a:cubicBezTo>
                  <a:cubicBezTo>
                    <a:pt x="23885" y="7573"/>
                    <a:pt x="23563" y="6668"/>
                    <a:pt x="23182" y="5787"/>
                  </a:cubicBezTo>
                  <a:cubicBezTo>
                    <a:pt x="22111" y="3322"/>
                    <a:pt x="20849" y="834"/>
                    <a:pt x="17968" y="167"/>
                  </a:cubicBezTo>
                  <a:cubicBezTo>
                    <a:pt x="17253" y="0"/>
                    <a:pt x="16360" y="215"/>
                    <a:pt x="15658" y="358"/>
                  </a:cubicBezTo>
                  <a:cubicBezTo>
                    <a:pt x="12764" y="965"/>
                    <a:pt x="10800" y="3477"/>
                    <a:pt x="8419" y="4977"/>
                  </a:cubicBezTo>
                  <a:cubicBezTo>
                    <a:pt x="8050" y="5192"/>
                    <a:pt x="7633" y="5489"/>
                    <a:pt x="7216" y="5596"/>
                  </a:cubicBezTo>
                  <a:cubicBezTo>
                    <a:pt x="6383" y="5834"/>
                    <a:pt x="5490" y="5596"/>
                    <a:pt x="4633" y="5632"/>
                  </a:cubicBezTo>
                  <a:cubicBezTo>
                    <a:pt x="3704" y="5680"/>
                    <a:pt x="2632" y="6108"/>
                    <a:pt x="1870" y="6632"/>
                  </a:cubicBezTo>
                  <a:cubicBezTo>
                    <a:pt x="1013" y="7228"/>
                    <a:pt x="668" y="8180"/>
                    <a:pt x="311" y="9109"/>
                  </a:cubicBezTo>
                  <a:cubicBezTo>
                    <a:pt x="215" y="9406"/>
                    <a:pt x="1" y="9942"/>
                    <a:pt x="299" y="100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3554900" y="1227400"/>
              <a:ext cx="29200" cy="47325"/>
            </a:xfrm>
            <a:custGeom>
              <a:avLst/>
              <a:gdLst/>
              <a:ahLst/>
              <a:cxnLst/>
              <a:rect l="l" t="t" r="r" b="b"/>
              <a:pathLst>
                <a:path w="1168" h="1893" extrusionOk="0">
                  <a:moveTo>
                    <a:pt x="266" y="1"/>
                  </a:moveTo>
                  <a:cubicBezTo>
                    <a:pt x="219" y="1"/>
                    <a:pt x="172" y="15"/>
                    <a:pt x="131" y="47"/>
                  </a:cubicBezTo>
                  <a:cubicBezTo>
                    <a:pt x="24" y="118"/>
                    <a:pt x="0" y="285"/>
                    <a:pt x="72" y="380"/>
                  </a:cubicBezTo>
                  <a:cubicBezTo>
                    <a:pt x="298" y="702"/>
                    <a:pt x="655" y="1237"/>
                    <a:pt x="679" y="1654"/>
                  </a:cubicBezTo>
                  <a:cubicBezTo>
                    <a:pt x="679" y="1785"/>
                    <a:pt x="786" y="1892"/>
                    <a:pt x="917" y="1892"/>
                  </a:cubicBezTo>
                  <a:cubicBezTo>
                    <a:pt x="1072" y="1892"/>
                    <a:pt x="1167" y="1773"/>
                    <a:pt x="1167" y="1618"/>
                  </a:cubicBezTo>
                  <a:cubicBezTo>
                    <a:pt x="1143" y="1118"/>
                    <a:pt x="798" y="559"/>
                    <a:pt x="465" y="106"/>
                  </a:cubicBezTo>
                  <a:cubicBezTo>
                    <a:pt x="420" y="40"/>
                    <a:pt x="344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3587650" y="1226550"/>
              <a:ext cx="30675" cy="52625"/>
            </a:xfrm>
            <a:custGeom>
              <a:avLst/>
              <a:gdLst/>
              <a:ahLst/>
              <a:cxnLst/>
              <a:rect l="l" t="t" r="r" b="b"/>
              <a:pathLst>
                <a:path w="1227" h="2105" extrusionOk="0">
                  <a:moveTo>
                    <a:pt x="276" y="1"/>
                  </a:moveTo>
                  <a:cubicBezTo>
                    <a:pt x="226" y="1"/>
                    <a:pt x="174" y="16"/>
                    <a:pt x="131" y="45"/>
                  </a:cubicBezTo>
                  <a:cubicBezTo>
                    <a:pt x="12" y="116"/>
                    <a:pt x="0" y="283"/>
                    <a:pt x="71" y="390"/>
                  </a:cubicBezTo>
                  <a:cubicBezTo>
                    <a:pt x="488" y="974"/>
                    <a:pt x="726" y="1474"/>
                    <a:pt x="738" y="1867"/>
                  </a:cubicBezTo>
                  <a:cubicBezTo>
                    <a:pt x="738" y="1998"/>
                    <a:pt x="845" y="2105"/>
                    <a:pt x="976" y="2105"/>
                  </a:cubicBezTo>
                  <a:cubicBezTo>
                    <a:pt x="1131" y="2105"/>
                    <a:pt x="1226" y="1986"/>
                    <a:pt x="1226" y="1831"/>
                  </a:cubicBezTo>
                  <a:cubicBezTo>
                    <a:pt x="1203" y="1355"/>
                    <a:pt x="941" y="759"/>
                    <a:pt x="464" y="105"/>
                  </a:cubicBezTo>
                  <a:cubicBezTo>
                    <a:pt x="422" y="34"/>
                    <a:pt x="350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3313800" y="1289325"/>
              <a:ext cx="26800" cy="51775"/>
            </a:xfrm>
            <a:custGeom>
              <a:avLst/>
              <a:gdLst/>
              <a:ahLst/>
              <a:cxnLst/>
              <a:rect l="l" t="t" r="r" b="b"/>
              <a:pathLst>
                <a:path w="1072" h="2071" extrusionOk="0">
                  <a:moveTo>
                    <a:pt x="794" y="1"/>
                  </a:moveTo>
                  <a:cubicBezTo>
                    <a:pt x="713" y="1"/>
                    <a:pt x="628" y="49"/>
                    <a:pt x="572" y="130"/>
                  </a:cubicBezTo>
                  <a:cubicBezTo>
                    <a:pt x="310" y="606"/>
                    <a:pt x="119" y="1165"/>
                    <a:pt x="12" y="1796"/>
                  </a:cubicBezTo>
                  <a:cubicBezTo>
                    <a:pt x="0" y="1927"/>
                    <a:pt x="84" y="2058"/>
                    <a:pt x="215" y="2070"/>
                  </a:cubicBezTo>
                  <a:lnTo>
                    <a:pt x="262" y="2070"/>
                  </a:lnTo>
                  <a:cubicBezTo>
                    <a:pt x="381" y="2070"/>
                    <a:pt x="488" y="1987"/>
                    <a:pt x="488" y="1868"/>
                  </a:cubicBezTo>
                  <a:cubicBezTo>
                    <a:pt x="572" y="1284"/>
                    <a:pt x="750" y="784"/>
                    <a:pt x="989" y="368"/>
                  </a:cubicBezTo>
                  <a:cubicBezTo>
                    <a:pt x="1072" y="260"/>
                    <a:pt x="1024" y="94"/>
                    <a:pt x="905" y="34"/>
                  </a:cubicBezTo>
                  <a:cubicBezTo>
                    <a:pt x="871" y="11"/>
                    <a:pt x="833" y="1"/>
                    <a:pt x="7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23" name="Google Shape;623;p27"/>
          <p:cNvSpPr/>
          <p:nvPr/>
        </p:nvSpPr>
        <p:spPr>
          <a:xfrm>
            <a:off x="66" y="3998134"/>
            <a:ext cx="12162027" cy="2849668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4" name="Google Shape;624;p27"/>
          <p:cNvSpPr/>
          <p:nvPr/>
        </p:nvSpPr>
        <p:spPr>
          <a:xfrm>
            <a:off x="611116" y="2326852"/>
            <a:ext cx="1292999" cy="299653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5" name="Google Shape;625;p27"/>
          <p:cNvSpPr/>
          <p:nvPr/>
        </p:nvSpPr>
        <p:spPr>
          <a:xfrm>
            <a:off x="1514228" y="4550985"/>
            <a:ext cx="333573" cy="403857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6" name="Google Shape;626;p27"/>
          <p:cNvSpPr/>
          <p:nvPr/>
        </p:nvSpPr>
        <p:spPr>
          <a:xfrm>
            <a:off x="8857666" y="6242301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7" name="Google Shape;627;p27"/>
          <p:cNvSpPr/>
          <p:nvPr/>
        </p:nvSpPr>
        <p:spPr>
          <a:xfrm>
            <a:off x="11290716" y="5221018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8" name="Google Shape;628;p27"/>
          <p:cNvSpPr/>
          <p:nvPr/>
        </p:nvSpPr>
        <p:spPr>
          <a:xfrm>
            <a:off x="354139" y="4622567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9" name="Google Shape;629;p27"/>
          <p:cNvSpPr/>
          <p:nvPr/>
        </p:nvSpPr>
        <p:spPr>
          <a:xfrm>
            <a:off x="2765858" y="5723667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30" name="Google Shape;630;p27"/>
          <p:cNvGrpSpPr/>
          <p:nvPr/>
        </p:nvGrpSpPr>
        <p:grpSpPr>
          <a:xfrm>
            <a:off x="462693" y="5596654"/>
            <a:ext cx="1968408" cy="1301484"/>
            <a:chOff x="4657725" y="1431175"/>
            <a:chExt cx="1117125" cy="736800"/>
          </a:xfrm>
        </p:grpSpPr>
        <p:sp>
          <p:nvSpPr>
            <p:cNvPr id="631" name="Google Shape;631;p27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2" name="Google Shape;632;p27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3" name="Google Shape;633;p27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" name="Google Shape;637;p27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" name="Google Shape;638;p27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39" name="Google Shape;639;p27"/>
          <p:cNvSpPr/>
          <p:nvPr/>
        </p:nvSpPr>
        <p:spPr>
          <a:xfrm>
            <a:off x="10032384" y="5221034"/>
            <a:ext cx="333573" cy="403857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40" name="Google Shape;640;p27"/>
          <p:cNvGrpSpPr/>
          <p:nvPr/>
        </p:nvGrpSpPr>
        <p:grpSpPr>
          <a:xfrm>
            <a:off x="3153965" y="5855509"/>
            <a:ext cx="2406202" cy="1036980"/>
            <a:chOff x="3587650" y="1532750"/>
            <a:chExt cx="695925" cy="299175"/>
          </a:xfrm>
        </p:grpSpPr>
        <p:sp>
          <p:nvSpPr>
            <p:cNvPr id="641" name="Google Shape;641;p27"/>
            <p:cNvSpPr/>
            <p:nvPr/>
          </p:nvSpPr>
          <p:spPr>
            <a:xfrm>
              <a:off x="3587650" y="1532750"/>
              <a:ext cx="695925" cy="299175"/>
            </a:xfrm>
            <a:custGeom>
              <a:avLst/>
              <a:gdLst/>
              <a:ahLst/>
              <a:cxnLst/>
              <a:rect l="l" t="t" r="r" b="b"/>
              <a:pathLst>
                <a:path w="27837" h="11967" extrusionOk="0">
                  <a:moveTo>
                    <a:pt x="381" y="11859"/>
                  </a:moveTo>
                  <a:cubicBezTo>
                    <a:pt x="786" y="11669"/>
                    <a:pt x="1512" y="11728"/>
                    <a:pt x="1881" y="11717"/>
                  </a:cubicBezTo>
                  <a:cubicBezTo>
                    <a:pt x="3191" y="11657"/>
                    <a:pt x="4501" y="11764"/>
                    <a:pt x="5798" y="11669"/>
                  </a:cubicBezTo>
                  <a:cubicBezTo>
                    <a:pt x="11013" y="11312"/>
                    <a:pt x="16264" y="11764"/>
                    <a:pt x="21467" y="11609"/>
                  </a:cubicBezTo>
                  <a:cubicBezTo>
                    <a:pt x="23062" y="11562"/>
                    <a:pt x="24658" y="11609"/>
                    <a:pt x="26241" y="11502"/>
                  </a:cubicBezTo>
                  <a:cubicBezTo>
                    <a:pt x="26682" y="11478"/>
                    <a:pt x="27837" y="11657"/>
                    <a:pt x="27801" y="11050"/>
                  </a:cubicBezTo>
                  <a:cubicBezTo>
                    <a:pt x="27754" y="10312"/>
                    <a:pt x="27218" y="9621"/>
                    <a:pt x="26837" y="9026"/>
                  </a:cubicBezTo>
                  <a:cubicBezTo>
                    <a:pt x="26396" y="8311"/>
                    <a:pt x="25908" y="7430"/>
                    <a:pt x="25277" y="6847"/>
                  </a:cubicBezTo>
                  <a:cubicBezTo>
                    <a:pt x="24301" y="5954"/>
                    <a:pt x="23158" y="5466"/>
                    <a:pt x="21884" y="5156"/>
                  </a:cubicBezTo>
                  <a:cubicBezTo>
                    <a:pt x="20276" y="4763"/>
                    <a:pt x="18359" y="5311"/>
                    <a:pt x="16907" y="4454"/>
                  </a:cubicBezTo>
                  <a:cubicBezTo>
                    <a:pt x="14907" y="3275"/>
                    <a:pt x="13573" y="1"/>
                    <a:pt x="10799" y="906"/>
                  </a:cubicBezTo>
                  <a:cubicBezTo>
                    <a:pt x="9311" y="1406"/>
                    <a:pt x="8406" y="2477"/>
                    <a:pt x="7680" y="3799"/>
                  </a:cubicBezTo>
                  <a:cubicBezTo>
                    <a:pt x="7227" y="4620"/>
                    <a:pt x="6870" y="5585"/>
                    <a:pt x="6048" y="6121"/>
                  </a:cubicBezTo>
                  <a:cubicBezTo>
                    <a:pt x="5667" y="6371"/>
                    <a:pt x="4786" y="6168"/>
                    <a:pt x="4346" y="6144"/>
                  </a:cubicBezTo>
                  <a:cubicBezTo>
                    <a:pt x="3405" y="6109"/>
                    <a:pt x="2477" y="6406"/>
                    <a:pt x="1691" y="6895"/>
                  </a:cubicBezTo>
                  <a:cubicBezTo>
                    <a:pt x="667" y="7537"/>
                    <a:pt x="0" y="9085"/>
                    <a:pt x="71" y="10276"/>
                  </a:cubicBezTo>
                  <a:cubicBezTo>
                    <a:pt x="95" y="10728"/>
                    <a:pt x="71" y="11074"/>
                    <a:pt x="179" y="11538"/>
                  </a:cubicBezTo>
                  <a:cubicBezTo>
                    <a:pt x="191" y="11681"/>
                    <a:pt x="191" y="11967"/>
                    <a:pt x="381" y="11859"/>
                  </a:cubicBezTo>
                  <a:close/>
                </a:path>
              </a:pathLst>
            </a:custGeom>
            <a:solidFill>
              <a:srgbClr val="CE9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" name="Google Shape;642;p27"/>
            <p:cNvSpPr/>
            <p:nvPr/>
          </p:nvSpPr>
          <p:spPr>
            <a:xfrm>
              <a:off x="3795400" y="1639500"/>
              <a:ext cx="27700" cy="50750"/>
            </a:xfrm>
            <a:custGeom>
              <a:avLst/>
              <a:gdLst/>
              <a:ahLst/>
              <a:cxnLst/>
              <a:rect l="l" t="t" r="r" b="b"/>
              <a:pathLst>
                <a:path w="1108" h="2030" extrusionOk="0">
                  <a:moveTo>
                    <a:pt x="832" y="1"/>
                  </a:moveTo>
                  <a:cubicBezTo>
                    <a:pt x="729" y="1"/>
                    <a:pt x="641" y="57"/>
                    <a:pt x="596" y="148"/>
                  </a:cubicBezTo>
                  <a:cubicBezTo>
                    <a:pt x="536" y="267"/>
                    <a:pt x="489" y="374"/>
                    <a:pt x="429" y="493"/>
                  </a:cubicBezTo>
                  <a:cubicBezTo>
                    <a:pt x="239" y="874"/>
                    <a:pt x="60" y="1279"/>
                    <a:pt x="24" y="1755"/>
                  </a:cubicBezTo>
                  <a:cubicBezTo>
                    <a:pt x="1" y="1898"/>
                    <a:pt x="108" y="2017"/>
                    <a:pt x="239" y="2029"/>
                  </a:cubicBezTo>
                  <a:lnTo>
                    <a:pt x="263" y="2029"/>
                  </a:lnTo>
                  <a:cubicBezTo>
                    <a:pt x="394" y="2029"/>
                    <a:pt x="501" y="1922"/>
                    <a:pt x="524" y="1803"/>
                  </a:cubicBezTo>
                  <a:cubicBezTo>
                    <a:pt x="572" y="1410"/>
                    <a:pt x="715" y="1077"/>
                    <a:pt x="894" y="696"/>
                  </a:cubicBezTo>
                  <a:cubicBezTo>
                    <a:pt x="953" y="577"/>
                    <a:pt x="1001" y="458"/>
                    <a:pt x="1060" y="339"/>
                  </a:cubicBezTo>
                  <a:cubicBezTo>
                    <a:pt x="1108" y="208"/>
                    <a:pt x="1048" y="77"/>
                    <a:pt x="929" y="17"/>
                  </a:cubicBezTo>
                  <a:cubicBezTo>
                    <a:pt x="896" y="6"/>
                    <a:pt x="863" y="1"/>
                    <a:pt x="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3816825" y="1650825"/>
              <a:ext cx="24150" cy="51325"/>
            </a:xfrm>
            <a:custGeom>
              <a:avLst/>
              <a:gdLst/>
              <a:ahLst/>
              <a:cxnLst/>
              <a:rect l="l" t="t" r="r" b="b"/>
              <a:pathLst>
                <a:path w="966" h="2053" extrusionOk="0">
                  <a:moveTo>
                    <a:pt x="694" y="0"/>
                  </a:moveTo>
                  <a:cubicBezTo>
                    <a:pt x="593" y="0"/>
                    <a:pt x="499" y="56"/>
                    <a:pt x="453" y="147"/>
                  </a:cubicBezTo>
                  <a:cubicBezTo>
                    <a:pt x="299" y="528"/>
                    <a:pt x="203" y="921"/>
                    <a:pt x="132" y="1290"/>
                  </a:cubicBezTo>
                  <a:cubicBezTo>
                    <a:pt x="96" y="1457"/>
                    <a:pt x="72" y="1600"/>
                    <a:pt x="25" y="1755"/>
                  </a:cubicBezTo>
                  <a:cubicBezTo>
                    <a:pt x="1" y="1886"/>
                    <a:pt x="72" y="2017"/>
                    <a:pt x="203" y="2052"/>
                  </a:cubicBezTo>
                  <a:lnTo>
                    <a:pt x="263" y="2052"/>
                  </a:lnTo>
                  <a:cubicBezTo>
                    <a:pt x="382" y="2052"/>
                    <a:pt x="489" y="1981"/>
                    <a:pt x="513" y="1862"/>
                  </a:cubicBezTo>
                  <a:cubicBezTo>
                    <a:pt x="560" y="1695"/>
                    <a:pt x="596" y="1529"/>
                    <a:pt x="620" y="1386"/>
                  </a:cubicBezTo>
                  <a:cubicBezTo>
                    <a:pt x="691" y="1029"/>
                    <a:pt x="775" y="683"/>
                    <a:pt x="918" y="338"/>
                  </a:cubicBezTo>
                  <a:cubicBezTo>
                    <a:pt x="965" y="207"/>
                    <a:pt x="906" y="76"/>
                    <a:pt x="787" y="17"/>
                  </a:cubicBezTo>
                  <a:cubicBezTo>
                    <a:pt x="756" y="5"/>
                    <a:pt x="725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44" name="Google Shape;644;p27"/>
          <p:cNvGrpSpPr/>
          <p:nvPr/>
        </p:nvGrpSpPr>
        <p:grpSpPr>
          <a:xfrm flipH="1">
            <a:off x="10456743" y="5745257"/>
            <a:ext cx="1190583" cy="787099"/>
            <a:chOff x="4657725" y="1431175"/>
            <a:chExt cx="1117125" cy="736800"/>
          </a:xfrm>
        </p:grpSpPr>
        <p:sp>
          <p:nvSpPr>
            <p:cNvPr id="645" name="Google Shape;645;p27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7" name="Google Shape;647;p27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8" name="Google Shape;648;p27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9" name="Google Shape;649;p27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0" name="Google Shape;650;p27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" name="Google Shape;651;p27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2" name="Google Shape;652;p27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53" name="Google Shape;653;p27"/>
          <p:cNvSpPr/>
          <p:nvPr/>
        </p:nvSpPr>
        <p:spPr>
          <a:xfrm>
            <a:off x="6481443" y="5676201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54" name="Google Shape;654;p27"/>
          <p:cNvGrpSpPr/>
          <p:nvPr/>
        </p:nvGrpSpPr>
        <p:grpSpPr>
          <a:xfrm flipH="1">
            <a:off x="-331078" y="257159"/>
            <a:ext cx="1851694" cy="1558312"/>
            <a:chOff x="370875" y="4219400"/>
            <a:chExt cx="1314775" cy="1103725"/>
          </a:xfrm>
        </p:grpSpPr>
        <p:sp>
          <p:nvSpPr>
            <p:cNvPr id="655" name="Google Shape;655;p27"/>
            <p:cNvSpPr/>
            <p:nvPr/>
          </p:nvSpPr>
          <p:spPr>
            <a:xfrm>
              <a:off x="1560900" y="5145700"/>
              <a:ext cx="124750" cy="147375"/>
            </a:xfrm>
            <a:custGeom>
              <a:avLst/>
              <a:gdLst/>
              <a:ahLst/>
              <a:cxnLst/>
              <a:rect l="l" t="t" r="r" b="b"/>
              <a:pathLst>
                <a:path w="4990" h="5895" extrusionOk="0">
                  <a:moveTo>
                    <a:pt x="1798" y="1"/>
                  </a:moveTo>
                  <a:cubicBezTo>
                    <a:pt x="1262" y="620"/>
                    <a:pt x="655" y="1191"/>
                    <a:pt x="0" y="1691"/>
                  </a:cubicBezTo>
                  <a:cubicBezTo>
                    <a:pt x="667" y="2179"/>
                    <a:pt x="1334" y="2715"/>
                    <a:pt x="1786" y="3632"/>
                  </a:cubicBezTo>
                  <a:cubicBezTo>
                    <a:pt x="2144" y="4370"/>
                    <a:pt x="2382" y="5096"/>
                    <a:pt x="2572" y="5894"/>
                  </a:cubicBezTo>
                  <a:cubicBezTo>
                    <a:pt x="3322" y="5847"/>
                    <a:pt x="3417" y="5739"/>
                    <a:pt x="4132" y="5489"/>
                  </a:cubicBezTo>
                  <a:cubicBezTo>
                    <a:pt x="4513" y="5358"/>
                    <a:pt x="4822" y="5216"/>
                    <a:pt x="4989" y="4858"/>
                  </a:cubicBezTo>
                  <a:cubicBezTo>
                    <a:pt x="4668" y="2882"/>
                    <a:pt x="3477" y="1060"/>
                    <a:pt x="17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6" name="Google Shape;656;p27"/>
            <p:cNvSpPr/>
            <p:nvPr/>
          </p:nvSpPr>
          <p:spPr>
            <a:xfrm>
              <a:off x="690250" y="5038250"/>
              <a:ext cx="93500" cy="149875"/>
            </a:xfrm>
            <a:custGeom>
              <a:avLst/>
              <a:gdLst/>
              <a:ahLst/>
              <a:cxnLst/>
              <a:rect l="l" t="t" r="r" b="b"/>
              <a:pathLst>
                <a:path w="3740" h="5995" extrusionOk="0">
                  <a:moveTo>
                    <a:pt x="1382" y="0"/>
                  </a:moveTo>
                  <a:cubicBezTo>
                    <a:pt x="310" y="1703"/>
                    <a:pt x="1" y="3846"/>
                    <a:pt x="536" y="5763"/>
                  </a:cubicBezTo>
                  <a:cubicBezTo>
                    <a:pt x="752" y="5945"/>
                    <a:pt x="993" y="5994"/>
                    <a:pt x="1255" y="5994"/>
                  </a:cubicBezTo>
                  <a:cubicBezTo>
                    <a:pt x="1354" y="5994"/>
                    <a:pt x="1456" y="5987"/>
                    <a:pt x="1560" y="5977"/>
                  </a:cubicBezTo>
                  <a:cubicBezTo>
                    <a:pt x="2310" y="5894"/>
                    <a:pt x="2441" y="5954"/>
                    <a:pt x="3144" y="5692"/>
                  </a:cubicBezTo>
                  <a:cubicBezTo>
                    <a:pt x="2989" y="4870"/>
                    <a:pt x="2906" y="4108"/>
                    <a:pt x="2918" y="3298"/>
                  </a:cubicBezTo>
                  <a:cubicBezTo>
                    <a:pt x="2941" y="2298"/>
                    <a:pt x="3334" y="1524"/>
                    <a:pt x="3739" y="798"/>
                  </a:cubicBezTo>
                  <a:cubicBezTo>
                    <a:pt x="2918" y="620"/>
                    <a:pt x="2144" y="346"/>
                    <a:pt x="1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7" name="Google Shape;657;p27"/>
            <p:cNvSpPr/>
            <p:nvPr/>
          </p:nvSpPr>
          <p:spPr>
            <a:xfrm>
              <a:off x="893250" y="4219400"/>
              <a:ext cx="124750" cy="147375"/>
            </a:xfrm>
            <a:custGeom>
              <a:avLst/>
              <a:gdLst/>
              <a:ahLst/>
              <a:cxnLst/>
              <a:rect l="l" t="t" r="r" b="b"/>
              <a:pathLst>
                <a:path w="4990" h="5895" extrusionOk="0">
                  <a:moveTo>
                    <a:pt x="1810" y="0"/>
                  </a:moveTo>
                  <a:cubicBezTo>
                    <a:pt x="1275" y="631"/>
                    <a:pt x="656" y="1191"/>
                    <a:pt x="1" y="1703"/>
                  </a:cubicBezTo>
                  <a:cubicBezTo>
                    <a:pt x="679" y="2191"/>
                    <a:pt x="1346" y="2727"/>
                    <a:pt x="1787" y="3632"/>
                  </a:cubicBezTo>
                  <a:cubicBezTo>
                    <a:pt x="2144" y="4382"/>
                    <a:pt x="2382" y="5108"/>
                    <a:pt x="2584" y="5894"/>
                  </a:cubicBezTo>
                  <a:cubicBezTo>
                    <a:pt x="3323" y="5858"/>
                    <a:pt x="3430" y="5751"/>
                    <a:pt x="4144" y="5501"/>
                  </a:cubicBezTo>
                  <a:cubicBezTo>
                    <a:pt x="4513" y="5358"/>
                    <a:pt x="4823" y="5227"/>
                    <a:pt x="4989" y="4870"/>
                  </a:cubicBezTo>
                  <a:cubicBezTo>
                    <a:pt x="4680" y="2894"/>
                    <a:pt x="3489" y="1072"/>
                    <a:pt x="1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8" name="Google Shape;658;p27"/>
            <p:cNvSpPr/>
            <p:nvPr/>
          </p:nvSpPr>
          <p:spPr>
            <a:xfrm>
              <a:off x="593225" y="4433700"/>
              <a:ext cx="106575" cy="149825"/>
            </a:xfrm>
            <a:custGeom>
              <a:avLst/>
              <a:gdLst/>
              <a:ahLst/>
              <a:cxnLst/>
              <a:rect l="l" t="t" r="r" b="b"/>
              <a:pathLst>
                <a:path w="4263" h="5993" extrusionOk="0">
                  <a:moveTo>
                    <a:pt x="2119" y="1"/>
                  </a:moveTo>
                  <a:cubicBezTo>
                    <a:pt x="1453" y="501"/>
                    <a:pt x="738" y="918"/>
                    <a:pt x="0" y="1275"/>
                  </a:cubicBezTo>
                  <a:cubicBezTo>
                    <a:pt x="536" y="1894"/>
                    <a:pt x="1084" y="2561"/>
                    <a:pt x="1310" y="3549"/>
                  </a:cubicBezTo>
                  <a:cubicBezTo>
                    <a:pt x="1500" y="4347"/>
                    <a:pt x="1560" y="5109"/>
                    <a:pt x="1572" y="5930"/>
                  </a:cubicBezTo>
                  <a:cubicBezTo>
                    <a:pt x="1852" y="5975"/>
                    <a:pt x="2044" y="5993"/>
                    <a:pt x="2213" y="5993"/>
                  </a:cubicBezTo>
                  <a:cubicBezTo>
                    <a:pt x="2497" y="5993"/>
                    <a:pt x="2717" y="5942"/>
                    <a:pt x="3179" y="5883"/>
                  </a:cubicBezTo>
                  <a:cubicBezTo>
                    <a:pt x="3572" y="5835"/>
                    <a:pt x="3905" y="5775"/>
                    <a:pt x="4144" y="5454"/>
                  </a:cubicBezTo>
                  <a:cubicBezTo>
                    <a:pt x="4263" y="3454"/>
                    <a:pt x="3524" y="1418"/>
                    <a:pt x="2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9" name="Google Shape;659;p27"/>
            <p:cNvSpPr/>
            <p:nvPr/>
          </p:nvSpPr>
          <p:spPr>
            <a:xfrm>
              <a:off x="895625" y="4659925"/>
              <a:ext cx="128625" cy="146475"/>
            </a:xfrm>
            <a:custGeom>
              <a:avLst/>
              <a:gdLst/>
              <a:ahLst/>
              <a:cxnLst/>
              <a:rect l="l" t="t" r="r" b="b"/>
              <a:pathLst>
                <a:path w="5145" h="5859" extrusionOk="0">
                  <a:moveTo>
                    <a:pt x="3442" y="1"/>
                  </a:moveTo>
                  <a:cubicBezTo>
                    <a:pt x="1715" y="1001"/>
                    <a:pt x="430" y="2763"/>
                    <a:pt x="1" y="4704"/>
                  </a:cubicBezTo>
                  <a:cubicBezTo>
                    <a:pt x="144" y="5085"/>
                    <a:pt x="441" y="5227"/>
                    <a:pt x="822" y="5382"/>
                  </a:cubicBezTo>
                  <a:cubicBezTo>
                    <a:pt x="1513" y="5656"/>
                    <a:pt x="1608" y="5763"/>
                    <a:pt x="2346" y="5859"/>
                  </a:cubicBezTo>
                  <a:cubicBezTo>
                    <a:pt x="2585" y="5061"/>
                    <a:pt x="2858" y="4346"/>
                    <a:pt x="3263" y="3632"/>
                  </a:cubicBezTo>
                  <a:cubicBezTo>
                    <a:pt x="3751" y="2739"/>
                    <a:pt x="4466" y="2251"/>
                    <a:pt x="5144" y="1787"/>
                  </a:cubicBezTo>
                  <a:cubicBezTo>
                    <a:pt x="4525" y="1251"/>
                    <a:pt x="3942" y="655"/>
                    <a:pt x="3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0" name="Google Shape;660;p27"/>
            <p:cNvSpPr/>
            <p:nvPr/>
          </p:nvSpPr>
          <p:spPr>
            <a:xfrm>
              <a:off x="1401350" y="4965625"/>
              <a:ext cx="120875" cy="148250"/>
            </a:xfrm>
            <a:custGeom>
              <a:avLst/>
              <a:gdLst/>
              <a:ahLst/>
              <a:cxnLst/>
              <a:rect l="l" t="t" r="r" b="b"/>
              <a:pathLst>
                <a:path w="4835" h="5930" extrusionOk="0">
                  <a:moveTo>
                    <a:pt x="2953" y="0"/>
                  </a:moveTo>
                  <a:cubicBezTo>
                    <a:pt x="1334" y="1155"/>
                    <a:pt x="239" y="3036"/>
                    <a:pt x="1" y="5025"/>
                  </a:cubicBezTo>
                  <a:cubicBezTo>
                    <a:pt x="179" y="5382"/>
                    <a:pt x="501" y="5489"/>
                    <a:pt x="870" y="5608"/>
                  </a:cubicBezTo>
                  <a:cubicBezTo>
                    <a:pt x="1584" y="5811"/>
                    <a:pt x="1703" y="5918"/>
                    <a:pt x="2453" y="5930"/>
                  </a:cubicBezTo>
                  <a:cubicBezTo>
                    <a:pt x="2620" y="5108"/>
                    <a:pt x="2811" y="4382"/>
                    <a:pt x="3132" y="3620"/>
                  </a:cubicBezTo>
                  <a:cubicBezTo>
                    <a:pt x="3537" y="2691"/>
                    <a:pt x="4192" y="2120"/>
                    <a:pt x="4835" y="1608"/>
                  </a:cubicBezTo>
                  <a:cubicBezTo>
                    <a:pt x="4168" y="1143"/>
                    <a:pt x="3525" y="596"/>
                    <a:pt x="2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1" name="Google Shape;661;p27"/>
            <p:cNvSpPr/>
            <p:nvPr/>
          </p:nvSpPr>
          <p:spPr>
            <a:xfrm>
              <a:off x="370875" y="4891500"/>
              <a:ext cx="121175" cy="148250"/>
            </a:xfrm>
            <a:custGeom>
              <a:avLst/>
              <a:gdLst/>
              <a:ahLst/>
              <a:cxnLst/>
              <a:rect l="l" t="t" r="r" b="b"/>
              <a:pathLst>
                <a:path w="4847" h="5930" extrusionOk="0">
                  <a:moveTo>
                    <a:pt x="2965" y="1"/>
                  </a:moveTo>
                  <a:cubicBezTo>
                    <a:pt x="1334" y="1156"/>
                    <a:pt x="238" y="3037"/>
                    <a:pt x="0" y="5025"/>
                  </a:cubicBezTo>
                  <a:cubicBezTo>
                    <a:pt x="179" y="5370"/>
                    <a:pt x="500" y="5489"/>
                    <a:pt x="881" y="5609"/>
                  </a:cubicBezTo>
                  <a:cubicBezTo>
                    <a:pt x="1596" y="5811"/>
                    <a:pt x="1715" y="5918"/>
                    <a:pt x="2465" y="5930"/>
                  </a:cubicBezTo>
                  <a:cubicBezTo>
                    <a:pt x="2620" y="5120"/>
                    <a:pt x="2822" y="4382"/>
                    <a:pt x="3143" y="3632"/>
                  </a:cubicBezTo>
                  <a:cubicBezTo>
                    <a:pt x="3548" y="2692"/>
                    <a:pt x="4203" y="2120"/>
                    <a:pt x="4846" y="1608"/>
                  </a:cubicBezTo>
                  <a:cubicBezTo>
                    <a:pt x="4167" y="1144"/>
                    <a:pt x="3536" y="596"/>
                    <a:pt x="29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2" name="Google Shape;662;p27"/>
            <p:cNvSpPr/>
            <p:nvPr/>
          </p:nvSpPr>
          <p:spPr>
            <a:xfrm>
              <a:off x="1014400" y="4997450"/>
              <a:ext cx="150925" cy="97075"/>
            </a:xfrm>
            <a:custGeom>
              <a:avLst/>
              <a:gdLst/>
              <a:ahLst/>
              <a:cxnLst/>
              <a:rect l="l" t="t" r="r" b="b"/>
              <a:pathLst>
                <a:path w="6037" h="3883" extrusionOk="0">
                  <a:moveTo>
                    <a:pt x="1367" y="0"/>
                  </a:moveTo>
                  <a:cubicBezTo>
                    <a:pt x="1057" y="0"/>
                    <a:pt x="748" y="20"/>
                    <a:pt x="441" y="61"/>
                  </a:cubicBezTo>
                  <a:cubicBezTo>
                    <a:pt x="143" y="335"/>
                    <a:pt x="108" y="656"/>
                    <a:pt x="96" y="1061"/>
                  </a:cubicBezTo>
                  <a:cubicBezTo>
                    <a:pt x="72" y="1799"/>
                    <a:pt x="1" y="1942"/>
                    <a:pt x="179" y="2668"/>
                  </a:cubicBezTo>
                  <a:cubicBezTo>
                    <a:pt x="463" y="2652"/>
                    <a:pt x="741" y="2642"/>
                    <a:pt x="1018" y="2642"/>
                  </a:cubicBezTo>
                  <a:cubicBezTo>
                    <a:pt x="1531" y="2642"/>
                    <a:pt x="2039" y="2674"/>
                    <a:pt x="2572" y="2752"/>
                  </a:cubicBezTo>
                  <a:cubicBezTo>
                    <a:pt x="3560" y="2906"/>
                    <a:pt x="4275" y="3395"/>
                    <a:pt x="4954" y="3883"/>
                  </a:cubicBezTo>
                  <a:cubicBezTo>
                    <a:pt x="5239" y="3109"/>
                    <a:pt x="5608" y="2371"/>
                    <a:pt x="6037" y="1668"/>
                  </a:cubicBezTo>
                  <a:cubicBezTo>
                    <a:pt x="4740" y="592"/>
                    <a:pt x="3051" y="0"/>
                    <a:pt x="1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3" name="Google Shape;663;p27"/>
            <p:cNvSpPr/>
            <p:nvPr/>
          </p:nvSpPr>
          <p:spPr>
            <a:xfrm>
              <a:off x="817350" y="5188275"/>
              <a:ext cx="142900" cy="134850"/>
            </a:xfrm>
            <a:custGeom>
              <a:avLst/>
              <a:gdLst/>
              <a:ahLst/>
              <a:cxnLst/>
              <a:rect l="l" t="t" r="r" b="b"/>
              <a:pathLst>
                <a:path w="5716" h="5394" extrusionOk="0">
                  <a:moveTo>
                    <a:pt x="1370" y="0"/>
                  </a:moveTo>
                  <a:cubicBezTo>
                    <a:pt x="989" y="107"/>
                    <a:pt x="810" y="393"/>
                    <a:pt x="632" y="750"/>
                  </a:cubicBezTo>
                  <a:cubicBezTo>
                    <a:pt x="274" y="1417"/>
                    <a:pt x="155" y="1500"/>
                    <a:pt x="1" y="2239"/>
                  </a:cubicBezTo>
                  <a:cubicBezTo>
                    <a:pt x="763" y="2548"/>
                    <a:pt x="1453" y="2893"/>
                    <a:pt x="2132" y="3346"/>
                  </a:cubicBezTo>
                  <a:cubicBezTo>
                    <a:pt x="2965" y="3917"/>
                    <a:pt x="3394" y="4656"/>
                    <a:pt x="3787" y="5394"/>
                  </a:cubicBezTo>
                  <a:cubicBezTo>
                    <a:pt x="4370" y="4822"/>
                    <a:pt x="5025" y="4310"/>
                    <a:pt x="5716" y="3858"/>
                  </a:cubicBezTo>
                  <a:cubicBezTo>
                    <a:pt x="4882" y="2036"/>
                    <a:pt x="3251" y="596"/>
                    <a:pt x="1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64" name="Google Shape;664;p27"/>
          <p:cNvSpPr/>
          <p:nvPr/>
        </p:nvSpPr>
        <p:spPr>
          <a:xfrm>
            <a:off x="8857666" y="293839"/>
            <a:ext cx="1851775" cy="429151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65" name="Google Shape;665;p27"/>
          <p:cNvGrpSpPr/>
          <p:nvPr/>
        </p:nvGrpSpPr>
        <p:grpSpPr>
          <a:xfrm flipH="1">
            <a:off x="10417132" y="77343"/>
            <a:ext cx="1851694" cy="1558312"/>
            <a:chOff x="370875" y="4219400"/>
            <a:chExt cx="1314775" cy="1103725"/>
          </a:xfrm>
        </p:grpSpPr>
        <p:sp>
          <p:nvSpPr>
            <p:cNvPr id="666" name="Google Shape;666;p27"/>
            <p:cNvSpPr/>
            <p:nvPr/>
          </p:nvSpPr>
          <p:spPr>
            <a:xfrm>
              <a:off x="1560900" y="5145700"/>
              <a:ext cx="124750" cy="147375"/>
            </a:xfrm>
            <a:custGeom>
              <a:avLst/>
              <a:gdLst/>
              <a:ahLst/>
              <a:cxnLst/>
              <a:rect l="l" t="t" r="r" b="b"/>
              <a:pathLst>
                <a:path w="4990" h="5895" extrusionOk="0">
                  <a:moveTo>
                    <a:pt x="1798" y="1"/>
                  </a:moveTo>
                  <a:cubicBezTo>
                    <a:pt x="1262" y="620"/>
                    <a:pt x="655" y="1191"/>
                    <a:pt x="0" y="1691"/>
                  </a:cubicBezTo>
                  <a:cubicBezTo>
                    <a:pt x="667" y="2179"/>
                    <a:pt x="1334" y="2715"/>
                    <a:pt x="1786" y="3632"/>
                  </a:cubicBezTo>
                  <a:cubicBezTo>
                    <a:pt x="2144" y="4370"/>
                    <a:pt x="2382" y="5096"/>
                    <a:pt x="2572" y="5894"/>
                  </a:cubicBezTo>
                  <a:cubicBezTo>
                    <a:pt x="3322" y="5847"/>
                    <a:pt x="3417" y="5739"/>
                    <a:pt x="4132" y="5489"/>
                  </a:cubicBezTo>
                  <a:cubicBezTo>
                    <a:pt x="4513" y="5358"/>
                    <a:pt x="4822" y="5216"/>
                    <a:pt x="4989" y="4858"/>
                  </a:cubicBezTo>
                  <a:cubicBezTo>
                    <a:pt x="4668" y="2882"/>
                    <a:pt x="3477" y="1060"/>
                    <a:pt x="17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7" name="Google Shape;667;p27"/>
            <p:cNvSpPr/>
            <p:nvPr/>
          </p:nvSpPr>
          <p:spPr>
            <a:xfrm>
              <a:off x="690250" y="5038250"/>
              <a:ext cx="93500" cy="149875"/>
            </a:xfrm>
            <a:custGeom>
              <a:avLst/>
              <a:gdLst/>
              <a:ahLst/>
              <a:cxnLst/>
              <a:rect l="l" t="t" r="r" b="b"/>
              <a:pathLst>
                <a:path w="3740" h="5995" extrusionOk="0">
                  <a:moveTo>
                    <a:pt x="1382" y="0"/>
                  </a:moveTo>
                  <a:cubicBezTo>
                    <a:pt x="310" y="1703"/>
                    <a:pt x="1" y="3846"/>
                    <a:pt x="536" y="5763"/>
                  </a:cubicBezTo>
                  <a:cubicBezTo>
                    <a:pt x="752" y="5945"/>
                    <a:pt x="993" y="5994"/>
                    <a:pt x="1255" y="5994"/>
                  </a:cubicBezTo>
                  <a:cubicBezTo>
                    <a:pt x="1354" y="5994"/>
                    <a:pt x="1456" y="5987"/>
                    <a:pt x="1560" y="5977"/>
                  </a:cubicBezTo>
                  <a:cubicBezTo>
                    <a:pt x="2310" y="5894"/>
                    <a:pt x="2441" y="5954"/>
                    <a:pt x="3144" y="5692"/>
                  </a:cubicBezTo>
                  <a:cubicBezTo>
                    <a:pt x="2989" y="4870"/>
                    <a:pt x="2906" y="4108"/>
                    <a:pt x="2918" y="3298"/>
                  </a:cubicBezTo>
                  <a:cubicBezTo>
                    <a:pt x="2941" y="2298"/>
                    <a:pt x="3334" y="1524"/>
                    <a:pt x="3739" y="798"/>
                  </a:cubicBezTo>
                  <a:cubicBezTo>
                    <a:pt x="2918" y="620"/>
                    <a:pt x="2144" y="346"/>
                    <a:pt x="1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" name="Google Shape;668;p27"/>
            <p:cNvSpPr/>
            <p:nvPr/>
          </p:nvSpPr>
          <p:spPr>
            <a:xfrm>
              <a:off x="893250" y="4219400"/>
              <a:ext cx="124750" cy="147375"/>
            </a:xfrm>
            <a:custGeom>
              <a:avLst/>
              <a:gdLst/>
              <a:ahLst/>
              <a:cxnLst/>
              <a:rect l="l" t="t" r="r" b="b"/>
              <a:pathLst>
                <a:path w="4990" h="5895" extrusionOk="0">
                  <a:moveTo>
                    <a:pt x="1810" y="0"/>
                  </a:moveTo>
                  <a:cubicBezTo>
                    <a:pt x="1275" y="631"/>
                    <a:pt x="656" y="1191"/>
                    <a:pt x="1" y="1703"/>
                  </a:cubicBezTo>
                  <a:cubicBezTo>
                    <a:pt x="679" y="2191"/>
                    <a:pt x="1346" y="2727"/>
                    <a:pt x="1787" y="3632"/>
                  </a:cubicBezTo>
                  <a:cubicBezTo>
                    <a:pt x="2144" y="4382"/>
                    <a:pt x="2382" y="5108"/>
                    <a:pt x="2584" y="5894"/>
                  </a:cubicBezTo>
                  <a:cubicBezTo>
                    <a:pt x="3323" y="5858"/>
                    <a:pt x="3430" y="5751"/>
                    <a:pt x="4144" y="5501"/>
                  </a:cubicBezTo>
                  <a:cubicBezTo>
                    <a:pt x="4513" y="5358"/>
                    <a:pt x="4823" y="5227"/>
                    <a:pt x="4989" y="4870"/>
                  </a:cubicBezTo>
                  <a:cubicBezTo>
                    <a:pt x="4680" y="2894"/>
                    <a:pt x="3489" y="1072"/>
                    <a:pt x="1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" name="Google Shape;669;p27"/>
            <p:cNvSpPr/>
            <p:nvPr/>
          </p:nvSpPr>
          <p:spPr>
            <a:xfrm>
              <a:off x="593225" y="4433700"/>
              <a:ext cx="106575" cy="149825"/>
            </a:xfrm>
            <a:custGeom>
              <a:avLst/>
              <a:gdLst/>
              <a:ahLst/>
              <a:cxnLst/>
              <a:rect l="l" t="t" r="r" b="b"/>
              <a:pathLst>
                <a:path w="4263" h="5993" extrusionOk="0">
                  <a:moveTo>
                    <a:pt x="2119" y="1"/>
                  </a:moveTo>
                  <a:cubicBezTo>
                    <a:pt x="1453" y="501"/>
                    <a:pt x="738" y="918"/>
                    <a:pt x="0" y="1275"/>
                  </a:cubicBezTo>
                  <a:cubicBezTo>
                    <a:pt x="536" y="1894"/>
                    <a:pt x="1084" y="2561"/>
                    <a:pt x="1310" y="3549"/>
                  </a:cubicBezTo>
                  <a:cubicBezTo>
                    <a:pt x="1500" y="4347"/>
                    <a:pt x="1560" y="5109"/>
                    <a:pt x="1572" y="5930"/>
                  </a:cubicBezTo>
                  <a:cubicBezTo>
                    <a:pt x="1852" y="5975"/>
                    <a:pt x="2044" y="5993"/>
                    <a:pt x="2213" y="5993"/>
                  </a:cubicBezTo>
                  <a:cubicBezTo>
                    <a:pt x="2497" y="5993"/>
                    <a:pt x="2717" y="5942"/>
                    <a:pt x="3179" y="5883"/>
                  </a:cubicBezTo>
                  <a:cubicBezTo>
                    <a:pt x="3572" y="5835"/>
                    <a:pt x="3905" y="5775"/>
                    <a:pt x="4144" y="5454"/>
                  </a:cubicBezTo>
                  <a:cubicBezTo>
                    <a:pt x="4263" y="3454"/>
                    <a:pt x="3524" y="1418"/>
                    <a:pt x="2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" name="Google Shape;670;p27"/>
            <p:cNvSpPr/>
            <p:nvPr/>
          </p:nvSpPr>
          <p:spPr>
            <a:xfrm>
              <a:off x="895625" y="4659925"/>
              <a:ext cx="128625" cy="146475"/>
            </a:xfrm>
            <a:custGeom>
              <a:avLst/>
              <a:gdLst/>
              <a:ahLst/>
              <a:cxnLst/>
              <a:rect l="l" t="t" r="r" b="b"/>
              <a:pathLst>
                <a:path w="5145" h="5859" extrusionOk="0">
                  <a:moveTo>
                    <a:pt x="3442" y="1"/>
                  </a:moveTo>
                  <a:cubicBezTo>
                    <a:pt x="1715" y="1001"/>
                    <a:pt x="430" y="2763"/>
                    <a:pt x="1" y="4704"/>
                  </a:cubicBezTo>
                  <a:cubicBezTo>
                    <a:pt x="144" y="5085"/>
                    <a:pt x="441" y="5227"/>
                    <a:pt x="822" y="5382"/>
                  </a:cubicBezTo>
                  <a:cubicBezTo>
                    <a:pt x="1513" y="5656"/>
                    <a:pt x="1608" y="5763"/>
                    <a:pt x="2346" y="5859"/>
                  </a:cubicBezTo>
                  <a:cubicBezTo>
                    <a:pt x="2585" y="5061"/>
                    <a:pt x="2858" y="4346"/>
                    <a:pt x="3263" y="3632"/>
                  </a:cubicBezTo>
                  <a:cubicBezTo>
                    <a:pt x="3751" y="2739"/>
                    <a:pt x="4466" y="2251"/>
                    <a:pt x="5144" y="1787"/>
                  </a:cubicBezTo>
                  <a:cubicBezTo>
                    <a:pt x="4525" y="1251"/>
                    <a:pt x="3942" y="655"/>
                    <a:pt x="3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" name="Google Shape;671;p27"/>
            <p:cNvSpPr/>
            <p:nvPr/>
          </p:nvSpPr>
          <p:spPr>
            <a:xfrm>
              <a:off x="1401350" y="4965625"/>
              <a:ext cx="120875" cy="148250"/>
            </a:xfrm>
            <a:custGeom>
              <a:avLst/>
              <a:gdLst/>
              <a:ahLst/>
              <a:cxnLst/>
              <a:rect l="l" t="t" r="r" b="b"/>
              <a:pathLst>
                <a:path w="4835" h="5930" extrusionOk="0">
                  <a:moveTo>
                    <a:pt x="2953" y="0"/>
                  </a:moveTo>
                  <a:cubicBezTo>
                    <a:pt x="1334" y="1155"/>
                    <a:pt x="239" y="3036"/>
                    <a:pt x="1" y="5025"/>
                  </a:cubicBezTo>
                  <a:cubicBezTo>
                    <a:pt x="179" y="5382"/>
                    <a:pt x="501" y="5489"/>
                    <a:pt x="870" y="5608"/>
                  </a:cubicBezTo>
                  <a:cubicBezTo>
                    <a:pt x="1584" y="5811"/>
                    <a:pt x="1703" y="5918"/>
                    <a:pt x="2453" y="5930"/>
                  </a:cubicBezTo>
                  <a:cubicBezTo>
                    <a:pt x="2620" y="5108"/>
                    <a:pt x="2811" y="4382"/>
                    <a:pt x="3132" y="3620"/>
                  </a:cubicBezTo>
                  <a:cubicBezTo>
                    <a:pt x="3537" y="2691"/>
                    <a:pt x="4192" y="2120"/>
                    <a:pt x="4835" y="1608"/>
                  </a:cubicBezTo>
                  <a:cubicBezTo>
                    <a:pt x="4168" y="1143"/>
                    <a:pt x="3525" y="596"/>
                    <a:pt x="2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" name="Google Shape;672;p27"/>
            <p:cNvSpPr/>
            <p:nvPr/>
          </p:nvSpPr>
          <p:spPr>
            <a:xfrm>
              <a:off x="370875" y="4891500"/>
              <a:ext cx="121175" cy="148250"/>
            </a:xfrm>
            <a:custGeom>
              <a:avLst/>
              <a:gdLst/>
              <a:ahLst/>
              <a:cxnLst/>
              <a:rect l="l" t="t" r="r" b="b"/>
              <a:pathLst>
                <a:path w="4847" h="5930" extrusionOk="0">
                  <a:moveTo>
                    <a:pt x="2965" y="1"/>
                  </a:moveTo>
                  <a:cubicBezTo>
                    <a:pt x="1334" y="1156"/>
                    <a:pt x="238" y="3037"/>
                    <a:pt x="0" y="5025"/>
                  </a:cubicBezTo>
                  <a:cubicBezTo>
                    <a:pt x="179" y="5370"/>
                    <a:pt x="500" y="5489"/>
                    <a:pt x="881" y="5609"/>
                  </a:cubicBezTo>
                  <a:cubicBezTo>
                    <a:pt x="1596" y="5811"/>
                    <a:pt x="1715" y="5918"/>
                    <a:pt x="2465" y="5930"/>
                  </a:cubicBezTo>
                  <a:cubicBezTo>
                    <a:pt x="2620" y="5120"/>
                    <a:pt x="2822" y="4382"/>
                    <a:pt x="3143" y="3632"/>
                  </a:cubicBezTo>
                  <a:cubicBezTo>
                    <a:pt x="3548" y="2692"/>
                    <a:pt x="4203" y="2120"/>
                    <a:pt x="4846" y="1608"/>
                  </a:cubicBezTo>
                  <a:cubicBezTo>
                    <a:pt x="4167" y="1144"/>
                    <a:pt x="3536" y="596"/>
                    <a:pt x="29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" name="Google Shape;673;p27"/>
            <p:cNvSpPr/>
            <p:nvPr/>
          </p:nvSpPr>
          <p:spPr>
            <a:xfrm>
              <a:off x="1014400" y="4997450"/>
              <a:ext cx="150925" cy="97075"/>
            </a:xfrm>
            <a:custGeom>
              <a:avLst/>
              <a:gdLst/>
              <a:ahLst/>
              <a:cxnLst/>
              <a:rect l="l" t="t" r="r" b="b"/>
              <a:pathLst>
                <a:path w="6037" h="3883" extrusionOk="0">
                  <a:moveTo>
                    <a:pt x="1367" y="0"/>
                  </a:moveTo>
                  <a:cubicBezTo>
                    <a:pt x="1057" y="0"/>
                    <a:pt x="748" y="20"/>
                    <a:pt x="441" y="61"/>
                  </a:cubicBezTo>
                  <a:cubicBezTo>
                    <a:pt x="143" y="335"/>
                    <a:pt x="108" y="656"/>
                    <a:pt x="96" y="1061"/>
                  </a:cubicBezTo>
                  <a:cubicBezTo>
                    <a:pt x="72" y="1799"/>
                    <a:pt x="1" y="1942"/>
                    <a:pt x="179" y="2668"/>
                  </a:cubicBezTo>
                  <a:cubicBezTo>
                    <a:pt x="463" y="2652"/>
                    <a:pt x="741" y="2642"/>
                    <a:pt x="1018" y="2642"/>
                  </a:cubicBezTo>
                  <a:cubicBezTo>
                    <a:pt x="1531" y="2642"/>
                    <a:pt x="2039" y="2674"/>
                    <a:pt x="2572" y="2752"/>
                  </a:cubicBezTo>
                  <a:cubicBezTo>
                    <a:pt x="3560" y="2906"/>
                    <a:pt x="4275" y="3395"/>
                    <a:pt x="4954" y="3883"/>
                  </a:cubicBezTo>
                  <a:cubicBezTo>
                    <a:pt x="5239" y="3109"/>
                    <a:pt x="5608" y="2371"/>
                    <a:pt x="6037" y="1668"/>
                  </a:cubicBezTo>
                  <a:cubicBezTo>
                    <a:pt x="4740" y="592"/>
                    <a:pt x="3051" y="0"/>
                    <a:pt x="1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4" name="Google Shape;674;p27"/>
            <p:cNvSpPr/>
            <p:nvPr/>
          </p:nvSpPr>
          <p:spPr>
            <a:xfrm>
              <a:off x="817350" y="5188275"/>
              <a:ext cx="142900" cy="134850"/>
            </a:xfrm>
            <a:custGeom>
              <a:avLst/>
              <a:gdLst/>
              <a:ahLst/>
              <a:cxnLst/>
              <a:rect l="l" t="t" r="r" b="b"/>
              <a:pathLst>
                <a:path w="5716" h="5394" extrusionOk="0">
                  <a:moveTo>
                    <a:pt x="1370" y="0"/>
                  </a:moveTo>
                  <a:cubicBezTo>
                    <a:pt x="989" y="107"/>
                    <a:pt x="810" y="393"/>
                    <a:pt x="632" y="750"/>
                  </a:cubicBezTo>
                  <a:cubicBezTo>
                    <a:pt x="274" y="1417"/>
                    <a:pt x="155" y="1500"/>
                    <a:pt x="1" y="2239"/>
                  </a:cubicBezTo>
                  <a:cubicBezTo>
                    <a:pt x="763" y="2548"/>
                    <a:pt x="1453" y="2893"/>
                    <a:pt x="2132" y="3346"/>
                  </a:cubicBezTo>
                  <a:cubicBezTo>
                    <a:pt x="2965" y="3917"/>
                    <a:pt x="3394" y="4656"/>
                    <a:pt x="3787" y="5394"/>
                  </a:cubicBezTo>
                  <a:cubicBezTo>
                    <a:pt x="4370" y="4822"/>
                    <a:pt x="5025" y="4310"/>
                    <a:pt x="5716" y="3858"/>
                  </a:cubicBezTo>
                  <a:cubicBezTo>
                    <a:pt x="4882" y="2036"/>
                    <a:pt x="3251" y="596"/>
                    <a:pt x="1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75" name="Google Shape;675;p27"/>
          <p:cNvGrpSpPr/>
          <p:nvPr/>
        </p:nvGrpSpPr>
        <p:grpSpPr>
          <a:xfrm flipH="1">
            <a:off x="1651381" y="-299205"/>
            <a:ext cx="2231270" cy="1615244"/>
            <a:chOff x="3929350" y="5625525"/>
            <a:chExt cx="1258800" cy="909075"/>
          </a:xfrm>
        </p:grpSpPr>
        <p:sp>
          <p:nvSpPr>
            <p:cNvPr id="676" name="Google Shape;676;p27"/>
            <p:cNvSpPr/>
            <p:nvPr/>
          </p:nvSpPr>
          <p:spPr>
            <a:xfrm>
              <a:off x="4704450" y="6012775"/>
              <a:ext cx="65500" cy="108375"/>
            </a:xfrm>
            <a:custGeom>
              <a:avLst/>
              <a:gdLst/>
              <a:ahLst/>
              <a:cxnLst/>
              <a:rect l="l" t="t" r="r" b="b"/>
              <a:pathLst>
                <a:path w="2620" h="4335" extrusionOk="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" name="Google Shape;677;p27"/>
            <p:cNvSpPr/>
            <p:nvPr/>
          </p:nvSpPr>
          <p:spPr>
            <a:xfrm>
              <a:off x="4983050" y="6429200"/>
              <a:ext cx="93775" cy="105400"/>
            </a:xfrm>
            <a:custGeom>
              <a:avLst/>
              <a:gdLst/>
              <a:ahLst/>
              <a:cxnLst/>
              <a:rect l="l" t="t" r="r" b="b"/>
              <a:pathLst>
                <a:path w="3751" h="4216" extrusionOk="0">
                  <a:moveTo>
                    <a:pt x="1227" y="0"/>
                  </a:moveTo>
                  <a:cubicBezTo>
                    <a:pt x="870" y="476"/>
                    <a:pt x="453" y="929"/>
                    <a:pt x="1" y="1310"/>
                  </a:cubicBezTo>
                  <a:cubicBezTo>
                    <a:pt x="513" y="1643"/>
                    <a:pt x="1013" y="2000"/>
                    <a:pt x="1382" y="2620"/>
                  </a:cubicBezTo>
                  <a:cubicBezTo>
                    <a:pt x="1679" y="3143"/>
                    <a:pt x="1882" y="3644"/>
                    <a:pt x="2072" y="4215"/>
                  </a:cubicBezTo>
                  <a:cubicBezTo>
                    <a:pt x="2608" y="4144"/>
                    <a:pt x="2679" y="4060"/>
                    <a:pt x="3168" y="3858"/>
                  </a:cubicBezTo>
                  <a:cubicBezTo>
                    <a:pt x="3441" y="3751"/>
                    <a:pt x="3656" y="3632"/>
                    <a:pt x="3751" y="3370"/>
                  </a:cubicBezTo>
                  <a:cubicBezTo>
                    <a:pt x="3430" y="1953"/>
                    <a:pt x="2477" y="703"/>
                    <a:pt x="1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8" name="Google Shape;678;p27"/>
            <p:cNvSpPr/>
            <p:nvPr/>
          </p:nvSpPr>
          <p:spPr>
            <a:xfrm>
              <a:off x="4811600" y="5869600"/>
              <a:ext cx="78900" cy="107125"/>
            </a:xfrm>
            <a:custGeom>
              <a:avLst/>
              <a:gdLst/>
              <a:ahLst/>
              <a:cxnLst/>
              <a:rect l="l" t="t" r="r" b="b"/>
              <a:pathLst>
                <a:path w="3156" h="428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9" name="Google Shape;679;p27"/>
            <p:cNvSpPr/>
            <p:nvPr/>
          </p:nvSpPr>
          <p:spPr>
            <a:xfrm>
              <a:off x="4527050" y="6291975"/>
              <a:ext cx="107175" cy="86650"/>
            </a:xfrm>
            <a:custGeom>
              <a:avLst/>
              <a:gdLst/>
              <a:ahLst/>
              <a:cxnLst/>
              <a:rect l="l" t="t" r="r" b="b"/>
              <a:pathLst>
                <a:path w="4287" h="3466" extrusionOk="0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5079800" y="5818925"/>
              <a:ext cx="108350" cy="60525"/>
            </a:xfrm>
            <a:custGeom>
              <a:avLst/>
              <a:gdLst/>
              <a:ahLst/>
              <a:cxnLst/>
              <a:rect l="l" t="t" r="r" b="b"/>
              <a:pathLst>
                <a:path w="4334" h="2421" extrusionOk="0">
                  <a:moveTo>
                    <a:pt x="1775" y="1"/>
                  </a:moveTo>
                  <a:cubicBezTo>
                    <a:pt x="1172" y="1"/>
                    <a:pt x="568" y="104"/>
                    <a:pt x="0" y="313"/>
                  </a:cubicBezTo>
                  <a:cubicBezTo>
                    <a:pt x="143" y="896"/>
                    <a:pt x="191" y="1492"/>
                    <a:pt x="191" y="2087"/>
                  </a:cubicBezTo>
                  <a:cubicBezTo>
                    <a:pt x="607" y="1957"/>
                    <a:pt x="1043" y="1846"/>
                    <a:pt x="1525" y="1846"/>
                  </a:cubicBezTo>
                  <a:cubicBezTo>
                    <a:pt x="1704" y="1846"/>
                    <a:pt x="1890" y="1861"/>
                    <a:pt x="2084" y="1897"/>
                  </a:cubicBezTo>
                  <a:cubicBezTo>
                    <a:pt x="2667" y="2016"/>
                    <a:pt x="3191" y="2194"/>
                    <a:pt x="3739" y="2420"/>
                  </a:cubicBezTo>
                  <a:cubicBezTo>
                    <a:pt x="4036" y="1968"/>
                    <a:pt x="4024" y="1861"/>
                    <a:pt x="4191" y="1349"/>
                  </a:cubicBezTo>
                  <a:cubicBezTo>
                    <a:pt x="4274" y="1075"/>
                    <a:pt x="4334" y="837"/>
                    <a:pt x="4191" y="587"/>
                  </a:cubicBezTo>
                  <a:cubicBezTo>
                    <a:pt x="3450" y="199"/>
                    <a:pt x="2613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4655325" y="5625525"/>
              <a:ext cx="79500" cy="106900"/>
            </a:xfrm>
            <a:custGeom>
              <a:avLst/>
              <a:gdLst/>
              <a:ahLst/>
              <a:cxnLst/>
              <a:rect l="l" t="t" r="r" b="b"/>
              <a:pathLst>
                <a:path w="3180" h="4276" extrusionOk="0">
                  <a:moveTo>
                    <a:pt x="1834" y="0"/>
                  </a:moveTo>
                  <a:cubicBezTo>
                    <a:pt x="1263" y="167"/>
                    <a:pt x="668" y="286"/>
                    <a:pt x="72" y="322"/>
                  </a:cubicBezTo>
                  <a:cubicBezTo>
                    <a:pt x="1" y="1774"/>
                    <a:pt x="548" y="3251"/>
                    <a:pt x="1560" y="4251"/>
                  </a:cubicBezTo>
                  <a:cubicBezTo>
                    <a:pt x="1619" y="4268"/>
                    <a:pt x="1674" y="4276"/>
                    <a:pt x="1727" y="4276"/>
                  </a:cubicBezTo>
                  <a:cubicBezTo>
                    <a:pt x="1934" y="4276"/>
                    <a:pt x="2107" y="4160"/>
                    <a:pt x="2287" y="4037"/>
                  </a:cubicBezTo>
                  <a:cubicBezTo>
                    <a:pt x="2739" y="3715"/>
                    <a:pt x="2846" y="3703"/>
                    <a:pt x="3180" y="3287"/>
                  </a:cubicBezTo>
                  <a:cubicBezTo>
                    <a:pt x="2811" y="2822"/>
                    <a:pt x="2489" y="2382"/>
                    <a:pt x="2203" y="1858"/>
                  </a:cubicBezTo>
                  <a:cubicBezTo>
                    <a:pt x="1858" y="1215"/>
                    <a:pt x="1834" y="596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4621400" y="58044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70" y="2965"/>
                  </a:cubicBezTo>
                  <a:cubicBezTo>
                    <a:pt x="762" y="3322"/>
                    <a:pt x="810" y="3429"/>
                    <a:pt x="1286" y="3679"/>
                  </a:cubicBezTo>
                  <a:cubicBezTo>
                    <a:pt x="1655" y="3203"/>
                    <a:pt x="2013" y="2798"/>
                    <a:pt x="2477" y="2417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30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4843750" y="6165475"/>
              <a:ext cx="105100" cy="91700"/>
            </a:xfrm>
            <a:custGeom>
              <a:avLst/>
              <a:gdLst/>
              <a:ahLst/>
              <a:cxnLst/>
              <a:rect l="l" t="t" r="r" b="b"/>
              <a:pathLst>
                <a:path w="4204" h="3668" extrusionOk="0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3929350" y="5989850"/>
              <a:ext cx="86950" cy="106425"/>
            </a:xfrm>
            <a:custGeom>
              <a:avLst/>
              <a:gdLst/>
              <a:ahLst/>
              <a:cxnLst/>
              <a:rect l="l" t="t" r="r" b="b"/>
              <a:pathLst>
                <a:path w="3478" h="4257" extrusionOk="0">
                  <a:moveTo>
                    <a:pt x="1703" y="1"/>
                  </a:moveTo>
                  <a:cubicBezTo>
                    <a:pt x="1167" y="239"/>
                    <a:pt x="584" y="429"/>
                    <a:pt x="0" y="548"/>
                  </a:cubicBezTo>
                  <a:cubicBezTo>
                    <a:pt x="108" y="1977"/>
                    <a:pt x="834" y="3358"/>
                    <a:pt x="2001" y="4251"/>
                  </a:cubicBezTo>
                  <a:cubicBezTo>
                    <a:pt x="2029" y="4255"/>
                    <a:pt x="2056" y="4256"/>
                    <a:pt x="2082" y="4256"/>
                  </a:cubicBezTo>
                  <a:cubicBezTo>
                    <a:pt x="2324" y="4256"/>
                    <a:pt x="2497" y="4114"/>
                    <a:pt x="2679" y="3942"/>
                  </a:cubicBezTo>
                  <a:cubicBezTo>
                    <a:pt x="3084" y="3584"/>
                    <a:pt x="3191" y="3549"/>
                    <a:pt x="3477" y="3096"/>
                  </a:cubicBezTo>
                  <a:cubicBezTo>
                    <a:pt x="3037" y="2680"/>
                    <a:pt x="2656" y="2287"/>
                    <a:pt x="2310" y="1799"/>
                  </a:cubicBezTo>
                  <a:cubicBezTo>
                    <a:pt x="1882" y="1203"/>
                    <a:pt x="1774" y="596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4285050" y="59440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81" y="2965"/>
                  </a:cubicBezTo>
                  <a:cubicBezTo>
                    <a:pt x="762" y="3322"/>
                    <a:pt x="810" y="3417"/>
                    <a:pt x="1286" y="3679"/>
                  </a:cubicBezTo>
                  <a:cubicBezTo>
                    <a:pt x="1655" y="3203"/>
                    <a:pt x="2013" y="2798"/>
                    <a:pt x="2477" y="2405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29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86" name="Google Shape;686;p27"/>
          <p:cNvSpPr txBox="1">
            <a:spLocks noGrp="1"/>
          </p:cNvSpPr>
          <p:nvPr>
            <p:ph type="title"/>
          </p:nvPr>
        </p:nvSpPr>
        <p:spPr>
          <a:xfrm>
            <a:off x="3692280" y="2065733"/>
            <a:ext cx="4777352" cy="14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9pPr>
          </a:lstStyle>
          <a:p>
            <a:endParaRPr/>
          </a:p>
        </p:txBody>
      </p:sp>
      <p:sp>
        <p:nvSpPr>
          <p:cNvPr id="687" name="Google Shape;687;p27"/>
          <p:cNvSpPr txBox="1">
            <a:spLocks noGrp="1"/>
          </p:cNvSpPr>
          <p:nvPr>
            <p:ph type="subTitle" idx="1"/>
          </p:nvPr>
        </p:nvSpPr>
        <p:spPr>
          <a:xfrm>
            <a:off x="3692194" y="3561067"/>
            <a:ext cx="4777352" cy="12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31"/>
          <p:cNvSpPr/>
          <p:nvPr/>
        </p:nvSpPr>
        <p:spPr>
          <a:xfrm rot="10800000" flipH="1">
            <a:off x="1" y="6660433"/>
            <a:ext cx="12161799" cy="197568"/>
          </a:xfrm>
          <a:custGeom>
            <a:avLst/>
            <a:gdLst/>
            <a:ahLst/>
            <a:cxnLst/>
            <a:rect l="l" t="t" r="r" b="b"/>
            <a:pathLst>
              <a:path w="62962" h="2085" extrusionOk="0">
                <a:moveTo>
                  <a:pt x="1" y="1"/>
                </a:moveTo>
                <a:lnTo>
                  <a:pt x="1" y="60"/>
                </a:lnTo>
                <a:cubicBezTo>
                  <a:pt x="1" y="1168"/>
                  <a:pt x="1358" y="2085"/>
                  <a:pt x="1358" y="2085"/>
                </a:cubicBezTo>
                <a:cubicBezTo>
                  <a:pt x="1358" y="2085"/>
                  <a:pt x="2466" y="1334"/>
                  <a:pt x="2668" y="370"/>
                </a:cubicBezTo>
                <a:cubicBezTo>
                  <a:pt x="2882" y="1334"/>
                  <a:pt x="3978" y="2085"/>
                  <a:pt x="3978" y="2085"/>
                </a:cubicBezTo>
                <a:cubicBezTo>
                  <a:pt x="3978" y="2085"/>
                  <a:pt x="5085" y="1334"/>
                  <a:pt x="5287" y="370"/>
                </a:cubicBezTo>
                <a:cubicBezTo>
                  <a:pt x="5490" y="1334"/>
                  <a:pt x="6597" y="2085"/>
                  <a:pt x="6597" y="2085"/>
                </a:cubicBezTo>
                <a:cubicBezTo>
                  <a:pt x="6597" y="2085"/>
                  <a:pt x="7692" y="1334"/>
                  <a:pt x="7907" y="370"/>
                </a:cubicBezTo>
                <a:cubicBezTo>
                  <a:pt x="8109" y="1334"/>
                  <a:pt x="9216" y="2085"/>
                  <a:pt x="9216" y="2085"/>
                </a:cubicBezTo>
                <a:cubicBezTo>
                  <a:pt x="9216" y="2085"/>
                  <a:pt x="10312" y="1334"/>
                  <a:pt x="10526" y="370"/>
                </a:cubicBezTo>
                <a:cubicBezTo>
                  <a:pt x="10728" y="1334"/>
                  <a:pt x="11836" y="2085"/>
                  <a:pt x="11836" y="2085"/>
                </a:cubicBezTo>
                <a:cubicBezTo>
                  <a:pt x="11836" y="2085"/>
                  <a:pt x="12931" y="1334"/>
                  <a:pt x="13145" y="370"/>
                </a:cubicBezTo>
                <a:cubicBezTo>
                  <a:pt x="13348" y="1334"/>
                  <a:pt x="14455" y="2085"/>
                  <a:pt x="14455" y="2085"/>
                </a:cubicBezTo>
                <a:cubicBezTo>
                  <a:pt x="14455" y="2085"/>
                  <a:pt x="15550" y="1334"/>
                  <a:pt x="15765" y="370"/>
                </a:cubicBezTo>
                <a:cubicBezTo>
                  <a:pt x="15967" y="1334"/>
                  <a:pt x="17074" y="2085"/>
                  <a:pt x="17074" y="2085"/>
                </a:cubicBezTo>
                <a:cubicBezTo>
                  <a:pt x="17074" y="2085"/>
                  <a:pt x="18170" y="1334"/>
                  <a:pt x="18384" y="370"/>
                </a:cubicBezTo>
                <a:cubicBezTo>
                  <a:pt x="18587" y="1334"/>
                  <a:pt x="19694" y="2085"/>
                  <a:pt x="19694" y="2085"/>
                </a:cubicBezTo>
                <a:cubicBezTo>
                  <a:pt x="19694" y="2085"/>
                  <a:pt x="20789" y="1334"/>
                  <a:pt x="21004" y="370"/>
                </a:cubicBezTo>
                <a:cubicBezTo>
                  <a:pt x="21206" y="1334"/>
                  <a:pt x="22313" y="2085"/>
                  <a:pt x="22313" y="2085"/>
                </a:cubicBezTo>
                <a:cubicBezTo>
                  <a:pt x="22313" y="2085"/>
                  <a:pt x="23409" y="1334"/>
                  <a:pt x="23623" y="370"/>
                </a:cubicBezTo>
                <a:cubicBezTo>
                  <a:pt x="23825" y="1334"/>
                  <a:pt x="24933" y="2085"/>
                  <a:pt x="24933" y="2085"/>
                </a:cubicBezTo>
                <a:cubicBezTo>
                  <a:pt x="24933" y="2085"/>
                  <a:pt x="26028" y="1334"/>
                  <a:pt x="26242" y="370"/>
                </a:cubicBezTo>
                <a:cubicBezTo>
                  <a:pt x="26445" y="1334"/>
                  <a:pt x="27552" y="2085"/>
                  <a:pt x="27552" y="2085"/>
                </a:cubicBezTo>
                <a:cubicBezTo>
                  <a:pt x="27552" y="2085"/>
                  <a:pt x="28647" y="1334"/>
                  <a:pt x="28862" y="370"/>
                </a:cubicBezTo>
                <a:cubicBezTo>
                  <a:pt x="29064" y="1334"/>
                  <a:pt x="30171" y="2085"/>
                  <a:pt x="30171" y="2085"/>
                </a:cubicBezTo>
                <a:cubicBezTo>
                  <a:pt x="30171" y="2085"/>
                  <a:pt x="31267" y="1334"/>
                  <a:pt x="31481" y="370"/>
                </a:cubicBezTo>
                <a:cubicBezTo>
                  <a:pt x="31683" y="1334"/>
                  <a:pt x="32791" y="2085"/>
                  <a:pt x="32791" y="2085"/>
                </a:cubicBezTo>
                <a:cubicBezTo>
                  <a:pt x="32791" y="2085"/>
                  <a:pt x="33886" y="1334"/>
                  <a:pt x="34100" y="370"/>
                </a:cubicBezTo>
                <a:cubicBezTo>
                  <a:pt x="34303" y="1334"/>
                  <a:pt x="35410" y="2085"/>
                  <a:pt x="35410" y="2085"/>
                </a:cubicBezTo>
                <a:cubicBezTo>
                  <a:pt x="35410" y="2085"/>
                  <a:pt x="36505" y="1334"/>
                  <a:pt x="36720" y="370"/>
                </a:cubicBezTo>
                <a:cubicBezTo>
                  <a:pt x="36922" y="1334"/>
                  <a:pt x="38029" y="2085"/>
                  <a:pt x="38029" y="2085"/>
                </a:cubicBezTo>
                <a:cubicBezTo>
                  <a:pt x="38029" y="2085"/>
                  <a:pt x="39125" y="1334"/>
                  <a:pt x="39339" y="370"/>
                </a:cubicBezTo>
                <a:cubicBezTo>
                  <a:pt x="39542" y="1334"/>
                  <a:pt x="40649" y="2085"/>
                  <a:pt x="40649" y="2085"/>
                </a:cubicBezTo>
                <a:cubicBezTo>
                  <a:pt x="40649" y="2085"/>
                  <a:pt x="41744" y="1334"/>
                  <a:pt x="41959" y="370"/>
                </a:cubicBezTo>
                <a:cubicBezTo>
                  <a:pt x="42161" y="1334"/>
                  <a:pt x="43268" y="2085"/>
                  <a:pt x="43268" y="2085"/>
                </a:cubicBezTo>
                <a:cubicBezTo>
                  <a:pt x="43268" y="2085"/>
                  <a:pt x="44364" y="1334"/>
                  <a:pt x="44578" y="370"/>
                </a:cubicBezTo>
                <a:cubicBezTo>
                  <a:pt x="44780" y="1334"/>
                  <a:pt x="45888" y="2085"/>
                  <a:pt x="45888" y="2085"/>
                </a:cubicBezTo>
                <a:cubicBezTo>
                  <a:pt x="45888" y="2085"/>
                  <a:pt x="46983" y="1334"/>
                  <a:pt x="47197" y="370"/>
                </a:cubicBezTo>
                <a:cubicBezTo>
                  <a:pt x="47400" y="1334"/>
                  <a:pt x="48507" y="2085"/>
                  <a:pt x="48507" y="2085"/>
                </a:cubicBezTo>
                <a:cubicBezTo>
                  <a:pt x="48507" y="2085"/>
                  <a:pt x="49602" y="1334"/>
                  <a:pt x="49817" y="370"/>
                </a:cubicBezTo>
                <a:cubicBezTo>
                  <a:pt x="50019" y="1334"/>
                  <a:pt x="51126" y="2085"/>
                  <a:pt x="51126" y="2085"/>
                </a:cubicBezTo>
                <a:cubicBezTo>
                  <a:pt x="51126" y="2085"/>
                  <a:pt x="52222" y="1334"/>
                  <a:pt x="52436" y="370"/>
                </a:cubicBezTo>
                <a:cubicBezTo>
                  <a:pt x="52638" y="1334"/>
                  <a:pt x="53746" y="2085"/>
                  <a:pt x="53746" y="2085"/>
                </a:cubicBezTo>
                <a:cubicBezTo>
                  <a:pt x="53746" y="2085"/>
                  <a:pt x="54841" y="1334"/>
                  <a:pt x="55055" y="370"/>
                </a:cubicBezTo>
                <a:cubicBezTo>
                  <a:pt x="55258" y="1334"/>
                  <a:pt x="56365" y="2085"/>
                  <a:pt x="56365" y="2085"/>
                </a:cubicBezTo>
                <a:cubicBezTo>
                  <a:pt x="56365" y="2085"/>
                  <a:pt x="57460" y="1334"/>
                  <a:pt x="57675" y="370"/>
                </a:cubicBezTo>
                <a:cubicBezTo>
                  <a:pt x="57877" y="1334"/>
                  <a:pt x="58984" y="2085"/>
                  <a:pt x="58984" y="2085"/>
                </a:cubicBezTo>
                <a:cubicBezTo>
                  <a:pt x="58984" y="2085"/>
                  <a:pt x="60080" y="1334"/>
                  <a:pt x="60294" y="370"/>
                </a:cubicBezTo>
                <a:cubicBezTo>
                  <a:pt x="60497" y="1334"/>
                  <a:pt x="61604" y="2085"/>
                  <a:pt x="61604" y="2085"/>
                </a:cubicBezTo>
                <a:cubicBezTo>
                  <a:pt x="61604" y="2085"/>
                  <a:pt x="62961" y="1168"/>
                  <a:pt x="62961" y="60"/>
                </a:cubicBezTo>
                <a:lnTo>
                  <a:pt x="6296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65" name="Google Shape;765;p31"/>
          <p:cNvSpPr/>
          <p:nvPr/>
        </p:nvSpPr>
        <p:spPr>
          <a:xfrm>
            <a:off x="1" y="0"/>
            <a:ext cx="12161799" cy="197568"/>
          </a:xfrm>
          <a:custGeom>
            <a:avLst/>
            <a:gdLst/>
            <a:ahLst/>
            <a:cxnLst/>
            <a:rect l="l" t="t" r="r" b="b"/>
            <a:pathLst>
              <a:path w="62962" h="2085" extrusionOk="0">
                <a:moveTo>
                  <a:pt x="1" y="1"/>
                </a:moveTo>
                <a:lnTo>
                  <a:pt x="1" y="60"/>
                </a:lnTo>
                <a:cubicBezTo>
                  <a:pt x="1" y="1168"/>
                  <a:pt x="1358" y="2085"/>
                  <a:pt x="1358" y="2085"/>
                </a:cubicBezTo>
                <a:cubicBezTo>
                  <a:pt x="1358" y="2085"/>
                  <a:pt x="2466" y="1334"/>
                  <a:pt x="2668" y="370"/>
                </a:cubicBezTo>
                <a:cubicBezTo>
                  <a:pt x="2882" y="1334"/>
                  <a:pt x="3978" y="2085"/>
                  <a:pt x="3978" y="2085"/>
                </a:cubicBezTo>
                <a:cubicBezTo>
                  <a:pt x="3978" y="2085"/>
                  <a:pt x="5085" y="1334"/>
                  <a:pt x="5287" y="370"/>
                </a:cubicBezTo>
                <a:cubicBezTo>
                  <a:pt x="5490" y="1334"/>
                  <a:pt x="6597" y="2085"/>
                  <a:pt x="6597" y="2085"/>
                </a:cubicBezTo>
                <a:cubicBezTo>
                  <a:pt x="6597" y="2085"/>
                  <a:pt x="7692" y="1334"/>
                  <a:pt x="7907" y="370"/>
                </a:cubicBezTo>
                <a:cubicBezTo>
                  <a:pt x="8109" y="1334"/>
                  <a:pt x="9216" y="2085"/>
                  <a:pt x="9216" y="2085"/>
                </a:cubicBezTo>
                <a:cubicBezTo>
                  <a:pt x="9216" y="2085"/>
                  <a:pt x="10312" y="1334"/>
                  <a:pt x="10526" y="370"/>
                </a:cubicBezTo>
                <a:cubicBezTo>
                  <a:pt x="10728" y="1334"/>
                  <a:pt x="11836" y="2085"/>
                  <a:pt x="11836" y="2085"/>
                </a:cubicBezTo>
                <a:cubicBezTo>
                  <a:pt x="11836" y="2085"/>
                  <a:pt x="12931" y="1334"/>
                  <a:pt x="13145" y="370"/>
                </a:cubicBezTo>
                <a:cubicBezTo>
                  <a:pt x="13348" y="1334"/>
                  <a:pt x="14455" y="2085"/>
                  <a:pt x="14455" y="2085"/>
                </a:cubicBezTo>
                <a:cubicBezTo>
                  <a:pt x="14455" y="2085"/>
                  <a:pt x="15550" y="1334"/>
                  <a:pt x="15765" y="370"/>
                </a:cubicBezTo>
                <a:cubicBezTo>
                  <a:pt x="15967" y="1334"/>
                  <a:pt x="17074" y="2085"/>
                  <a:pt x="17074" y="2085"/>
                </a:cubicBezTo>
                <a:cubicBezTo>
                  <a:pt x="17074" y="2085"/>
                  <a:pt x="18170" y="1334"/>
                  <a:pt x="18384" y="370"/>
                </a:cubicBezTo>
                <a:cubicBezTo>
                  <a:pt x="18587" y="1334"/>
                  <a:pt x="19694" y="2085"/>
                  <a:pt x="19694" y="2085"/>
                </a:cubicBezTo>
                <a:cubicBezTo>
                  <a:pt x="19694" y="2085"/>
                  <a:pt x="20789" y="1334"/>
                  <a:pt x="21004" y="370"/>
                </a:cubicBezTo>
                <a:cubicBezTo>
                  <a:pt x="21206" y="1334"/>
                  <a:pt x="22313" y="2085"/>
                  <a:pt x="22313" y="2085"/>
                </a:cubicBezTo>
                <a:cubicBezTo>
                  <a:pt x="22313" y="2085"/>
                  <a:pt x="23409" y="1334"/>
                  <a:pt x="23623" y="370"/>
                </a:cubicBezTo>
                <a:cubicBezTo>
                  <a:pt x="23825" y="1334"/>
                  <a:pt x="24933" y="2085"/>
                  <a:pt x="24933" y="2085"/>
                </a:cubicBezTo>
                <a:cubicBezTo>
                  <a:pt x="24933" y="2085"/>
                  <a:pt x="26028" y="1334"/>
                  <a:pt x="26242" y="370"/>
                </a:cubicBezTo>
                <a:cubicBezTo>
                  <a:pt x="26445" y="1334"/>
                  <a:pt x="27552" y="2085"/>
                  <a:pt x="27552" y="2085"/>
                </a:cubicBezTo>
                <a:cubicBezTo>
                  <a:pt x="27552" y="2085"/>
                  <a:pt x="28647" y="1334"/>
                  <a:pt x="28862" y="370"/>
                </a:cubicBezTo>
                <a:cubicBezTo>
                  <a:pt x="29064" y="1334"/>
                  <a:pt x="30171" y="2085"/>
                  <a:pt x="30171" y="2085"/>
                </a:cubicBezTo>
                <a:cubicBezTo>
                  <a:pt x="30171" y="2085"/>
                  <a:pt x="31267" y="1334"/>
                  <a:pt x="31481" y="370"/>
                </a:cubicBezTo>
                <a:cubicBezTo>
                  <a:pt x="31683" y="1334"/>
                  <a:pt x="32791" y="2085"/>
                  <a:pt x="32791" y="2085"/>
                </a:cubicBezTo>
                <a:cubicBezTo>
                  <a:pt x="32791" y="2085"/>
                  <a:pt x="33886" y="1334"/>
                  <a:pt x="34100" y="370"/>
                </a:cubicBezTo>
                <a:cubicBezTo>
                  <a:pt x="34303" y="1334"/>
                  <a:pt x="35410" y="2085"/>
                  <a:pt x="35410" y="2085"/>
                </a:cubicBezTo>
                <a:cubicBezTo>
                  <a:pt x="35410" y="2085"/>
                  <a:pt x="36505" y="1334"/>
                  <a:pt x="36720" y="370"/>
                </a:cubicBezTo>
                <a:cubicBezTo>
                  <a:pt x="36922" y="1334"/>
                  <a:pt x="38029" y="2085"/>
                  <a:pt x="38029" y="2085"/>
                </a:cubicBezTo>
                <a:cubicBezTo>
                  <a:pt x="38029" y="2085"/>
                  <a:pt x="39125" y="1334"/>
                  <a:pt x="39339" y="370"/>
                </a:cubicBezTo>
                <a:cubicBezTo>
                  <a:pt x="39542" y="1334"/>
                  <a:pt x="40649" y="2085"/>
                  <a:pt x="40649" y="2085"/>
                </a:cubicBezTo>
                <a:cubicBezTo>
                  <a:pt x="40649" y="2085"/>
                  <a:pt x="41744" y="1334"/>
                  <a:pt x="41959" y="370"/>
                </a:cubicBezTo>
                <a:cubicBezTo>
                  <a:pt x="42161" y="1334"/>
                  <a:pt x="43268" y="2085"/>
                  <a:pt x="43268" y="2085"/>
                </a:cubicBezTo>
                <a:cubicBezTo>
                  <a:pt x="43268" y="2085"/>
                  <a:pt x="44364" y="1334"/>
                  <a:pt x="44578" y="370"/>
                </a:cubicBezTo>
                <a:cubicBezTo>
                  <a:pt x="44780" y="1334"/>
                  <a:pt x="45888" y="2085"/>
                  <a:pt x="45888" y="2085"/>
                </a:cubicBezTo>
                <a:cubicBezTo>
                  <a:pt x="45888" y="2085"/>
                  <a:pt x="46983" y="1334"/>
                  <a:pt x="47197" y="370"/>
                </a:cubicBezTo>
                <a:cubicBezTo>
                  <a:pt x="47400" y="1334"/>
                  <a:pt x="48507" y="2085"/>
                  <a:pt x="48507" y="2085"/>
                </a:cubicBezTo>
                <a:cubicBezTo>
                  <a:pt x="48507" y="2085"/>
                  <a:pt x="49602" y="1334"/>
                  <a:pt x="49817" y="370"/>
                </a:cubicBezTo>
                <a:cubicBezTo>
                  <a:pt x="50019" y="1334"/>
                  <a:pt x="51126" y="2085"/>
                  <a:pt x="51126" y="2085"/>
                </a:cubicBezTo>
                <a:cubicBezTo>
                  <a:pt x="51126" y="2085"/>
                  <a:pt x="52222" y="1334"/>
                  <a:pt x="52436" y="370"/>
                </a:cubicBezTo>
                <a:cubicBezTo>
                  <a:pt x="52638" y="1334"/>
                  <a:pt x="53746" y="2085"/>
                  <a:pt x="53746" y="2085"/>
                </a:cubicBezTo>
                <a:cubicBezTo>
                  <a:pt x="53746" y="2085"/>
                  <a:pt x="54841" y="1334"/>
                  <a:pt x="55055" y="370"/>
                </a:cubicBezTo>
                <a:cubicBezTo>
                  <a:pt x="55258" y="1334"/>
                  <a:pt x="56365" y="2085"/>
                  <a:pt x="56365" y="2085"/>
                </a:cubicBezTo>
                <a:cubicBezTo>
                  <a:pt x="56365" y="2085"/>
                  <a:pt x="57460" y="1334"/>
                  <a:pt x="57675" y="370"/>
                </a:cubicBezTo>
                <a:cubicBezTo>
                  <a:pt x="57877" y="1334"/>
                  <a:pt x="58984" y="2085"/>
                  <a:pt x="58984" y="2085"/>
                </a:cubicBezTo>
                <a:cubicBezTo>
                  <a:pt x="58984" y="2085"/>
                  <a:pt x="60080" y="1334"/>
                  <a:pt x="60294" y="370"/>
                </a:cubicBezTo>
                <a:cubicBezTo>
                  <a:pt x="60497" y="1334"/>
                  <a:pt x="61604" y="2085"/>
                  <a:pt x="61604" y="2085"/>
                </a:cubicBezTo>
                <a:cubicBezTo>
                  <a:pt x="61604" y="2085"/>
                  <a:pt x="62961" y="1168"/>
                  <a:pt x="62961" y="60"/>
                </a:cubicBezTo>
                <a:lnTo>
                  <a:pt x="6296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3152382" y="3971000"/>
            <a:ext cx="5857074" cy="7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184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184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184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184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184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184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184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184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184"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ubTitle" idx="1"/>
          </p:nvPr>
        </p:nvSpPr>
        <p:spPr>
          <a:xfrm>
            <a:off x="2435660" y="2111967"/>
            <a:ext cx="7080440" cy="23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2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9" name="Google Shape;69;p8"/>
          <p:cNvGrpSpPr/>
          <p:nvPr/>
        </p:nvGrpSpPr>
        <p:grpSpPr>
          <a:xfrm>
            <a:off x="-700030" y="-1744098"/>
            <a:ext cx="14246328" cy="9681857"/>
            <a:chOff x="-526325" y="-1308075"/>
            <a:chExt cx="10711245" cy="7261393"/>
          </a:xfrm>
        </p:grpSpPr>
        <p:sp>
          <p:nvSpPr>
            <p:cNvPr id="70" name="Google Shape;70;p8"/>
            <p:cNvSpPr/>
            <p:nvPr/>
          </p:nvSpPr>
          <p:spPr>
            <a:xfrm>
              <a:off x="-172075" y="-1308075"/>
              <a:ext cx="1791300" cy="1791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1" name="Google Shape;71;p8"/>
            <p:cNvSpPr/>
            <p:nvPr/>
          </p:nvSpPr>
          <p:spPr>
            <a:xfrm rot="10800000">
              <a:off x="-319542" y="4440515"/>
              <a:ext cx="1020000" cy="10200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2" name="Google Shape;72;p8"/>
            <p:cNvSpPr/>
            <p:nvPr/>
          </p:nvSpPr>
          <p:spPr>
            <a:xfrm rot="10800000" flipH="1">
              <a:off x="-68824" y="4309550"/>
              <a:ext cx="327000" cy="3264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3" name="Google Shape;73;p8"/>
            <p:cNvSpPr/>
            <p:nvPr/>
          </p:nvSpPr>
          <p:spPr>
            <a:xfrm rot="1549360">
              <a:off x="8092833" y="3861231"/>
              <a:ext cx="1791375" cy="1791375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4" name="Google Shape;74;p8"/>
            <p:cNvSpPr/>
            <p:nvPr/>
          </p:nvSpPr>
          <p:spPr>
            <a:xfrm rot="1549646">
              <a:off x="7781570" y="4746906"/>
              <a:ext cx="698248" cy="698248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5" name="Google Shape;75;p8"/>
            <p:cNvSpPr/>
            <p:nvPr/>
          </p:nvSpPr>
          <p:spPr>
            <a:xfrm rot="10800000" flipH="1">
              <a:off x="440325" y="4667225"/>
              <a:ext cx="437700" cy="4368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-526325" y="-304625"/>
              <a:ext cx="1303800" cy="13038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7" name="Google Shape;77;p8"/>
            <p:cNvSpPr/>
            <p:nvPr/>
          </p:nvSpPr>
          <p:spPr>
            <a:xfrm rot="1549646">
              <a:off x="8714270" y="-227594"/>
              <a:ext cx="698248" cy="698248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</p:spTree>
    <p:extLst>
      <p:ext uri="{BB962C8B-B14F-4D97-AF65-F5344CB8AC3E}">
        <p14:creationId xmlns:p14="http://schemas.microsoft.com/office/powerpoint/2010/main" val="47895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8024" y="603100"/>
            <a:ext cx="1024579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8024" y="1536633"/>
            <a:ext cx="1024579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63" r:id="rId3"/>
    <p:sldLayoutId id="2147483668" r:id="rId4"/>
    <p:sldLayoutId id="2147483673" r:id="rId5"/>
    <p:sldLayoutId id="2147483677" r:id="rId6"/>
    <p:sldLayoutId id="214748369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FDECF-1FB8-6B0B-1375-7F1156A069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54077" y="5935407"/>
            <a:ext cx="2998231" cy="719997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4389">
                <a:solidFill>
                  <a:srgbClr val="0070C0"/>
                </a:solidFill>
              </a:rPr>
              <a:t>Trang 110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512E60DC-7E3F-F284-F186-849F58A1C7C5}"/>
              </a:ext>
            </a:extLst>
          </p:cNvPr>
          <p:cNvSpPr txBox="1">
            <a:spLocks/>
          </p:cNvSpPr>
          <p:nvPr/>
        </p:nvSpPr>
        <p:spPr>
          <a:xfrm>
            <a:off x="82260" y="1871477"/>
            <a:ext cx="11997318" cy="2324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2128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US" sz="5387" b="1">
                <a:solidFill>
                  <a:srgbClr val="0070C0"/>
                </a:solidFill>
                <a:latin typeface="+mj-lt"/>
              </a:rPr>
              <a:t>BÀI 39:</a:t>
            </a:r>
          </a:p>
          <a:p>
            <a:r>
              <a:rPr lang="en-US" sz="5387" b="1">
                <a:solidFill>
                  <a:srgbClr val="0070C0"/>
                </a:solidFill>
                <a:latin typeface="+mj-lt"/>
              </a:rPr>
              <a:t>SO SÁNH SỐ LỚN</a:t>
            </a:r>
          </a:p>
          <a:p>
            <a:r>
              <a:rPr lang="en-US" sz="5387" b="1">
                <a:solidFill>
                  <a:srgbClr val="0070C0"/>
                </a:solidFill>
                <a:latin typeface="+mj-lt"/>
              </a:rPr>
              <a:t>GẤP MẤY LẦN SỐ BÉ</a:t>
            </a:r>
          </a:p>
          <a:p>
            <a:r>
              <a:rPr lang="en-US" sz="5387" b="1">
                <a:solidFill>
                  <a:srgbClr val="0070C0"/>
                </a:solidFill>
                <a:latin typeface="+mj-lt"/>
              </a:rPr>
              <a:t>(Tiết 2)</a:t>
            </a:r>
          </a:p>
        </p:txBody>
      </p:sp>
    </p:spTree>
    <p:extLst>
      <p:ext uri="{BB962C8B-B14F-4D97-AF65-F5344CB8AC3E}">
        <p14:creationId xmlns:p14="http://schemas.microsoft.com/office/powerpoint/2010/main" val="3023616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F2152F-0156-0D11-D850-55F9CC0AED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075" b="67229" l="8114" r="16184">
                        <a14:foregroundMark x1="11447" y1="62480" x2="12895" y2="62262"/>
                        <a14:foregroundMark x1="10439" y1="61793" x2="12193" y2="61325"/>
                        <a14:foregroundMark x1="12588" y1="61481" x2="13246" y2="61699"/>
                        <a14:foregroundMark x1="12105" y1="61450" x2="13202" y2="61606"/>
                        <a14:foregroundMark x1="13246" y1="61543" x2="13684" y2="62543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31" t="60854" r="83823" b="32030"/>
          <a:stretch/>
        </p:blipFill>
        <p:spPr>
          <a:xfrm>
            <a:off x="513192" y="1175589"/>
            <a:ext cx="2162629" cy="28256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E2B03A-6C30-9688-04B2-4AE9D28E95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64" y="2291997"/>
            <a:ext cx="12004064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79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6CC7BD2-84F2-EAC4-E6B1-B91550099F80}"/>
              </a:ext>
            </a:extLst>
          </p:cNvPr>
          <p:cNvGrpSpPr/>
          <p:nvPr/>
        </p:nvGrpSpPr>
        <p:grpSpPr>
          <a:xfrm>
            <a:off x="460785" y="361815"/>
            <a:ext cx="7705716" cy="912138"/>
            <a:chOff x="906178" y="518160"/>
            <a:chExt cx="7724827" cy="9144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8B4A2D1-2AC5-C0B7-AF0C-CD71495B74E1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E4763389-2EE2-2F52-82B0-321B9EAF6BB1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>
                <a:solidFill>
                  <a:srgbClr val="9470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5"/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2FBA87B1-52A8-33BD-3337-B9277C3C2AAD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90">
                    <a:ln w="571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1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88B1F1-0B9E-96FB-A3A7-F7E1E79AEEAE}"/>
                </a:ext>
              </a:extLst>
            </p:cNvPr>
            <p:cNvSpPr txBox="1"/>
            <p:nvPr/>
          </p:nvSpPr>
          <p:spPr>
            <a:xfrm>
              <a:off x="1692242" y="751323"/>
              <a:ext cx="6938763" cy="647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/>
                <a:t>Số?</a:t>
              </a:r>
            </a:p>
          </p:txBody>
        </p:sp>
      </p:grpSp>
      <p:graphicFrame>
        <p:nvGraphicFramePr>
          <p:cNvPr id="12" name="Table 19">
            <a:extLst>
              <a:ext uri="{FF2B5EF4-FFF2-40B4-BE49-F238E27FC236}">
                <a16:creationId xmlns:a16="http://schemas.microsoft.com/office/drawing/2014/main" id="{2DFEEFD0-2614-949D-8B50-49CAB4E097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057464"/>
              </p:ext>
            </p:extLst>
          </p:nvPr>
        </p:nvGraphicFramePr>
        <p:xfrm>
          <a:off x="681854" y="1661329"/>
          <a:ext cx="10889570" cy="4389120"/>
        </p:xfrm>
        <a:graphic>
          <a:graphicData uri="http://schemas.openxmlformats.org/drawingml/2006/table">
            <a:tbl>
              <a:tblPr firstRow="1" bandRow="1">
                <a:tableStyleId>{49C0EC94-272A-422F-9613-FF4686595C71}</a:tableStyleId>
              </a:tblPr>
              <a:tblGrid>
                <a:gridCol w="3474720">
                  <a:extLst>
                    <a:ext uri="{9D8B030D-6E8A-4147-A177-3AD203B41FA5}">
                      <a16:colId xmlns:a16="http://schemas.microsoft.com/office/drawing/2014/main" val="3936876434"/>
                    </a:ext>
                  </a:extLst>
                </a:gridCol>
                <a:gridCol w="1482970">
                  <a:extLst>
                    <a:ext uri="{9D8B030D-6E8A-4147-A177-3AD203B41FA5}">
                      <a16:colId xmlns:a16="http://schemas.microsoft.com/office/drawing/2014/main" val="207339254"/>
                    </a:ext>
                  </a:extLst>
                </a:gridCol>
                <a:gridCol w="1482970">
                  <a:extLst>
                    <a:ext uri="{9D8B030D-6E8A-4147-A177-3AD203B41FA5}">
                      <a16:colId xmlns:a16="http://schemas.microsoft.com/office/drawing/2014/main" val="2248371421"/>
                    </a:ext>
                  </a:extLst>
                </a:gridCol>
                <a:gridCol w="1482970">
                  <a:extLst>
                    <a:ext uri="{9D8B030D-6E8A-4147-A177-3AD203B41FA5}">
                      <a16:colId xmlns:a16="http://schemas.microsoft.com/office/drawing/2014/main" val="3568635350"/>
                    </a:ext>
                  </a:extLst>
                </a:gridCol>
                <a:gridCol w="1482970">
                  <a:extLst>
                    <a:ext uri="{9D8B030D-6E8A-4147-A177-3AD203B41FA5}">
                      <a16:colId xmlns:a16="http://schemas.microsoft.com/office/drawing/2014/main" val="216516346"/>
                    </a:ext>
                  </a:extLst>
                </a:gridCol>
                <a:gridCol w="1482970">
                  <a:extLst>
                    <a:ext uri="{9D8B030D-6E8A-4147-A177-3AD203B41FA5}">
                      <a16:colId xmlns:a16="http://schemas.microsoft.com/office/drawing/2014/main" val="1346084888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Số lớn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/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/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953769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Số bé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0253287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Số lớn hơn số bé bao nhiêu đơn vị?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rgbClr val="FF33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rgbClr val="FF3300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rgbClr val="FF3300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rgbClr val="FF3300"/>
                          </a:solidFill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77907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/>
                        <a:t>Số lớn gấp mấy lần số bé?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rgbClr val="FF33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rgbClr val="FF33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rgbClr val="FF33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rgbClr val="FF3300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3799071"/>
                  </a:ext>
                </a:extLst>
              </a:tr>
            </a:tbl>
          </a:graphicData>
        </a:graphic>
      </p:graphicFrame>
      <p:pic>
        <p:nvPicPr>
          <p:cNvPr id="1026" name="Picture 2" descr="29 Tết Nguyên Đán ý tưởng | lì xì, thiệp, tết nguyên đán">
            <a:extLst>
              <a:ext uri="{FF2B5EF4-FFF2-40B4-BE49-F238E27FC236}">
                <a16:creationId xmlns:a16="http://schemas.microsoft.com/office/drawing/2014/main" id="{D2F30B52-85A9-C0DE-2994-8D56EC2082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65" b="68216"/>
          <a:stretch/>
        </p:blipFill>
        <p:spPr bwMode="auto">
          <a:xfrm>
            <a:off x="5735933" y="3673884"/>
            <a:ext cx="1346792" cy="133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29 Tết Nguyên Đán ý tưởng | lì xì, thiệp, tết nguyên đán">
            <a:extLst>
              <a:ext uri="{FF2B5EF4-FFF2-40B4-BE49-F238E27FC236}">
                <a16:creationId xmlns:a16="http://schemas.microsoft.com/office/drawing/2014/main" id="{4B28D75E-0298-4E8A-2C0E-247CBD0055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0" r="29615" b="68216"/>
          <a:stretch/>
        </p:blipFill>
        <p:spPr bwMode="auto">
          <a:xfrm>
            <a:off x="7260392" y="3673884"/>
            <a:ext cx="1346792" cy="133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29 Tết Nguyên Đán ý tưởng | lì xì, thiệp, tết nguyên đán">
            <a:extLst>
              <a:ext uri="{FF2B5EF4-FFF2-40B4-BE49-F238E27FC236}">
                <a16:creationId xmlns:a16="http://schemas.microsoft.com/office/drawing/2014/main" id="{E8C1B97B-5E2F-5334-3716-43BEDFCA59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4" t="2579" r="-2509" b="65637"/>
          <a:stretch/>
        </p:blipFill>
        <p:spPr bwMode="auto">
          <a:xfrm>
            <a:off x="8784851" y="3736270"/>
            <a:ext cx="1346792" cy="133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29 Tết Nguyên Đán ý tưởng | lì xì, thiệp, tết nguyên đán">
            <a:extLst>
              <a:ext uri="{FF2B5EF4-FFF2-40B4-BE49-F238E27FC236}">
                <a16:creationId xmlns:a16="http://schemas.microsoft.com/office/drawing/2014/main" id="{3139D61C-19DE-C03D-68A9-3CB1C318E0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" t="32620" r="66403" b="35596"/>
          <a:stretch/>
        </p:blipFill>
        <p:spPr bwMode="auto">
          <a:xfrm>
            <a:off x="10069762" y="3736270"/>
            <a:ext cx="1346792" cy="133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29 Tết Nguyên Đán ý tưởng | lì xì, thiệp, tết nguyên đán">
            <a:extLst>
              <a:ext uri="{FF2B5EF4-FFF2-40B4-BE49-F238E27FC236}">
                <a16:creationId xmlns:a16="http://schemas.microsoft.com/office/drawing/2014/main" id="{BF3B5298-6014-0475-C7A9-C1E3444655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08" t="30765" r="2957" b="37451"/>
          <a:stretch/>
        </p:blipFill>
        <p:spPr bwMode="auto">
          <a:xfrm>
            <a:off x="10100703" y="4718381"/>
            <a:ext cx="1346792" cy="133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29 Tết Nguyên Đán ý tưởng | lì xì, thiệp, tết nguyên đán">
            <a:extLst>
              <a:ext uri="{FF2B5EF4-FFF2-40B4-BE49-F238E27FC236}">
                <a16:creationId xmlns:a16="http://schemas.microsoft.com/office/drawing/2014/main" id="{E87C2E56-47AE-1C0C-768C-AE61095F97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5" t="63130" r="35830" b="5086"/>
          <a:stretch/>
        </p:blipFill>
        <p:spPr bwMode="auto">
          <a:xfrm>
            <a:off x="8568100" y="4718381"/>
            <a:ext cx="1346792" cy="133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29 Tết Nguyên Đán ý tưởng | lì xì, thiệp, tết nguyên đán">
            <a:extLst>
              <a:ext uri="{FF2B5EF4-FFF2-40B4-BE49-F238E27FC236}">
                <a16:creationId xmlns:a16="http://schemas.microsoft.com/office/drawing/2014/main" id="{6BA40CC4-63CC-20D9-5314-9A5CA254D1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" t="63130" r="66775" b="5086"/>
          <a:stretch/>
        </p:blipFill>
        <p:spPr bwMode="auto">
          <a:xfrm>
            <a:off x="7097379" y="4862167"/>
            <a:ext cx="1346792" cy="133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29 Tết Nguyên Đán ý tưởng | lì xì, thiệp, tết nguyên đán">
            <a:extLst>
              <a:ext uri="{FF2B5EF4-FFF2-40B4-BE49-F238E27FC236}">
                <a16:creationId xmlns:a16="http://schemas.microsoft.com/office/drawing/2014/main" id="{123517AC-C785-DCC3-0CFE-021B2021E4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4" t="34108" r="33861" b="34108"/>
          <a:stretch/>
        </p:blipFill>
        <p:spPr bwMode="auto">
          <a:xfrm>
            <a:off x="5573249" y="4931531"/>
            <a:ext cx="1346792" cy="133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45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6CC7BD2-84F2-EAC4-E6B1-B91550099F80}"/>
              </a:ext>
            </a:extLst>
          </p:cNvPr>
          <p:cNvGrpSpPr/>
          <p:nvPr/>
        </p:nvGrpSpPr>
        <p:grpSpPr>
          <a:xfrm>
            <a:off x="248894" y="81075"/>
            <a:ext cx="11664706" cy="912138"/>
            <a:chOff x="906178" y="518160"/>
            <a:chExt cx="11693636" cy="9144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8B4A2D1-2AC5-C0B7-AF0C-CD71495B74E1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E4763389-2EE2-2F52-82B0-321B9EAF6BB1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>
                <a:solidFill>
                  <a:srgbClr val="9470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5"/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2FBA87B1-52A8-33BD-3337-B9277C3C2AAD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90">
                    <a:ln w="571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2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88B1F1-0B9E-96FB-A3A7-F7E1E79AEEAE}"/>
                </a:ext>
              </a:extLst>
            </p:cNvPr>
            <p:cNvSpPr txBox="1"/>
            <p:nvPr/>
          </p:nvSpPr>
          <p:spPr>
            <a:xfrm>
              <a:off x="1692243" y="722920"/>
              <a:ext cx="10907571" cy="586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/>
                <a:t>Có 32 quả bóng xếp thành các hàng, các cột như sau: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266E3A0-EB7F-F724-4B09-826413D7B8E6}"/>
              </a:ext>
            </a:extLst>
          </p:cNvPr>
          <p:cNvGrpSpPr/>
          <p:nvPr/>
        </p:nvGrpSpPr>
        <p:grpSpPr>
          <a:xfrm>
            <a:off x="1203496" y="3723218"/>
            <a:ext cx="9319986" cy="1800493"/>
            <a:chOff x="1420926" y="4428949"/>
            <a:chExt cx="9319986" cy="180049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4EBB364-B4CE-9991-8A25-07B31D2944A2}"/>
                </a:ext>
              </a:extLst>
            </p:cNvPr>
            <p:cNvSpPr txBox="1"/>
            <p:nvPr/>
          </p:nvSpPr>
          <p:spPr>
            <a:xfrm>
              <a:off x="1420926" y="4428949"/>
              <a:ext cx="9319986" cy="1800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/>
                <a:t>a) Số?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en-US" sz="3200"/>
                <a:t>Mỗi hàng có   ?   quả bóng.</a:t>
              </a:r>
            </a:p>
            <a:p>
              <a:pPr marL="457200" indent="-457200" algn="just">
                <a:spcBef>
                  <a:spcPts val="1800"/>
                </a:spcBef>
                <a:buFont typeface="Arial" panose="020B0604020202020204" pitchFamily="34" charset="0"/>
                <a:buChar char="•"/>
              </a:pPr>
              <a:r>
                <a:rPr lang="en-US" sz="3200"/>
                <a:t>Mỗi cột có   ?   quả bóng.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1C99D9C-D291-CEDE-7C3A-1E41152D6FD5}"/>
                </a:ext>
              </a:extLst>
            </p:cNvPr>
            <p:cNvSpPr/>
            <p:nvPr/>
          </p:nvSpPr>
          <p:spPr>
            <a:xfrm>
              <a:off x="4334519" y="4921261"/>
              <a:ext cx="584906" cy="584906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B10785F7-83F6-2E30-FF2E-77AE4E3B47E5}"/>
                </a:ext>
              </a:extLst>
            </p:cNvPr>
            <p:cNvSpPr/>
            <p:nvPr/>
          </p:nvSpPr>
          <p:spPr>
            <a:xfrm>
              <a:off x="3984257" y="5630871"/>
              <a:ext cx="584906" cy="584906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BEEC50E-60F5-B9BE-7FF4-D2F68216ACFB}"/>
              </a:ext>
            </a:extLst>
          </p:cNvPr>
          <p:cNvSpPr/>
          <p:nvPr/>
        </p:nvSpPr>
        <p:spPr>
          <a:xfrm>
            <a:off x="4120498" y="4203094"/>
            <a:ext cx="640080" cy="6400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8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857ECC1-F62C-83E6-26EE-C54312AD3A1A}"/>
              </a:ext>
            </a:extLst>
          </p:cNvPr>
          <p:cNvGrpSpPr/>
          <p:nvPr/>
        </p:nvGrpSpPr>
        <p:grpSpPr>
          <a:xfrm>
            <a:off x="2638820" y="951340"/>
            <a:ext cx="6449337" cy="2662789"/>
            <a:chOff x="1274114" y="1352882"/>
            <a:chExt cx="6804045" cy="280924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703FB83-9FA6-2AC1-3583-D702C093A2FB}"/>
                </a:ext>
              </a:extLst>
            </p:cNvPr>
            <p:cNvGrpSpPr/>
            <p:nvPr/>
          </p:nvGrpSpPr>
          <p:grpSpPr>
            <a:xfrm>
              <a:off x="1274114" y="1352882"/>
              <a:ext cx="638298" cy="2785626"/>
              <a:chOff x="1274114" y="1352882"/>
              <a:chExt cx="638298" cy="2785626"/>
            </a:xfrm>
          </p:grpSpPr>
          <p:pic>
            <p:nvPicPr>
              <p:cNvPr id="2050" name="Picture 2" descr="Soccer ball animation | Free SVG">
                <a:extLst>
                  <a:ext uri="{FF2B5EF4-FFF2-40B4-BE49-F238E27FC236}">
                    <a16:creationId xmlns:a16="http://schemas.microsoft.com/office/drawing/2014/main" id="{8B92A522-FFBE-7038-B812-B255FB057E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4117" y="1352882"/>
                <a:ext cx="638295" cy="6382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2" descr="Soccer ball animation | Free SVG">
                <a:extLst>
                  <a:ext uri="{FF2B5EF4-FFF2-40B4-BE49-F238E27FC236}">
                    <a16:creationId xmlns:a16="http://schemas.microsoft.com/office/drawing/2014/main" id="{3248B8FA-1FD3-C2D7-5A1A-C7D6418C1B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4116" y="2068659"/>
                <a:ext cx="638295" cy="6382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2" descr="Soccer ball animation | Free SVG">
                <a:extLst>
                  <a:ext uri="{FF2B5EF4-FFF2-40B4-BE49-F238E27FC236}">
                    <a16:creationId xmlns:a16="http://schemas.microsoft.com/office/drawing/2014/main" id="{125DA399-A7CC-9037-1E14-53C83AD72B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4115" y="2784436"/>
                <a:ext cx="638295" cy="6382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 descr="Soccer ball animation | Free SVG">
                <a:extLst>
                  <a:ext uri="{FF2B5EF4-FFF2-40B4-BE49-F238E27FC236}">
                    <a16:creationId xmlns:a16="http://schemas.microsoft.com/office/drawing/2014/main" id="{58A0B709-CE9B-29F4-654F-6BE0656349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4114" y="3500213"/>
                <a:ext cx="638295" cy="6382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6B72553-1DF5-012D-493A-6F7B8891D542}"/>
                </a:ext>
              </a:extLst>
            </p:cNvPr>
            <p:cNvGrpSpPr/>
            <p:nvPr/>
          </p:nvGrpSpPr>
          <p:grpSpPr>
            <a:xfrm>
              <a:off x="2154935" y="1352882"/>
              <a:ext cx="638298" cy="2785626"/>
              <a:chOff x="1274114" y="1352882"/>
              <a:chExt cx="638298" cy="2785626"/>
            </a:xfrm>
          </p:grpSpPr>
          <p:pic>
            <p:nvPicPr>
              <p:cNvPr id="14" name="Picture 2" descr="Soccer ball animation | Free SVG">
                <a:extLst>
                  <a:ext uri="{FF2B5EF4-FFF2-40B4-BE49-F238E27FC236}">
                    <a16:creationId xmlns:a16="http://schemas.microsoft.com/office/drawing/2014/main" id="{B5951D14-88E6-B462-F3A4-B7F1623609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4117" y="1352882"/>
                <a:ext cx="638295" cy="6382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Soccer ball animation | Free SVG">
                <a:extLst>
                  <a:ext uri="{FF2B5EF4-FFF2-40B4-BE49-F238E27FC236}">
                    <a16:creationId xmlns:a16="http://schemas.microsoft.com/office/drawing/2014/main" id="{F57F7C85-472C-B6F9-3DFE-7EAC9D319B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4116" y="2068659"/>
                <a:ext cx="638295" cy="6382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Soccer ball animation | Free SVG">
                <a:extLst>
                  <a:ext uri="{FF2B5EF4-FFF2-40B4-BE49-F238E27FC236}">
                    <a16:creationId xmlns:a16="http://schemas.microsoft.com/office/drawing/2014/main" id="{522654AC-14FC-B1D3-F8C4-BF7099090A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4115" y="2784436"/>
                <a:ext cx="638295" cy="6382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Soccer ball animation | Free SVG">
                <a:extLst>
                  <a:ext uri="{FF2B5EF4-FFF2-40B4-BE49-F238E27FC236}">
                    <a16:creationId xmlns:a16="http://schemas.microsoft.com/office/drawing/2014/main" id="{503811B7-2FC0-2110-6E09-0BAF3BD9FB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4114" y="3500213"/>
                <a:ext cx="638295" cy="6382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FD8BA3C-BEF9-385A-239D-CC5C335237CF}"/>
                </a:ext>
              </a:extLst>
            </p:cNvPr>
            <p:cNvGrpSpPr/>
            <p:nvPr/>
          </p:nvGrpSpPr>
          <p:grpSpPr>
            <a:xfrm>
              <a:off x="3035756" y="1364689"/>
              <a:ext cx="638298" cy="2785626"/>
              <a:chOff x="1274114" y="1352882"/>
              <a:chExt cx="638298" cy="2785626"/>
            </a:xfrm>
          </p:grpSpPr>
          <p:pic>
            <p:nvPicPr>
              <p:cNvPr id="26" name="Picture 2" descr="Soccer ball animation | Free SVG">
                <a:extLst>
                  <a:ext uri="{FF2B5EF4-FFF2-40B4-BE49-F238E27FC236}">
                    <a16:creationId xmlns:a16="http://schemas.microsoft.com/office/drawing/2014/main" id="{EA2AEED6-3525-6289-EA86-2D0785134E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4117" y="1352882"/>
                <a:ext cx="638295" cy="6382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Soccer ball animation | Free SVG">
                <a:extLst>
                  <a:ext uri="{FF2B5EF4-FFF2-40B4-BE49-F238E27FC236}">
                    <a16:creationId xmlns:a16="http://schemas.microsoft.com/office/drawing/2014/main" id="{FD2737A1-9C4D-9739-A697-0993E01B0D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4116" y="2068659"/>
                <a:ext cx="638295" cy="6382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Soccer ball animation | Free SVG">
                <a:extLst>
                  <a:ext uri="{FF2B5EF4-FFF2-40B4-BE49-F238E27FC236}">
                    <a16:creationId xmlns:a16="http://schemas.microsoft.com/office/drawing/2014/main" id="{8905E9AF-BB48-64AD-E6FF-057081B3CC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4115" y="2784436"/>
                <a:ext cx="638295" cy="6382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Soccer ball animation | Free SVG">
                <a:extLst>
                  <a:ext uri="{FF2B5EF4-FFF2-40B4-BE49-F238E27FC236}">
                    <a16:creationId xmlns:a16="http://schemas.microsoft.com/office/drawing/2014/main" id="{ADCB1F1A-F3AD-F21A-5DBE-2CFF440B55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4114" y="3500213"/>
                <a:ext cx="638295" cy="6382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8532B45-6DEA-F487-0877-AA1767786E4F}"/>
                </a:ext>
              </a:extLst>
            </p:cNvPr>
            <p:cNvGrpSpPr/>
            <p:nvPr/>
          </p:nvGrpSpPr>
          <p:grpSpPr>
            <a:xfrm>
              <a:off x="3916577" y="1364689"/>
              <a:ext cx="638298" cy="2785626"/>
              <a:chOff x="1274114" y="1352882"/>
              <a:chExt cx="638298" cy="2785626"/>
            </a:xfrm>
          </p:grpSpPr>
          <p:pic>
            <p:nvPicPr>
              <p:cNvPr id="31" name="Picture 2" descr="Soccer ball animation | Free SVG">
                <a:extLst>
                  <a:ext uri="{FF2B5EF4-FFF2-40B4-BE49-F238E27FC236}">
                    <a16:creationId xmlns:a16="http://schemas.microsoft.com/office/drawing/2014/main" id="{76D7DFA6-2256-9BB1-8CB2-371AB5E7F1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4117" y="1352882"/>
                <a:ext cx="638295" cy="6382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Soccer ball animation | Free SVG">
                <a:extLst>
                  <a:ext uri="{FF2B5EF4-FFF2-40B4-BE49-F238E27FC236}">
                    <a16:creationId xmlns:a16="http://schemas.microsoft.com/office/drawing/2014/main" id="{4E35CE6E-89D3-F275-CD1B-7D54B62762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4116" y="2068659"/>
                <a:ext cx="638295" cy="6382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Soccer ball animation | Free SVG">
                <a:extLst>
                  <a:ext uri="{FF2B5EF4-FFF2-40B4-BE49-F238E27FC236}">
                    <a16:creationId xmlns:a16="http://schemas.microsoft.com/office/drawing/2014/main" id="{54910631-66AE-0DFE-D53C-10874146A1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4115" y="2784436"/>
                <a:ext cx="638295" cy="6382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Soccer ball animation | Free SVG">
                <a:extLst>
                  <a:ext uri="{FF2B5EF4-FFF2-40B4-BE49-F238E27FC236}">
                    <a16:creationId xmlns:a16="http://schemas.microsoft.com/office/drawing/2014/main" id="{251D6242-0714-320B-8615-9716D76AA2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4114" y="3500213"/>
                <a:ext cx="638295" cy="6382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75B00E8-A79C-6CED-EED8-138A134547BA}"/>
                </a:ext>
              </a:extLst>
            </p:cNvPr>
            <p:cNvGrpSpPr/>
            <p:nvPr/>
          </p:nvGrpSpPr>
          <p:grpSpPr>
            <a:xfrm>
              <a:off x="4797398" y="1364689"/>
              <a:ext cx="638298" cy="2785626"/>
              <a:chOff x="1274114" y="1352882"/>
              <a:chExt cx="638298" cy="2785626"/>
            </a:xfrm>
          </p:grpSpPr>
          <p:pic>
            <p:nvPicPr>
              <p:cNvPr id="36" name="Picture 2" descr="Soccer ball animation | Free SVG">
                <a:extLst>
                  <a:ext uri="{FF2B5EF4-FFF2-40B4-BE49-F238E27FC236}">
                    <a16:creationId xmlns:a16="http://schemas.microsoft.com/office/drawing/2014/main" id="{3BF6EA82-39EA-F82F-076F-4F46DDCB41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4117" y="1352882"/>
                <a:ext cx="638295" cy="6382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Soccer ball animation | Free SVG">
                <a:extLst>
                  <a:ext uri="{FF2B5EF4-FFF2-40B4-BE49-F238E27FC236}">
                    <a16:creationId xmlns:a16="http://schemas.microsoft.com/office/drawing/2014/main" id="{9E3A31BF-7DCF-DC0C-D25B-9B91268AF5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4116" y="2068659"/>
                <a:ext cx="638295" cy="6382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Soccer ball animation | Free SVG">
                <a:extLst>
                  <a:ext uri="{FF2B5EF4-FFF2-40B4-BE49-F238E27FC236}">
                    <a16:creationId xmlns:a16="http://schemas.microsoft.com/office/drawing/2014/main" id="{5D81D9C5-30D5-42A6-0BCB-24314CDD49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4115" y="2784436"/>
                <a:ext cx="638295" cy="6382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Soccer ball animation | Free SVG">
                <a:extLst>
                  <a:ext uri="{FF2B5EF4-FFF2-40B4-BE49-F238E27FC236}">
                    <a16:creationId xmlns:a16="http://schemas.microsoft.com/office/drawing/2014/main" id="{A8670E54-4EAA-BDA8-4520-ADF0152FA4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4114" y="3500213"/>
                <a:ext cx="638295" cy="6382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35D4DB4-45AE-4CCA-9B6A-DDF10A03004B}"/>
                </a:ext>
              </a:extLst>
            </p:cNvPr>
            <p:cNvGrpSpPr/>
            <p:nvPr/>
          </p:nvGrpSpPr>
          <p:grpSpPr>
            <a:xfrm>
              <a:off x="5678219" y="1364689"/>
              <a:ext cx="638298" cy="2785626"/>
              <a:chOff x="1274114" y="1352882"/>
              <a:chExt cx="638298" cy="2785626"/>
            </a:xfrm>
          </p:grpSpPr>
          <p:pic>
            <p:nvPicPr>
              <p:cNvPr id="41" name="Picture 2" descr="Soccer ball animation | Free SVG">
                <a:extLst>
                  <a:ext uri="{FF2B5EF4-FFF2-40B4-BE49-F238E27FC236}">
                    <a16:creationId xmlns:a16="http://schemas.microsoft.com/office/drawing/2014/main" id="{7BA1A09E-7DF1-E4E4-8ED6-D902534F0C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4117" y="1352882"/>
                <a:ext cx="638295" cy="6382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" descr="Soccer ball animation | Free SVG">
                <a:extLst>
                  <a:ext uri="{FF2B5EF4-FFF2-40B4-BE49-F238E27FC236}">
                    <a16:creationId xmlns:a16="http://schemas.microsoft.com/office/drawing/2014/main" id="{705F3511-9DEE-8B77-1175-09E59A5AC2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4116" y="2068659"/>
                <a:ext cx="638295" cy="6382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" descr="Soccer ball animation | Free SVG">
                <a:extLst>
                  <a:ext uri="{FF2B5EF4-FFF2-40B4-BE49-F238E27FC236}">
                    <a16:creationId xmlns:a16="http://schemas.microsoft.com/office/drawing/2014/main" id="{496C3066-3798-CB5C-A169-881E71FBC7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4115" y="2784436"/>
                <a:ext cx="638295" cy="6382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" descr="Soccer ball animation | Free SVG">
                <a:extLst>
                  <a:ext uri="{FF2B5EF4-FFF2-40B4-BE49-F238E27FC236}">
                    <a16:creationId xmlns:a16="http://schemas.microsoft.com/office/drawing/2014/main" id="{C4398238-3750-1ACE-5DED-4E2F662CC5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4114" y="3500213"/>
                <a:ext cx="638295" cy="6382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03B49EC-10BA-FD83-71C7-C336F1A6B747}"/>
                </a:ext>
              </a:extLst>
            </p:cNvPr>
            <p:cNvGrpSpPr/>
            <p:nvPr/>
          </p:nvGrpSpPr>
          <p:grpSpPr>
            <a:xfrm>
              <a:off x="6559040" y="1376496"/>
              <a:ext cx="638298" cy="2785626"/>
              <a:chOff x="1274114" y="1352882"/>
              <a:chExt cx="638298" cy="2785626"/>
            </a:xfrm>
          </p:grpSpPr>
          <p:pic>
            <p:nvPicPr>
              <p:cNvPr id="46" name="Picture 2" descr="Soccer ball animation | Free SVG">
                <a:extLst>
                  <a:ext uri="{FF2B5EF4-FFF2-40B4-BE49-F238E27FC236}">
                    <a16:creationId xmlns:a16="http://schemas.microsoft.com/office/drawing/2014/main" id="{6DA8311D-E238-9F49-D2D7-FD3CAFD5AD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4117" y="1352882"/>
                <a:ext cx="638295" cy="6382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Soccer ball animation | Free SVG">
                <a:extLst>
                  <a:ext uri="{FF2B5EF4-FFF2-40B4-BE49-F238E27FC236}">
                    <a16:creationId xmlns:a16="http://schemas.microsoft.com/office/drawing/2014/main" id="{D9ECA592-B641-AEF0-6195-161648FEE3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4116" y="2068659"/>
                <a:ext cx="638295" cy="6382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" descr="Soccer ball animation | Free SVG">
                <a:extLst>
                  <a:ext uri="{FF2B5EF4-FFF2-40B4-BE49-F238E27FC236}">
                    <a16:creationId xmlns:a16="http://schemas.microsoft.com/office/drawing/2014/main" id="{EFDEF425-AEA4-E93D-BECD-3ED4E952C5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4115" y="2784436"/>
                <a:ext cx="638295" cy="6382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Soccer ball animation | Free SVG">
                <a:extLst>
                  <a:ext uri="{FF2B5EF4-FFF2-40B4-BE49-F238E27FC236}">
                    <a16:creationId xmlns:a16="http://schemas.microsoft.com/office/drawing/2014/main" id="{0B0C784D-ED33-CE43-FD8D-8AD67B9681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4114" y="3500213"/>
                <a:ext cx="638295" cy="6382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4FB5C1E2-6E82-2308-D23D-72965D982E0E}"/>
                </a:ext>
              </a:extLst>
            </p:cNvPr>
            <p:cNvGrpSpPr/>
            <p:nvPr/>
          </p:nvGrpSpPr>
          <p:grpSpPr>
            <a:xfrm>
              <a:off x="7439861" y="1376496"/>
              <a:ext cx="638298" cy="2785626"/>
              <a:chOff x="1274114" y="1352882"/>
              <a:chExt cx="638298" cy="2785626"/>
            </a:xfrm>
          </p:grpSpPr>
          <p:pic>
            <p:nvPicPr>
              <p:cNvPr id="51" name="Picture 2" descr="Soccer ball animation | Free SVG">
                <a:extLst>
                  <a:ext uri="{FF2B5EF4-FFF2-40B4-BE49-F238E27FC236}">
                    <a16:creationId xmlns:a16="http://schemas.microsoft.com/office/drawing/2014/main" id="{FF97B831-0A47-6DE6-293C-A033F0AA4E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4117" y="1352882"/>
                <a:ext cx="638295" cy="6382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2" descr="Soccer ball animation | Free SVG">
                <a:extLst>
                  <a:ext uri="{FF2B5EF4-FFF2-40B4-BE49-F238E27FC236}">
                    <a16:creationId xmlns:a16="http://schemas.microsoft.com/office/drawing/2014/main" id="{3A33C5CB-3308-8BB2-D5CC-749B60A275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4116" y="2068659"/>
                <a:ext cx="638295" cy="6382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2" descr="Soccer ball animation | Free SVG">
                <a:extLst>
                  <a:ext uri="{FF2B5EF4-FFF2-40B4-BE49-F238E27FC236}">
                    <a16:creationId xmlns:a16="http://schemas.microsoft.com/office/drawing/2014/main" id="{4F84F054-A65A-91B9-2611-805A8EEE15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4115" y="2784436"/>
                <a:ext cx="638295" cy="6382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2" descr="Soccer ball animation | Free SVG">
                <a:extLst>
                  <a:ext uri="{FF2B5EF4-FFF2-40B4-BE49-F238E27FC236}">
                    <a16:creationId xmlns:a16="http://schemas.microsoft.com/office/drawing/2014/main" id="{76B0B5A0-1A3C-C201-444A-67425C5819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4114" y="3500213"/>
                <a:ext cx="638295" cy="6382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D03CF538-4986-3F71-8319-3B883A13645E}"/>
              </a:ext>
            </a:extLst>
          </p:cNvPr>
          <p:cNvSpPr/>
          <p:nvPr/>
        </p:nvSpPr>
        <p:spPr>
          <a:xfrm>
            <a:off x="3739240" y="4887889"/>
            <a:ext cx="640080" cy="6400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DC88600-F8A1-F455-9604-41FE75F06672}"/>
              </a:ext>
            </a:extLst>
          </p:cNvPr>
          <p:cNvSpPr txBox="1"/>
          <p:nvPr/>
        </p:nvSpPr>
        <p:spPr>
          <a:xfrm>
            <a:off x="1161032" y="5659349"/>
            <a:ext cx="107101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/>
              <a:t>b) Số quả bóng trong một hàng gấp mấy lần số quả bóng trong một cột?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64A35AF-CE79-07E8-A077-E71B9281CD01}"/>
              </a:ext>
            </a:extLst>
          </p:cNvPr>
          <p:cNvSpPr txBox="1"/>
          <p:nvPr/>
        </p:nvSpPr>
        <p:spPr>
          <a:xfrm>
            <a:off x="1161032" y="5611164"/>
            <a:ext cx="10710104" cy="1077218"/>
          </a:xfrm>
          <a:prstGeom prst="rect">
            <a:avLst/>
          </a:prstGeom>
          <a:solidFill>
            <a:srgbClr val="FFEBD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/>
              <a:t>b) Số quả bóng trong một hàng gấp </a:t>
            </a:r>
            <a:r>
              <a:rPr lang="en-US" sz="3200">
                <a:solidFill>
                  <a:srgbClr val="FF0000"/>
                </a:solidFill>
              </a:rPr>
              <a:t>2 lần</a:t>
            </a:r>
            <a:r>
              <a:rPr lang="en-US" sz="3200"/>
              <a:t> số quả bóng trong một cột.</a:t>
            </a:r>
          </a:p>
        </p:txBody>
      </p:sp>
    </p:spTree>
    <p:extLst>
      <p:ext uri="{BB962C8B-B14F-4D97-AF65-F5344CB8AC3E}">
        <p14:creationId xmlns:p14="http://schemas.microsoft.com/office/powerpoint/2010/main" val="243429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7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6CC7BD2-84F2-EAC4-E6B1-B91550099F80}"/>
              </a:ext>
            </a:extLst>
          </p:cNvPr>
          <p:cNvGrpSpPr/>
          <p:nvPr/>
        </p:nvGrpSpPr>
        <p:grpSpPr>
          <a:xfrm>
            <a:off x="248894" y="81075"/>
            <a:ext cx="5755696" cy="6250942"/>
            <a:chOff x="906178" y="518160"/>
            <a:chExt cx="5769970" cy="626644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8B4A2D1-2AC5-C0B7-AF0C-CD71495B74E1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E4763389-2EE2-2F52-82B0-321B9EAF6BB1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>
                <a:solidFill>
                  <a:srgbClr val="9470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5"/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2FBA87B1-52A8-33BD-3337-B9277C3C2AAD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90">
                    <a:ln w="571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3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88B1F1-0B9E-96FB-A3A7-F7E1E79AEEAE}"/>
                </a:ext>
              </a:extLst>
            </p:cNvPr>
            <p:cNvSpPr txBox="1"/>
            <p:nvPr/>
          </p:nvSpPr>
          <p:spPr>
            <a:xfrm>
              <a:off x="1247063" y="1524000"/>
              <a:ext cx="5429085" cy="5260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/>
                <a:t>Thuyền lớn chở 24 khách du lịch, thuyền nhỏ chở 6 khách du lịch. </a:t>
              </a:r>
            </a:p>
            <a:p>
              <a:pPr algn="just"/>
              <a:r>
                <a:rPr lang="en-US" sz="3200"/>
                <a:t>Hỏi:</a:t>
              </a:r>
            </a:p>
            <a:p>
              <a:pPr marL="514350" indent="-514350" algn="just">
                <a:spcBef>
                  <a:spcPts val="600"/>
                </a:spcBef>
                <a:buAutoNum type="alphaLcParenR"/>
              </a:pPr>
              <a:r>
                <a:rPr lang="en-US" sz="3200"/>
                <a:t>Thuyền lớn chở nhiều hơn thuyền nhỏ bao nhiêu khách du lịch?</a:t>
              </a:r>
            </a:p>
            <a:p>
              <a:pPr marL="514350" indent="-514350" algn="just">
                <a:spcBef>
                  <a:spcPts val="1200"/>
                </a:spcBef>
                <a:buAutoNum type="alphaLcParenR"/>
              </a:pPr>
              <a:r>
                <a:rPr lang="en-US" sz="3200"/>
                <a:t>Số khách du ở thuyền lớn gấp mấy lần số khách ở thuyền nhỏ?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AA4AA09-4645-7F14-EECB-980ED80056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2399" y="1714381"/>
            <a:ext cx="5415654" cy="3987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218AF45-258E-0251-8C52-1CDBE4C64840}"/>
              </a:ext>
            </a:extLst>
          </p:cNvPr>
          <p:cNvSpPr/>
          <p:nvPr/>
        </p:nvSpPr>
        <p:spPr>
          <a:xfrm>
            <a:off x="588936" y="1084427"/>
            <a:ext cx="5491983" cy="15192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ADB6999-80C7-A22E-BA7F-B2414BA30D50}"/>
              </a:ext>
            </a:extLst>
          </p:cNvPr>
          <p:cNvSpPr/>
          <p:nvPr/>
        </p:nvSpPr>
        <p:spPr>
          <a:xfrm>
            <a:off x="588935" y="3127620"/>
            <a:ext cx="5491983" cy="1519289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42A1CF0-3151-7DB4-8AA5-6BACC0D5F50F}"/>
              </a:ext>
            </a:extLst>
          </p:cNvPr>
          <p:cNvSpPr/>
          <p:nvPr/>
        </p:nvSpPr>
        <p:spPr>
          <a:xfrm>
            <a:off x="588935" y="4768836"/>
            <a:ext cx="5491983" cy="151928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6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4B3FDA65-1112-9E59-C383-5ACF6333C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90976"/>
              </p:ext>
            </p:extLst>
          </p:nvPr>
        </p:nvGraphicFramePr>
        <p:xfrm>
          <a:off x="15044" y="8483"/>
          <a:ext cx="12991508" cy="6947583"/>
        </p:xfrm>
        <a:graphic>
          <a:graphicData uri="http://schemas.openxmlformats.org/drawingml/2006/table">
            <a:tbl>
              <a:tblPr firstRow="1" bandRow="1"/>
              <a:tblGrid>
                <a:gridCol w="237156">
                  <a:extLst>
                    <a:ext uri="{9D8B030D-6E8A-4147-A177-3AD203B41FA5}">
                      <a16:colId xmlns:a16="http://schemas.microsoft.com/office/drawing/2014/main" val="3141195527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3151147950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1514941707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3092453757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1705943820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3899532901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1504412709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1466808307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3502664633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2380817918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3543710229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1226207747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2622740893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3358236929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3794742099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2906486690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3922166840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2779761096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2495969157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3626927592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857701770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2309374168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2423937644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3181772300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917889513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3900200873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1110172280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2790098732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590412432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1269897463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2868056576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2161358710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3163057758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328346012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1987707740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996658431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2612947994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2148544139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3249332975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1654711919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4015444291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4236802669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2318820784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3970120949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310546710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1492156878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3097457476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2821193709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3103761647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3381576055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514919813"/>
                    </a:ext>
                  </a:extLst>
                </a:gridCol>
                <a:gridCol w="896552">
                  <a:extLst>
                    <a:ext uri="{9D8B030D-6E8A-4147-A177-3AD203B41FA5}">
                      <a16:colId xmlns:a16="http://schemas.microsoft.com/office/drawing/2014/main" val="542129921"/>
                    </a:ext>
                  </a:extLst>
                </a:gridCol>
              </a:tblGrid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041271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849197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518411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78775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725093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677101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107625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050650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338952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843687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99661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325877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449343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208300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878334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740658"/>
                  </a:ext>
                </a:extLst>
              </a:tr>
              <a:tr h="353695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276984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379920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106537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137604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432036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111735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183601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168485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939847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494077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57145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831667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562831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D50B3C3A-8B1C-DE0F-35AD-3132546B73B3}"/>
              </a:ext>
            </a:extLst>
          </p:cNvPr>
          <p:cNvSpPr txBox="1"/>
          <p:nvPr/>
        </p:nvSpPr>
        <p:spPr>
          <a:xfrm>
            <a:off x="1045182" y="457375"/>
            <a:ext cx="9689975" cy="798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2358">
              <a:buClrTx/>
              <a:defRPr/>
            </a:pPr>
            <a:r>
              <a:rPr lang="en-US" sz="4589" b="1" kern="120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3.</a:t>
            </a:r>
            <a:endParaRPr lang="en-VN" sz="4589" b="1" kern="1200" dirty="0">
              <a:solidFill>
                <a:srgbClr val="7030A0"/>
              </a:solidFill>
              <a:latin typeface="HP001 4 hàng" panose="020B0603050302020204" pitchFamily="34" charset="0"/>
              <a:ea typeface="+mn-ea"/>
              <a:cs typeface="HP001 5H Normal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4076FA-FA65-007B-6EDD-80DDB03C23A4}"/>
              </a:ext>
            </a:extLst>
          </p:cNvPr>
          <p:cNvSpPr txBox="1"/>
          <p:nvPr/>
        </p:nvSpPr>
        <p:spPr>
          <a:xfrm>
            <a:off x="3679446" y="463614"/>
            <a:ext cx="7365215" cy="813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2358">
              <a:buClrTx/>
              <a:defRPr/>
            </a:pPr>
            <a:r>
              <a:rPr lang="en-US" sz="4688" b="1" kern="120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Bài giải </a:t>
            </a:r>
            <a:endParaRPr lang="en-VN" sz="4688" b="1" kern="1200" dirty="0">
              <a:solidFill>
                <a:srgbClr val="7030A0"/>
              </a:solidFill>
              <a:latin typeface="HP001 4 hàng" panose="020B0603050302020204" pitchFamily="34" charset="0"/>
              <a:ea typeface="+mn-ea"/>
              <a:cs typeface="HP001 5H Normal" panose="020B06030503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F5C26D-BBDC-C055-2A15-402FAF0162DF}"/>
              </a:ext>
            </a:extLst>
          </p:cNvPr>
          <p:cNvSpPr txBox="1"/>
          <p:nvPr/>
        </p:nvSpPr>
        <p:spPr>
          <a:xfrm>
            <a:off x="1045182" y="1394578"/>
            <a:ext cx="11663428" cy="813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2358">
              <a:buClrTx/>
              <a:defRPr/>
            </a:pPr>
            <a:r>
              <a:rPr lang="fr-FR" sz="4688" b="1" kern="1200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a) </a:t>
            </a:r>
            <a:r>
              <a:rPr lang="lv-LV" sz="4688" b="1" kern="1200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Thu</a:t>
            </a:r>
            <a:r>
              <a:rPr lang="el-GR" sz="4688" b="1" kern="1200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ΐϛ</a:t>
            </a:r>
            <a:r>
              <a:rPr lang="lv-LV" sz="4688" b="1" kern="1200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n lņ </a:t>
            </a:r>
            <a:r>
              <a:rPr lang="el-GR" sz="4688" b="1" kern="1200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ε</a:t>
            </a:r>
            <a:r>
              <a:rPr lang="lv-LV" sz="4688" b="1" kern="1200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ở </a:t>
            </a:r>
            <a:r>
              <a:rPr lang="el-GR" sz="4688" b="1" kern="1200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ηΗϛ</a:t>
            </a:r>
            <a:r>
              <a:rPr lang="lv-LV" sz="4688" b="1" kern="1200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u h</a:t>
            </a:r>
            <a:r>
              <a:rPr lang="el-GR" sz="4688" b="1" kern="1200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Ω κ</a:t>
            </a:r>
            <a:r>
              <a:rPr lang="lv-LV" sz="4688" b="1" kern="1200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u</a:t>
            </a:r>
            <a:r>
              <a:rPr lang="el-GR" sz="4688" b="1" kern="1200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ΐϛ</a:t>
            </a:r>
            <a:r>
              <a:rPr lang="lv-LV" sz="4688" b="1" kern="1200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n </a:t>
            </a:r>
            <a:r>
              <a:rPr lang="el-GR" sz="4688" b="1" kern="1200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η</a:t>
            </a:r>
            <a:r>
              <a:rPr lang="lv-LV" sz="4688" b="1" kern="1200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ỏ</a:t>
            </a:r>
            <a:endParaRPr lang="en-US" sz="4688" b="1" kern="1200" dirty="0">
              <a:solidFill>
                <a:srgbClr val="7030A0"/>
              </a:solidFill>
              <a:latin typeface="HP001 4 hàng" panose="020B0603050302020204" pitchFamily="34" charset="0"/>
              <a:cs typeface="HP001 5H Normal" panose="020B06030503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80D1E6-6855-85E0-2A45-50CCEC651220}"/>
              </a:ext>
            </a:extLst>
          </p:cNvPr>
          <p:cNvSpPr txBox="1"/>
          <p:nvPr/>
        </p:nvSpPr>
        <p:spPr>
          <a:xfrm>
            <a:off x="2739887" y="3267935"/>
            <a:ext cx="8304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2358">
              <a:buClrTx/>
              <a:defRPr/>
            </a:pPr>
            <a:r>
              <a:rPr lang="en-US" sz="4688" b="1" kern="1200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24 – 6 = 18</a:t>
            </a:r>
            <a:r>
              <a:rPr lang="en-US" sz="4688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 (</a:t>
            </a:r>
            <a:r>
              <a:rPr lang="en-US" sz="4688" b="1" kern="1200" dirty="0" err="1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khách</a:t>
            </a:r>
            <a:r>
              <a:rPr lang="en-US" sz="4688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)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CE61B4-597D-6A77-CF1C-425FA5B19461}"/>
              </a:ext>
            </a:extLst>
          </p:cNvPr>
          <p:cNvSpPr txBox="1"/>
          <p:nvPr/>
        </p:nvSpPr>
        <p:spPr>
          <a:xfrm>
            <a:off x="5685148" y="5759607"/>
            <a:ext cx="6476690" cy="1535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2358">
              <a:buClrTx/>
              <a:defRPr/>
            </a:pPr>
            <a:r>
              <a:rPr lang="en-US" sz="4688" b="1" kern="1200" dirty="0" err="1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Đáp</a:t>
            </a:r>
            <a:r>
              <a:rPr lang="en-US" sz="4688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 </a:t>
            </a:r>
            <a:r>
              <a:rPr lang="en-US" sz="4688" b="1" kern="1200" dirty="0" err="1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số</a:t>
            </a:r>
            <a:r>
              <a:rPr lang="en-US" sz="4688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: a,18 </a:t>
            </a:r>
            <a:r>
              <a:rPr lang="en-US" sz="4688" b="1" kern="1200" dirty="0" err="1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khách</a:t>
            </a:r>
            <a:r>
              <a:rPr lang="en-US" sz="4688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.</a:t>
            </a:r>
          </a:p>
          <a:p>
            <a:pPr defTabSz="682358">
              <a:buClrTx/>
              <a:defRPr/>
            </a:pPr>
            <a:r>
              <a:rPr lang="en-US" sz="4688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          b, 4 </a:t>
            </a:r>
            <a:r>
              <a:rPr lang="en-US" sz="4688" b="1" kern="1200" dirty="0" err="1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lần</a:t>
            </a:r>
            <a:endParaRPr lang="en-US" sz="4688" b="1" kern="1200" dirty="0">
              <a:solidFill>
                <a:srgbClr val="7030A0"/>
              </a:solidFill>
              <a:latin typeface="HP001 4 hàng" panose="020B0603050302020204" pitchFamily="34" charset="0"/>
              <a:ea typeface="+mn-ea"/>
              <a:cs typeface="HP001 5H Normal" panose="020B06030503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96DC40-E5B9-DF59-FE6B-12B38A6812ED}"/>
              </a:ext>
            </a:extLst>
          </p:cNvPr>
          <p:cNvSpPr txBox="1"/>
          <p:nvPr/>
        </p:nvSpPr>
        <p:spPr>
          <a:xfrm>
            <a:off x="1045182" y="2338210"/>
            <a:ext cx="11663428" cy="813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2358">
              <a:buClrTx/>
              <a:defRPr/>
            </a:pPr>
            <a:r>
              <a:rPr lang="lv-LV" sz="4688" b="1" kern="120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số </a:t>
            </a:r>
            <a:r>
              <a:rPr lang="el-GR" sz="4688" b="1" kern="120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δ</a:t>
            </a:r>
            <a:r>
              <a:rPr lang="lv-LV" sz="4688" b="1" kern="120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á</a:t>
            </a:r>
            <a:r>
              <a:rPr lang="el-GR" sz="4688" b="1" kern="120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ε </a:t>
            </a:r>
            <a:r>
              <a:rPr lang="lv-LV" sz="4688" b="1" kern="120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là: </a:t>
            </a:r>
            <a:endParaRPr lang="en-US" sz="4688" b="1" kern="1200">
              <a:solidFill>
                <a:srgbClr val="7030A0"/>
              </a:solidFill>
              <a:latin typeface="HP001 4 hàng" panose="020B0603050302020204" pitchFamily="34" charset="0"/>
              <a:cs typeface="HP001 5H Normal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EE5896-130E-472B-8CD7-01DBBFC1C90E}"/>
              </a:ext>
            </a:extLst>
          </p:cNvPr>
          <p:cNvSpPr txBox="1"/>
          <p:nvPr/>
        </p:nvSpPr>
        <p:spPr>
          <a:xfrm>
            <a:off x="498410" y="3996644"/>
            <a:ext cx="11663428" cy="813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2358">
              <a:buClrTx/>
              <a:defRPr/>
            </a:pPr>
            <a:r>
              <a:rPr lang="fr-FR" sz="4688" b="1" kern="1200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b) </a:t>
            </a:r>
            <a:r>
              <a:rPr lang="fr-FR" sz="4688" b="1" kern="1200" dirty="0" err="1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Số</a:t>
            </a:r>
            <a:r>
              <a:rPr lang="fr-FR" sz="4688" b="1" kern="1200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 </a:t>
            </a:r>
            <a:r>
              <a:rPr lang="fr-FR" sz="4688" b="1" kern="1200" dirty="0" err="1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khách</a:t>
            </a:r>
            <a:r>
              <a:rPr lang="fr-FR" sz="4688" b="1" kern="1200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 ở </a:t>
            </a:r>
            <a:r>
              <a:rPr lang="el-GR" sz="4688" b="1" kern="1200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κ</a:t>
            </a:r>
            <a:r>
              <a:rPr lang="lv-LV" sz="4688" b="1" kern="1200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u</a:t>
            </a:r>
            <a:r>
              <a:rPr lang="el-GR" sz="4688" b="1" kern="1200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ΐϛ</a:t>
            </a:r>
            <a:r>
              <a:rPr lang="lv-LV" sz="4688" b="1" kern="1200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n lņ </a:t>
            </a:r>
            <a:r>
              <a:rPr lang="en-US" sz="4688" b="1" kern="1200" dirty="0" err="1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gấp</a:t>
            </a:r>
            <a:r>
              <a:rPr lang="en-US" sz="4688" b="1" kern="1200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 </a:t>
            </a:r>
            <a:r>
              <a:rPr lang="en-US" sz="4688" b="1" kern="1200" dirty="0" err="1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số</a:t>
            </a:r>
            <a:r>
              <a:rPr lang="el-GR" sz="4688" b="1" kern="1200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 δ</a:t>
            </a:r>
            <a:r>
              <a:rPr lang="lv-LV" sz="4688" b="1" kern="1200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á</a:t>
            </a:r>
            <a:r>
              <a:rPr lang="el-GR" sz="4688" b="1" kern="1200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ε</a:t>
            </a:r>
            <a:r>
              <a:rPr lang="en-US" sz="4688" b="1" kern="1200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 ở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F98759-912C-4658-9FA6-447110214C2C}"/>
              </a:ext>
            </a:extLst>
          </p:cNvPr>
          <p:cNvSpPr txBox="1"/>
          <p:nvPr/>
        </p:nvSpPr>
        <p:spPr>
          <a:xfrm>
            <a:off x="2724509" y="4869501"/>
            <a:ext cx="8304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2358">
              <a:buClrTx/>
              <a:defRPr/>
            </a:pPr>
            <a:r>
              <a:rPr lang="en-US" sz="4688" b="1" kern="1200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24 : 6 = 4</a:t>
            </a:r>
            <a:r>
              <a:rPr lang="en-US" sz="4688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 (</a:t>
            </a:r>
            <a:r>
              <a:rPr lang="en-US" sz="4688" b="1" kern="1200" dirty="0" err="1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lần</a:t>
            </a:r>
            <a:r>
              <a:rPr lang="en-US" sz="4688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98217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7BA094-FBD0-875C-F1CB-5F361A36D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17384" y="891199"/>
            <a:ext cx="13396606" cy="25378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0B719CA-AA76-7209-6CF4-77FE58C2BE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0901" t="21686" r="17029" b="22128"/>
          <a:stretch/>
        </p:blipFill>
        <p:spPr>
          <a:xfrm>
            <a:off x="3032647" y="3169920"/>
            <a:ext cx="6096544" cy="323662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51088608"/>
      </p:ext>
    </p:extLst>
  </p:cSld>
  <p:clrMapOvr>
    <a:masterClrMapping/>
  </p:clrMapOvr>
</p:sld>
</file>

<file path=ppt/theme/theme1.xml><?xml version="1.0" encoding="utf-8"?>
<a:theme xmlns:a="http://schemas.openxmlformats.org/drawingml/2006/main" name="Happy Indian Independence Day! by Slidesgo">
  <a:themeElements>
    <a:clrScheme name="Simple Light">
      <a:dk1>
        <a:srgbClr val="232228"/>
      </a:dk1>
      <a:lt1>
        <a:srgbClr val="FFFFFF"/>
      </a:lt1>
      <a:dk2>
        <a:srgbClr val="663717"/>
      </a:dk2>
      <a:lt2>
        <a:srgbClr val="CC7646"/>
      </a:lt2>
      <a:accent1>
        <a:srgbClr val="F49019"/>
      </a:accent1>
      <a:accent2>
        <a:srgbClr val="548E11"/>
      </a:accent2>
      <a:accent3>
        <a:srgbClr val="FFEBCF"/>
      </a:accent3>
      <a:accent4>
        <a:srgbClr val="D63827"/>
      </a:accent4>
      <a:accent5>
        <a:srgbClr val="BBB533"/>
      </a:accent5>
      <a:accent6>
        <a:srgbClr val="FFD9A8"/>
      </a:accent6>
      <a:hlink>
        <a:srgbClr val="2322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3132</TotalTime>
  <Words>536</Words>
  <Application>Microsoft Office PowerPoint</Application>
  <PresentationFormat>Custom</PresentationFormat>
  <Paragraphs>76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HP001 4 hàng</vt:lpstr>
      <vt:lpstr>Varela Round</vt:lpstr>
      <vt:lpstr>Hind</vt:lpstr>
      <vt:lpstr>Laila</vt:lpstr>
      <vt:lpstr>Arial</vt:lpstr>
      <vt:lpstr>Karla</vt:lpstr>
      <vt:lpstr>Happy Indian Independence Day! by Slidesgo</vt:lpstr>
      <vt:lpstr>Trang 110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Tập làm việc nhà, việc trường</dc:title>
  <dc:creator>Kim Lien</dc:creator>
  <cp:lastModifiedBy>Administrator</cp:lastModifiedBy>
  <cp:revision>227</cp:revision>
  <dcterms:modified xsi:type="dcterms:W3CDTF">2024-12-25T09:25:16Z</dcterms:modified>
</cp:coreProperties>
</file>