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626" r:id="rId2"/>
    <p:sldId id="618" r:id="rId3"/>
    <p:sldId id="625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3.wdp"/><Relationship Id="rId3" Type="http://schemas.microsoft.com/office/2007/relationships/hdphoto" Target="../media/hdphoto8.wdp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5" Type="http://schemas.microsoft.com/office/2007/relationships/hdphoto" Target="../media/hdphoto9.wdp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991"/>
            <a:ext cx="3148933" cy="6861991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27848" y="1950738"/>
            <a:ext cx="4392488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TIẾT 4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96172" y="5379096"/>
            <a:ext cx="4655840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Đỗ </a:t>
            </a:r>
            <a:r>
              <a:rPr lang="en-US" sz="28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BFCD1-59C5-84B5-57AD-ECFF2F6AC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21538" l="0" r="96651"/>
                    </a14:imgEffect>
                  </a14:imgLayer>
                </a14:imgProps>
              </a:ext>
            </a:extLst>
          </a:blip>
          <a:srcRect r="4119" b="78999"/>
          <a:stretch/>
        </p:blipFill>
        <p:spPr>
          <a:xfrm>
            <a:off x="3359696" y="-3991"/>
            <a:ext cx="7416824" cy="1344759"/>
          </a:xfrm>
          <a:prstGeom prst="rect">
            <a:avLst/>
          </a:prstGeom>
        </p:spPr>
      </p:pic>
      <p:pic>
        <p:nvPicPr>
          <p:cNvPr id="7" name="Picture 6" descr="Hình ảnh đồ họa Cỏ PNG, 120000+ nguồn tải về miễn phí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8825"/>
            <a:ext cx="12408022" cy="19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Bamboo Tree Cartoon Vector Illustration Hand Stock Vector, 44% OF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554" y="0"/>
            <a:ext cx="1877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SGK\SGK 5\HÌNH TÁCH NỀN\image-removebg-preview - 2023-02-18T213852.07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66" y="3259870"/>
            <a:ext cx="2803451" cy="168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G00130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10292121" y="6103335"/>
            <a:ext cx="476864" cy="4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8391007" y="6060144"/>
            <a:ext cx="476864" cy="4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AG00130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89893" y="6084158"/>
            <a:ext cx="476864" cy="4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AG00130_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3634120" y="6103336"/>
            <a:ext cx="476864" cy="4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42276B-75C8-BAD4-6040-C216AE2339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97"/>
          <a:stretch/>
        </p:blipFill>
        <p:spPr>
          <a:xfrm>
            <a:off x="479376" y="1340768"/>
            <a:ext cx="11233248" cy="46911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71" b="84065"/>
          <a:stretch/>
        </p:blipFill>
        <p:spPr bwMode="auto">
          <a:xfrm>
            <a:off x="446921" y="332656"/>
            <a:ext cx="3416831" cy="87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4" t="14549" r="1482" b="-1333"/>
          <a:stretch/>
        </p:blipFill>
        <p:spPr bwMode="auto">
          <a:xfrm>
            <a:off x="1106455" y="1710643"/>
            <a:ext cx="9958542" cy="409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1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Tre Lá Máy Tính Biểu Tượng Mực - Xanh lá tre png tải về - Miễn phí trong  suốt Tre png Tải về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375" l="36333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28" r="5877" b="17866"/>
          <a:stretch/>
        </p:blipFill>
        <p:spPr bwMode="auto">
          <a:xfrm>
            <a:off x="10172568" y="1815"/>
            <a:ext cx="2019431" cy="253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Tre Tải tập tin Máy tính - Xanh lá tre png tải về - Miễn phí trong suốt Tre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3485" y="7937"/>
            <a:ext cx="3057933" cy="42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1BFCD1-59C5-84B5-57AD-ECFF2F6ACE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/>
          </a:blip>
          <a:srcRect r="4119" b="78999"/>
          <a:stretch/>
        </p:blipFill>
        <p:spPr>
          <a:xfrm>
            <a:off x="5447928" y="-3991"/>
            <a:ext cx="6624736" cy="2030784"/>
          </a:xfrm>
          <a:prstGeom prst="rect">
            <a:avLst/>
          </a:prstGeom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192344" y="1482311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193DC-D2C9-C89A-9F3C-B8F28CC48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70" y="1861794"/>
            <a:ext cx="2138916" cy="2138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3991"/>
            <a:ext cx="5447928" cy="6861991"/>
          </a:xfrm>
          <a:prstGeom prst="rect">
            <a:avLst/>
          </a:prstGeom>
        </p:spPr>
      </p:pic>
      <p:sp>
        <p:nvSpPr>
          <p:cNvPr id="3" name="AutoShape 4" descr="Vector cây tre cây trú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Vector cây tre cây trú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Vector cây tre cây trú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Vector cây tre cây trú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Vector cây tre cây trú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8" name="Picture 14" descr="Bamboo Tree Cartoon Vector Illustration Hand Stock Vector, 44% OFF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425668"/>
            <a:ext cx="2711624" cy="345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đồ họa Cỏ PNG, 120000+ nguồn tải về miễn phí.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509120"/>
            <a:ext cx="6744072" cy="235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  <p:tag name="ISPRING_UUID" val="{9F8EA97F-D6EE-48C2-9949-7AA2A5D2BD35}"/>
  <p:tag name="ISPRING_RESOURCE_FOLDER" val="C:\Users\STD_DELL\Desktop\GA lớp 5 mới\L5 CHỦ ĐỀ 3 TIẾT 4\"/>
  <p:tag name="ISPRING_PRESENTATION_PATH" val="C:\Users\STD_DELL\Desktop\GA lớp 5 mới\L5 CHỦ ĐỀ 3 TIẾT 4.pptx"/>
  <p:tag name="ISPRING_PROJECT_VERSION" val="9.32"/>
  <p:tag name="ISPRING_PROJECT_FOLDER_UPDATED" val="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8629</TotalTime>
  <Words>15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STD_NGOC</cp:lastModifiedBy>
  <cp:revision>702</cp:revision>
  <dcterms:created xsi:type="dcterms:W3CDTF">2010-04-30T18:19:48Z</dcterms:created>
  <dcterms:modified xsi:type="dcterms:W3CDTF">2024-12-25T01:11:54Z</dcterms:modified>
</cp:coreProperties>
</file>