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87" r:id="rId3"/>
    <p:sldId id="291" r:id="rId4"/>
    <p:sldId id="292" r:id="rId5"/>
    <p:sldId id="294" r:id="rId6"/>
    <p:sldId id="2710" r:id="rId7"/>
    <p:sldId id="296" r:id="rId8"/>
    <p:sldId id="297" r:id="rId9"/>
    <p:sldId id="298" r:id="rId10"/>
    <p:sldId id="2711" r:id="rId11"/>
    <p:sldId id="271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image" Target="../media/image13.jpe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12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jpe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805680" y="3997960"/>
            <a:ext cx="225044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Dược sĩ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từ được dùng để hỏi trong mỗi câu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 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</a:t>
            </a:r>
            <a:r>
              <a:rPr lang="vi-VN" altLang="zh-CN" sz="3200" b="1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a: 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422062"/>
            <a:ext cx="5909310" cy="299905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CE24A34-9754-4A7A-AB7B-4B5DBAB3B20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]^P{7DB3D339-E659-4BB1-85FD-90F2828387BA}&quot;,&quot;D:\\NĂM 2024\\TIẾNG VIỆT KÌ 1\\TV-Tuần 15- zalo 0972115126\\Bài 28 - Con đường của bé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Mở rộng vốn từ về nghề nghiệp. Câu hỏi (Tiết 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F4ED58-DB02-43D7-A1C3-FF6D48A35247}:2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5680C1-5671-433C-9B0E-CAC849FBD535}:27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750694-C469-421A-A196-4A98EAF7CFF3}:27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BC82EE-29E8-4C07-8E4D-149D2F36BD3A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D0A497-C2EA-4B34-8EDB-A46C567E84C2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61086-4BEE-47AC-955E-0ACDA1BDA088}: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F2779-484B-496B-B26D-51CC427D599C}:2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AE30A2-D21A-42E0-B05C-E0C6A5BB0312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988935-1B26-4C4C-8412-214487AE2D87}:27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46D6-7BB1-432E-A1BE-A533EFF78D00}:2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FCBCDD-B2A2-4532-A593-44B8BDDAEA95}:297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324</Words>
  <Application>Microsoft Office PowerPoint</Application>
  <PresentationFormat>Widescreen</PresentationFormat>
  <Paragraphs>54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rộng vốn từ về nghề nghiệp. Câu hỏi (Tiết 3)</dc:title>
  <dc:creator>Thao Tran</dc:creator>
  <cp:lastModifiedBy>Administrator</cp:lastModifiedBy>
  <cp:revision>25</cp:revision>
  <dcterms:created xsi:type="dcterms:W3CDTF">2022-08-31T03:16:51Z</dcterms:created>
  <dcterms:modified xsi:type="dcterms:W3CDTF">2024-12-25T07:42:49Z</dcterms:modified>
</cp:coreProperties>
</file>