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90" r:id="rId2"/>
    <p:sldId id="299" r:id="rId3"/>
    <p:sldId id="257" r:id="rId4"/>
    <p:sldId id="494" r:id="rId5"/>
    <p:sldId id="642" r:id="rId6"/>
    <p:sldId id="291" r:id="rId7"/>
    <p:sldId id="647" r:id="rId8"/>
    <p:sldId id="648" r:id="rId9"/>
    <p:sldId id="426" r:id="rId10"/>
    <p:sldId id="418" r:id="rId11"/>
    <p:sldId id="419" r:id="rId12"/>
    <p:sldId id="274" r:id="rId13"/>
    <p:sldId id="597" r:id="rId14"/>
    <p:sldId id="285" r:id="rId15"/>
    <p:sldId id="266" r:id="rId16"/>
    <p:sldId id="459"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VnTime" panose="020B7200000000000000" pitchFamily="34"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7C80-64E9-4679-884A-0C7FD1822943}" type="datetimeFigureOut">
              <a:rPr lang="en-US" smtClean="0"/>
              <a:t>26-Dec-24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7FEB4-B8CB-46F9-83D2-7324BB822806}" type="slidenum">
              <a:rPr lang="en-US" smtClean="0"/>
              <a:t>‹#›</a:t>
            </a:fld>
            <a:endParaRPr lang="en-US"/>
          </a:p>
        </p:txBody>
      </p:sp>
    </p:spTree>
    <p:extLst>
      <p:ext uri="{BB962C8B-B14F-4D97-AF65-F5344CB8AC3E}">
        <p14:creationId xmlns:p14="http://schemas.microsoft.com/office/powerpoint/2010/main" val="393650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a:t>
            </a:fld>
            <a:endParaRPr lang="en-US"/>
          </a:p>
        </p:txBody>
      </p:sp>
    </p:spTree>
    <p:extLst>
      <p:ext uri="{BB962C8B-B14F-4D97-AF65-F5344CB8AC3E}">
        <p14:creationId xmlns:p14="http://schemas.microsoft.com/office/powerpoint/2010/main" val="93293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10</a:t>
            </a:fld>
            <a:endParaRPr lang="en-US"/>
          </a:p>
        </p:txBody>
      </p:sp>
    </p:spTree>
    <p:extLst>
      <p:ext uri="{BB962C8B-B14F-4D97-AF65-F5344CB8AC3E}">
        <p14:creationId xmlns:p14="http://schemas.microsoft.com/office/powerpoint/2010/main" val="52279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11</a:t>
            </a:fld>
            <a:endParaRPr lang="en-US"/>
          </a:p>
        </p:txBody>
      </p:sp>
    </p:spTree>
    <p:extLst>
      <p:ext uri="{BB962C8B-B14F-4D97-AF65-F5344CB8AC3E}">
        <p14:creationId xmlns:p14="http://schemas.microsoft.com/office/powerpoint/2010/main" val="391990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12</a:t>
            </a:fld>
            <a:endParaRPr lang="en-US"/>
          </a:p>
        </p:txBody>
      </p:sp>
    </p:spTree>
    <p:extLst>
      <p:ext uri="{BB962C8B-B14F-4D97-AF65-F5344CB8AC3E}">
        <p14:creationId xmlns:p14="http://schemas.microsoft.com/office/powerpoint/2010/main" val="390225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13</a:t>
            </a:fld>
            <a:endParaRPr lang="en-US"/>
          </a:p>
        </p:txBody>
      </p:sp>
    </p:spTree>
    <p:extLst>
      <p:ext uri="{BB962C8B-B14F-4D97-AF65-F5344CB8AC3E}">
        <p14:creationId xmlns:p14="http://schemas.microsoft.com/office/powerpoint/2010/main" val="408287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14</a:t>
            </a:fld>
            <a:endParaRPr lang="en-US"/>
          </a:p>
        </p:txBody>
      </p:sp>
    </p:spTree>
    <p:extLst>
      <p:ext uri="{BB962C8B-B14F-4D97-AF65-F5344CB8AC3E}">
        <p14:creationId xmlns:p14="http://schemas.microsoft.com/office/powerpoint/2010/main" val="80591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15</a:t>
            </a:fld>
            <a:endParaRPr lang="en-US"/>
          </a:p>
        </p:txBody>
      </p:sp>
    </p:spTree>
    <p:extLst>
      <p:ext uri="{BB962C8B-B14F-4D97-AF65-F5344CB8AC3E}">
        <p14:creationId xmlns:p14="http://schemas.microsoft.com/office/powerpoint/2010/main" val="49040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16</a:t>
            </a:fld>
            <a:endParaRPr lang="en-US"/>
          </a:p>
        </p:txBody>
      </p:sp>
    </p:spTree>
    <p:extLst>
      <p:ext uri="{BB962C8B-B14F-4D97-AF65-F5344CB8AC3E}">
        <p14:creationId xmlns:p14="http://schemas.microsoft.com/office/powerpoint/2010/main" val="299908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2</a:t>
            </a:fld>
            <a:endParaRPr lang="en-US"/>
          </a:p>
        </p:txBody>
      </p:sp>
    </p:spTree>
    <p:extLst>
      <p:ext uri="{BB962C8B-B14F-4D97-AF65-F5344CB8AC3E}">
        <p14:creationId xmlns:p14="http://schemas.microsoft.com/office/powerpoint/2010/main" val="68746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3</a:t>
            </a:fld>
            <a:endParaRPr lang="en-US"/>
          </a:p>
        </p:txBody>
      </p:sp>
    </p:spTree>
    <p:extLst>
      <p:ext uri="{BB962C8B-B14F-4D97-AF65-F5344CB8AC3E}">
        <p14:creationId xmlns:p14="http://schemas.microsoft.com/office/powerpoint/2010/main" val="412525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4</a:t>
            </a:fld>
            <a:endParaRPr lang="en-US"/>
          </a:p>
        </p:txBody>
      </p:sp>
    </p:spTree>
    <p:extLst>
      <p:ext uri="{BB962C8B-B14F-4D97-AF65-F5344CB8AC3E}">
        <p14:creationId xmlns:p14="http://schemas.microsoft.com/office/powerpoint/2010/main" val="314770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5</a:t>
            </a:fld>
            <a:endParaRPr lang="en-US"/>
          </a:p>
        </p:txBody>
      </p:sp>
    </p:spTree>
    <p:extLst>
      <p:ext uri="{BB962C8B-B14F-4D97-AF65-F5344CB8AC3E}">
        <p14:creationId xmlns:p14="http://schemas.microsoft.com/office/powerpoint/2010/main" val="82606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6</a:t>
            </a:fld>
            <a:endParaRPr lang="en-US"/>
          </a:p>
        </p:txBody>
      </p:sp>
    </p:spTree>
    <p:extLst>
      <p:ext uri="{BB962C8B-B14F-4D97-AF65-F5344CB8AC3E}">
        <p14:creationId xmlns:p14="http://schemas.microsoft.com/office/powerpoint/2010/main" val="312230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7</a:t>
            </a:fld>
            <a:endParaRPr lang="en-US"/>
          </a:p>
        </p:txBody>
      </p:sp>
    </p:spTree>
    <p:extLst>
      <p:ext uri="{BB962C8B-B14F-4D97-AF65-F5344CB8AC3E}">
        <p14:creationId xmlns:p14="http://schemas.microsoft.com/office/powerpoint/2010/main" val="399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8</a:t>
            </a:fld>
            <a:endParaRPr lang="en-US"/>
          </a:p>
        </p:txBody>
      </p:sp>
    </p:spTree>
    <p:extLst>
      <p:ext uri="{BB962C8B-B14F-4D97-AF65-F5344CB8AC3E}">
        <p14:creationId xmlns:p14="http://schemas.microsoft.com/office/powerpoint/2010/main" val="86420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7FEB4-B8CB-46F9-83D2-7324BB822806}" type="slidenum">
              <a:rPr lang="en-US" smtClean="0"/>
              <a:t>9</a:t>
            </a:fld>
            <a:endParaRPr lang="en-US"/>
          </a:p>
        </p:txBody>
      </p:sp>
    </p:spTree>
    <p:extLst>
      <p:ext uri="{BB962C8B-B14F-4D97-AF65-F5344CB8AC3E}">
        <p14:creationId xmlns:p14="http://schemas.microsoft.com/office/powerpoint/2010/main" val="123865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26-Dec-24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26-Dec-24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26-Dec-24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26-Dec-24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9.sv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14.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2.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F2FF"/>
        </a:solidFill>
        <a:effectLst/>
      </p:bgPr>
    </p:bg>
    <p:spTree>
      <p:nvGrpSpPr>
        <p:cNvPr id="1" name=""/>
        <p:cNvGrpSpPr/>
        <p:nvPr/>
      </p:nvGrpSpPr>
      <p:grpSpPr>
        <a:xfrm>
          <a:off x="0" y="0"/>
          <a:ext cx="0" cy="0"/>
          <a:chOff x="0" y="0"/>
          <a:chExt cx="0" cy="0"/>
        </a:xfrm>
      </p:grpSpPr>
      <p:grpSp>
        <p:nvGrpSpPr>
          <p:cNvPr id="2" name="Group 2"/>
          <p:cNvGrpSpPr/>
          <p:nvPr/>
        </p:nvGrpSpPr>
        <p:grpSpPr>
          <a:xfrm>
            <a:off x="-15455767" y="9208234"/>
            <a:ext cx="34695523" cy="18690214"/>
            <a:chOff x="76200" y="1027"/>
            <a:chExt cx="1407060" cy="812800"/>
          </a:xfrm>
        </p:grpSpPr>
        <p:sp>
          <p:nvSpPr>
            <p:cNvPr id="3" name="Freeform 3"/>
            <p:cNvSpPr/>
            <p:nvPr/>
          </p:nvSpPr>
          <p:spPr>
            <a:xfrm>
              <a:off x="674087" y="1027"/>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7842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4"/>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4"/>
          <a:srcRect/>
          <a:stretch>
            <a:fillRect/>
          </a:stretch>
        </p:blipFill>
        <p:spPr>
          <a:xfrm>
            <a:off x="4421185" y="30568"/>
            <a:ext cx="3883030" cy="1156968"/>
          </a:xfrm>
          <a:prstGeom prst="rect">
            <a:avLst/>
          </a:prstGeom>
        </p:spPr>
      </p:pic>
      <p:pic>
        <p:nvPicPr>
          <p:cNvPr id="6" name="Picture 6"/>
          <p:cNvPicPr>
            <a:picLocks noChangeAspect="1"/>
          </p:cNvPicPr>
          <p:nvPr/>
        </p:nvPicPr>
        <p:blipFill>
          <a:blip r:embed="rId4"/>
          <a:srcRect/>
          <a:stretch>
            <a:fillRect/>
          </a:stretch>
        </p:blipFill>
        <p:spPr>
          <a:xfrm>
            <a:off x="15468600" y="1391252"/>
            <a:ext cx="3213244" cy="96805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883964" y="4366372"/>
            <a:ext cx="3923557" cy="6392904"/>
          </a:xfrm>
          <a:prstGeom prst="rect">
            <a:avLst/>
          </a:prstGeom>
        </p:spPr>
      </p:pic>
      <p:grpSp>
        <p:nvGrpSpPr>
          <p:cNvPr id="9" name="Group 9"/>
          <p:cNvGrpSpPr/>
          <p:nvPr/>
        </p:nvGrpSpPr>
        <p:grpSpPr>
          <a:xfrm>
            <a:off x="4702642" y="9113356"/>
            <a:ext cx="13585358" cy="3282328"/>
            <a:chOff x="0" y="0"/>
            <a:chExt cx="23168983" cy="6356511"/>
          </a:xfrm>
        </p:grpSpPr>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19610" y="0"/>
              <a:ext cx="8149373" cy="6356511"/>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509805" y="0"/>
              <a:ext cx="8149373" cy="6356511"/>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8149373" cy="6356511"/>
            </a:xfrm>
            <a:prstGeom prst="rect">
              <a:avLst/>
            </a:prstGeom>
          </p:spPr>
        </p:pic>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59102" y="7654662"/>
            <a:ext cx="3702447" cy="4114800"/>
          </a:xfrm>
          <a:prstGeom prst="rect">
            <a:avLst/>
          </a:prstGeom>
        </p:spPr>
      </p:pic>
      <p:pic>
        <p:nvPicPr>
          <p:cNvPr id="16" name="Picture 15">
            <a:extLst>
              <a:ext uri="{FF2B5EF4-FFF2-40B4-BE49-F238E27FC236}">
                <a16:creationId xmlns:a16="http://schemas.microsoft.com/office/drawing/2014/main" id="{4F7D0CC1-35B0-976C-179A-9AF88236A4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20636" y="243345"/>
            <a:ext cx="9867364" cy="968052"/>
          </a:xfrm>
          <a:prstGeom prst="rect">
            <a:avLst/>
          </a:prstGeom>
        </p:spPr>
      </p:pic>
      <p:sp>
        <p:nvSpPr>
          <p:cNvPr id="17" name="Rectangle 16">
            <a:extLst>
              <a:ext uri="{FF2B5EF4-FFF2-40B4-BE49-F238E27FC236}">
                <a16:creationId xmlns:a16="http://schemas.microsoft.com/office/drawing/2014/main" id="{6EC9DBEB-97B9-FC2C-E6B7-A50B59242E45}"/>
              </a:ext>
            </a:extLst>
          </p:cNvPr>
          <p:cNvSpPr/>
          <p:nvPr/>
        </p:nvSpPr>
        <p:spPr>
          <a:xfrm>
            <a:off x="6836411" y="8008040"/>
            <a:ext cx="740927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Giáo viên: Đỗ Thị Tuyết Na</a:t>
            </a:r>
            <a:endParaRPr kumimoji="0" lang="en-US" sz="4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E18BF7-80DA-B34B-1E86-D95C0FB5748C}"/>
              </a:ext>
            </a:extLst>
          </p:cNvPr>
          <p:cNvSpPr/>
          <p:nvPr/>
        </p:nvSpPr>
        <p:spPr>
          <a:xfrm>
            <a:off x="8228561" y="2174427"/>
            <a:ext cx="6533520"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mn-cs"/>
              </a:rPr>
              <a:t>ÔN TẬP- TIẾT 17,18</a:t>
            </a:r>
            <a:endParaRPr kumimoji="0" lang="en-US" sz="54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C34B49B1-3A98-B954-CA69-0E1DAD1752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21155" y="3581523"/>
            <a:ext cx="6533520" cy="3123953"/>
          </a:xfrm>
          <a:prstGeom prst="rect">
            <a:avLst/>
          </a:prstGeom>
        </p:spPr>
      </p:pic>
      <p:pic>
        <p:nvPicPr>
          <p:cNvPr id="15" name="Picture 14">
            <a:extLst>
              <a:ext uri="{FF2B5EF4-FFF2-40B4-BE49-F238E27FC236}">
                <a16:creationId xmlns:a16="http://schemas.microsoft.com/office/drawing/2014/main" id="{0869A539-F33A-054F-D614-C27D799CC20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582" y="30568"/>
            <a:ext cx="6096753" cy="10523132"/>
          </a:xfrm>
          <a:prstGeom prst="rect">
            <a:avLst/>
          </a:prstGeom>
        </p:spPr>
      </p:pic>
    </p:spTree>
    <p:custDataLst>
      <p:tags r:id="rId1"/>
    </p:custDataLst>
    <p:extLst>
      <p:ext uri="{BB962C8B-B14F-4D97-AF65-F5344CB8AC3E}">
        <p14:creationId xmlns:p14="http://schemas.microsoft.com/office/powerpoint/2010/main" val="126555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stretch>
            <a:fillRect/>
          </a:stretch>
        </p:blipFill>
        <p:spPr>
          <a:xfrm>
            <a:off x="1" y="-953"/>
            <a:ext cx="18287048" cy="10288905"/>
          </a:xfrm>
          <a:prstGeom prst="rect">
            <a:avLst/>
          </a:prstGeom>
        </p:spPr>
      </p:pic>
      <p:sp>
        <p:nvSpPr>
          <p:cNvPr id="5" name="Rectangle 3"/>
          <p:cNvSpPr/>
          <p:nvPr/>
        </p:nvSpPr>
        <p:spPr>
          <a:xfrm>
            <a:off x="3909253" y="2935606"/>
            <a:ext cx="11380038" cy="1069075"/>
          </a:xfrm>
          <a:prstGeom prst="rect">
            <a:avLst/>
          </a:prstGeom>
        </p:spPr>
        <p:txBody>
          <a:bodyPr wrap="none">
            <a:spAutoFit/>
          </a:bodyPr>
          <a:lstStyle/>
          <a:p>
            <a:pPr algn="ctr">
              <a:lnSpc>
                <a:spcPct val="115000"/>
              </a:lnSpc>
            </a:pPr>
            <a:r>
              <a:rPr lang="vi-VN" altLang="en-US" sz="6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HÁT KẾT HỢP BỘ GÕ CƠ THỂ</a:t>
            </a:r>
          </a:p>
        </p:txBody>
      </p:sp>
      <p:pic>
        <p:nvPicPr>
          <p:cNvPr id="6" name="Picture 5" descr="vo tay"/>
          <p:cNvPicPr>
            <a:picLocks noChangeAspect="1"/>
          </p:cNvPicPr>
          <p:nvPr/>
        </p:nvPicPr>
        <p:blipFill>
          <a:blip r:embed="rId5"/>
          <a:stretch>
            <a:fillRect/>
          </a:stretch>
        </p:blipFill>
        <p:spPr>
          <a:xfrm>
            <a:off x="6031231" y="4457701"/>
            <a:ext cx="2426018" cy="2258378"/>
          </a:xfrm>
          <a:prstGeom prst="rect">
            <a:avLst/>
          </a:prstGeom>
        </p:spPr>
      </p:pic>
      <p:pic>
        <p:nvPicPr>
          <p:cNvPr id="8" name="Picture 7" descr="búng tay"/>
          <p:cNvPicPr>
            <a:picLocks noChangeAspect="1"/>
          </p:cNvPicPr>
          <p:nvPr/>
        </p:nvPicPr>
        <p:blipFill>
          <a:blip r:embed="rId6"/>
          <a:stretch>
            <a:fillRect/>
          </a:stretch>
        </p:blipFill>
        <p:spPr>
          <a:xfrm>
            <a:off x="8457248" y="4457700"/>
            <a:ext cx="2284095" cy="2009775"/>
          </a:xfrm>
          <a:prstGeom prst="rect">
            <a:avLst/>
          </a:prstGeom>
        </p:spPr>
      </p:pic>
      <p:pic>
        <p:nvPicPr>
          <p:cNvPr id="10" name="Picture 9" descr="búng tay"/>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flipH="1">
            <a:off x="9426893" y="4457700"/>
            <a:ext cx="2231708" cy="20097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1392873"/>
            <a:ext cx="8229600" cy="1143000"/>
          </a:xfrm>
        </p:spPr>
        <p:txBody>
          <a:bodyPr/>
          <a:lstStyle/>
          <a:p>
            <a:endParaRPr lang="en-US"/>
          </a:p>
        </p:txBody>
      </p:sp>
      <p:pic>
        <p:nvPicPr>
          <p:cNvPr id="5" name="Picture 4"/>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872060" y="4000500"/>
            <a:ext cx="13415963" cy="2417445"/>
          </a:xfrm>
          <a:prstGeom prst="rect">
            <a:avLst/>
          </a:prstGeom>
        </p:spPr>
      </p:pic>
      <p:sp>
        <p:nvSpPr>
          <p:cNvPr id="7" name="Rectangle 3"/>
          <p:cNvSpPr/>
          <p:nvPr/>
        </p:nvSpPr>
        <p:spPr>
          <a:xfrm>
            <a:off x="4154318" y="2046923"/>
            <a:ext cx="11380038" cy="1069075"/>
          </a:xfrm>
          <a:prstGeom prst="rect">
            <a:avLst/>
          </a:prstGeom>
        </p:spPr>
        <p:txBody>
          <a:bodyPr wrap="none">
            <a:spAutoFit/>
          </a:bodyPr>
          <a:lstStyle/>
          <a:p>
            <a:pPr algn="ctr">
              <a:lnSpc>
                <a:spcPct val="115000"/>
              </a:lnSpc>
            </a:pPr>
            <a:r>
              <a:rPr lang="vi-VN" altLang="en-US" sz="6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HÁT KẾT HỢP BỘ GÕ CƠ THỂ</a:t>
            </a:r>
          </a:p>
        </p:txBody>
      </p:sp>
      <p:pic>
        <p:nvPicPr>
          <p:cNvPr id="10" name="Picture 9"/>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077347" y="6566535"/>
            <a:ext cx="1003935" cy="855345"/>
          </a:xfrm>
          <a:prstGeom prst="rect">
            <a:avLst/>
          </a:prstGeom>
        </p:spPr>
      </p:pic>
      <p:pic>
        <p:nvPicPr>
          <p:cNvPr id="12" name="Picture 1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9026163" y="6303645"/>
            <a:ext cx="1107758" cy="1118235"/>
          </a:xfrm>
          <a:prstGeom prst="rect">
            <a:avLst/>
          </a:prstGeom>
        </p:spPr>
      </p:pic>
      <p:pic>
        <p:nvPicPr>
          <p:cNvPr id="14" name="Picture 13"/>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1588387" y="6417945"/>
            <a:ext cx="1003935" cy="855345"/>
          </a:xfrm>
          <a:prstGeom prst="rect">
            <a:avLst/>
          </a:prstGeom>
        </p:spPr>
      </p:pic>
      <p:pic>
        <p:nvPicPr>
          <p:cNvPr id="16" name="Picture 15"/>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13278123" y="6236018"/>
            <a:ext cx="1107758" cy="1118235"/>
          </a:xfrm>
          <a:prstGeom prst="rect">
            <a:avLst/>
          </a:prstGeom>
        </p:spPr>
      </p:pic>
      <p:sp>
        <p:nvSpPr>
          <p:cNvPr id="3" name="Content Placeholder 2"/>
          <p:cNvSpPr>
            <a:spLocks noGrp="1"/>
          </p:cNvSpPr>
          <p:nvPr>
            <p:ph idx="1"/>
          </p:nvPr>
        </p:nvSpPr>
        <p:spPr>
          <a:xfrm>
            <a:off x="32657" y="2718435"/>
            <a:ext cx="8229600" cy="4525963"/>
          </a:xfrm>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408FE1E0-EFAE-4789-5C90-8C53AA956319}"/>
              </a:ext>
            </a:extLst>
          </p:cNvPr>
          <p:cNvSpPr/>
          <p:nvPr/>
        </p:nvSpPr>
        <p:spPr>
          <a:xfrm>
            <a:off x="3505199" y="897797"/>
            <a:ext cx="12117099" cy="954749"/>
          </a:xfrm>
          <a:prstGeom prst="rect">
            <a:avLst/>
          </a:prstGeom>
        </p:spPr>
        <p:txBody>
          <a:bodyPr wrap="none">
            <a:spAutoFit/>
          </a:bodyPr>
          <a:lstStyle/>
          <a:p>
            <a:pPr algn="ctr" defTabSz="1371669">
              <a:tabLst>
                <a:tab pos="6858344" algn="l"/>
              </a:tabLst>
              <a:defRPr/>
            </a:pPr>
            <a:r>
              <a:rPr lang="en-US" altLang="en-US" sz="5604" b="1" dirty="0">
                <a:solidFill>
                  <a:srgbClr val="1810C0"/>
                </a:solidFill>
                <a:latin typeface="Times New Roman" panose="02020603050405020304" pitchFamily="18" charset="0"/>
              </a:rPr>
              <a:t>HÁT KẾT HỢP VỖ TAY THEO NHỊP</a:t>
            </a:r>
          </a:p>
        </p:txBody>
      </p:sp>
      <p:pic>
        <p:nvPicPr>
          <p:cNvPr id="12" name="Hình ảnh 11">
            <a:extLst>
              <a:ext uri="{FF2B5EF4-FFF2-40B4-BE49-F238E27FC236}">
                <a16:creationId xmlns:a16="http://schemas.microsoft.com/office/drawing/2014/main" id="{7C47BD4D-5798-2E4E-7E31-9605BA4DB153}"/>
              </a:ext>
            </a:extLst>
          </p:cNvPr>
          <p:cNvPicPr>
            <a:picLocks noChangeAspect="1"/>
          </p:cNvPicPr>
          <p:nvPr/>
        </p:nvPicPr>
        <p:blipFill>
          <a:blip r:embed="rId4"/>
          <a:stretch>
            <a:fillRect/>
          </a:stretch>
        </p:blipFill>
        <p:spPr>
          <a:xfrm>
            <a:off x="990600" y="3009900"/>
            <a:ext cx="16687800" cy="4686299"/>
          </a:xfrm>
          <a:prstGeom prst="rect">
            <a:avLst/>
          </a:prstGeom>
        </p:spPr>
      </p:pic>
      <p:sp>
        <p:nvSpPr>
          <p:cNvPr id="13" name="Hộp Văn bản 12">
            <a:extLst>
              <a:ext uri="{FF2B5EF4-FFF2-40B4-BE49-F238E27FC236}">
                <a16:creationId xmlns:a16="http://schemas.microsoft.com/office/drawing/2014/main" id="{97261BF5-B31B-A759-D283-E577C9C59F45}"/>
              </a:ext>
            </a:extLst>
          </p:cNvPr>
          <p:cNvSpPr txBox="1"/>
          <p:nvPr/>
        </p:nvSpPr>
        <p:spPr>
          <a:xfrm>
            <a:off x="3598645" y="4455790"/>
            <a:ext cx="14536958" cy="1077218"/>
          </a:xfrm>
          <a:prstGeom prst="rect">
            <a:avLst/>
          </a:prstGeom>
          <a:noFill/>
        </p:spPr>
        <p:txBody>
          <a:bodyPr wrap="square">
            <a:spAutoFit/>
          </a:bodyPr>
          <a:lstStyle/>
          <a:p>
            <a:r>
              <a:rPr lang="vi-VN" sz="3200" dirty="0">
                <a:latin typeface="+mj-lt"/>
              </a:rPr>
              <a:t>Nếu           em        là      họa          sĩ.              Em     sẽ      vẽ     bức   </a:t>
            </a:r>
            <a:br>
              <a:rPr lang="vi-VN" sz="3200" dirty="0">
                <a:latin typeface="+mj-lt"/>
              </a:rPr>
            </a:br>
            <a:endParaRPr lang="vi-VN" sz="3200" dirty="0">
              <a:latin typeface="+mj-lt"/>
            </a:endParaRPr>
          </a:p>
        </p:txBody>
      </p:sp>
      <p:sp>
        <p:nvSpPr>
          <p:cNvPr id="14" name="Hộp Văn bản 13">
            <a:extLst>
              <a:ext uri="{FF2B5EF4-FFF2-40B4-BE49-F238E27FC236}">
                <a16:creationId xmlns:a16="http://schemas.microsoft.com/office/drawing/2014/main" id="{9CCD07FD-D7BF-ABF9-BAB1-79146D6C3C19}"/>
              </a:ext>
            </a:extLst>
          </p:cNvPr>
          <p:cNvSpPr txBox="1"/>
          <p:nvPr/>
        </p:nvSpPr>
        <p:spPr>
          <a:xfrm>
            <a:off x="1981201" y="7192929"/>
            <a:ext cx="13390238" cy="1077218"/>
          </a:xfrm>
          <a:prstGeom prst="rect">
            <a:avLst/>
          </a:prstGeom>
          <a:noFill/>
        </p:spPr>
        <p:txBody>
          <a:bodyPr wrap="square">
            <a:spAutoFit/>
          </a:bodyPr>
          <a:lstStyle/>
          <a:p>
            <a:r>
              <a:rPr lang="vi-VN" sz="3200" dirty="0">
                <a:latin typeface="+mj-lt"/>
              </a:rPr>
              <a:t>Tranh. Mang  dáng hình thầy  cô.       Trên    bục giảng trường lớp.</a:t>
            </a:r>
            <a:br>
              <a:rPr lang="vi-VN" sz="3200" dirty="0">
                <a:latin typeface="+mj-lt"/>
              </a:rPr>
            </a:br>
            <a:endParaRPr lang="vi-VN" sz="3200" dirty="0">
              <a:latin typeface="+mj-lt"/>
            </a:endParaRPr>
          </a:p>
        </p:txBody>
      </p:sp>
      <p:pic>
        <p:nvPicPr>
          <p:cNvPr id="15" name="Picture 37" descr="Ảnh có chứa văn bản&#10;&#10;Mô tả được tạo tự động">
            <a:extLst>
              <a:ext uri="{FF2B5EF4-FFF2-40B4-BE49-F238E27FC236}">
                <a16:creationId xmlns:a16="http://schemas.microsoft.com/office/drawing/2014/main" id="{D3936674-C239-54E2-0C48-57CCC55EE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43009" y="4994399"/>
            <a:ext cx="1044569" cy="985838"/>
          </a:xfrm>
          <a:prstGeom prst="rect">
            <a:avLst/>
          </a:prstGeom>
        </p:spPr>
      </p:pic>
      <p:pic>
        <p:nvPicPr>
          <p:cNvPr id="16" name="Picture 37" descr="Ảnh có chứa văn bản&#10;&#10;Mô tả được tạo tự động">
            <a:extLst>
              <a:ext uri="{FF2B5EF4-FFF2-40B4-BE49-F238E27FC236}">
                <a16:creationId xmlns:a16="http://schemas.microsoft.com/office/drawing/2014/main" id="{73808F9F-DD8B-073D-ABB3-2124C25EC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67621" y="4908731"/>
            <a:ext cx="1044569" cy="985838"/>
          </a:xfrm>
          <a:prstGeom prst="rect">
            <a:avLst/>
          </a:prstGeom>
        </p:spPr>
      </p:pic>
      <p:pic>
        <p:nvPicPr>
          <p:cNvPr id="17" name="Picture 37" descr="Ảnh có chứa văn bản&#10;&#10;Mô tả được tạo tự động">
            <a:extLst>
              <a:ext uri="{FF2B5EF4-FFF2-40B4-BE49-F238E27FC236}">
                <a16:creationId xmlns:a16="http://schemas.microsoft.com/office/drawing/2014/main" id="{13A7A59B-1B13-2AD2-A7E2-EB15249B1E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691874" y="5057192"/>
            <a:ext cx="1044569" cy="985838"/>
          </a:xfrm>
          <a:prstGeom prst="rect">
            <a:avLst/>
          </a:prstGeom>
        </p:spPr>
      </p:pic>
      <p:pic>
        <p:nvPicPr>
          <p:cNvPr id="18" name="Picture 37" descr="Ảnh có chứa văn bản&#10;&#10;Mô tả được tạo tự động">
            <a:extLst>
              <a:ext uri="{FF2B5EF4-FFF2-40B4-BE49-F238E27FC236}">
                <a16:creationId xmlns:a16="http://schemas.microsoft.com/office/drawing/2014/main" id="{EA375863-00B6-B288-13B5-7F856B4F9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04639" y="7918809"/>
            <a:ext cx="1044569" cy="985838"/>
          </a:xfrm>
          <a:prstGeom prst="rect">
            <a:avLst/>
          </a:prstGeom>
        </p:spPr>
      </p:pic>
      <p:pic>
        <p:nvPicPr>
          <p:cNvPr id="19" name="Picture 37" descr="Ảnh có chứa văn bản&#10;&#10;Mô tả được tạo tự động">
            <a:extLst>
              <a:ext uri="{FF2B5EF4-FFF2-40B4-BE49-F238E27FC236}">
                <a16:creationId xmlns:a16="http://schemas.microsoft.com/office/drawing/2014/main" id="{721126C9-2896-298D-51B0-B685EA8F2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19602" y="7938602"/>
            <a:ext cx="1044569" cy="985838"/>
          </a:xfrm>
          <a:prstGeom prst="rect">
            <a:avLst/>
          </a:prstGeom>
        </p:spPr>
      </p:pic>
      <p:pic>
        <p:nvPicPr>
          <p:cNvPr id="20" name="Picture 37" descr="Ảnh có chứa văn bản&#10;&#10;Mô tả được tạo tự động">
            <a:extLst>
              <a:ext uri="{FF2B5EF4-FFF2-40B4-BE49-F238E27FC236}">
                <a16:creationId xmlns:a16="http://schemas.microsoft.com/office/drawing/2014/main" id="{D9D60F4D-A705-EBFB-46D4-CA80751DA9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70686" y="7804097"/>
            <a:ext cx="1044569" cy="985838"/>
          </a:xfrm>
          <a:prstGeom prst="rect">
            <a:avLst/>
          </a:prstGeom>
        </p:spPr>
      </p:pic>
      <p:pic>
        <p:nvPicPr>
          <p:cNvPr id="21" name="Picture 37" descr="Ảnh có chứa văn bản&#10;&#10;Mô tả được tạo tự động">
            <a:extLst>
              <a:ext uri="{FF2B5EF4-FFF2-40B4-BE49-F238E27FC236}">
                <a16:creationId xmlns:a16="http://schemas.microsoft.com/office/drawing/2014/main" id="{EA593F79-7E89-7127-7F70-F33A4AAA8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09999" y="7867905"/>
            <a:ext cx="1044569" cy="985838"/>
          </a:xfrm>
          <a:prstGeom prst="rect">
            <a:avLst/>
          </a:prstGeom>
        </p:spPr>
      </p:pic>
      <p:pic>
        <p:nvPicPr>
          <p:cNvPr id="22" name="Picture 37" descr="Ảnh có chứa văn bản&#10;&#10;Mô tả được tạo tự động">
            <a:extLst>
              <a:ext uri="{FF2B5EF4-FFF2-40B4-BE49-F238E27FC236}">
                <a16:creationId xmlns:a16="http://schemas.microsoft.com/office/drawing/2014/main" id="{94BAE901-B3F1-60F3-0523-CA6FE6871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988181" y="7881245"/>
            <a:ext cx="1044569" cy="985838"/>
          </a:xfrm>
          <a:prstGeom prst="rect">
            <a:avLst/>
          </a:prstGeom>
        </p:spPr>
      </p:pic>
    </p:spTree>
    <p:custDataLst>
      <p:tags r:id="rId1"/>
    </p:custDataLst>
    <p:extLst>
      <p:ext uri="{BB962C8B-B14F-4D97-AF65-F5344CB8AC3E}">
        <p14:creationId xmlns:p14="http://schemas.microsoft.com/office/powerpoint/2010/main" val="2419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ình chữ nhật 17">
            <a:extLst>
              <a:ext uri="{FF2B5EF4-FFF2-40B4-BE49-F238E27FC236}">
                <a16:creationId xmlns:a16="http://schemas.microsoft.com/office/drawing/2014/main" id="{217AFA83-49C8-17C0-452F-3F836D91CD92}"/>
              </a:ext>
            </a:extLst>
          </p:cNvPr>
          <p:cNvSpPr/>
          <p:nvPr/>
        </p:nvSpPr>
        <p:spPr>
          <a:xfrm>
            <a:off x="5347867" y="419100"/>
            <a:ext cx="5907107" cy="769441"/>
          </a:xfrm>
          <a:prstGeom prst="rect">
            <a:avLst/>
          </a:prstGeom>
          <a:noFill/>
        </p:spPr>
        <p:txBody>
          <a:bodyPr wrap="square" lIns="91440" tIns="45720" rIns="91440" bIns="45720">
            <a:spAutoFit/>
          </a:bodyPr>
          <a:lstStyle/>
          <a:p>
            <a:pPr algn="ctr" defTabSz="914445"/>
            <a:r>
              <a:rPr lang="vi-VN" sz="44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rPr>
              <a:t>Nếu em là…</a:t>
            </a:r>
          </a:p>
        </p:txBody>
      </p:sp>
      <p:sp>
        <p:nvSpPr>
          <p:cNvPr id="19" name="Hình chữ nhật 18">
            <a:extLst>
              <a:ext uri="{FF2B5EF4-FFF2-40B4-BE49-F238E27FC236}">
                <a16:creationId xmlns:a16="http://schemas.microsoft.com/office/drawing/2014/main" id="{2E75EA16-1D6B-6589-9BB7-EACC35FBFCDB}"/>
              </a:ext>
            </a:extLst>
          </p:cNvPr>
          <p:cNvSpPr/>
          <p:nvPr/>
        </p:nvSpPr>
        <p:spPr>
          <a:xfrm>
            <a:off x="11429624" y="573463"/>
            <a:ext cx="5907107" cy="461665"/>
          </a:xfrm>
          <a:prstGeom prst="rect">
            <a:avLst/>
          </a:prstGeom>
          <a:noFill/>
        </p:spPr>
        <p:txBody>
          <a:bodyPr wrap="square" lIns="91440" tIns="45720" rIns="91440" bIns="45720">
            <a:spAutoFit/>
          </a:bodyPr>
          <a:lstStyle/>
          <a:p>
            <a:pPr algn="ctr" defTabSz="914445"/>
            <a:r>
              <a:rPr lang="vi-VN" sz="2400" i="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rPr>
              <a:t>Nhạc và lời: Trương Quang Lục</a:t>
            </a:r>
          </a:p>
        </p:txBody>
      </p:sp>
      <p:pic>
        <p:nvPicPr>
          <p:cNvPr id="3" name="Hình ảnh 2">
            <a:extLst>
              <a:ext uri="{FF2B5EF4-FFF2-40B4-BE49-F238E27FC236}">
                <a16:creationId xmlns:a16="http://schemas.microsoft.com/office/drawing/2014/main" id="{E221B2D7-4485-79F1-F463-E25F4C4C619D}"/>
              </a:ext>
            </a:extLst>
          </p:cNvPr>
          <p:cNvPicPr>
            <a:picLocks noChangeAspect="1"/>
          </p:cNvPicPr>
          <p:nvPr/>
        </p:nvPicPr>
        <p:blipFill>
          <a:blip r:embed="rId4"/>
          <a:stretch>
            <a:fillRect/>
          </a:stretch>
        </p:blipFill>
        <p:spPr>
          <a:xfrm>
            <a:off x="1216616" y="1188542"/>
            <a:ext cx="17149190" cy="8829869"/>
          </a:xfrm>
          <a:prstGeom prst="rect">
            <a:avLst/>
          </a:prstGeom>
        </p:spPr>
      </p:pic>
      <p:sp>
        <p:nvSpPr>
          <p:cNvPr id="2" name="Hình chữ nhật 1">
            <a:extLst>
              <a:ext uri="{FF2B5EF4-FFF2-40B4-BE49-F238E27FC236}">
                <a16:creationId xmlns:a16="http://schemas.microsoft.com/office/drawing/2014/main" id="{DCD1958D-A4F8-64D3-719A-366178CB2950}"/>
              </a:ext>
            </a:extLst>
          </p:cNvPr>
          <p:cNvSpPr/>
          <p:nvPr/>
        </p:nvSpPr>
        <p:spPr>
          <a:xfrm>
            <a:off x="1216616" y="-28818"/>
            <a:ext cx="5907107" cy="954364"/>
          </a:xfrm>
          <a:prstGeom prst="rect">
            <a:avLst/>
          </a:prstGeom>
          <a:noFill/>
        </p:spPr>
        <p:txBody>
          <a:bodyPr wrap="square" lIns="91440" tIns="45720" rIns="91440" bIns="45720">
            <a:spAutoFit/>
          </a:bodyPr>
          <a:lstStyle/>
          <a:p>
            <a:pPr algn="ctr" defTabSz="914445"/>
            <a:r>
              <a:rPr lang="vi-VN" sz="2801" b="1" u="sng"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rPr>
              <a:t>HÁT</a:t>
            </a:r>
          </a:p>
          <a:p>
            <a:pPr algn="ctr" defTabSz="914445"/>
            <a:r>
              <a:rPr lang="vi-VN" sz="2801" b="1" u="sng"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rPr>
              <a:t>KẾT HỢP VỖ ĐỆM</a:t>
            </a:r>
          </a:p>
        </p:txBody>
      </p:sp>
    </p:spTree>
    <p:custDataLst>
      <p:tags r:id="rId1"/>
    </p:custDataLst>
    <p:extLst>
      <p:ext uri="{BB962C8B-B14F-4D97-AF65-F5344CB8AC3E}">
        <p14:creationId xmlns:p14="http://schemas.microsoft.com/office/powerpoint/2010/main" val="3413704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7FCE5D-2F1F-E486-812C-D90974E7F021}"/>
              </a:ext>
            </a:extLst>
          </p:cNvPr>
          <p:cNvSpPr>
            <a:spLocks noGrp="1"/>
          </p:cNvSpPr>
          <p:nvPr>
            <p:ph type="ctrTitle"/>
          </p:nvPr>
        </p:nvSpPr>
        <p:spPr>
          <a:xfrm>
            <a:off x="5334000" y="4610100"/>
            <a:ext cx="15773400" cy="1470026"/>
          </a:xfrm>
        </p:spPr>
        <p:txBody>
          <a:bodyPr>
            <a:noAutofit/>
          </a:bodyPr>
          <a:lstStyle/>
          <a:p>
            <a:pPr algn="l"/>
            <a:r>
              <a:rPr lang="vi-VN" sz="3600" b="1" dirty="0">
                <a:solidFill>
                  <a:srgbClr val="0000FF"/>
                </a:solidFill>
              </a:rPr>
              <a:t>Nam:  </a:t>
            </a:r>
            <a:r>
              <a:rPr lang="vi-VN" sz="2801" dirty="0"/>
              <a:t>Nếu em là họa sĩ em sẽ vẽ bức tranh.</a:t>
            </a:r>
            <a:br>
              <a:rPr lang="vi-VN" sz="2801" dirty="0"/>
            </a:br>
            <a:r>
              <a:rPr lang="vi-VN" sz="2801" dirty="0"/>
              <a:t> Mang dáng hình thầy cô trên bục giảng trường lớp.</a:t>
            </a:r>
            <a:br>
              <a:rPr lang="vi-VN" sz="2801" dirty="0"/>
            </a:br>
            <a:r>
              <a:rPr lang="vi-VN" sz="3600" b="1" dirty="0">
                <a:solidFill>
                  <a:srgbClr val="C00000"/>
                </a:solidFill>
              </a:rPr>
              <a:t> Nữ:   </a:t>
            </a:r>
            <a:r>
              <a:rPr lang="vi-VN" sz="2801" dirty="0"/>
              <a:t>Nếu em là thi sĩ em sẽ viết bài thơ</a:t>
            </a:r>
            <a:br>
              <a:rPr lang="vi-VN" sz="2801" dirty="0"/>
            </a:br>
            <a:r>
              <a:rPr lang="vi-VN" sz="2801" dirty="0"/>
              <a:t> Lòng biết ơn thầy cô dìu dắt em nên người.</a:t>
            </a:r>
            <a:br>
              <a:rPr lang="vi-VN" sz="2801" dirty="0"/>
            </a:br>
            <a:r>
              <a:rPr lang="vi-VN" sz="3600" b="1" dirty="0">
                <a:solidFill>
                  <a:srgbClr val="0000FF"/>
                </a:solidFill>
              </a:rPr>
              <a:t> Nam:  </a:t>
            </a:r>
            <a:r>
              <a:rPr lang="vi-VN" sz="2801" dirty="0"/>
              <a:t>Em không quên những lời của thầy cô</a:t>
            </a:r>
            <a:br>
              <a:rPr lang="vi-VN" sz="2801" dirty="0"/>
            </a:br>
            <a:r>
              <a:rPr lang="vi-VN" sz="2801" dirty="0"/>
              <a:t> Đem cho em biết bao điều mới lạ</a:t>
            </a:r>
            <a:br>
              <a:rPr lang="vi-VN" sz="2801" dirty="0"/>
            </a:br>
            <a:r>
              <a:rPr lang="vi-VN" sz="3600" b="1" dirty="0">
                <a:solidFill>
                  <a:srgbClr val="C00000"/>
                </a:solidFill>
              </a:rPr>
              <a:t>Nữ:  </a:t>
            </a:r>
            <a:r>
              <a:rPr lang="vi-VN" sz="2801" dirty="0"/>
              <a:t>Ngàn lời ca chúng em tặng thầy cô</a:t>
            </a:r>
            <a:br>
              <a:rPr lang="vi-VN" sz="2801" dirty="0"/>
            </a:br>
            <a:r>
              <a:rPr lang="vi-VN" sz="2801" dirty="0"/>
              <a:t> Lòng yêu quý của học trò chúng em</a:t>
            </a:r>
            <a:br>
              <a:rPr lang="vi-VN" sz="2801" dirty="0"/>
            </a:br>
            <a:r>
              <a:rPr lang="vi-VN" sz="2801" dirty="0"/>
              <a:t/>
            </a:r>
            <a:br>
              <a:rPr lang="vi-VN" sz="2801" dirty="0"/>
            </a:br>
            <a:r>
              <a:rPr lang="vi-VN" sz="4200" b="1" dirty="0">
                <a:solidFill>
                  <a:srgbClr val="00B050"/>
                </a:solidFill>
              </a:rPr>
              <a:t>Hòa giọng:</a:t>
            </a:r>
            <a:r>
              <a:rPr lang="vi-VN" sz="2801" dirty="0"/>
              <a:t>   Nếu em là nhạc sĩ em sẽ viết khúc ca</a:t>
            </a:r>
            <a:br>
              <a:rPr lang="vi-VN" sz="2801" dirty="0"/>
            </a:br>
            <a:r>
              <a:rPr lang="vi-VN" sz="2801" dirty="0"/>
              <a:t> Đem tấm lòng đàn em đến thầy cô yêu quý</a:t>
            </a:r>
            <a:br>
              <a:rPr lang="vi-VN" sz="2801" dirty="0"/>
            </a:br>
            <a:r>
              <a:rPr lang="vi-VN" sz="2801" dirty="0"/>
              <a:t> Nếu em là văn sĩ em sẽ viết bài văn</a:t>
            </a:r>
            <a:br>
              <a:rPr lang="vi-VN" sz="2801" dirty="0"/>
            </a:br>
            <a:r>
              <a:rPr lang="vi-VN" sz="2801" dirty="0"/>
              <a:t> Về tấm gương thầy cô người sáng không phai mờ</a:t>
            </a:r>
            <a:br>
              <a:rPr lang="vi-VN" sz="2801" dirty="0"/>
            </a:br>
            <a:r>
              <a:rPr lang="vi-VN" sz="2801" dirty="0"/>
              <a:t> Em không quên những lời của thầy cô đem cho em biết bao điều mới lạ</a:t>
            </a:r>
            <a:br>
              <a:rPr lang="vi-VN" sz="2801" dirty="0"/>
            </a:br>
            <a:r>
              <a:rPr lang="vi-VN" sz="2801" dirty="0"/>
              <a:t> Ngàn lời ca chúng em tặng thầy cô lòng yêu quý của học trò chúng em</a:t>
            </a:r>
            <a:br>
              <a:rPr lang="vi-VN" sz="2801" dirty="0"/>
            </a:br>
            <a:r>
              <a:rPr lang="vi-VN" sz="2801" dirty="0"/>
              <a:t> Dù năm tháng vẫn ghi trong lòng em.</a:t>
            </a:r>
          </a:p>
        </p:txBody>
      </p:sp>
      <p:sp>
        <p:nvSpPr>
          <p:cNvPr id="3" name="Hình chữ nhật 2">
            <a:extLst>
              <a:ext uri="{FF2B5EF4-FFF2-40B4-BE49-F238E27FC236}">
                <a16:creationId xmlns:a16="http://schemas.microsoft.com/office/drawing/2014/main" id="{6B654FC0-AE16-B397-1661-FE3E5578E0AA}"/>
              </a:ext>
            </a:extLst>
          </p:cNvPr>
          <p:cNvSpPr/>
          <p:nvPr/>
        </p:nvSpPr>
        <p:spPr>
          <a:xfrm>
            <a:off x="2933700" y="817272"/>
            <a:ext cx="10287000" cy="923330"/>
          </a:xfrm>
          <a:prstGeom prst="rect">
            <a:avLst/>
          </a:prstGeom>
          <a:noFill/>
        </p:spPr>
        <p:txBody>
          <a:bodyPr wrap="square" lIns="91440" tIns="45720" rIns="91440" bIns="45720">
            <a:spAutoFit/>
          </a:bodyPr>
          <a:lstStyle/>
          <a:p>
            <a:pPr algn="ctr" defTabSz="914445"/>
            <a:r>
              <a:rPr lang="vi-VN" sz="54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rPr>
              <a:t>Hát nối tiếp – hòa giọng</a:t>
            </a:r>
          </a:p>
        </p:txBody>
      </p:sp>
    </p:spTree>
    <p:custDataLst>
      <p:tags r:id="rId1"/>
    </p:custDataLst>
    <p:extLst>
      <p:ext uri="{BB962C8B-B14F-4D97-AF65-F5344CB8AC3E}">
        <p14:creationId xmlns:p14="http://schemas.microsoft.com/office/powerpoint/2010/main" val="18378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2570" y="5475052"/>
            <a:ext cx="4777667" cy="4698884"/>
          </a:xfrm>
          <a:prstGeom prst="rect">
            <a:avLst/>
          </a:prstGeom>
        </p:spPr>
      </p:pic>
      <p:sp>
        <p:nvSpPr>
          <p:cNvPr id="12" name="Rectangle 11"/>
          <p:cNvSpPr/>
          <p:nvPr/>
        </p:nvSpPr>
        <p:spPr>
          <a:xfrm>
            <a:off x="1676740" y="2535524"/>
            <a:ext cx="14161248" cy="1723164"/>
          </a:xfrm>
          <a:prstGeom prst="rect">
            <a:avLst/>
          </a:prstGeom>
        </p:spPr>
        <p:txBody>
          <a:bodyPr wrap="none">
            <a:spAutoFit/>
          </a:bodyPr>
          <a:lstStyle/>
          <a:p>
            <a:pPr algn="ctr" defTabSz="1371600">
              <a:lnSpc>
                <a:spcPct val="115000"/>
              </a:lnSpc>
              <a:defRPr/>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HÁT KẾT HỢP VẬN ĐỘNG</a:t>
            </a:r>
          </a:p>
          <a:p>
            <a:pPr algn="ctr" defTabSz="1371600">
              <a:lnSpc>
                <a:spcPct val="115000"/>
              </a:lnSpc>
              <a:defRPr/>
            </a:pP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Cùng</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xem</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video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sáng</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tạo</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một</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tác</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phù</a:t>
            </a:r>
            <a:r>
              <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hợp</a:t>
            </a:r>
            <a:endParaRPr lang="en-US" sz="4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reeform 5">
            <a:extLst>
              <a:ext uri="{FF2B5EF4-FFF2-40B4-BE49-F238E27FC236}">
                <a16:creationId xmlns:a16="http://schemas.microsoft.com/office/drawing/2014/main" id="{8CB9C3A0-44ED-5E72-1D23-0DF55C385AD7}"/>
              </a:ext>
            </a:extLst>
          </p:cNvPr>
          <p:cNvSpPr/>
          <p:nvPr/>
        </p:nvSpPr>
        <p:spPr>
          <a:xfrm>
            <a:off x="-31317" y="9141836"/>
            <a:ext cx="18319317" cy="1271847"/>
          </a:xfrm>
          <a:custGeom>
            <a:avLst/>
            <a:gdLst/>
            <a:ahLst/>
            <a:cxnLst/>
            <a:rect l="l" t="t" r="r" b="b"/>
            <a:pathLst>
              <a:path w="3048000" h="847898">
                <a:moveTo>
                  <a:pt x="0" y="0"/>
                </a:moveTo>
                <a:lnTo>
                  <a:pt x="3048000" y="0"/>
                </a:lnTo>
                <a:lnTo>
                  <a:pt x="3048000" y="847898"/>
                </a:lnTo>
                <a:lnTo>
                  <a:pt x="0" y="8478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1371600">
              <a:defRPr/>
            </a:pPr>
            <a:endParaRPr lang="vi-VN" sz="2700">
              <a:solidFill>
                <a:prstClr val="black"/>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05523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79381F9F-A650-782D-4B69-678AD0066421}"/>
              </a:ext>
            </a:extLst>
          </p:cNvPr>
          <p:cNvPicPr>
            <a:picLocks noChangeAspect="1"/>
          </p:cNvPicPr>
          <p:nvPr/>
        </p:nvPicPr>
        <p:blipFill>
          <a:blip r:embed="rId4"/>
          <a:stretch>
            <a:fillRect/>
          </a:stretch>
        </p:blipFill>
        <p:spPr>
          <a:xfrm>
            <a:off x="279739" y="548782"/>
            <a:ext cx="17330927" cy="9238685"/>
          </a:xfrm>
          <a:prstGeom prst="rect">
            <a:avLst/>
          </a:prstGeom>
        </p:spPr>
      </p:pic>
      <p:sp>
        <p:nvSpPr>
          <p:cNvPr id="6" name="Hộp Văn bản 5">
            <a:extLst>
              <a:ext uri="{FF2B5EF4-FFF2-40B4-BE49-F238E27FC236}">
                <a16:creationId xmlns:a16="http://schemas.microsoft.com/office/drawing/2014/main" id="{73F423EE-18F0-F217-79A7-22EF9605669A}"/>
              </a:ext>
            </a:extLst>
          </p:cNvPr>
          <p:cNvSpPr txBox="1"/>
          <p:nvPr/>
        </p:nvSpPr>
        <p:spPr>
          <a:xfrm>
            <a:off x="3372116" y="1667544"/>
            <a:ext cx="13288025" cy="507831"/>
          </a:xfrm>
          <a:prstGeom prst="rect">
            <a:avLst/>
          </a:prstGeom>
          <a:noFill/>
        </p:spPr>
        <p:txBody>
          <a:bodyPr wrap="square">
            <a:spAutoFit/>
          </a:bodyPr>
          <a:lstStyle/>
          <a:p>
            <a:r>
              <a:rPr lang="vi-VN" sz="2700" b="1" dirty="0">
                <a:solidFill>
                  <a:srgbClr val="002060"/>
                </a:solidFill>
                <a:latin typeface="Times New Roman" panose="02020603050405020304" pitchFamily="18" charset="0"/>
                <a:cs typeface="Times New Roman" panose="02020603050405020304" pitchFamily="18" charset="0"/>
              </a:rPr>
              <a:t> </a:t>
            </a:r>
            <a:r>
              <a:rPr lang="vi-VN" sz="2700" b="1" dirty="0">
                <a:solidFill>
                  <a:srgbClr val="0070C0"/>
                </a:solidFill>
                <a:latin typeface="Times New Roman" panose="02020603050405020304" pitchFamily="18" charset="0"/>
                <a:cs typeface="Times New Roman" panose="02020603050405020304" pitchFamily="18" charset="0"/>
              </a:rPr>
              <a:t>Tết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là            tết     là     tết</a:t>
            </a:r>
            <a:r>
              <a:rPr lang="en-US" sz="2700" b="1" dirty="0">
                <a:solidFill>
                  <a:srgbClr val="0070C0"/>
                </a:solidFill>
                <a:latin typeface="Times New Roman" panose="02020603050405020304" pitchFamily="18" charset="0"/>
                <a:cs typeface="Times New Roman" panose="02020603050405020304" pitchFamily="18" charset="0"/>
              </a:rPr>
              <a:t>,</a:t>
            </a:r>
            <a:r>
              <a:rPr lang="vi-VN" sz="2700" b="1" dirty="0">
                <a:solidFill>
                  <a:srgbClr val="0070C0"/>
                </a:solidFill>
                <a:latin typeface="Times New Roman" panose="02020603050405020304" pitchFamily="18" charset="0"/>
                <a:cs typeface="Times New Roman" panose="02020603050405020304" pitchFamily="18" charset="0"/>
              </a:rPr>
              <a:t>               tết      vừa  đến đây  dưới      mái hiên nhà</a:t>
            </a:r>
            <a:r>
              <a:rPr lang="en-US" sz="2700" b="1" dirty="0">
                <a:solidFill>
                  <a:srgbClr val="0070C0"/>
                </a:solidFill>
                <a:latin typeface="Times New Roman" panose="02020603050405020304" pitchFamily="18" charset="0"/>
                <a:cs typeface="Times New Roman" panose="02020603050405020304" pitchFamily="18" charset="0"/>
              </a:rPr>
              <a:t>.</a:t>
            </a:r>
          </a:p>
        </p:txBody>
      </p:sp>
      <p:sp>
        <p:nvSpPr>
          <p:cNvPr id="7" name="Hộp Văn bản 6">
            <a:extLst>
              <a:ext uri="{FF2B5EF4-FFF2-40B4-BE49-F238E27FC236}">
                <a16:creationId xmlns:a16="http://schemas.microsoft.com/office/drawing/2014/main" id="{49CF8ECC-261D-0F70-F367-E44AE07D45AE}"/>
              </a:ext>
            </a:extLst>
          </p:cNvPr>
          <p:cNvSpPr txBox="1"/>
          <p:nvPr/>
        </p:nvSpPr>
        <p:spPr>
          <a:xfrm>
            <a:off x="1794560" y="2858478"/>
            <a:ext cx="14698881" cy="507831"/>
          </a:xfrm>
          <a:prstGeom prst="rect">
            <a:avLst/>
          </a:prstGeom>
          <a:noFill/>
        </p:spPr>
        <p:txBody>
          <a:bodyPr wrap="square">
            <a:spAutoFit/>
          </a:bodyPr>
          <a:lstStyle/>
          <a:p>
            <a:r>
              <a:rPr lang="vi-VN" sz="2700" b="1" dirty="0">
                <a:solidFill>
                  <a:srgbClr val="0070C0"/>
                </a:solidFill>
                <a:latin typeface="Times New Roman" panose="02020603050405020304" pitchFamily="18" charset="0"/>
                <a:cs typeface="Times New Roman" panose="02020603050405020304" pitchFamily="18" charset="0"/>
              </a:rPr>
              <a:t>Tết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là          tết       là     tết</a:t>
            </a:r>
            <a:r>
              <a:rPr lang="en-US" sz="2700" b="1" dirty="0">
                <a:solidFill>
                  <a:srgbClr val="0070C0"/>
                </a:solidFill>
                <a:latin typeface="Times New Roman" panose="02020603050405020304" pitchFamily="18" charset="0"/>
                <a:cs typeface="Times New Roman" panose="02020603050405020304" pitchFamily="18" charset="0"/>
              </a:rPr>
              <a:t>,</a:t>
            </a:r>
            <a:r>
              <a:rPr lang="vi-VN" sz="2700" b="1" dirty="0">
                <a:solidFill>
                  <a:srgbClr val="0070C0"/>
                </a:solidFill>
                <a:latin typeface="Times New Roman" panose="02020603050405020304" pitchFamily="18" charset="0"/>
                <a:cs typeface="Times New Roman" panose="02020603050405020304" pitchFamily="18" charset="0"/>
              </a:rPr>
              <a:t>             tết    vừa ghé qua    trong       nhà  dưới   phố</a:t>
            </a:r>
            <a:r>
              <a:rPr lang="en-US" sz="2700" b="1" dirty="0">
                <a:solidFill>
                  <a:srgbClr val="0070C0"/>
                </a:solidFill>
                <a:latin typeface="Times New Roman" panose="02020603050405020304" pitchFamily="18" charset="0"/>
                <a:cs typeface="Times New Roman" panose="02020603050405020304" pitchFamily="18" charset="0"/>
              </a:rPr>
              <a:t>.</a:t>
            </a:r>
          </a:p>
        </p:txBody>
      </p:sp>
      <p:sp>
        <p:nvSpPr>
          <p:cNvPr id="8" name="Hộp Văn bản 7">
            <a:extLst>
              <a:ext uri="{FF2B5EF4-FFF2-40B4-BE49-F238E27FC236}">
                <a16:creationId xmlns:a16="http://schemas.microsoft.com/office/drawing/2014/main" id="{4EE687CC-736A-930B-2454-1008343DC5A1}"/>
              </a:ext>
            </a:extLst>
          </p:cNvPr>
          <p:cNvSpPr txBox="1"/>
          <p:nvPr/>
        </p:nvSpPr>
        <p:spPr>
          <a:xfrm>
            <a:off x="1445810" y="4254240"/>
            <a:ext cx="14698881" cy="507831"/>
          </a:xfrm>
          <a:prstGeom prst="rect">
            <a:avLst/>
          </a:prstGeom>
          <a:noFill/>
        </p:spPr>
        <p:txBody>
          <a:bodyPr wrap="square">
            <a:spAutoFit/>
          </a:bodyPr>
          <a:lstStyle/>
          <a:p>
            <a:r>
              <a:rPr lang="vi-VN" sz="2700" b="1" dirty="0">
                <a:solidFill>
                  <a:srgbClr val="0070C0"/>
                </a:solidFill>
                <a:latin typeface="Times New Roman" panose="02020603050405020304" pitchFamily="18" charset="0"/>
                <a:cs typeface="Times New Roman" panose="02020603050405020304" pitchFamily="18" charset="0"/>
              </a:rPr>
              <a:t>     Tết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là        tết       là      tết</a:t>
            </a:r>
            <a:r>
              <a:rPr lang="en-US" sz="2700" b="1" dirty="0">
                <a:solidFill>
                  <a:srgbClr val="0070C0"/>
                </a:solidFill>
                <a:latin typeface="Times New Roman" panose="02020603050405020304" pitchFamily="18" charset="0"/>
                <a:cs typeface="Times New Roman" panose="02020603050405020304" pitchFamily="18" charset="0"/>
              </a:rPr>
              <a:t>,</a:t>
            </a:r>
            <a:r>
              <a:rPr lang="vi-VN" sz="2700" b="1" dirty="0">
                <a:solidFill>
                  <a:srgbClr val="0070C0"/>
                </a:solidFill>
                <a:latin typeface="Times New Roman" panose="02020603050405020304" pitchFamily="18" charset="0"/>
                <a:cs typeface="Times New Roman" panose="02020603050405020304" pitchFamily="18" charset="0"/>
              </a:rPr>
              <a:t>            cho     người ở     xa       về           đây  sum   vầy</a:t>
            </a:r>
            <a:r>
              <a:rPr lang="en-US" sz="2700" b="1" dirty="0">
                <a:solidFill>
                  <a:srgbClr val="0070C0"/>
                </a:solidFill>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C83C38DB-0F33-4650-1FDD-2C3561D25D2B}"/>
              </a:ext>
            </a:extLst>
          </p:cNvPr>
          <p:cNvSpPr txBox="1"/>
          <p:nvPr/>
        </p:nvSpPr>
        <p:spPr>
          <a:xfrm>
            <a:off x="1794560" y="5502534"/>
            <a:ext cx="14071572" cy="507831"/>
          </a:xfrm>
          <a:prstGeom prst="rect">
            <a:avLst/>
          </a:prstGeom>
          <a:noFill/>
        </p:spPr>
        <p:txBody>
          <a:bodyPr wrap="square">
            <a:spAutoFit/>
          </a:bodyPr>
          <a:lstStyle/>
          <a:p>
            <a:r>
              <a:rPr lang="vi-VN" sz="2700" b="1" dirty="0">
                <a:solidFill>
                  <a:srgbClr val="0070C0"/>
                </a:solidFill>
                <a:latin typeface="Times New Roman" panose="02020603050405020304" pitchFamily="18" charset="0"/>
                <a:cs typeface="Times New Roman" panose="02020603050405020304" pitchFamily="18" charset="0"/>
              </a:rPr>
              <a:t> Tết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là        tết      là    tết</a:t>
            </a:r>
            <a:r>
              <a:rPr lang="en-US" sz="2700" b="1" dirty="0">
                <a:solidFill>
                  <a:srgbClr val="0070C0"/>
                </a:solidFill>
                <a:latin typeface="Times New Roman" panose="02020603050405020304" pitchFamily="18" charset="0"/>
                <a:cs typeface="Times New Roman" panose="02020603050405020304" pitchFamily="18" charset="0"/>
              </a:rPr>
              <a:t>,</a:t>
            </a:r>
            <a:r>
              <a:rPr lang="vi-VN" sz="2700" b="1" dirty="0">
                <a:solidFill>
                  <a:srgbClr val="0070C0"/>
                </a:solidFill>
                <a:latin typeface="Times New Roman" panose="02020603050405020304" pitchFamily="18" charset="0"/>
                <a:cs typeface="Times New Roman" panose="02020603050405020304" pitchFamily="18" charset="0"/>
              </a:rPr>
              <a:t>         con  cháu ông bà   quây quần  bên nhau</a:t>
            </a:r>
            <a:r>
              <a:rPr lang="en-US" sz="2700" b="1" dirty="0">
                <a:solidFill>
                  <a:srgbClr val="0070C0"/>
                </a:solidFill>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3E2B7164-1926-AB40-3292-A2DCAE032D5C}"/>
              </a:ext>
            </a:extLst>
          </p:cNvPr>
          <p:cNvSpPr txBox="1"/>
          <p:nvPr/>
        </p:nvSpPr>
        <p:spPr>
          <a:xfrm>
            <a:off x="1794560" y="6750829"/>
            <a:ext cx="14512241" cy="1754326"/>
          </a:xfrm>
          <a:prstGeom prst="rect">
            <a:avLst/>
          </a:prstGeom>
          <a:noFill/>
        </p:spPr>
        <p:txBody>
          <a:bodyPr wrap="square">
            <a:spAutoFit/>
          </a:bodyPr>
          <a:lstStyle/>
          <a:p>
            <a:r>
              <a:rPr lang="vi-VN" sz="2700" b="1" dirty="0">
                <a:solidFill>
                  <a:srgbClr val="0070C0"/>
                </a:solidFill>
                <a:latin typeface="Times New Roman" panose="02020603050405020304" pitchFamily="18" charset="0"/>
                <a:cs typeface="Times New Roman" panose="02020603050405020304" pitchFamily="18" charset="0"/>
              </a:rPr>
              <a:t> Cho   bầy trẻ   thơ    cùng      khoe  áo      mới</a:t>
            </a:r>
            <a:r>
              <a:rPr lang="en-US" sz="2700" b="1" dirty="0">
                <a:solidFill>
                  <a:srgbClr val="0070C0"/>
                </a:solidFill>
                <a:latin typeface="Times New Roman" panose="02020603050405020304" pitchFamily="18" charset="0"/>
                <a:cs typeface="Times New Roman" panose="02020603050405020304" pitchFamily="18" charset="0"/>
              </a:rPr>
              <a:t>.</a:t>
            </a:r>
            <a:r>
              <a:rPr lang="vi-VN" sz="2700" b="1" dirty="0">
                <a:solidFill>
                  <a:srgbClr val="0070C0"/>
                </a:solidFill>
                <a:latin typeface="Times New Roman" panose="02020603050405020304" pitchFamily="18" charset="0"/>
                <a:cs typeface="Times New Roman" panose="02020603050405020304" pitchFamily="18" charset="0"/>
              </a:rPr>
              <a:t>         Cho những người lớn lì          xì      trẻ    con</a:t>
            </a:r>
            <a:r>
              <a:rPr lang="en-US" sz="2700" b="1" dirty="0">
                <a:solidFill>
                  <a:srgbClr val="0070C0"/>
                </a:solidFill>
                <a:latin typeface="Times New Roman" panose="02020603050405020304" pitchFamily="18" charset="0"/>
                <a:cs typeface="Times New Roman" panose="02020603050405020304" pitchFamily="18" charset="0"/>
              </a:rPr>
              <a:t>.</a:t>
            </a:r>
          </a:p>
          <a:p>
            <a:endParaRPr lang="en-US" sz="2700" b="1" dirty="0">
              <a:solidFill>
                <a:srgbClr val="0070C0"/>
              </a:solidFill>
              <a:latin typeface="Times New Roman" panose="02020603050405020304" pitchFamily="18" charset="0"/>
              <a:cs typeface="Times New Roman" panose="02020603050405020304" pitchFamily="18" charset="0"/>
            </a:endParaRPr>
          </a:p>
          <a:p>
            <a:endParaRPr lang="en-US" sz="2700" b="1" dirty="0">
              <a:solidFill>
                <a:srgbClr val="0070C0"/>
              </a:solidFill>
              <a:latin typeface="Times New Roman" panose="02020603050405020304" pitchFamily="18" charset="0"/>
              <a:cs typeface="Times New Roman" panose="02020603050405020304" pitchFamily="18" charset="0"/>
            </a:endParaRPr>
          </a:p>
          <a:p>
            <a:r>
              <a:rPr lang="vi-VN" sz="2700" b="1" dirty="0">
                <a:solidFill>
                  <a:srgbClr val="0070C0"/>
                </a:solidFill>
                <a:latin typeface="Times New Roman" panose="02020603050405020304" pitchFamily="18" charset="0"/>
                <a:cs typeface="Times New Roman" panose="02020603050405020304" pitchFamily="18" charset="0"/>
              </a:rPr>
              <a:t> Tết   </a:t>
            </a:r>
            <a:r>
              <a:rPr lang="vi-VN" sz="2700" b="1" dirty="0" err="1">
                <a:solidFill>
                  <a:srgbClr val="0070C0"/>
                </a:solidFill>
                <a:latin typeface="Times New Roman" panose="02020603050405020304" pitchFamily="18" charset="0"/>
                <a:cs typeface="Times New Roman" panose="02020603050405020304" pitchFamily="18" charset="0"/>
              </a:rPr>
              <a:t>tết</a:t>
            </a:r>
            <a:r>
              <a:rPr lang="vi-VN" sz="2700" b="1" dirty="0">
                <a:solidFill>
                  <a:srgbClr val="0070C0"/>
                </a:solidFill>
                <a:latin typeface="Times New Roman" panose="02020603050405020304" pitchFamily="18" charset="0"/>
                <a:cs typeface="Times New Roman" panose="02020603050405020304" pitchFamily="18" charset="0"/>
              </a:rPr>
              <a:t> muôn người  hân     hoan  chúc nhau</a:t>
            </a:r>
            <a:r>
              <a:rPr lang="en-US" sz="2700" b="1" dirty="0">
                <a:solidFill>
                  <a:srgbClr val="0070C0"/>
                </a:solidFill>
                <a:latin typeface="Times New Roman" panose="02020603050405020304" pitchFamily="18" charset="0"/>
                <a:cs typeface="Times New Roman" panose="02020603050405020304" pitchFamily="18" charset="0"/>
              </a:rPr>
              <a:t>.</a:t>
            </a:r>
            <a:r>
              <a:rPr lang="vi-VN" sz="2700" b="1" dirty="0">
                <a:solidFill>
                  <a:srgbClr val="0070C0"/>
                </a:solidFill>
                <a:latin typeface="Times New Roman" panose="02020603050405020304" pitchFamily="18" charset="0"/>
                <a:cs typeface="Times New Roman" panose="02020603050405020304" pitchFamily="18" charset="0"/>
              </a:rPr>
              <a:t>       Chúc   nhau một năm     an      lành   yên   vui</a:t>
            </a:r>
            <a:r>
              <a:rPr lang="en-US" sz="2700" b="1" dirty="0">
                <a:solidFill>
                  <a:srgbClr val="0070C0"/>
                </a:solidFill>
                <a:latin typeface="Times New Roman" panose="02020603050405020304" pitchFamily="18" charset="0"/>
                <a:cs typeface="Times New Roman" panose="02020603050405020304" pitchFamily="18" charset="0"/>
              </a:rPr>
              <a:t>.</a:t>
            </a:r>
            <a:r>
              <a:rPr lang="vi-VN" sz="2700" b="1" dirty="0">
                <a:solidFill>
                  <a:srgbClr val="0070C0"/>
                </a:solidFill>
                <a:latin typeface="Times New Roman" panose="02020603050405020304" pitchFamily="18" charset="0"/>
                <a:cs typeface="Times New Roman" panose="02020603050405020304" pitchFamily="18" charset="0"/>
              </a:rPr>
              <a:t> </a:t>
            </a:r>
            <a:endParaRPr lang="en-US" sz="2700" b="1" dirty="0">
              <a:solidFill>
                <a:srgbClr val="0070C0"/>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02243D5C-BDDC-43CF-023E-B1E6AEF7F1B0}"/>
              </a:ext>
            </a:extLst>
          </p:cNvPr>
          <p:cNvSpPr txBox="1"/>
          <p:nvPr/>
        </p:nvSpPr>
        <p:spPr>
          <a:xfrm>
            <a:off x="2325573" y="9166878"/>
            <a:ext cx="13809540" cy="1015663"/>
          </a:xfrm>
          <a:prstGeom prst="rect">
            <a:avLst/>
          </a:prstGeom>
          <a:noFill/>
        </p:spPr>
        <p:txBody>
          <a:bodyPr wrap="square" rtlCol="0">
            <a:spAutoFit/>
          </a:bodyPr>
          <a:lstStyle/>
          <a:p>
            <a:r>
              <a:rPr lang="vi-VN" sz="3000" i="1" dirty="0">
                <a:solidFill>
                  <a:srgbClr val="0070C0"/>
                </a:solidFill>
                <a:latin typeface="+mj-lt"/>
              </a:rPr>
              <a:t>Cho  bầy trẻ thơ cùng     khoe áo    mới.      Cho những người lớn lì     xì    trẻ  con.</a:t>
            </a:r>
          </a:p>
          <a:p>
            <a:r>
              <a:rPr lang="vi-VN" sz="3000" i="1" dirty="0">
                <a:solidFill>
                  <a:srgbClr val="0070C0"/>
                </a:solidFill>
                <a:latin typeface="+mj-lt"/>
              </a:rPr>
              <a:t>Tết   </a:t>
            </a:r>
            <a:r>
              <a:rPr lang="vi-VN" sz="3000" i="1" dirty="0" err="1">
                <a:solidFill>
                  <a:srgbClr val="0070C0"/>
                </a:solidFill>
                <a:latin typeface="+mj-lt"/>
              </a:rPr>
              <a:t>tết</a:t>
            </a:r>
            <a:r>
              <a:rPr lang="vi-VN" sz="3000" i="1" dirty="0">
                <a:solidFill>
                  <a:srgbClr val="0070C0"/>
                </a:solidFill>
                <a:latin typeface="+mj-lt"/>
              </a:rPr>
              <a:t>  muôn người hân hoan chúc nhau.   Chúc nhau một năm an lành yên vui. </a:t>
            </a:r>
          </a:p>
        </p:txBody>
      </p:sp>
      <p:sp>
        <p:nvSpPr>
          <p:cNvPr id="14" name="Rectangle 5">
            <a:extLst>
              <a:ext uri="{FF2B5EF4-FFF2-40B4-BE49-F238E27FC236}">
                <a16:creationId xmlns:a16="http://schemas.microsoft.com/office/drawing/2014/main" id="{D6EEE2AA-174F-A5E1-42C7-9C7BAA3C4394}"/>
              </a:ext>
            </a:extLst>
          </p:cNvPr>
          <p:cNvSpPr/>
          <p:nvPr/>
        </p:nvSpPr>
        <p:spPr>
          <a:xfrm>
            <a:off x="7380309" y="33334"/>
            <a:ext cx="2542684" cy="830997"/>
          </a:xfrm>
          <a:prstGeom prst="rect">
            <a:avLst/>
          </a:prstGeom>
        </p:spPr>
        <p:txBody>
          <a:bodyPr wrap="none">
            <a:spAutoFit/>
          </a:bodyPr>
          <a:lstStyle/>
          <a:p>
            <a:pPr defTabSz="1371600">
              <a:defRPr/>
            </a:pPr>
            <a:r>
              <a:rPr lang="en-US" sz="4800" b="1" dirty="0" err="1">
                <a:solidFill>
                  <a:schemeClr val="accent2">
                    <a:lumMod val="75000"/>
                  </a:schemeClr>
                </a:solidFill>
                <a:latin typeface="Times New Roman" panose="02020603050405020304"/>
                <a:ea typeface="Times New Roman" panose="02020603050405020304"/>
              </a:rPr>
              <a:t>Tết</a:t>
            </a:r>
            <a:r>
              <a:rPr lang="en-US" sz="4800" b="1" dirty="0">
                <a:solidFill>
                  <a:schemeClr val="accent2">
                    <a:lumMod val="75000"/>
                  </a:schemeClr>
                </a:solidFill>
                <a:latin typeface="Times New Roman" panose="02020603050405020304"/>
                <a:ea typeface="Times New Roman" panose="02020603050405020304"/>
              </a:rPr>
              <a:t> </a:t>
            </a:r>
            <a:r>
              <a:rPr lang="en-US" sz="4800" b="1" dirty="0" err="1">
                <a:solidFill>
                  <a:schemeClr val="accent2">
                    <a:lumMod val="75000"/>
                  </a:schemeClr>
                </a:solidFill>
                <a:latin typeface="Times New Roman" panose="02020603050405020304"/>
                <a:ea typeface="Times New Roman" panose="02020603050405020304"/>
              </a:rPr>
              <a:t>là</a:t>
            </a:r>
            <a:r>
              <a:rPr lang="en-US" sz="4800" b="1" dirty="0">
                <a:solidFill>
                  <a:schemeClr val="accent2">
                    <a:lumMod val="75000"/>
                  </a:schemeClr>
                </a:solidFill>
                <a:latin typeface="Times New Roman" panose="02020603050405020304"/>
                <a:ea typeface="Times New Roman" panose="02020603050405020304"/>
              </a:rPr>
              <a:t> </a:t>
            </a:r>
            <a:r>
              <a:rPr lang="en-US" sz="4800" b="1" dirty="0" err="1">
                <a:solidFill>
                  <a:schemeClr val="accent2">
                    <a:lumMod val="75000"/>
                  </a:schemeClr>
                </a:solidFill>
                <a:latin typeface="Times New Roman" panose="02020603050405020304"/>
                <a:ea typeface="Times New Roman" panose="02020603050405020304"/>
              </a:rPr>
              <a:t>tết</a:t>
            </a:r>
            <a:endParaRPr lang="en-US" sz="4800" dirty="0">
              <a:solidFill>
                <a:schemeClr val="accent2">
                  <a:lumMod val="75000"/>
                </a:schemeClr>
              </a:solidFill>
              <a:latin typeface="Times New Roman" panose="02020603050405020304"/>
              <a:ea typeface="Times New Roman" panose="02020603050405020304"/>
            </a:endParaRPr>
          </a:p>
        </p:txBody>
      </p:sp>
      <p:sp>
        <p:nvSpPr>
          <p:cNvPr id="15" name="Rectangle 6">
            <a:extLst>
              <a:ext uri="{FF2B5EF4-FFF2-40B4-BE49-F238E27FC236}">
                <a16:creationId xmlns:a16="http://schemas.microsoft.com/office/drawing/2014/main" id="{FC772743-9628-545A-15E6-36B8F35F0E3E}"/>
              </a:ext>
            </a:extLst>
          </p:cNvPr>
          <p:cNvSpPr/>
          <p:nvPr/>
        </p:nvSpPr>
        <p:spPr>
          <a:xfrm>
            <a:off x="9592550" y="249093"/>
            <a:ext cx="8018115" cy="580672"/>
          </a:xfrm>
          <a:prstGeom prst="rect">
            <a:avLst/>
          </a:prstGeom>
        </p:spPr>
        <p:txBody>
          <a:bodyPr wrap="square">
            <a:spAutoFit/>
          </a:bodyPr>
          <a:lstStyle/>
          <a:p>
            <a:pPr algn="ctr" defTabSz="1371600">
              <a:lnSpc>
                <a:spcPct val="115000"/>
              </a:lnSpc>
              <a:defRPr/>
            </a:pPr>
            <a:r>
              <a:rPr lang="fr-FR" sz="3000" i="1" dirty="0" err="1">
                <a:solidFill>
                  <a:schemeClr val="tx2"/>
                </a:solidFill>
                <a:latin typeface="Times New Roman" panose="02020603050405020304"/>
                <a:ea typeface="Times New Roman" panose="02020603050405020304"/>
              </a:rPr>
              <a:t>Nhạc</a:t>
            </a:r>
            <a:r>
              <a:rPr lang="fr-FR" sz="3000" i="1" dirty="0">
                <a:solidFill>
                  <a:schemeClr val="tx2"/>
                </a:solidFill>
                <a:latin typeface="Times New Roman" panose="02020603050405020304"/>
                <a:ea typeface="Times New Roman" panose="02020603050405020304"/>
              </a:rPr>
              <a:t> </a:t>
            </a:r>
            <a:r>
              <a:rPr lang="fr-FR" sz="3000" i="1" dirty="0" err="1">
                <a:solidFill>
                  <a:schemeClr val="tx2"/>
                </a:solidFill>
                <a:latin typeface="Times New Roman" panose="02020603050405020304"/>
                <a:ea typeface="Times New Roman" panose="02020603050405020304"/>
              </a:rPr>
              <a:t>và</a:t>
            </a:r>
            <a:r>
              <a:rPr lang="fr-FR" sz="3000" i="1" dirty="0">
                <a:solidFill>
                  <a:schemeClr val="tx2"/>
                </a:solidFill>
                <a:latin typeface="Times New Roman" panose="02020603050405020304"/>
                <a:ea typeface="Times New Roman" panose="02020603050405020304"/>
              </a:rPr>
              <a:t> </a:t>
            </a:r>
            <a:r>
              <a:rPr lang="fr-FR" sz="3000" i="1" dirty="0" err="1">
                <a:solidFill>
                  <a:schemeClr val="tx2"/>
                </a:solidFill>
                <a:latin typeface="Times New Roman" panose="02020603050405020304"/>
                <a:ea typeface="Times New Roman" panose="02020603050405020304"/>
              </a:rPr>
              <a:t>lời</a:t>
            </a:r>
            <a:r>
              <a:rPr lang="fr-FR" sz="3000" i="1" dirty="0">
                <a:solidFill>
                  <a:schemeClr val="tx2"/>
                </a:solidFill>
                <a:latin typeface="Times New Roman" panose="02020603050405020304"/>
                <a:ea typeface="Times New Roman" panose="02020603050405020304"/>
              </a:rPr>
              <a:t>: </a:t>
            </a:r>
            <a:r>
              <a:rPr lang="fr-FR" sz="3000" i="1" dirty="0" err="1">
                <a:solidFill>
                  <a:schemeClr val="tx2"/>
                </a:solidFill>
                <a:latin typeface="Times New Roman" panose="02020603050405020304"/>
                <a:ea typeface="Times New Roman" panose="02020603050405020304"/>
              </a:rPr>
              <a:t>Nhất</a:t>
            </a:r>
            <a:r>
              <a:rPr lang="fr-FR" sz="3000" i="1" dirty="0">
                <a:solidFill>
                  <a:schemeClr val="tx2"/>
                </a:solidFill>
                <a:latin typeface="Times New Roman" panose="02020603050405020304"/>
                <a:ea typeface="Times New Roman" panose="02020603050405020304"/>
              </a:rPr>
              <a:t> Trung</a:t>
            </a:r>
            <a:endParaRPr lang="fr-FR" sz="3000" i="1" dirty="0">
              <a:solidFill>
                <a:schemeClr val="tx2"/>
              </a:solidFill>
              <a:latin typeface="Times New Roman" panose="02020603050405020304"/>
              <a:ea typeface="Calibri" panose="020F0502020204030204"/>
            </a:endParaRPr>
          </a:p>
        </p:txBody>
      </p:sp>
      <p:sp>
        <p:nvSpPr>
          <p:cNvPr id="16" name="Rectangle 5">
            <a:extLst>
              <a:ext uri="{FF2B5EF4-FFF2-40B4-BE49-F238E27FC236}">
                <a16:creationId xmlns:a16="http://schemas.microsoft.com/office/drawing/2014/main" id="{A5D931FF-BD8F-1ED5-75F1-54A533CD0447}"/>
              </a:ext>
            </a:extLst>
          </p:cNvPr>
          <p:cNvSpPr/>
          <p:nvPr/>
        </p:nvSpPr>
        <p:spPr>
          <a:xfrm>
            <a:off x="-70962" y="60255"/>
            <a:ext cx="5333511" cy="738664"/>
          </a:xfrm>
          <a:prstGeom prst="rect">
            <a:avLst/>
          </a:prstGeom>
        </p:spPr>
        <p:txBody>
          <a:bodyPr wrap="none">
            <a:spAutoFit/>
          </a:bodyPr>
          <a:lstStyle/>
          <a:p>
            <a:pPr defTabSz="1371600">
              <a:defRPr/>
            </a:pPr>
            <a:r>
              <a:rPr lang="en-US" sz="4200" b="1" dirty="0">
                <a:solidFill>
                  <a:schemeClr val="accent6">
                    <a:lumMod val="50000"/>
                  </a:schemeClr>
                </a:solidFill>
                <a:latin typeface="Times New Roman" panose="02020603050405020304"/>
                <a:ea typeface="Times New Roman" panose="02020603050405020304"/>
              </a:rPr>
              <a:t> </a:t>
            </a:r>
            <a:r>
              <a:rPr lang="en-US" sz="4200" b="1" dirty="0" err="1">
                <a:solidFill>
                  <a:schemeClr val="accent6">
                    <a:lumMod val="50000"/>
                  </a:schemeClr>
                </a:solidFill>
                <a:latin typeface="Times New Roman" panose="02020603050405020304"/>
                <a:ea typeface="Times New Roman" panose="02020603050405020304"/>
              </a:rPr>
              <a:t>Ghép</a:t>
            </a:r>
            <a:r>
              <a:rPr lang="en-US" sz="4200" b="1" dirty="0">
                <a:solidFill>
                  <a:schemeClr val="accent6">
                    <a:lumMod val="50000"/>
                  </a:schemeClr>
                </a:solidFill>
                <a:latin typeface="Times New Roman" panose="02020603050405020304"/>
                <a:ea typeface="Times New Roman" panose="02020603050405020304"/>
              </a:rPr>
              <a:t> </a:t>
            </a:r>
            <a:r>
              <a:rPr lang="en-US" sz="4200" b="1" dirty="0" err="1">
                <a:solidFill>
                  <a:schemeClr val="accent6">
                    <a:lumMod val="50000"/>
                  </a:schemeClr>
                </a:solidFill>
                <a:latin typeface="Times New Roman" panose="02020603050405020304"/>
                <a:ea typeface="Times New Roman" panose="02020603050405020304"/>
              </a:rPr>
              <a:t>Cùng</a:t>
            </a:r>
            <a:r>
              <a:rPr lang="en-US" sz="4200" b="1" dirty="0">
                <a:solidFill>
                  <a:schemeClr val="accent6">
                    <a:lumMod val="50000"/>
                  </a:schemeClr>
                </a:solidFill>
                <a:latin typeface="Times New Roman" panose="02020603050405020304"/>
                <a:ea typeface="Times New Roman" panose="02020603050405020304"/>
              </a:rPr>
              <a:t> </a:t>
            </a:r>
            <a:r>
              <a:rPr lang="en-US" sz="4200" b="1" dirty="0" err="1">
                <a:solidFill>
                  <a:schemeClr val="accent6">
                    <a:lumMod val="50000"/>
                  </a:schemeClr>
                </a:solidFill>
                <a:latin typeface="Times New Roman" panose="02020603050405020304"/>
                <a:ea typeface="Times New Roman" panose="02020603050405020304"/>
              </a:rPr>
              <a:t>nhạc</a:t>
            </a:r>
            <a:r>
              <a:rPr lang="en-US" sz="4200" b="1" dirty="0">
                <a:solidFill>
                  <a:schemeClr val="accent6">
                    <a:lumMod val="50000"/>
                  </a:schemeClr>
                </a:solidFill>
                <a:latin typeface="Times New Roman" panose="02020603050405020304"/>
                <a:ea typeface="Times New Roman" panose="02020603050405020304"/>
              </a:rPr>
              <a:t> </a:t>
            </a:r>
            <a:r>
              <a:rPr lang="en-US" sz="4200" b="1" dirty="0" err="1">
                <a:solidFill>
                  <a:schemeClr val="accent6">
                    <a:lumMod val="50000"/>
                  </a:schemeClr>
                </a:solidFill>
                <a:latin typeface="Times New Roman" panose="02020603050405020304"/>
                <a:ea typeface="Times New Roman" panose="02020603050405020304"/>
              </a:rPr>
              <a:t>đệm</a:t>
            </a:r>
            <a:endParaRPr lang="en-US" sz="4200" dirty="0">
              <a:solidFill>
                <a:schemeClr val="accent6">
                  <a:lumMod val="50000"/>
                </a:schemeClr>
              </a:solidFill>
              <a:latin typeface="Times New Roman" panose="02020603050405020304"/>
              <a:ea typeface="Times New Roman" panose="02020603050405020304"/>
            </a:endParaRPr>
          </a:p>
        </p:txBody>
      </p:sp>
    </p:spTree>
    <p:custDataLst>
      <p:tags r:id="rId1"/>
    </p:custDataLst>
    <p:extLst>
      <p:ext uri="{BB962C8B-B14F-4D97-AF65-F5344CB8AC3E}">
        <p14:creationId xmlns:p14="http://schemas.microsoft.com/office/powerpoint/2010/main" val="16454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ppt_x</p:attrName>
                                        </p:attrNameLst>
                                      </p:cBhvr>
                                      <p:tavLst>
                                        <p:tav tm="0">
                                          <p:val>
                                            <p:strVal val="#ppt_x-.2"/>
                                          </p:val>
                                        </p:tav>
                                        <p:tav tm="100000">
                                          <p:val>
                                            <p:strVal val="#ppt_x"/>
                                          </p:val>
                                        </p:tav>
                                      </p:tavLst>
                                    </p:anim>
                                    <p:anim calcmode="lin" valueType="num">
                                      <p:cBhvr>
                                        <p:cTn id="2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plus(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ppt_x</p:attrName>
                                        </p:attrNameLst>
                                      </p:cBhvr>
                                      <p:tavLst>
                                        <p:tav tm="0">
                                          <p:val>
                                            <p:strVal val="#ppt_x-.2"/>
                                          </p:val>
                                        </p:tav>
                                        <p:tav tm="100000">
                                          <p:val>
                                            <p:strVal val="#ppt_x"/>
                                          </p:val>
                                        </p:tav>
                                      </p:tavLst>
                                    </p:anim>
                                    <p:anim calcmode="lin" valueType="num">
                                      <p:cBhvr>
                                        <p:cTn id="3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4" grpId="1"/>
      <p:bldP spid="15" grpId="0"/>
      <p:bldP spid="15" grpId="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a:off x="-405207" y="-857634"/>
            <a:ext cx="3155129" cy="3519921"/>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5514872" y="-857634"/>
            <a:ext cx="3155129" cy="351992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53594" y="8820958"/>
            <a:ext cx="2667154" cy="242468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935819" y="8820958"/>
            <a:ext cx="2667154" cy="2424686"/>
          </a:xfrm>
          <a:prstGeom prst="rect">
            <a:avLst/>
          </a:prstGeom>
        </p:spPr>
      </p:pic>
      <p:sp>
        <p:nvSpPr>
          <p:cNvPr id="6" name="Hộp Văn bản 5">
            <a:extLst>
              <a:ext uri="{FF2B5EF4-FFF2-40B4-BE49-F238E27FC236}">
                <a16:creationId xmlns:a16="http://schemas.microsoft.com/office/drawing/2014/main" id="{B103E2A6-026B-4AD8-0F3F-6B5E4D30AB08}"/>
              </a:ext>
            </a:extLst>
          </p:cNvPr>
          <p:cNvSpPr txBox="1"/>
          <p:nvPr/>
        </p:nvSpPr>
        <p:spPr>
          <a:xfrm>
            <a:off x="2667000" y="2926601"/>
            <a:ext cx="12192000" cy="1815882"/>
          </a:xfrm>
          <a:prstGeom prst="rect">
            <a:avLst/>
          </a:prstGeom>
          <a:noFill/>
        </p:spPr>
        <p:txBody>
          <a:bodyPr wrap="square" rtlCol="0">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KHỞI ĐỘNG</a:t>
            </a:r>
          </a:p>
          <a:p>
            <a:pPr algn="ctr"/>
            <a:r>
              <a:rPr lang="en-US" sz="4000" b="1" dirty="0">
                <a:solidFill>
                  <a:srgbClr val="C00000"/>
                </a:solidFill>
                <a:latin typeface="Times New Roman" panose="02020603050405020304" pitchFamily="18" charset="0"/>
                <a:cs typeface="Times New Roman" panose="02020603050405020304" pitchFamily="18" charset="0"/>
              </a:rPr>
              <a:t>     HÃY VẬN ĐỘNG CÙNG CHÚ CHIM NHÉ!</a:t>
            </a:r>
          </a:p>
          <a:p>
            <a:pPr algn="ctr"/>
            <a:endParaRPr lang="vi-VN"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10">
            <a:extLst>
              <a:ext uri="{FF2B5EF4-FFF2-40B4-BE49-F238E27FC236}">
                <a16:creationId xmlns:a16="http://schemas.microsoft.com/office/drawing/2014/main" id="{570F7F8D-02C0-A638-219C-706B076443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6634038"/>
            <a:ext cx="6147279" cy="3399263"/>
          </a:xfrm>
          <a:prstGeom prst="rect">
            <a:avLst/>
          </a:prstGeom>
        </p:spPr>
      </p:pic>
    </p:spTree>
    <p:custDataLst>
      <p:tags r:id="rId1"/>
    </p:custDataLst>
    <p:extLst>
      <p:ext uri="{BB962C8B-B14F-4D97-AF65-F5344CB8AC3E}">
        <p14:creationId xmlns:p14="http://schemas.microsoft.com/office/powerpoint/2010/main" val="16099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DBC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940691" flipH="1">
            <a:off x="16014716" y="6412825"/>
            <a:ext cx="2317764" cy="28345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61685" flipH="1">
            <a:off x="-1147354" y="-7152539"/>
            <a:ext cx="6039774" cy="103687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61685">
            <a:off x="-1538156" y="-3989792"/>
            <a:ext cx="4288211" cy="7361735"/>
          </a:xfrm>
          <a:prstGeom prst="rect">
            <a:avLst/>
          </a:prstGeom>
        </p:spPr>
      </p:pic>
      <p:pic>
        <p:nvPicPr>
          <p:cNvPr id="8" name="Picture 6">
            <a:extLst>
              <a:ext uri="{FF2B5EF4-FFF2-40B4-BE49-F238E27FC236}">
                <a16:creationId xmlns:a16="http://schemas.microsoft.com/office/drawing/2014/main" id="{B0795260-3D17-FA82-E198-A768D231BFB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493383" flipH="1">
            <a:off x="14726439" y="6391316"/>
            <a:ext cx="3783902" cy="6495968"/>
          </a:xfrm>
          <a:prstGeom prst="rect">
            <a:avLst/>
          </a:prstGeom>
        </p:spPr>
      </p:pic>
      <p:sp>
        <p:nvSpPr>
          <p:cNvPr id="9" name="Hộp Văn bản 8">
            <a:extLst>
              <a:ext uri="{FF2B5EF4-FFF2-40B4-BE49-F238E27FC236}">
                <a16:creationId xmlns:a16="http://schemas.microsoft.com/office/drawing/2014/main" id="{625A3D8E-5991-44A6-F35D-31D7BE47E776}"/>
              </a:ext>
            </a:extLst>
          </p:cNvPr>
          <p:cNvSpPr txBox="1"/>
          <p:nvPr/>
        </p:nvSpPr>
        <p:spPr>
          <a:xfrm>
            <a:off x="4495800" y="647700"/>
            <a:ext cx="9067800" cy="2585323"/>
          </a:xfrm>
          <a:prstGeom prst="rect">
            <a:avLst/>
          </a:prstGeom>
          <a:noFill/>
        </p:spPr>
        <p:txBody>
          <a:bodyPr wrap="square" rtlCol="0">
            <a:spAutoFit/>
          </a:bodyPr>
          <a:lstStyle/>
          <a:p>
            <a:pPr algn="ctr"/>
            <a:r>
              <a:rPr lang="en-US" sz="5400" b="1" dirty="0" err="1">
                <a:solidFill>
                  <a:srgbClr val="C00000"/>
                </a:solidFill>
                <a:latin typeface="Times New Roman" panose="02020603050405020304" pitchFamily="18" charset="0"/>
                <a:cs typeface="Times New Roman" panose="02020603050405020304" pitchFamily="18" charset="0"/>
              </a:rPr>
              <a:t>Tiết</a:t>
            </a:r>
            <a:r>
              <a:rPr lang="en-US" sz="5400" b="1" dirty="0">
                <a:solidFill>
                  <a:srgbClr val="C00000"/>
                </a:solidFill>
                <a:latin typeface="Times New Roman" panose="02020603050405020304" pitchFamily="18" charset="0"/>
                <a:cs typeface="Times New Roman" panose="02020603050405020304" pitchFamily="18" charset="0"/>
              </a:rPr>
              <a:t> </a:t>
            </a:r>
            <a:r>
              <a:rPr lang="vi-VN" sz="5400" b="1" dirty="0">
                <a:solidFill>
                  <a:srgbClr val="C00000"/>
                </a:solidFill>
                <a:latin typeface="Times New Roman" panose="02020603050405020304" pitchFamily="18" charset="0"/>
                <a:cs typeface="Times New Roman" panose="02020603050405020304" pitchFamily="18" charset="0"/>
              </a:rPr>
              <a:t>17- 18</a:t>
            </a:r>
            <a:endParaRPr lang="en-US" sz="5400" b="1" dirty="0">
              <a:solidFill>
                <a:srgbClr val="C00000"/>
              </a:solidFill>
              <a:latin typeface="Times New Roman" panose="02020603050405020304" pitchFamily="18" charset="0"/>
              <a:cs typeface="Times New Roman" panose="02020603050405020304" pitchFamily="18" charset="0"/>
            </a:endParaRPr>
          </a:p>
          <a:p>
            <a:pPr algn="ct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Ôn</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tập</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các</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bài</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đã</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học</a:t>
            </a:r>
            <a:endParaRPr lang="en-US" sz="5400" b="1" dirty="0">
              <a:solidFill>
                <a:srgbClr val="C00000"/>
              </a:solidFill>
              <a:latin typeface="Times New Roman" panose="02020603050405020304" pitchFamily="18" charset="0"/>
              <a:cs typeface="Times New Roman" panose="02020603050405020304" pitchFamily="18" charset="0"/>
            </a:endParaRPr>
          </a:p>
          <a:p>
            <a:pPr algn="ctr"/>
            <a:r>
              <a:rPr lang="en-US" sz="5400" b="1" dirty="0">
                <a:solidFill>
                  <a:srgbClr val="C00000"/>
                </a:solidFill>
                <a:latin typeface="Times New Roman" panose="02020603050405020304" pitchFamily="18" charset="0"/>
                <a:cs typeface="Times New Roman" panose="02020603050405020304" pitchFamily="18" charset="0"/>
              </a:rPr>
              <a:t>(</a:t>
            </a:r>
            <a:r>
              <a:rPr lang="en-US" sz="5400" b="1" dirty="0" err="1">
                <a:solidFill>
                  <a:srgbClr val="C00000"/>
                </a:solidFill>
                <a:latin typeface="Times New Roman" panose="02020603050405020304" pitchFamily="18" charset="0"/>
                <a:cs typeface="Times New Roman" panose="02020603050405020304" pitchFamily="18" charset="0"/>
              </a:rPr>
              <a:t>Ôn</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hát</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nghe</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nhạc</a:t>
            </a:r>
            <a:r>
              <a:rPr lang="en-US" sz="5400" b="1" dirty="0">
                <a:solidFill>
                  <a:srgbClr val="C00000"/>
                </a:solidFill>
                <a:latin typeface="Times New Roman" panose="02020603050405020304" pitchFamily="18" charset="0"/>
                <a:cs typeface="Times New Roman" panose="02020603050405020304" pitchFamily="18" charset="0"/>
              </a:rPr>
              <a:t>)</a:t>
            </a:r>
            <a:endParaRPr lang="vi-VN" sz="5400" b="1" dirty="0">
              <a:solidFill>
                <a:srgbClr val="C00000"/>
              </a:solidFill>
              <a:latin typeface="Times New Roman" panose="02020603050405020304" pitchFamily="18" charset="0"/>
              <a:cs typeface="Times New Roman" panose="02020603050405020304" pitchFamily="18" charset="0"/>
            </a:endParaRPr>
          </a:p>
        </p:txBody>
      </p:sp>
      <p:pic>
        <p:nvPicPr>
          <p:cNvPr id="10" name="Picture 6">
            <a:extLst>
              <a:ext uri="{FF2B5EF4-FFF2-40B4-BE49-F238E27FC236}">
                <a16:creationId xmlns:a16="http://schemas.microsoft.com/office/drawing/2014/main" id="{1D0FE22F-659A-6A50-7403-CA893702BEC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05949" y="5937542"/>
            <a:ext cx="4152550" cy="4114800"/>
          </a:xfrm>
          <a:prstGeom prst="rect">
            <a:avLst/>
          </a:prstGeom>
        </p:spPr>
      </p:pic>
      <p:sp>
        <p:nvSpPr>
          <p:cNvPr id="11" name="Freeform 3">
            <a:extLst>
              <a:ext uri="{FF2B5EF4-FFF2-40B4-BE49-F238E27FC236}">
                <a16:creationId xmlns:a16="http://schemas.microsoft.com/office/drawing/2014/main" id="{5648829F-45B2-A305-2DBB-DA563B1BA42E}"/>
              </a:ext>
            </a:extLst>
          </p:cNvPr>
          <p:cNvSpPr/>
          <p:nvPr/>
        </p:nvSpPr>
        <p:spPr>
          <a:xfrm>
            <a:off x="-975376" y="9209782"/>
            <a:ext cx="7315200" cy="1077218"/>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12" name="Freeform 3">
            <a:extLst>
              <a:ext uri="{FF2B5EF4-FFF2-40B4-BE49-F238E27FC236}">
                <a16:creationId xmlns:a16="http://schemas.microsoft.com/office/drawing/2014/main" id="{090249D4-7DFD-2819-9CE0-ACC3430E5DCE}"/>
              </a:ext>
            </a:extLst>
          </p:cNvPr>
          <p:cNvSpPr/>
          <p:nvPr/>
        </p:nvSpPr>
        <p:spPr>
          <a:xfrm>
            <a:off x="3962882" y="9209782"/>
            <a:ext cx="7315200" cy="1077218"/>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13" name="Freeform 3">
            <a:extLst>
              <a:ext uri="{FF2B5EF4-FFF2-40B4-BE49-F238E27FC236}">
                <a16:creationId xmlns:a16="http://schemas.microsoft.com/office/drawing/2014/main" id="{CEF4DCD4-21D6-2840-26EB-04E752943716}"/>
              </a:ext>
            </a:extLst>
          </p:cNvPr>
          <p:cNvSpPr/>
          <p:nvPr/>
        </p:nvSpPr>
        <p:spPr>
          <a:xfrm>
            <a:off x="8901140" y="9209782"/>
            <a:ext cx="7315200" cy="1077218"/>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14" name="Freeform 3">
            <a:extLst>
              <a:ext uri="{FF2B5EF4-FFF2-40B4-BE49-F238E27FC236}">
                <a16:creationId xmlns:a16="http://schemas.microsoft.com/office/drawing/2014/main" id="{929E0E62-372E-9171-E85E-0276F91AD6D3}"/>
              </a:ext>
            </a:extLst>
          </p:cNvPr>
          <p:cNvSpPr/>
          <p:nvPr/>
        </p:nvSpPr>
        <p:spPr>
          <a:xfrm>
            <a:off x="13839398" y="9209782"/>
            <a:ext cx="5557985" cy="1077218"/>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55" name="Group 34"/>
          <p:cNvGrpSpPr/>
          <p:nvPr/>
        </p:nvGrpSpPr>
        <p:grpSpPr bwMode="auto">
          <a:xfrm>
            <a:off x="-146685" y="9387413"/>
            <a:ext cx="18733770" cy="862433"/>
            <a:chOff x="0" y="4105"/>
            <a:chExt cx="5511" cy="215"/>
          </a:xfrm>
        </p:grpSpPr>
        <p:sp>
          <p:nvSpPr>
            <p:cNvPr id="10266" name="Freeform 37"/>
            <p:cNvSpPr/>
            <p:nvPr/>
          </p:nvSpPr>
          <p:spPr bwMode="auto">
            <a:xfrm>
              <a:off x="1050" y="4238"/>
              <a:ext cx="236" cy="75"/>
            </a:xfrm>
            <a:custGeom>
              <a:avLst/>
              <a:gdLst>
                <a:gd name="T0" fmla="*/ 102 w 236"/>
                <a:gd name="T1" fmla="*/ 2 h 75"/>
                <a:gd name="T2" fmla="*/ 78 w 236"/>
                <a:gd name="T3" fmla="*/ 0 h 75"/>
                <a:gd name="T4" fmla="*/ 57 w 236"/>
                <a:gd name="T5" fmla="*/ 3 h 75"/>
                <a:gd name="T6" fmla="*/ 37 w 236"/>
                <a:gd name="T7" fmla="*/ 6 h 75"/>
                <a:gd name="T8" fmla="*/ 20 w 236"/>
                <a:gd name="T9" fmla="*/ 13 h 75"/>
                <a:gd name="T10" fmla="*/ 8 w 236"/>
                <a:gd name="T11" fmla="*/ 22 h 75"/>
                <a:gd name="T12" fmla="*/ 0 w 236"/>
                <a:gd name="T13" fmla="*/ 32 h 75"/>
                <a:gd name="T14" fmla="*/ 0 w 236"/>
                <a:gd name="T15" fmla="*/ 45 h 75"/>
                <a:gd name="T16" fmla="*/ 6 w 236"/>
                <a:gd name="T17" fmla="*/ 61 h 75"/>
                <a:gd name="T18" fmla="*/ 40 w 236"/>
                <a:gd name="T19" fmla="*/ 68 h 75"/>
                <a:gd name="T20" fmla="*/ 69 w 236"/>
                <a:gd name="T21" fmla="*/ 73 h 75"/>
                <a:gd name="T22" fmla="*/ 95 w 236"/>
                <a:gd name="T23" fmla="*/ 75 h 75"/>
                <a:gd name="T24" fmla="*/ 116 w 236"/>
                <a:gd name="T25" fmla="*/ 75 h 75"/>
                <a:gd name="T26" fmla="*/ 136 w 236"/>
                <a:gd name="T27" fmla="*/ 75 h 75"/>
                <a:gd name="T28" fmla="*/ 156 w 236"/>
                <a:gd name="T29" fmla="*/ 73 h 75"/>
                <a:gd name="T30" fmla="*/ 175 w 236"/>
                <a:gd name="T31" fmla="*/ 69 h 75"/>
                <a:gd name="T32" fmla="*/ 195 w 236"/>
                <a:gd name="T33" fmla="*/ 65 h 75"/>
                <a:gd name="T34" fmla="*/ 214 w 236"/>
                <a:gd name="T35" fmla="*/ 60 h 75"/>
                <a:gd name="T36" fmla="*/ 226 w 236"/>
                <a:gd name="T37" fmla="*/ 54 h 75"/>
                <a:gd name="T38" fmla="*/ 232 w 236"/>
                <a:gd name="T39" fmla="*/ 47 h 75"/>
                <a:gd name="T40" fmla="*/ 236 w 236"/>
                <a:gd name="T41" fmla="*/ 38 h 75"/>
                <a:gd name="T42" fmla="*/ 236 w 236"/>
                <a:gd name="T43" fmla="*/ 31 h 75"/>
                <a:gd name="T44" fmla="*/ 233 w 236"/>
                <a:gd name="T45" fmla="*/ 24 h 75"/>
                <a:gd name="T46" fmla="*/ 230 w 236"/>
                <a:gd name="T47" fmla="*/ 17 h 75"/>
                <a:gd name="T48" fmla="*/ 224 w 236"/>
                <a:gd name="T49" fmla="*/ 12 h 75"/>
                <a:gd name="T50" fmla="*/ 217 w 236"/>
                <a:gd name="T51" fmla="*/ 9 h 75"/>
                <a:gd name="T52" fmla="*/ 209 w 236"/>
                <a:gd name="T53" fmla="*/ 6 h 75"/>
                <a:gd name="T54" fmla="*/ 200 w 236"/>
                <a:gd name="T55" fmla="*/ 5 h 75"/>
                <a:gd name="T56" fmla="*/ 189 w 236"/>
                <a:gd name="T57" fmla="*/ 5 h 75"/>
                <a:gd name="T58" fmla="*/ 180 w 236"/>
                <a:gd name="T59" fmla="*/ 8 h 75"/>
                <a:gd name="T60" fmla="*/ 171 w 236"/>
                <a:gd name="T61" fmla="*/ 9 h 75"/>
                <a:gd name="T62" fmla="*/ 163 w 236"/>
                <a:gd name="T63" fmla="*/ 11 h 75"/>
                <a:gd name="T64" fmla="*/ 157 w 236"/>
                <a:gd name="T65" fmla="*/ 13 h 75"/>
                <a:gd name="T66" fmla="*/ 153 w 236"/>
                <a:gd name="T67" fmla="*/ 15 h 75"/>
                <a:gd name="T68" fmla="*/ 146 w 236"/>
                <a:gd name="T69" fmla="*/ 15 h 75"/>
                <a:gd name="T70" fmla="*/ 140 w 236"/>
                <a:gd name="T71" fmla="*/ 13 h 75"/>
                <a:gd name="T72" fmla="*/ 134 w 236"/>
                <a:gd name="T73" fmla="*/ 11 h 75"/>
                <a:gd name="T74" fmla="*/ 127 w 236"/>
                <a:gd name="T75" fmla="*/ 9 h 75"/>
                <a:gd name="T76" fmla="*/ 119 w 236"/>
                <a:gd name="T77" fmla="*/ 5 h 75"/>
                <a:gd name="T78" fmla="*/ 111 w 236"/>
                <a:gd name="T79" fmla="*/ 3 h 75"/>
                <a:gd name="T80" fmla="*/ 102 w 236"/>
                <a:gd name="T81" fmla="*/ 2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6" h="75">
                  <a:moveTo>
                    <a:pt x="102" y="2"/>
                  </a:moveTo>
                  <a:lnTo>
                    <a:pt x="78" y="0"/>
                  </a:lnTo>
                  <a:lnTo>
                    <a:pt x="57" y="3"/>
                  </a:lnTo>
                  <a:lnTo>
                    <a:pt x="37" y="6"/>
                  </a:lnTo>
                  <a:lnTo>
                    <a:pt x="20" y="13"/>
                  </a:lnTo>
                  <a:lnTo>
                    <a:pt x="8" y="22"/>
                  </a:lnTo>
                  <a:lnTo>
                    <a:pt x="0" y="32"/>
                  </a:lnTo>
                  <a:lnTo>
                    <a:pt x="0" y="45"/>
                  </a:lnTo>
                  <a:lnTo>
                    <a:pt x="6" y="61"/>
                  </a:lnTo>
                  <a:lnTo>
                    <a:pt x="40" y="68"/>
                  </a:lnTo>
                  <a:lnTo>
                    <a:pt x="69" y="73"/>
                  </a:lnTo>
                  <a:lnTo>
                    <a:pt x="95" y="75"/>
                  </a:lnTo>
                  <a:lnTo>
                    <a:pt x="116" y="75"/>
                  </a:lnTo>
                  <a:lnTo>
                    <a:pt x="136" y="75"/>
                  </a:lnTo>
                  <a:lnTo>
                    <a:pt x="156" y="73"/>
                  </a:lnTo>
                  <a:lnTo>
                    <a:pt x="175" y="69"/>
                  </a:lnTo>
                  <a:lnTo>
                    <a:pt x="195" y="65"/>
                  </a:lnTo>
                  <a:lnTo>
                    <a:pt x="214" y="60"/>
                  </a:lnTo>
                  <a:lnTo>
                    <a:pt x="226" y="54"/>
                  </a:lnTo>
                  <a:lnTo>
                    <a:pt x="232" y="47"/>
                  </a:lnTo>
                  <a:lnTo>
                    <a:pt x="236" y="38"/>
                  </a:lnTo>
                  <a:lnTo>
                    <a:pt x="236" y="31"/>
                  </a:lnTo>
                  <a:lnTo>
                    <a:pt x="233" y="24"/>
                  </a:lnTo>
                  <a:lnTo>
                    <a:pt x="230" y="17"/>
                  </a:lnTo>
                  <a:lnTo>
                    <a:pt x="224" y="12"/>
                  </a:lnTo>
                  <a:lnTo>
                    <a:pt x="217" y="9"/>
                  </a:lnTo>
                  <a:lnTo>
                    <a:pt x="209" y="6"/>
                  </a:lnTo>
                  <a:lnTo>
                    <a:pt x="200" y="5"/>
                  </a:lnTo>
                  <a:lnTo>
                    <a:pt x="189" y="5"/>
                  </a:lnTo>
                  <a:lnTo>
                    <a:pt x="180" y="8"/>
                  </a:lnTo>
                  <a:lnTo>
                    <a:pt x="171" y="9"/>
                  </a:lnTo>
                  <a:lnTo>
                    <a:pt x="163" y="11"/>
                  </a:lnTo>
                  <a:lnTo>
                    <a:pt x="157" y="13"/>
                  </a:lnTo>
                  <a:lnTo>
                    <a:pt x="153" y="15"/>
                  </a:lnTo>
                  <a:lnTo>
                    <a:pt x="146" y="15"/>
                  </a:lnTo>
                  <a:lnTo>
                    <a:pt x="140" y="13"/>
                  </a:lnTo>
                  <a:lnTo>
                    <a:pt x="134" y="11"/>
                  </a:lnTo>
                  <a:lnTo>
                    <a:pt x="127" y="9"/>
                  </a:lnTo>
                  <a:lnTo>
                    <a:pt x="119" y="5"/>
                  </a:lnTo>
                  <a:lnTo>
                    <a:pt x="111" y="3"/>
                  </a:lnTo>
                  <a:lnTo>
                    <a:pt x="10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grpSp>
          <p:nvGrpSpPr>
            <p:cNvPr id="10267" name="Group 38"/>
            <p:cNvGrpSpPr/>
            <p:nvPr/>
          </p:nvGrpSpPr>
          <p:grpSpPr bwMode="auto">
            <a:xfrm>
              <a:off x="0" y="4105"/>
              <a:ext cx="1479" cy="215"/>
              <a:chOff x="3452" y="4125"/>
              <a:chExt cx="1479" cy="215"/>
            </a:xfrm>
          </p:grpSpPr>
          <p:sp>
            <p:nvSpPr>
              <p:cNvPr id="10370" name="Freeform 39"/>
              <p:cNvSpPr/>
              <p:nvPr/>
            </p:nvSpPr>
            <p:spPr bwMode="auto">
              <a:xfrm>
                <a:off x="3592" y="4158"/>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2" y="8"/>
                    </a:lnTo>
                    <a:lnTo>
                      <a:pt x="27" y="4"/>
                    </a:lnTo>
                    <a:lnTo>
                      <a:pt x="21" y="0"/>
                    </a:lnTo>
                    <a:lnTo>
                      <a:pt x="14" y="0"/>
                    </a:lnTo>
                    <a:lnTo>
                      <a:pt x="9" y="1"/>
                    </a:lnTo>
                    <a:lnTo>
                      <a:pt x="4" y="6"/>
                    </a:lnTo>
                    <a:lnTo>
                      <a:pt x="0" y="12"/>
                    </a:lnTo>
                    <a:lnTo>
                      <a:pt x="0" y="19"/>
                    </a:lnTo>
                    <a:lnTo>
                      <a:pt x="3" y="24"/>
                    </a:lnTo>
                    <a:lnTo>
                      <a:pt x="7" y="29"/>
                    </a:lnTo>
                    <a:lnTo>
                      <a:pt x="13" y="32"/>
                    </a:lnTo>
                    <a:lnTo>
                      <a:pt x="20" y="32"/>
                    </a:lnTo>
                    <a:lnTo>
                      <a:pt x="26" y="30"/>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1" name="Freeform 40"/>
              <p:cNvSpPr/>
              <p:nvPr/>
            </p:nvSpPr>
            <p:spPr bwMode="auto">
              <a:xfrm>
                <a:off x="3668" y="4235"/>
                <a:ext cx="16" cy="16"/>
              </a:xfrm>
              <a:custGeom>
                <a:avLst/>
                <a:gdLst>
                  <a:gd name="T0" fmla="*/ 0 w 34"/>
                  <a:gd name="T1" fmla="*/ 1 h 32"/>
                  <a:gd name="T2" fmla="*/ 0 w 34"/>
                  <a:gd name="T3" fmla="*/ 1 h 32"/>
                  <a:gd name="T4" fmla="*/ 0 w 34"/>
                  <a:gd name="T5" fmla="*/ 1 h 32"/>
                  <a:gd name="T6" fmla="*/ 0 w 34"/>
                  <a:gd name="T7" fmla="*/ 1 h 32"/>
                  <a:gd name="T8" fmla="*/ 0 w 34"/>
                  <a:gd name="T9" fmla="*/ 0 h 32"/>
                  <a:gd name="T10" fmla="*/ 0 w 34"/>
                  <a:gd name="T11" fmla="*/ 0 h 32"/>
                  <a:gd name="T12" fmla="*/ 0 w 34"/>
                  <a:gd name="T13" fmla="*/ 1 h 32"/>
                  <a:gd name="T14" fmla="*/ 0 w 34"/>
                  <a:gd name="T15" fmla="*/ 1 h 32"/>
                  <a:gd name="T16" fmla="*/ 0 w 34"/>
                  <a:gd name="T17" fmla="*/ 1 h 32"/>
                  <a:gd name="T18" fmla="*/ 0 w 34"/>
                  <a:gd name="T19" fmla="*/ 1 h 32"/>
                  <a:gd name="T20" fmla="*/ 0 w 34"/>
                  <a:gd name="T21" fmla="*/ 1 h 32"/>
                  <a:gd name="T22" fmla="*/ 0 w 34"/>
                  <a:gd name="T23" fmla="*/ 1 h 32"/>
                  <a:gd name="T24" fmla="*/ 0 w 34"/>
                  <a:gd name="T25" fmla="*/ 1 h 32"/>
                  <a:gd name="T26" fmla="*/ 0 w 34"/>
                  <a:gd name="T27" fmla="*/ 1 h 32"/>
                  <a:gd name="T28" fmla="*/ 0 w 34"/>
                  <a:gd name="T29" fmla="*/ 1 h 32"/>
                  <a:gd name="T30" fmla="*/ 0 w 34"/>
                  <a:gd name="T31" fmla="*/ 1 h 32"/>
                  <a:gd name="T32" fmla="*/ 0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3"/>
                    </a:lnTo>
                    <a:lnTo>
                      <a:pt x="31" y="8"/>
                    </a:lnTo>
                    <a:lnTo>
                      <a:pt x="27" y="3"/>
                    </a:lnTo>
                    <a:lnTo>
                      <a:pt x="21" y="0"/>
                    </a:lnTo>
                    <a:lnTo>
                      <a:pt x="14" y="0"/>
                    </a:lnTo>
                    <a:lnTo>
                      <a:pt x="8" y="2"/>
                    </a:lnTo>
                    <a:lnTo>
                      <a:pt x="4" y="6"/>
                    </a:lnTo>
                    <a:lnTo>
                      <a:pt x="0" y="12"/>
                    </a:lnTo>
                    <a:lnTo>
                      <a:pt x="0" y="18"/>
                    </a:lnTo>
                    <a:lnTo>
                      <a:pt x="3" y="24"/>
                    </a:lnTo>
                    <a:lnTo>
                      <a:pt x="7" y="28"/>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2" name="Freeform 41"/>
              <p:cNvSpPr/>
              <p:nvPr/>
            </p:nvSpPr>
            <p:spPr bwMode="auto">
              <a:xfrm>
                <a:off x="3668" y="4194"/>
                <a:ext cx="16" cy="17"/>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1 h 32"/>
                  <a:gd name="T14" fmla="*/ 0 w 33"/>
                  <a:gd name="T15" fmla="*/ 1 h 32"/>
                  <a:gd name="T16" fmla="*/ 0 w 33"/>
                  <a:gd name="T17" fmla="*/ 1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19"/>
                    </a:moveTo>
                    <a:lnTo>
                      <a:pt x="33" y="13"/>
                    </a:lnTo>
                    <a:lnTo>
                      <a:pt x="30" y="7"/>
                    </a:lnTo>
                    <a:lnTo>
                      <a:pt x="26" y="2"/>
                    </a:lnTo>
                    <a:lnTo>
                      <a:pt x="20" y="0"/>
                    </a:lnTo>
                    <a:lnTo>
                      <a:pt x="13" y="0"/>
                    </a:lnTo>
                    <a:lnTo>
                      <a:pt x="7" y="1"/>
                    </a:lnTo>
                    <a:lnTo>
                      <a:pt x="3" y="6"/>
                    </a:lnTo>
                    <a:lnTo>
                      <a:pt x="0" y="11"/>
                    </a:lnTo>
                    <a:lnTo>
                      <a:pt x="0" y="18"/>
                    </a:lnTo>
                    <a:lnTo>
                      <a:pt x="1" y="24"/>
                    </a:lnTo>
                    <a:lnTo>
                      <a:pt x="6" y="29"/>
                    </a:lnTo>
                    <a:lnTo>
                      <a:pt x="12" y="32"/>
                    </a:lnTo>
                    <a:lnTo>
                      <a:pt x="19" y="32"/>
                    </a:lnTo>
                    <a:lnTo>
                      <a:pt x="25" y="30"/>
                    </a:lnTo>
                    <a:lnTo>
                      <a:pt x="29" y="25"/>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3" name="Freeform 42"/>
              <p:cNvSpPr/>
              <p:nvPr/>
            </p:nvSpPr>
            <p:spPr bwMode="auto">
              <a:xfrm>
                <a:off x="3671" y="4153"/>
                <a:ext cx="16" cy="17"/>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6" y="3"/>
                    </a:lnTo>
                    <a:lnTo>
                      <a:pt x="20" y="0"/>
                    </a:lnTo>
                    <a:lnTo>
                      <a:pt x="14" y="0"/>
                    </a:lnTo>
                    <a:lnTo>
                      <a:pt x="8" y="1"/>
                    </a:lnTo>
                    <a:lnTo>
                      <a:pt x="4" y="6"/>
                    </a:lnTo>
                    <a:lnTo>
                      <a:pt x="0" y="11"/>
                    </a:lnTo>
                    <a:lnTo>
                      <a:pt x="0" y="18"/>
                    </a:lnTo>
                    <a:lnTo>
                      <a:pt x="1" y="24"/>
                    </a:lnTo>
                    <a:lnTo>
                      <a:pt x="6" y="29"/>
                    </a:lnTo>
                    <a:lnTo>
                      <a:pt x="12" y="32"/>
                    </a:lnTo>
                    <a:lnTo>
                      <a:pt x="19" y="32"/>
                    </a:lnTo>
                    <a:lnTo>
                      <a:pt x="24" y="30"/>
                    </a:lnTo>
                    <a:lnTo>
                      <a:pt x="29" y="25"/>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4" name="Freeform 43"/>
              <p:cNvSpPr/>
              <p:nvPr/>
            </p:nvSpPr>
            <p:spPr bwMode="auto">
              <a:xfrm>
                <a:off x="3772" y="4256"/>
                <a:ext cx="17" cy="16"/>
              </a:xfrm>
              <a:custGeom>
                <a:avLst/>
                <a:gdLst>
                  <a:gd name="T0" fmla="*/ 1 w 33"/>
                  <a:gd name="T1" fmla="*/ 1 h 32"/>
                  <a:gd name="T2" fmla="*/ 1 w 33"/>
                  <a:gd name="T3" fmla="*/ 1 h 32"/>
                  <a:gd name="T4" fmla="*/ 1 w 33"/>
                  <a:gd name="T5" fmla="*/ 1 h 32"/>
                  <a:gd name="T6" fmla="*/ 1 w 33"/>
                  <a:gd name="T7" fmla="*/ 1 h 32"/>
                  <a:gd name="T8" fmla="*/ 1 w 33"/>
                  <a:gd name="T9" fmla="*/ 0 h 32"/>
                  <a:gd name="T10" fmla="*/ 1 w 33"/>
                  <a:gd name="T11" fmla="*/ 0 h 32"/>
                  <a:gd name="T12" fmla="*/ 1 w 33"/>
                  <a:gd name="T13" fmla="*/ 1 h 32"/>
                  <a:gd name="T14" fmla="*/ 1 w 33"/>
                  <a:gd name="T15" fmla="*/ 1 h 32"/>
                  <a:gd name="T16" fmla="*/ 0 w 33"/>
                  <a:gd name="T17" fmla="*/ 1 h 32"/>
                  <a:gd name="T18" fmla="*/ 0 w 33"/>
                  <a:gd name="T19" fmla="*/ 1 h 32"/>
                  <a:gd name="T20" fmla="*/ 1 w 33"/>
                  <a:gd name="T21" fmla="*/ 1 h 32"/>
                  <a:gd name="T22" fmla="*/ 1 w 33"/>
                  <a:gd name="T23" fmla="*/ 1 h 32"/>
                  <a:gd name="T24" fmla="*/ 1 w 33"/>
                  <a:gd name="T25" fmla="*/ 1 h 32"/>
                  <a:gd name="T26" fmla="*/ 1 w 33"/>
                  <a:gd name="T27" fmla="*/ 1 h 32"/>
                  <a:gd name="T28" fmla="*/ 1 w 33"/>
                  <a:gd name="T29" fmla="*/ 1 h 32"/>
                  <a:gd name="T30" fmla="*/ 1 w 33"/>
                  <a:gd name="T31" fmla="*/ 1 h 32"/>
                  <a:gd name="T32" fmla="*/ 1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20"/>
                    </a:moveTo>
                    <a:lnTo>
                      <a:pt x="33" y="14"/>
                    </a:lnTo>
                    <a:lnTo>
                      <a:pt x="31" y="8"/>
                    </a:lnTo>
                    <a:lnTo>
                      <a:pt x="26" y="4"/>
                    </a:lnTo>
                    <a:lnTo>
                      <a:pt x="20" y="0"/>
                    </a:lnTo>
                    <a:lnTo>
                      <a:pt x="14" y="0"/>
                    </a:lnTo>
                    <a:lnTo>
                      <a:pt x="8" y="1"/>
                    </a:lnTo>
                    <a:lnTo>
                      <a:pt x="3" y="6"/>
                    </a:lnTo>
                    <a:lnTo>
                      <a:pt x="0" y="12"/>
                    </a:lnTo>
                    <a:lnTo>
                      <a:pt x="0" y="19"/>
                    </a:lnTo>
                    <a:lnTo>
                      <a:pt x="2" y="24"/>
                    </a:lnTo>
                    <a:lnTo>
                      <a:pt x="7" y="29"/>
                    </a:lnTo>
                    <a:lnTo>
                      <a:pt x="12" y="32"/>
                    </a:lnTo>
                    <a:lnTo>
                      <a:pt x="19" y="32"/>
                    </a:lnTo>
                    <a:lnTo>
                      <a:pt x="25" y="30"/>
                    </a:lnTo>
                    <a:lnTo>
                      <a:pt x="30" y="26"/>
                    </a:ln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5" name="Freeform 44"/>
              <p:cNvSpPr/>
              <p:nvPr/>
            </p:nvSpPr>
            <p:spPr bwMode="auto">
              <a:xfrm>
                <a:off x="3768" y="4216"/>
                <a:ext cx="17" cy="16"/>
              </a:xfrm>
              <a:custGeom>
                <a:avLst/>
                <a:gdLst>
                  <a:gd name="T0" fmla="*/ 1 w 32"/>
                  <a:gd name="T1" fmla="*/ 0 h 33"/>
                  <a:gd name="T2" fmla="*/ 1 w 32"/>
                  <a:gd name="T3" fmla="*/ 0 h 33"/>
                  <a:gd name="T4" fmla="*/ 1 w 32"/>
                  <a:gd name="T5" fmla="*/ 0 h 33"/>
                  <a:gd name="T6" fmla="*/ 1 w 32"/>
                  <a:gd name="T7" fmla="*/ 0 h 33"/>
                  <a:gd name="T8" fmla="*/ 1 w 32"/>
                  <a:gd name="T9" fmla="*/ 0 h 33"/>
                  <a:gd name="T10" fmla="*/ 1 w 32"/>
                  <a:gd name="T11" fmla="*/ 0 h 33"/>
                  <a:gd name="T12" fmla="*/ 1 w 32"/>
                  <a:gd name="T13" fmla="*/ 0 h 33"/>
                  <a:gd name="T14" fmla="*/ 1 w 32"/>
                  <a:gd name="T15" fmla="*/ 0 h 33"/>
                  <a:gd name="T16" fmla="*/ 0 w 32"/>
                  <a:gd name="T17" fmla="*/ 0 h 33"/>
                  <a:gd name="T18" fmla="*/ 0 w 32"/>
                  <a:gd name="T19" fmla="*/ 0 h 33"/>
                  <a:gd name="T20" fmla="*/ 1 w 32"/>
                  <a:gd name="T21" fmla="*/ 0 h 33"/>
                  <a:gd name="T22" fmla="*/ 1 w 32"/>
                  <a:gd name="T23" fmla="*/ 0 h 33"/>
                  <a:gd name="T24" fmla="*/ 1 w 32"/>
                  <a:gd name="T25" fmla="*/ 0 h 33"/>
                  <a:gd name="T26" fmla="*/ 1 w 32"/>
                  <a:gd name="T27" fmla="*/ 0 h 33"/>
                  <a:gd name="T28" fmla="*/ 1 w 32"/>
                  <a:gd name="T29" fmla="*/ 0 h 33"/>
                  <a:gd name="T30" fmla="*/ 1 w 32"/>
                  <a:gd name="T31" fmla="*/ 0 h 33"/>
                  <a:gd name="T32" fmla="*/ 1 w 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1" y="9"/>
                    </a:lnTo>
                    <a:lnTo>
                      <a:pt x="26" y="4"/>
                    </a:lnTo>
                    <a:lnTo>
                      <a:pt x="21" y="0"/>
                    </a:lnTo>
                    <a:lnTo>
                      <a:pt x="14" y="0"/>
                    </a:lnTo>
                    <a:lnTo>
                      <a:pt x="8" y="3"/>
                    </a:lnTo>
                    <a:lnTo>
                      <a:pt x="3" y="7"/>
                    </a:lnTo>
                    <a:lnTo>
                      <a:pt x="0" y="13"/>
                    </a:lnTo>
                    <a:lnTo>
                      <a:pt x="0" y="20"/>
                    </a:lnTo>
                    <a:lnTo>
                      <a:pt x="2" y="26"/>
                    </a:lnTo>
                    <a:lnTo>
                      <a:pt x="7" y="30"/>
                    </a:lnTo>
                    <a:lnTo>
                      <a:pt x="13" y="33"/>
                    </a:lnTo>
                    <a:lnTo>
                      <a:pt x="18" y="33"/>
                    </a:lnTo>
                    <a:lnTo>
                      <a:pt x="24" y="32"/>
                    </a:lnTo>
                    <a:lnTo>
                      <a:pt x="29"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6" name="Freeform 45"/>
              <p:cNvSpPr/>
              <p:nvPr/>
            </p:nvSpPr>
            <p:spPr bwMode="auto">
              <a:xfrm>
                <a:off x="3774" y="4175"/>
                <a:ext cx="16" cy="17"/>
              </a:xfrm>
              <a:custGeom>
                <a:avLst/>
                <a:gdLst>
                  <a:gd name="T0" fmla="*/ 0 w 33"/>
                  <a:gd name="T1" fmla="*/ 1 h 33"/>
                  <a:gd name="T2" fmla="*/ 0 w 33"/>
                  <a:gd name="T3" fmla="*/ 1 h 33"/>
                  <a:gd name="T4" fmla="*/ 0 w 33"/>
                  <a:gd name="T5" fmla="*/ 1 h 33"/>
                  <a:gd name="T6" fmla="*/ 0 w 33"/>
                  <a:gd name="T7" fmla="*/ 1 h 33"/>
                  <a:gd name="T8" fmla="*/ 0 w 33"/>
                  <a:gd name="T9" fmla="*/ 0 h 33"/>
                  <a:gd name="T10" fmla="*/ 0 w 33"/>
                  <a:gd name="T11" fmla="*/ 0 h 33"/>
                  <a:gd name="T12" fmla="*/ 0 w 33"/>
                  <a:gd name="T13" fmla="*/ 1 h 33"/>
                  <a:gd name="T14" fmla="*/ 0 w 33"/>
                  <a:gd name="T15" fmla="*/ 1 h 33"/>
                  <a:gd name="T16" fmla="*/ 0 w 33"/>
                  <a:gd name="T17" fmla="*/ 1 h 33"/>
                  <a:gd name="T18" fmla="*/ 0 w 33"/>
                  <a:gd name="T19" fmla="*/ 1 h 33"/>
                  <a:gd name="T20" fmla="*/ 0 w 33"/>
                  <a:gd name="T21" fmla="*/ 1 h 33"/>
                  <a:gd name="T22" fmla="*/ 0 w 33"/>
                  <a:gd name="T23" fmla="*/ 1 h 33"/>
                  <a:gd name="T24" fmla="*/ 0 w 33"/>
                  <a:gd name="T25" fmla="*/ 1 h 33"/>
                  <a:gd name="T26" fmla="*/ 0 w 33"/>
                  <a:gd name="T27" fmla="*/ 1 h 33"/>
                  <a:gd name="T28" fmla="*/ 0 w 33"/>
                  <a:gd name="T29" fmla="*/ 1 h 33"/>
                  <a:gd name="T30" fmla="*/ 0 w 33"/>
                  <a:gd name="T31" fmla="*/ 1 h 33"/>
                  <a:gd name="T32" fmla="*/ 0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33" y="21"/>
                    </a:moveTo>
                    <a:lnTo>
                      <a:pt x="33" y="14"/>
                    </a:lnTo>
                    <a:lnTo>
                      <a:pt x="30" y="8"/>
                    </a:lnTo>
                    <a:lnTo>
                      <a:pt x="27" y="3"/>
                    </a:lnTo>
                    <a:lnTo>
                      <a:pt x="21" y="0"/>
                    </a:lnTo>
                    <a:lnTo>
                      <a:pt x="14" y="0"/>
                    </a:lnTo>
                    <a:lnTo>
                      <a:pt x="8" y="2"/>
                    </a:lnTo>
                    <a:lnTo>
                      <a:pt x="4" y="7"/>
                    </a:lnTo>
                    <a:lnTo>
                      <a:pt x="0" y="12"/>
                    </a:lnTo>
                    <a:lnTo>
                      <a:pt x="0" y="19"/>
                    </a:lnTo>
                    <a:lnTo>
                      <a:pt x="3" y="25"/>
                    </a:lnTo>
                    <a:lnTo>
                      <a:pt x="6" y="30"/>
                    </a:lnTo>
                    <a:lnTo>
                      <a:pt x="12" y="33"/>
                    </a:lnTo>
                    <a:lnTo>
                      <a:pt x="19" y="33"/>
                    </a:lnTo>
                    <a:lnTo>
                      <a:pt x="25" y="31"/>
                    </a:lnTo>
                    <a:lnTo>
                      <a:pt x="29" y="26"/>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7" name="Freeform 46"/>
              <p:cNvSpPr/>
              <p:nvPr/>
            </p:nvSpPr>
            <p:spPr bwMode="auto">
              <a:xfrm>
                <a:off x="3789" y="4136"/>
                <a:ext cx="16" cy="17"/>
              </a:xfrm>
              <a:custGeom>
                <a:avLst/>
                <a:gdLst>
                  <a:gd name="T0" fmla="*/ 1 w 32"/>
                  <a:gd name="T1" fmla="*/ 1 h 34"/>
                  <a:gd name="T2" fmla="*/ 1 w 32"/>
                  <a:gd name="T3" fmla="*/ 1 h 34"/>
                  <a:gd name="T4" fmla="*/ 1 w 32"/>
                  <a:gd name="T5" fmla="*/ 1 h 34"/>
                  <a:gd name="T6" fmla="*/ 1 w 32"/>
                  <a:gd name="T7" fmla="*/ 1 h 34"/>
                  <a:gd name="T8" fmla="*/ 1 w 32"/>
                  <a:gd name="T9" fmla="*/ 0 h 34"/>
                  <a:gd name="T10" fmla="*/ 1 w 32"/>
                  <a:gd name="T11" fmla="*/ 0 h 34"/>
                  <a:gd name="T12" fmla="*/ 1 w 32"/>
                  <a:gd name="T13" fmla="*/ 1 h 34"/>
                  <a:gd name="T14" fmla="*/ 1 w 32"/>
                  <a:gd name="T15" fmla="*/ 1 h 34"/>
                  <a:gd name="T16" fmla="*/ 0 w 32"/>
                  <a:gd name="T17" fmla="*/ 1 h 34"/>
                  <a:gd name="T18" fmla="*/ 0 w 32"/>
                  <a:gd name="T19" fmla="*/ 1 h 34"/>
                  <a:gd name="T20" fmla="*/ 1 w 32"/>
                  <a:gd name="T21" fmla="*/ 1 h 34"/>
                  <a:gd name="T22" fmla="*/ 1 w 32"/>
                  <a:gd name="T23" fmla="*/ 1 h 34"/>
                  <a:gd name="T24" fmla="*/ 1 w 32"/>
                  <a:gd name="T25" fmla="*/ 1 h 34"/>
                  <a:gd name="T26" fmla="*/ 1 w 32"/>
                  <a:gd name="T27" fmla="*/ 1 h 34"/>
                  <a:gd name="T28" fmla="*/ 1 w 32"/>
                  <a:gd name="T29" fmla="*/ 1 h 34"/>
                  <a:gd name="T30" fmla="*/ 1 w 32"/>
                  <a:gd name="T31" fmla="*/ 1 h 34"/>
                  <a:gd name="T32" fmla="*/ 1 w 3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4">
                    <a:moveTo>
                      <a:pt x="32" y="21"/>
                    </a:moveTo>
                    <a:lnTo>
                      <a:pt x="32" y="14"/>
                    </a:lnTo>
                    <a:lnTo>
                      <a:pt x="31" y="8"/>
                    </a:lnTo>
                    <a:lnTo>
                      <a:pt x="27" y="4"/>
                    </a:lnTo>
                    <a:lnTo>
                      <a:pt x="21" y="0"/>
                    </a:lnTo>
                    <a:lnTo>
                      <a:pt x="14" y="0"/>
                    </a:lnTo>
                    <a:lnTo>
                      <a:pt x="8" y="3"/>
                    </a:lnTo>
                    <a:lnTo>
                      <a:pt x="4" y="7"/>
                    </a:lnTo>
                    <a:lnTo>
                      <a:pt x="0" y="13"/>
                    </a:lnTo>
                    <a:lnTo>
                      <a:pt x="0" y="20"/>
                    </a:lnTo>
                    <a:lnTo>
                      <a:pt x="2" y="26"/>
                    </a:lnTo>
                    <a:lnTo>
                      <a:pt x="7" y="30"/>
                    </a:lnTo>
                    <a:lnTo>
                      <a:pt x="13" y="34"/>
                    </a:lnTo>
                    <a:lnTo>
                      <a:pt x="20" y="34"/>
                    </a:lnTo>
                    <a:lnTo>
                      <a:pt x="25" y="32"/>
                    </a:lnTo>
                    <a:lnTo>
                      <a:pt x="30"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8" name="Freeform 47"/>
              <p:cNvSpPr/>
              <p:nvPr/>
            </p:nvSpPr>
            <p:spPr bwMode="auto">
              <a:xfrm>
                <a:off x="3842" y="4235"/>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1" y="8"/>
                    </a:lnTo>
                    <a:lnTo>
                      <a:pt x="27" y="3"/>
                    </a:lnTo>
                    <a:lnTo>
                      <a:pt x="21" y="0"/>
                    </a:lnTo>
                    <a:lnTo>
                      <a:pt x="14" y="0"/>
                    </a:lnTo>
                    <a:lnTo>
                      <a:pt x="8" y="2"/>
                    </a:lnTo>
                    <a:lnTo>
                      <a:pt x="4" y="7"/>
                    </a:lnTo>
                    <a:lnTo>
                      <a:pt x="0" y="12"/>
                    </a:lnTo>
                    <a:lnTo>
                      <a:pt x="0" y="18"/>
                    </a:lnTo>
                    <a:lnTo>
                      <a:pt x="3" y="24"/>
                    </a:lnTo>
                    <a:lnTo>
                      <a:pt x="7" y="29"/>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79" name="Freeform 48"/>
              <p:cNvSpPr/>
              <p:nvPr/>
            </p:nvSpPr>
            <p:spPr bwMode="auto">
              <a:xfrm>
                <a:off x="3857" y="4201"/>
                <a:ext cx="16" cy="16"/>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7" y="3"/>
                    </a:lnTo>
                    <a:lnTo>
                      <a:pt x="21" y="0"/>
                    </a:lnTo>
                    <a:lnTo>
                      <a:pt x="14" y="0"/>
                    </a:lnTo>
                    <a:lnTo>
                      <a:pt x="8" y="2"/>
                    </a:lnTo>
                    <a:lnTo>
                      <a:pt x="4" y="7"/>
                    </a:lnTo>
                    <a:lnTo>
                      <a:pt x="0" y="12"/>
                    </a:lnTo>
                    <a:lnTo>
                      <a:pt x="0" y="18"/>
                    </a:lnTo>
                    <a:lnTo>
                      <a:pt x="2" y="24"/>
                    </a:lnTo>
                    <a:lnTo>
                      <a:pt x="6" y="28"/>
                    </a:lnTo>
                    <a:lnTo>
                      <a:pt x="12" y="32"/>
                    </a:lnTo>
                    <a:lnTo>
                      <a:pt x="18" y="32"/>
                    </a:lnTo>
                    <a:lnTo>
                      <a:pt x="24" y="31"/>
                    </a:lnTo>
                    <a:lnTo>
                      <a:pt x="29" y="26"/>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0" name="Freeform 49"/>
              <p:cNvSpPr/>
              <p:nvPr/>
            </p:nvSpPr>
            <p:spPr bwMode="auto">
              <a:xfrm>
                <a:off x="3861" y="4164"/>
                <a:ext cx="16" cy="17"/>
              </a:xfrm>
              <a:custGeom>
                <a:avLst/>
                <a:gdLst>
                  <a:gd name="T0" fmla="*/ 1 w 32"/>
                  <a:gd name="T1" fmla="*/ 1 h 33"/>
                  <a:gd name="T2" fmla="*/ 1 w 32"/>
                  <a:gd name="T3" fmla="*/ 1 h 33"/>
                  <a:gd name="T4" fmla="*/ 1 w 32"/>
                  <a:gd name="T5" fmla="*/ 1 h 33"/>
                  <a:gd name="T6" fmla="*/ 1 w 32"/>
                  <a:gd name="T7" fmla="*/ 1 h 33"/>
                  <a:gd name="T8" fmla="*/ 1 w 32"/>
                  <a:gd name="T9" fmla="*/ 0 h 33"/>
                  <a:gd name="T10" fmla="*/ 1 w 32"/>
                  <a:gd name="T11" fmla="*/ 0 h 33"/>
                  <a:gd name="T12" fmla="*/ 1 w 32"/>
                  <a:gd name="T13" fmla="*/ 1 h 33"/>
                  <a:gd name="T14" fmla="*/ 1 w 32"/>
                  <a:gd name="T15" fmla="*/ 1 h 33"/>
                  <a:gd name="T16" fmla="*/ 0 w 32"/>
                  <a:gd name="T17" fmla="*/ 1 h 33"/>
                  <a:gd name="T18" fmla="*/ 0 w 32"/>
                  <a:gd name="T19" fmla="*/ 1 h 33"/>
                  <a:gd name="T20" fmla="*/ 1 w 32"/>
                  <a:gd name="T21" fmla="*/ 1 h 33"/>
                  <a:gd name="T22" fmla="*/ 1 w 32"/>
                  <a:gd name="T23" fmla="*/ 1 h 33"/>
                  <a:gd name="T24" fmla="*/ 1 w 32"/>
                  <a:gd name="T25" fmla="*/ 1 h 33"/>
                  <a:gd name="T26" fmla="*/ 1 w 32"/>
                  <a:gd name="T27" fmla="*/ 1 h 33"/>
                  <a:gd name="T28" fmla="*/ 1 w 32"/>
                  <a:gd name="T29" fmla="*/ 1 h 33"/>
                  <a:gd name="T30" fmla="*/ 1 w 32"/>
                  <a:gd name="T31" fmla="*/ 1 h 33"/>
                  <a:gd name="T32" fmla="*/ 1 w 3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0" y="8"/>
                    </a:lnTo>
                    <a:lnTo>
                      <a:pt x="27" y="3"/>
                    </a:lnTo>
                    <a:lnTo>
                      <a:pt x="21" y="0"/>
                    </a:lnTo>
                    <a:lnTo>
                      <a:pt x="14" y="0"/>
                    </a:lnTo>
                    <a:lnTo>
                      <a:pt x="8" y="2"/>
                    </a:lnTo>
                    <a:lnTo>
                      <a:pt x="4" y="7"/>
                    </a:lnTo>
                    <a:lnTo>
                      <a:pt x="0" y="13"/>
                    </a:lnTo>
                    <a:lnTo>
                      <a:pt x="0" y="19"/>
                    </a:lnTo>
                    <a:lnTo>
                      <a:pt x="2" y="25"/>
                    </a:lnTo>
                    <a:lnTo>
                      <a:pt x="6" y="30"/>
                    </a:lnTo>
                    <a:lnTo>
                      <a:pt x="12" y="33"/>
                    </a:lnTo>
                    <a:lnTo>
                      <a:pt x="19" y="33"/>
                    </a:lnTo>
                    <a:lnTo>
                      <a:pt x="24" y="31"/>
                    </a:lnTo>
                    <a:lnTo>
                      <a:pt x="29" y="26"/>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1" name="Freeform 50"/>
              <p:cNvSpPr/>
              <p:nvPr/>
            </p:nvSpPr>
            <p:spPr bwMode="auto">
              <a:xfrm>
                <a:off x="4066" y="4265"/>
                <a:ext cx="40" cy="40"/>
              </a:xfrm>
              <a:custGeom>
                <a:avLst/>
                <a:gdLst>
                  <a:gd name="T0" fmla="*/ 1 w 80"/>
                  <a:gd name="T1" fmla="*/ 0 h 80"/>
                  <a:gd name="T2" fmla="*/ 1 w 80"/>
                  <a:gd name="T3" fmla="*/ 0 h 80"/>
                  <a:gd name="T4" fmla="*/ 1 w 80"/>
                  <a:gd name="T5" fmla="*/ 1 h 80"/>
                  <a:gd name="T6" fmla="*/ 1 w 80"/>
                  <a:gd name="T7" fmla="*/ 1 h 80"/>
                  <a:gd name="T8" fmla="*/ 1 w 80"/>
                  <a:gd name="T9" fmla="*/ 1 h 80"/>
                  <a:gd name="T10" fmla="*/ 1 w 80"/>
                  <a:gd name="T11" fmla="*/ 1 h 80"/>
                  <a:gd name="T12" fmla="*/ 1 w 80"/>
                  <a:gd name="T13" fmla="*/ 1 h 80"/>
                  <a:gd name="T14" fmla="*/ 1 w 80"/>
                  <a:gd name="T15" fmla="*/ 1 h 80"/>
                  <a:gd name="T16" fmla="*/ 0 w 80"/>
                  <a:gd name="T17" fmla="*/ 1 h 80"/>
                  <a:gd name="T18" fmla="*/ 0 w 80"/>
                  <a:gd name="T19" fmla="*/ 1 h 80"/>
                  <a:gd name="T20" fmla="*/ 0 w 80"/>
                  <a:gd name="T21" fmla="*/ 1 h 80"/>
                  <a:gd name="T22" fmla="*/ 1 w 80"/>
                  <a:gd name="T23" fmla="*/ 1 h 80"/>
                  <a:gd name="T24" fmla="*/ 1 w 80"/>
                  <a:gd name="T25" fmla="*/ 1 h 80"/>
                  <a:gd name="T26" fmla="*/ 1 w 80"/>
                  <a:gd name="T27" fmla="*/ 1 h 80"/>
                  <a:gd name="T28" fmla="*/ 1 w 80"/>
                  <a:gd name="T29" fmla="*/ 1 h 80"/>
                  <a:gd name="T30" fmla="*/ 1 w 80"/>
                  <a:gd name="T31" fmla="*/ 1 h 80"/>
                  <a:gd name="T32" fmla="*/ 1 w 80"/>
                  <a:gd name="T33" fmla="*/ 1 h 80"/>
                  <a:gd name="T34" fmla="*/ 1 w 80"/>
                  <a:gd name="T35" fmla="*/ 1 h 80"/>
                  <a:gd name="T36" fmla="*/ 1 w 80"/>
                  <a:gd name="T37" fmla="*/ 1 h 80"/>
                  <a:gd name="T38" fmla="*/ 1 w 80"/>
                  <a:gd name="T39" fmla="*/ 1 h 80"/>
                  <a:gd name="T40" fmla="*/ 1 w 80"/>
                  <a:gd name="T41" fmla="*/ 1 h 80"/>
                  <a:gd name="T42" fmla="*/ 1 w 80"/>
                  <a:gd name="T43" fmla="*/ 1 h 80"/>
                  <a:gd name="T44" fmla="*/ 1 w 80"/>
                  <a:gd name="T45" fmla="*/ 1 h 80"/>
                  <a:gd name="T46" fmla="*/ 1 w 80"/>
                  <a:gd name="T47" fmla="*/ 1 h 80"/>
                  <a:gd name="T48" fmla="*/ 1 w 80"/>
                  <a:gd name="T49" fmla="*/ 1 h 80"/>
                  <a:gd name="T50" fmla="*/ 1 w 80"/>
                  <a:gd name="T51" fmla="*/ 1 h 80"/>
                  <a:gd name="T52" fmla="*/ 1 w 80"/>
                  <a:gd name="T53" fmla="*/ 1 h 80"/>
                  <a:gd name="T54" fmla="*/ 1 w 80"/>
                  <a:gd name="T55" fmla="*/ 1 h 80"/>
                  <a:gd name="T56" fmla="*/ 1 w 80"/>
                  <a:gd name="T57" fmla="*/ 1 h 80"/>
                  <a:gd name="T58" fmla="*/ 1 w 80"/>
                  <a:gd name="T59" fmla="*/ 1 h 80"/>
                  <a:gd name="T60" fmla="*/ 1 w 80"/>
                  <a:gd name="T61" fmla="*/ 1 h 80"/>
                  <a:gd name="T62" fmla="*/ 1 w 80"/>
                  <a:gd name="T63" fmla="*/ 1 h 80"/>
                  <a:gd name="T64" fmla="*/ 1 w 80"/>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80">
                    <a:moveTo>
                      <a:pt x="46" y="0"/>
                    </a:moveTo>
                    <a:lnTo>
                      <a:pt x="38" y="0"/>
                    </a:lnTo>
                    <a:lnTo>
                      <a:pt x="30" y="2"/>
                    </a:lnTo>
                    <a:lnTo>
                      <a:pt x="23" y="4"/>
                    </a:lnTo>
                    <a:lnTo>
                      <a:pt x="16" y="7"/>
                    </a:lnTo>
                    <a:lnTo>
                      <a:pt x="11" y="12"/>
                    </a:lnTo>
                    <a:lnTo>
                      <a:pt x="6" y="19"/>
                    </a:lnTo>
                    <a:lnTo>
                      <a:pt x="3" y="26"/>
                    </a:lnTo>
                    <a:lnTo>
                      <a:pt x="0" y="33"/>
                    </a:lnTo>
                    <a:lnTo>
                      <a:pt x="0" y="41"/>
                    </a:lnTo>
                    <a:lnTo>
                      <a:pt x="0" y="49"/>
                    </a:lnTo>
                    <a:lnTo>
                      <a:pt x="4" y="56"/>
                    </a:lnTo>
                    <a:lnTo>
                      <a:pt x="7" y="63"/>
                    </a:lnTo>
                    <a:lnTo>
                      <a:pt x="12" y="69"/>
                    </a:lnTo>
                    <a:lnTo>
                      <a:pt x="18" y="74"/>
                    </a:lnTo>
                    <a:lnTo>
                      <a:pt x="24" y="78"/>
                    </a:lnTo>
                    <a:lnTo>
                      <a:pt x="32" y="80"/>
                    </a:lnTo>
                    <a:lnTo>
                      <a:pt x="41" y="80"/>
                    </a:lnTo>
                    <a:lnTo>
                      <a:pt x="49" y="79"/>
                    </a:lnTo>
                    <a:lnTo>
                      <a:pt x="56" y="77"/>
                    </a:lnTo>
                    <a:lnTo>
                      <a:pt x="62" y="73"/>
                    </a:lnTo>
                    <a:lnTo>
                      <a:pt x="68" y="67"/>
                    </a:lnTo>
                    <a:lnTo>
                      <a:pt x="73" y="62"/>
                    </a:lnTo>
                    <a:lnTo>
                      <a:pt x="76" y="55"/>
                    </a:lnTo>
                    <a:lnTo>
                      <a:pt x="79" y="47"/>
                    </a:lnTo>
                    <a:lnTo>
                      <a:pt x="80" y="39"/>
                    </a:lnTo>
                    <a:lnTo>
                      <a:pt x="79" y="30"/>
                    </a:lnTo>
                    <a:lnTo>
                      <a:pt x="76" y="24"/>
                    </a:lnTo>
                    <a:lnTo>
                      <a:pt x="73" y="17"/>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2" name="Freeform 51"/>
              <p:cNvSpPr/>
              <p:nvPr/>
            </p:nvSpPr>
            <p:spPr bwMode="auto">
              <a:xfrm>
                <a:off x="4136" y="4223"/>
                <a:ext cx="40" cy="39"/>
              </a:xfrm>
              <a:custGeom>
                <a:avLst/>
                <a:gdLst>
                  <a:gd name="T0" fmla="*/ 1 w 79"/>
                  <a:gd name="T1" fmla="*/ 0 h 80"/>
                  <a:gd name="T2" fmla="*/ 1 w 79"/>
                  <a:gd name="T3" fmla="*/ 0 h 80"/>
                  <a:gd name="T4" fmla="*/ 1 w 79"/>
                  <a:gd name="T5" fmla="*/ 0 h 80"/>
                  <a:gd name="T6" fmla="*/ 1 w 79"/>
                  <a:gd name="T7" fmla="*/ 0 h 80"/>
                  <a:gd name="T8" fmla="*/ 1 w 79"/>
                  <a:gd name="T9" fmla="*/ 0 h 80"/>
                  <a:gd name="T10" fmla="*/ 1 w 79"/>
                  <a:gd name="T11" fmla="*/ 0 h 80"/>
                  <a:gd name="T12" fmla="*/ 1 w 79"/>
                  <a:gd name="T13" fmla="*/ 0 h 80"/>
                  <a:gd name="T14" fmla="*/ 1 w 79"/>
                  <a:gd name="T15" fmla="*/ 0 h 80"/>
                  <a:gd name="T16" fmla="*/ 0 w 79"/>
                  <a:gd name="T17" fmla="*/ 0 h 80"/>
                  <a:gd name="T18" fmla="*/ 0 w 79"/>
                  <a:gd name="T19" fmla="*/ 0 h 80"/>
                  <a:gd name="T20" fmla="*/ 1 w 79"/>
                  <a:gd name="T21" fmla="*/ 0 h 80"/>
                  <a:gd name="T22" fmla="*/ 1 w 79"/>
                  <a:gd name="T23" fmla="*/ 0 h 80"/>
                  <a:gd name="T24" fmla="*/ 1 w 79"/>
                  <a:gd name="T25" fmla="*/ 0 h 80"/>
                  <a:gd name="T26" fmla="*/ 1 w 79"/>
                  <a:gd name="T27" fmla="*/ 0 h 80"/>
                  <a:gd name="T28" fmla="*/ 1 w 79"/>
                  <a:gd name="T29" fmla="*/ 0 h 80"/>
                  <a:gd name="T30" fmla="*/ 1 w 79"/>
                  <a:gd name="T31" fmla="*/ 0 h 80"/>
                  <a:gd name="T32" fmla="*/ 1 w 79"/>
                  <a:gd name="T33" fmla="*/ 0 h 80"/>
                  <a:gd name="T34" fmla="*/ 1 w 79"/>
                  <a:gd name="T35" fmla="*/ 0 h 80"/>
                  <a:gd name="T36" fmla="*/ 1 w 79"/>
                  <a:gd name="T37" fmla="*/ 0 h 80"/>
                  <a:gd name="T38" fmla="*/ 1 w 79"/>
                  <a:gd name="T39" fmla="*/ 0 h 80"/>
                  <a:gd name="T40" fmla="*/ 1 w 79"/>
                  <a:gd name="T41" fmla="*/ 0 h 80"/>
                  <a:gd name="T42" fmla="*/ 1 w 79"/>
                  <a:gd name="T43" fmla="*/ 0 h 80"/>
                  <a:gd name="T44" fmla="*/ 1 w 79"/>
                  <a:gd name="T45" fmla="*/ 0 h 80"/>
                  <a:gd name="T46" fmla="*/ 1 w 79"/>
                  <a:gd name="T47" fmla="*/ 0 h 80"/>
                  <a:gd name="T48" fmla="*/ 1 w 79"/>
                  <a:gd name="T49" fmla="*/ 0 h 80"/>
                  <a:gd name="T50" fmla="*/ 1 w 79"/>
                  <a:gd name="T51" fmla="*/ 0 h 80"/>
                  <a:gd name="T52" fmla="*/ 1 w 79"/>
                  <a:gd name="T53" fmla="*/ 0 h 80"/>
                  <a:gd name="T54" fmla="*/ 1 w 79"/>
                  <a:gd name="T55" fmla="*/ 0 h 80"/>
                  <a:gd name="T56" fmla="*/ 1 w 79"/>
                  <a:gd name="T57" fmla="*/ 0 h 80"/>
                  <a:gd name="T58" fmla="*/ 1 w 79"/>
                  <a:gd name="T59" fmla="*/ 0 h 80"/>
                  <a:gd name="T60" fmla="*/ 1 w 79"/>
                  <a:gd name="T61" fmla="*/ 0 h 80"/>
                  <a:gd name="T62" fmla="*/ 1 w 79"/>
                  <a:gd name="T63" fmla="*/ 0 h 80"/>
                  <a:gd name="T64" fmla="*/ 1 w 79"/>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80">
                    <a:moveTo>
                      <a:pt x="47" y="0"/>
                    </a:moveTo>
                    <a:lnTo>
                      <a:pt x="39" y="0"/>
                    </a:lnTo>
                    <a:lnTo>
                      <a:pt x="31" y="1"/>
                    </a:lnTo>
                    <a:lnTo>
                      <a:pt x="24" y="4"/>
                    </a:lnTo>
                    <a:lnTo>
                      <a:pt x="17" y="7"/>
                    </a:lnTo>
                    <a:lnTo>
                      <a:pt x="11" y="13"/>
                    </a:lnTo>
                    <a:lnTo>
                      <a:pt x="5" y="19"/>
                    </a:lnTo>
                    <a:lnTo>
                      <a:pt x="2" y="26"/>
                    </a:lnTo>
                    <a:lnTo>
                      <a:pt x="0" y="34"/>
                    </a:lnTo>
                    <a:lnTo>
                      <a:pt x="0" y="42"/>
                    </a:lnTo>
                    <a:lnTo>
                      <a:pt x="1" y="49"/>
                    </a:lnTo>
                    <a:lnTo>
                      <a:pt x="3" y="57"/>
                    </a:lnTo>
                    <a:lnTo>
                      <a:pt x="7" y="63"/>
                    </a:lnTo>
                    <a:lnTo>
                      <a:pt x="12" y="68"/>
                    </a:lnTo>
                    <a:lnTo>
                      <a:pt x="18" y="74"/>
                    </a:lnTo>
                    <a:lnTo>
                      <a:pt x="25" y="78"/>
                    </a:lnTo>
                    <a:lnTo>
                      <a:pt x="33" y="80"/>
                    </a:lnTo>
                    <a:lnTo>
                      <a:pt x="41" y="80"/>
                    </a:lnTo>
                    <a:lnTo>
                      <a:pt x="49" y="79"/>
                    </a:lnTo>
                    <a:lnTo>
                      <a:pt x="56" y="76"/>
                    </a:lnTo>
                    <a:lnTo>
                      <a:pt x="63" y="73"/>
                    </a:lnTo>
                    <a:lnTo>
                      <a:pt x="69" y="67"/>
                    </a:lnTo>
                    <a:lnTo>
                      <a:pt x="73" y="61"/>
                    </a:lnTo>
                    <a:lnTo>
                      <a:pt x="77" y="55"/>
                    </a:lnTo>
                    <a:lnTo>
                      <a:pt x="79" y="46"/>
                    </a:lnTo>
                    <a:lnTo>
                      <a:pt x="79" y="38"/>
                    </a:lnTo>
                    <a:lnTo>
                      <a:pt x="78" y="31"/>
                    </a:lnTo>
                    <a:lnTo>
                      <a:pt x="76" y="23"/>
                    </a:lnTo>
                    <a:lnTo>
                      <a:pt x="72" y="18"/>
                    </a:lnTo>
                    <a:lnTo>
                      <a:pt x="68" y="12"/>
                    </a:lnTo>
                    <a:lnTo>
                      <a:pt x="61" y="6"/>
                    </a:lnTo>
                    <a:lnTo>
                      <a:pt x="54" y="3"/>
                    </a:lnTo>
                    <a:lnTo>
                      <a:pt x="47"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3" name="Freeform 52"/>
              <p:cNvSpPr/>
              <p:nvPr/>
            </p:nvSpPr>
            <p:spPr bwMode="auto">
              <a:xfrm>
                <a:off x="4059" y="4190"/>
                <a:ext cx="40" cy="40"/>
              </a:xfrm>
              <a:custGeom>
                <a:avLst/>
                <a:gdLst>
                  <a:gd name="T0" fmla="*/ 1 w 80"/>
                  <a:gd name="T1" fmla="*/ 0 h 78"/>
                  <a:gd name="T2" fmla="*/ 1 w 80"/>
                  <a:gd name="T3" fmla="*/ 0 h 78"/>
                  <a:gd name="T4" fmla="*/ 1 w 80"/>
                  <a:gd name="T5" fmla="*/ 0 h 78"/>
                  <a:gd name="T6" fmla="*/ 1 w 80"/>
                  <a:gd name="T7" fmla="*/ 1 h 78"/>
                  <a:gd name="T8" fmla="*/ 1 w 80"/>
                  <a:gd name="T9" fmla="*/ 1 h 78"/>
                  <a:gd name="T10" fmla="*/ 1 w 80"/>
                  <a:gd name="T11" fmla="*/ 1 h 78"/>
                  <a:gd name="T12" fmla="*/ 1 w 80"/>
                  <a:gd name="T13" fmla="*/ 1 h 78"/>
                  <a:gd name="T14" fmla="*/ 1 w 80"/>
                  <a:gd name="T15" fmla="*/ 1 h 78"/>
                  <a:gd name="T16" fmla="*/ 1 w 80"/>
                  <a:gd name="T17" fmla="*/ 1 h 78"/>
                  <a:gd name="T18" fmla="*/ 0 w 80"/>
                  <a:gd name="T19" fmla="*/ 1 h 78"/>
                  <a:gd name="T20" fmla="*/ 1 w 80"/>
                  <a:gd name="T21" fmla="*/ 1 h 78"/>
                  <a:gd name="T22" fmla="*/ 1 w 80"/>
                  <a:gd name="T23" fmla="*/ 1 h 78"/>
                  <a:gd name="T24" fmla="*/ 1 w 80"/>
                  <a:gd name="T25" fmla="*/ 1 h 78"/>
                  <a:gd name="T26" fmla="*/ 1 w 80"/>
                  <a:gd name="T27" fmla="*/ 1 h 78"/>
                  <a:gd name="T28" fmla="*/ 1 w 80"/>
                  <a:gd name="T29" fmla="*/ 1 h 78"/>
                  <a:gd name="T30" fmla="*/ 1 w 80"/>
                  <a:gd name="T31" fmla="*/ 1 h 78"/>
                  <a:gd name="T32" fmla="*/ 1 w 80"/>
                  <a:gd name="T33" fmla="*/ 1 h 78"/>
                  <a:gd name="T34" fmla="*/ 1 w 80"/>
                  <a:gd name="T35" fmla="*/ 1 h 78"/>
                  <a:gd name="T36" fmla="*/ 1 w 80"/>
                  <a:gd name="T37" fmla="*/ 1 h 78"/>
                  <a:gd name="T38" fmla="*/ 1 w 80"/>
                  <a:gd name="T39" fmla="*/ 1 h 78"/>
                  <a:gd name="T40" fmla="*/ 1 w 80"/>
                  <a:gd name="T41" fmla="*/ 1 h 78"/>
                  <a:gd name="T42" fmla="*/ 1 w 80"/>
                  <a:gd name="T43" fmla="*/ 1 h 78"/>
                  <a:gd name="T44" fmla="*/ 1 w 80"/>
                  <a:gd name="T45" fmla="*/ 1 h 78"/>
                  <a:gd name="T46" fmla="*/ 1 w 80"/>
                  <a:gd name="T47" fmla="*/ 1 h 78"/>
                  <a:gd name="T48" fmla="*/ 1 w 80"/>
                  <a:gd name="T49" fmla="*/ 1 h 78"/>
                  <a:gd name="T50" fmla="*/ 1 w 80"/>
                  <a:gd name="T51" fmla="*/ 1 h 78"/>
                  <a:gd name="T52" fmla="*/ 1 w 80"/>
                  <a:gd name="T53" fmla="*/ 1 h 78"/>
                  <a:gd name="T54" fmla="*/ 1 w 80"/>
                  <a:gd name="T55" fmla="*/ 1 h 78"/>
                  <a:gd name="T56" fmla="*/ 1 w 80"/>
                  <a:gd name="T57" fmla="*/ 1 h 78"/>
                  <a:gd name="T58" fmla="*/ 1 w 80"/>
                  <a:gd name="T59" fmla="*/ 1 h 78"/>
                  <a:gd name="T60" fmla="*/ 1 w 80"/>
                  <a:gd name="T61" fmla="*/ 1 h 78"/>
                  <a:gd name="T62" fmla="*/ 1 w 80"/>
                  <a:gd name="T63" fmla="*/ 1 h 78"/>
                  <a:gd name="T64" fmla="*/ 1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8" y="0"/>
                    </a:moveTo>
                    <a:lnTo>
                      <a:pt x="40" y="0"/>
                    </a:lnTo>
                    <a:lnTo>
                      <a:pt x="32" y="0"/>
                    </a:lnTo>
                    <a:lnTo>
                      <a:pt x="25" y="3"/>
                    </a:lnTo>
                    <a:lnTo>
                      <a:pt x="18" y="7"/>
                    </a:lnTo>
                    <a:lnTo>
                      <a:pt x="12" y="11"/>
                    </a:lnTo>
                    <a:lnTo>
                      <a:pt x="7" y="17"/>
                    </a:lnTo>
                    <a:lnTo>
                      <a:pt x="4" y="24"/>
                    </a:lnTo>
                    <a:lnTo>
                      <a:pt x="2" y="32"/>
                    </a:lnTo>
                    <a:lnTo>
                      <a:pt x="0" y="40"/>
                    </a:lnTo>
                    <a:lnTo>
                      <a:pt x="2" y="47"/>
                    </a:lnTo>
                    <a:lnTo>
                      <a:pt x="4" y="55"/>
                    </a:lnTo>
                    <a:lnTo>
                      <a:pt x="7" y="61"/>
                    </a:lnTo>
                    <a:lnTo>
                      <a:pt x="13" y="67"/>
                    </a:lnTo>
                    <a:lnTo>
                      <a:pt x="19" y="72"/>
                    </a:lnTo>
                    <a:lnTo>
                      <a:pt x="26" y="76"/>
                    </a:lnTo>
                    <a:lnTo>
                      <a:pt x="34" y="78"/>
                    </a:lnTo>
                    <a:lnTo>
                      <a:pt x="42" y="78"/>
                    </a:lnTo>
                    <a:lnTo>
                      <a:pt x="50" y="77"/>
                    </a:lnTo>
                    <a:lnTo>
                      <a:pt x="57" y="75"/>
                    </a:lnTo>
                    <a:lnTo>
                      <a:pt x="64" y="71"/>
                    </a:lnTo>
                    <a:lnTo>
                      <a:pt x="70" y="65"/>
                    </a:lnTo>
                    <a:lnTo>
                      <a:pt x="74" y="60"/>
                    </a:lnTo>
                    <a:lnTo>
                      <a:pt x="78" y="53"/>
                    </a:lnTo>
                    <a:lnTo>
                      <a:pt x="80" y="45"/>
                    </a:lnTo>
                    <a:lnTo>
                      <a:pt x="80" y="37"/>
                    </a:lnTo>
                    <a:lnTo>
                      <a:pt x="80" y="30"/>
                    </a:lnTo>
                    <a:lnTo>
                      <a:pt x="76" y="23"/>
                    </a:lnTo>
                    <a:lnTo>
                      <a:pt x="73" y="16"/>
                    </a:lnTo>
                    <a:lnTo>
                      <a:pt x="68" y="10"/>
                    </a:lnTo>
                    <a:lnTo>
                      <a:pt x="63" y="6"/>
                    </a:lnTo>
                    <a:lnTo>
                      <a:pt x="56" y="2"/>
                    </a:lnTo>
                    <a:lnTo>
                      <a:pt x="48"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4" name="Freeform 53"/>
              <p:cNvSpPr/>
              <p:nvPr/>
            </p:nvSpPr>
            <p:spPr bwMode="auto">
              <a:xfrm>
                <a:off x="3990" y="4195"/>
                <a:ext cx="39" cy="39"/>
              </a:xfrm>
              <a:custGeom>
                <a:avLst/>
                <a:gdLst>
                  <a:gd name="T0" fmla="*/ 0 w 80"/>
                  <a:gd name="T1" fmla="*/ 1 h 78"/>
                  <a:gd name="T2" fmla="*/ 0 w 80"/>
                  <a:gd name="T3" fmla="*/ 0 h 78"/>
                  <a:gd name="T4" fmla="*/ 0 w 80"/>
                  <a:gd name="T5" fmla="*/ 1 h 78"/>
                  <a:gd name="T6" fmla="*/ 0 w 80"/>
                  <a:gd name="T7" fmla="*/ 1 h 78"/>
                  <a:gd name="T8" fmla="*/ 0 w 80"/>
                  <a:gd name="T9" fmla="*/ 1 h 78"/>
                  <a:gd name="T10" fmla="*/ 0 w 80"/>
                  <a:gd name="T11" fmla="*/ 1 h 78"/>
                  <a:gd name="T12" fmla="*/ 0 w 80"/>
                  <a:gd name="T13" fmla="*/ 1 h 78"/>
                  <a:gd name="T14" fmla="*/ 0 w 80"/>
                  <a:gd name="T15" fmla="*/ 1 h 78"/>
                  <a:gd name="T16" fmla="*/ 0 w 80"/>
                  <a:gd name="T17" fmla="*/ 1 h 78"/>
                  <a:gd name="T18" fmla="*/ 0 w 80"/>
                  <a:gd name="T19" fmla="*/ 1 h 78"/>
                  <a:gd name="T20" fmla="*/ 0 w 80"/>
                  <a:gd name="T21" fmla="*/ 1 h 78"/>
                  <a:gd name="T22" fmla="*/ 0 w 80"/>
                  <a:gd name="T23" fmla="*/ 1 h 78"/>
                  <a:gd name="T24" fmla="*/ 0 w 80"/>
                  <a:gd name="T25" fmla="*/ 1 h 78"/>
                  <a:gd name="T26" fmla="*/ 0 w 80"/>
                  <a:gd name="T27" fmla="*/ 1 h 78"/>
                  <a:gd name="T28" fmla="*/ 0 w 80"/>
                  <a:gd name="T29" fmla="*/ 1 h 78"/>
                  <a:gd name="T30" fmla="*/ 0 w 80"/>
                  <a:gd name="T31" fmla="*/ 1 h 78"/>
                  <a:gd name="T32" fmla="*/ 0 w 80"/>
                  <a:gd name="T33" fmla="*/ 1 h 78"/>
                  <a:gd name="T34" fmla="*/ 0 w 80"/>
                  <a:gd name="T35" fmla="*/ 1 h 78"/>
                  <a:gd name="T36" fmla="*/ 0 w 80"/>
                  <a:gd name="T37" fmla="*/ 1 h 78"/>
                  <a:gd name="T38" fmla="*/ 0 w 80"/>
                  <a:gd name="T39" fmla="*/ 1 h 78"/>
                  <a:gd name="T40" fmla="*/ 0 w 80"/>
                  <a:gd name="T41" fmla="*/ 1 h 78"/>
                  <a:gd name="T42" fmla="*/ 0 w 80"/>
                  <a:gd name="T43" fmla="*/ 1 h 78"/>
                  <a:gd name="T44" fmla="*/ 0 w 80"/>
                  <a:gd name="T45" fmla="*/ 1 h 78"/>
                  <a:gd name="T46" fmla="*/ 0 w 80"/>
                  <a:gd name="T47" fmla="*/ 1 h 78"/>
                  <a:gd name="T48" fmla="*/ 0 w 80"/>
                  <a:gd name="T49" fmla="*/ 1 h 78"/>
                  <a:gd name="T50" fmla="*/ 0 w 80"/>
                  <a:gd name="T51" fmla="*/ 1 h 78"/>
                  <a:gd name="T52" fmla="*/ 0 w 80"/>
                  <a:gd name="T53" fmla="*/ 1 h 78"/>
                  <a:gd name="T54" fmla="*/ 0 w 80"/>
                  <a:gd name="T55" fmla="*/ 1 h 78"/>
                  <a:gd name="T56" fmla="*/ 0 w 80"/>
                  <a:gd name="T57" fmla="*/ 1 h 78"/>
                  <a:gd name="T58" fmla="*/ 0 w 80"/>
                  <a:gd name="T59" fmla="*/ 1 h 78"/>
                  <a:gd name="T60" fmla="*/ 0 w 80"/>
                  <a:gd name="T61" fmla="*/ 1 h 78"/>
                  <a:gd name="T62" fmla="*/ 0 w 80"/>
                  <a:gd name="T63" fmla="*/ 1 h 78"/>
                  <a:gd name="T64" fmla="*/ 0 w 80"/>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7" y="1"/>
                    </a:moveTo>
                    <a:lnTo>
                      <a:pt x="39" y="0"/>
                    </a:lnTo>
                    <a:lnTo>
                      <a:pt x="31" y="1"/>
                    </a:lnTo>
                    <a:lnTo>
                      <a:pt x="24" y="3"/>
                    </a:lnTo>
                    <a:lnTo>
                      <a:pt x="17" y="7"/>
                    </a:lnTo>
                    <a:lnTo>
                      <a:pt x="12" y="12"/>
                    </a:lnTo>
                    <a:lnTo>
                      <a:pt x="7" y="17"/>
                    </a:lnTo>
                    <a:lnTo>
                      <a:pt x="4" y="24"/>
                    </a:lnTo>
                    <a:lnTo>
                      <a:pt x="1" y="32"/>
                    </a:lnTo>
                    <a:lnTo>
                      <a:pt x="0" y="40"/>
                    </a:lnTo>
                    <a:lnTo>
                      <a:pt x="1" y="48"/>
                    </a:lnTo>
                    <a:lnTo>
                      <a:pt x="4" y="55"/>
                    </a:lnTo>
                    <a:lnTo>
                      <a:pt x="7" y="62"/>
                    </a:lnTo>
                    <a:lnTo>
                      <a:pt x="13" y="68"/>
                    </a:lnTo>
                    <a:lnTo>
                      <a:pt x="19" y="73"/>
                    </a:lnTo>
                    <a:lnTo>
                      <a:pt x="25" y="76"/>
                    </a:lnTo>
                    <a:lnTo>
                      <a:pt x="33" y="78"/>
                    </a:lnTo>
                    <a:lnTo>
                      <a:pt x="42" y="78"/>
                    </a:lnTo>
                    <a:lnTo>
                      <a:pt x="50" y="78"/>
                    </a:lnTo>
                    <a:lnTo>
                      <a:pt x="57" y="75"/>
                    </a:lnTo>
                    <a:lnTo>
                      <a:pt x="63" y="71"/>
                    </a:lnTo>
                    <a:lnTo>
                      <a:pt x="69" y="67"/>
                    </a:lnTo>
                    <a:lnTo>
                      <a:pt x="74" y="61"/>
                    </a:lnTo>
                    <a:lnTo>
                      <a:pt x="77" y="54"/>
                    </a:lnTo>
                    <a:lnTo>
                      <a:pt x="80" y="46"/>
                    </a:lnTo>
                    <a:lnTo>
                      <a:pt x="80" y="38"/>
                    </a:lnTo>
                    <a:lnTo>
                      <a:pt x="80" y="30"/>
                    </a:lnTo>
                    <a:lnTo>
                      <a:pt x="76" y="23"/>
                    </a:lnTo>
                    <a:lnTo>
                      <a:pt x="73" y="16"/>
                    </a:lnTo>
                    <a:lnTo>
                      <a:pt x="68" y="10"/>
                    </a:lnTo>
                    <a:lnTo>
                      <a:pt x="62" y="6"/>
                    </a:lnTo>
                    <a:lnTo>
                      <a:pt x="55" y="2"/>
                    </a:lnTo>
                    <a:lnTo>
                      <a:pt x="47" y="1"/>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5" name="Freeform 54"/>
              <p:cNvSpPr/>
              <p:nvPr/>
            </p:nvSpPr>
            <p:spPr bwMode="auto">
              <a:xfrm>
                <a:off x="4127" y="4147"/>
                <a:ext cx="39" cy="39"/>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w 80"/>
                  <a:gd name="T11" fmla="*/ 0 h 79"/>
                  <a:gd name="T12" fmla="*/ 0 w 80"/>
                  <a:gd name="T13" fmla="*/ 0 h 79"/>
                  <a:gd name="T14" fmla="*/ 0 w 80"/>
                  <a:gd name="T15" fmla="*/ 0 h 79"/>
                  <a:gd name="T16" fmla="*/ 0 w 80"/>
                  <a:gd name="T17" fmla="*/ 0 h 79"/>
                  <a:gd name="T18" fmla="*/ 0 w 80"/>
                  <a:gd name="T19" fmla="*/ 0 h 79"/>
                  <a:gd name="T20" fmla="*/ 0 w 80"/>
                  <a:gd name="T21" fmla="*/ 0 h 79"/>
                  <a:gd name="T22" fmla="*/ 0 w 80"/>
                  <a:gd name="T23" fmla="*/ 0 h 79"/>
                  <a:gd name="T24" fmla="*/ 0 w 80"/>
                  <a:gd name="T25" fmla="*/ 0 h 79"/>
                  <a:gd name="T26" fmla="*/ 0 w 80"/>
                  <a:gd name="T27" fmla="*/ 0 h 79"/>
                  <a:gd name="T28" fmla="*/ 0 w 80"/>
                  <a:gd name="T29" fmla="*/ 0 h 79"/>
                  <a:gd name="T30" fmla="*/ 0 w 80"/>
                  <a:gd name="T31" fmla="*/ 0 h 79"/>
                  <a:gd name="T32" fmla="*/ 0 w 80"/>
                  <a:gd name="T33" fmla="*/ 0 h 79"/>
                  <a:gd name="T34" fmla="*/ 0 w 80"/>
                  <a:gd name="T35" fmla="*/ 0 h 79"/>
                  <a:gd name="T36" fmla="*/ 0 w 80"/>
                  <a:gd name="T37" fmla="*/ 0 h 79"/>
                  <a:gd name="T38" fmla="*/ 0 w 80"/>
                  <a:gd name="T39" fmla="*/ 0 h 79"/>
                  <a:gd name="T40" fmla="*/ 0 w 80"/>
                  <a:gd name="T41" fmla="*/ 0 h 79"/>
                  <a:gd name="T42" fmla="*/ 0 w 80"/>
                  <a:gd name="T43" fmla="*/ 0 h 79"/>
                  <a:gd name="T44" fmla="*/ 0 w 80"/>
                  <a:gd name="T45" fmla="*/ 0 h 79"/>
                  <a:gd name="T46" fmla="*/ 0 w 80"/>
                  <a:gd name="T47" fmla="*/ 0 h 79"/>
                  <a:gd name="T48" fmla="*/ 0 w 80"/>
                  <a:gd name="T49" fmla="*/ 0 h 79"/>
                  <a:gd name="T50" fmla="*/ 0 w 80"/>
                  <a:gd name="T51" fmla="*/ 0 h 79"/>
                  <a:gd name="T52" fmla="*/ 0 w 80"/>
                  <a:gd name="T53" fmla="*/ 0 h 79"/>
                  <a:gd name="T54" fmla="*/ 0 w 80"/>
                  <a:gd name="T55" fmla="*/ 0 h 79"/>
                  <a:gd name="T56" fmla="*/ 0 w 80"/>
                  <a:gd name="T57" fmla="*/ 0 h 79"/>
                  <a:gd name="T58" fmla="*/ 0 w 80"/>
                  <a:gd name="T59" fmla="*/ 0 h 79"/>
                  <a:gd name="T60" fmla="*/ 0 w 80"/>
                  <a:gd name="T61" fmla="*/ 0 h 79"/>
                  <a:gd name="T62" fmla="*/ 0 w 80"/>
                  <a:gd name="T63" fmla="*/ 0 h 79"/>
                  <a:gd name="T64" fmla="*/ 0 w 80"/>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9">
                    <a:moveTo>
                      <a:pt x="46" y="0"/>
                    </a:moveTo>
                    <a:lnTo>
                      <a:pt x="38" y="0"/>
                    </a:lnTo>
                    <a:lnTo>
                      <a:pt x="30" y="0"/>
                    </a:lnTo>
                    <a:lnTo>
                      <a:pt x="23" y="4"/>
                    </a:lnTo>
                    <a:lnTo>
                      <a:pt x="16" y="7"/>
                    </a:lnTo>
                    <a:lnTo>
                      <a:pt x="11" y="12"/>
                    </a:lnTo>
                    <a:lnTo>
                      <a:pt x="6" y="18"/>
                    </a:lnTo>
                    <a:lnTo>
                      <a:pt x="2" y="24"/>
                    </a:lnTo>
                    <a:lnTo>
                      <a:pt x="0" y="33"/>
                    </a:lnTo>
                    <a:lnTo>
                      <a:pt x="0" y="41"/>
                    </a:lnTo>
                    <a:lnTo>
                      <a:pt x="0" y="49"/>
                    </a:lnTo>
                    <a:lnTo>
                      <a:pt x="4" y="56"/>
                    </a:lnTo>
                    <a:lnTo>
                      <a:pt x="7" y="63"/>
                    </a:lnTo>
                    <a:lnTo>
                      <a:pt x="12" y="68"/>
                    </a:lnTo>
                    <a:lnTo>
                      <a:pt x="17" y="73"/>
                    </a:lnTo>
                    <a:lnTo>
                      <a:pt x="24" y="76"/>
                    </a:lnTo>
                    <a:lnTo>
                      <a:pt x="32" y="79"/>
                    </a:lnTo>
                    <a:lnTo>
                      <a:pt x="40" y="79"/>
                    </a:lnTo>
                    <a:lnTo>
                      <a:pt x="49" y="79"/>
                    </a:lnTo>
                    <a:lnTo>
                      <a:pt x="55" y="75"/>
                    </a:lnTo>
                    <a:lnTo>
                      <a:pt x="62" y="72"/>
                    </a:lnTo>
                    <a:lnTo>
                      <a:pt x="68" y="67"/>
                    </a:lnTo>
                    <a:lnTo>
                      <a:pt x="73" y="61"/>
                    </a:lnTo>
                    <a:lnTo>
                      <a:pt x="76" y="54"/>
                    </a:lnTo>
                    <a:lnTo>
                      <a:pt x="78" y="46"/>
                    </a:lnTo>
                    <a:lnTo>
                      <a:pt x="80" y="38"/>
                    </a:lnTo>
                    <a:lnTo>
                      <a:pt x="78" y="30"/>
                    </a:lnTo>
                    <a:lnTo>
                      <a:pt x="76" y="23"/>
                    </a:lnTo>
                    <a:lnTo>
                      <a:pt x="73" y="16"/>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6" name="Freeform 55"/>
              <p:cNvSpPr/>
              <p:nvPr/>
            </p:nvSpPr>
            <p:spPr bwMode="auto">
              <a:xfrm>
                <a:off x="4216" y="4162"/>
                <a:ext cx="37" cy="39"/>
              </a:xfrm>
              <a:custGeom>
                <a:avLst/>
                <a:gdLst>
                  <a:gd name="T0" fmla="*/ 1 w 73"/>
                  <a:gd name="T1" fmla="*/ 0 h 79"/>
                  <a:gd name="T2" fmla="*/ 1 w 73"/>
                  <a:gd name="T3" fmla="*/ 0 h 79"/>
                  <a:gd name="T4" fmla="*/ 1 w 73"/>
                  <a:gd name="T5" fmla="*/ 0 h 79"/>
                  <a:gd name="T6" fmla="*/ 1 w 73"/>
                  <a:gd name="T7" fmla="*/ 0 h 79"/>
                  <a:gd name="T8" fmla="*/ 1 w 73"/>
                  <a:gd name="T9" fmla="*/ 0 h 79"/>
                  <a:gd name="T10" fmla="*/ 1 w 73"/>
                  <a:gd name="T11" fmla="*/ 0 h 79"/>
                  <a:gd name="T12" fmla="*/ 1 w 73"/>
                  <a:gd name="T13" fmla="*/ 0 h 79"/>
                  <a:gd name="T14" fmla="*/ 1 w 73"/>
                  <a:gd name="T15" fmla="*/ 0 h 79"/>
                  <a:gd name="T16" fmla="*/ 1 w 73"/>
                  <a:gd name="T17" fmla="*/ 0 h 79"/>
                  <a:gd name="T18" fmla="*/ 1 w 73"/>
                  <a:gd name="T19" fmla="*/ 0 h 79"/>
                  <a:gd name="T20" fmla="*/ 1 w 73"/>
                  <a:gd name="T21" fmla="*/ 0 h 79"/>
                  <a:gd name="T22" fmla="*/ 1 w 73"/>
                  <a:gd name="T23" fmla="*/ 0 h 79"/>
                  <a:gd name="T24" fmla="*/ 0 w 73"/>
                  <a:gd name="T25" fmla="*/ 0 h 79"/>
                  <a:gd name="T26" fmla="*/ 0 w 73"/>
                  <a:gd name="T27" fmla="*/ 0 h 79"/>
                  <a:gd name="T28" fmla="*/ 0 w 73"/>
                  <a:gd name="T29" fmla="*/ 0 h 79"/>
                  <a:gd name="T30" fmla="*/ 1 w 73"/>
                  <a:gd name="T31" fmla="*/ 0 h 79"/>
                  <a:gd name="T32" fmla="*/ 1 w 73"/>
                  <a:gd name="T33" fmla="*/ 0 h 79"/>
                  <a:gd name="T34" fmla="*/ 1 w 73"/>
                  <a:gd name="T35" fmla="*/ 0 h 79"/>
                  <a:gd name="T36" fmla="*/ 1 w 73"/>
                  <a:gd name="T37" fmla="*/ 0 h 79"/>
                  <a:gd name="T38" fmla="*/ 1 w 73"/>
                  <a:gd name="T39" fmla="*/ 0 h 79"/>
                  <a:gd name="T40" fmla="*/ 1 w 73"/>
                  <a:gd name="T41" fmla="*/ 0 h 79"/>
                  <a:gd name="T42" fmla="*/ 1 w 73"/>
                  <a:gd name="T43" fmla="*/ 0 h 79"/>
                  <a:gd name="T44" fmla="*/ 1 w 73"/>
                  <a:gd name="T45" fmla="*/ 0 h 79"/>
                  <a:gd name="T46" fmla="*/ 1 w 73"/>
                  <a:gd name="T47" fmla="*/ 0 h 79"/>
                  <a:gd name="T48" fmla="*/ 1 w 73"/>
                  <a:gd name="T49" fmla="*/ 0 h 79"/>
                  <a:gd name="T50" fmla="*/ 1 w 73"/>
                  <a:gd name="T51" fmla="*/ 0 h 79"/>
                  <a:gd name="T52" fmla="*/ 1 w 73"/>
                  <a:gd name="T53" fmla="*/ 0 h 79"/>
                  <a:gd name="T54" fmla="*/ 1 w 73"/>
                  <a:gd name="T55" fmla="*/ 0 h 79"/>
                  <a:gd name="T56" fmla="*/ 1 w 73"/>
                  <a:gd name="T57" fmla="*/ 0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79">
                    <a:moveTo>
                      <a:pt x="73" y="19"/>
                    </a:moveTo>
                    <a:lnTo>
                      <a:pt x="69" y="12"/>
                    </a:lnTo>
                    <a:lnTo>
                      <a:pt x="62" y="7"/>
                    </a:lnTo>
                    <a:lnTo>
                      <a:pt x="54" y="2"/>
                    </a:lnTo>
                    <a:lnTo>
                      <a:pt x="46" y="0"/>
                    </a:lnTo>
                    <a:lnTo>
                      <a:pt x="38" y="0"/>
                    </a:lnTo>
                    <a:lnTo>
                      <a:pt x="30" y="1"/>
                    </a:lnTo>
                    <a:lnTo>
                      <a:pt x="23" y="4"/>
                    </a:lnTo>
                    <a:lnTo>
                      <a:pt x="16" y="7"/>
                    </a:lnTo>
                    <a:lnTo>
                      <a:pt x="10" y="12"/>
                    </a:lnTo>
                    <a:lnTo>
                      <a:pt x="5" y="19"/>
                    </a:lnTo>
                    <a:lnTo>
                      <a:pt x="2" y="25"/>
                    </a:lnTo>
                    <a:lnTo>
                      <a:pt x="0" y="32"/>
                    </a:lnTo>
                    <a:lnTo>
                      <a:pt x="0" y="40"/>
                    </a:lnTo>
                    <a:lnTo>
                      <a:pt x="0" y="49"/>
                    </a:lnTo>
                    <a:lnTo>
                      <a:pt x="3" y="55"/>
                    </a:lnTo>
                    <a:lnTo>
                      <a:pt x="7" y="62"/>
                    </a:lnTo>
                    <a:lnTo>
                      <a:pt x="11" y="68"/>
                    </a:lnTo>
                    <a:lnTo>
                      <a:pt x="17" y="73"/>
                    </a:lnTo>
                    <a:lnTo>
                      <a:pt x="24" y="76"/>
                    </a:lnTo>
                    <a:lnTo>
                      <a:pt x="32" y="79"/>
                    </a:lnTo>
                    <a:lnTo>
                      <a:pt x="35" y="79"/>
                    </a:lnTo>
                    <a:lnTo>
                      <a:pt x="38" y="79"/>
                    </a:lnTo>
                    <a:lnTo>
                      <a:pt x="41" y="79"/>
                    </a:lnTo>
                    <a:lnTo>
                      <a:pt x="43" y="79"/>
                    </a:lnTo>
                    <a:lnTo>
                      <a:pt x="48" y="70"/>
                    </a:lnTo>
                    <a:lnTo>
                      <a:pt x="58" y="52"/>
                    </a:lnTo>
                    <a:lnTo>
                      <a:pt x="69" y="31"/>
                    </a:lnTo>
                    <a:lnTo>
                      <a:pt x="73" y="19"/>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7" name="Freeform 56"/>
              <p:cNvSpPr/>
              <p:nvPr/>
            </p:nvSpPr>
            <p:spPr bwMode="auto">
              <a:xfrm>
                <a:off x="3983" y="4266"/>
                <a:ext cx="31" cy="33"/>
              </a:xfrm>
              <a:custGeom>
                <a:avLst/>
                <a:gdLst>
                  <a:gd name="T0" fmla="*/ 1 w 61"/>
                  <a:gd name="T1" fmla="*/ 1 h 66"/>
                  <a:gd name="T2" fmla="*/ 1 w 61"/>
                  <a:gd name="T3" fmla="*/ 1 h 66"/>
                  <a:gd name="T4" fmla="*/ 1 w 61"/>
                  <a:gd name="T5" fmla="*/ 1 h 66"/>
                  <a:gd name="T6" fmla="*/ 1 w 61"/>
                  <a:gd name="T7" fmla="*/ 1 h 66"/>
                  <a:gd name="T8" fmla="*/ 1 w 61"/>
                  <a:gd name="T9" fmla="*/ 1 h 66"/>
                  <a:gd name="T10" fmla="*/ 1 w 61"/>
                  <a:gd name="T11" fmla="*/ 1 h 66"/>
                  <a:gd name="T12" fmla="*/ 1 w 61"/>
                  <a:gd name="T13" fmla="*/ 1 h 66"/>
                  <a:gd name="T14" fmla="*/ 1 w 61"/>
                  <a:gd name="T15" fmla="*/ 1 h 66"/>
                  <a:gd name="T16" fmla="*/ 1 w 61"/>
                  <a:gd name="T17" fmla="*/ 1 h 66"/>
                  <a:gd name="T18" fmla="*/ 1 w 61"/>
                  <a:gd name="T19" fmla="*/ 1 h 66"/>
                  <a:gd name="T20" fmla="*/ 1 w 61"/>
                  <a:gd name="T21" fmla="*/ 1 h 66"/>
                  <a:gd name="T22" fmla="*/ 1 w 61"/>
                  <a:gd name="T23" fmla="*/ 1 h 66"/>
                  <a:gd name="T24" fmla="*/ 1 w 61"/>
                  <a:gd name="T25" fmla="*/ 1 h 66"/>
                  <a:gd name="T26" fmla="*/ 1 w 61"/>
                  <a:gd name="T27" fmla="*/ 0 h 66"/>
                  <a:gd name="T28" fmla="*/ 1 w 61"/>
                  <a:gd name="T29" fmla="*/ 1 h 66"/>
                  <a:gd name="T30" fmla="*/ 1 w 61"/>
                  <a:gd name="T31" fmla="*/ 1 h 66"/>
                  <a:gd name="T32" fmla="*/ 0 w 61"/>
                  <a:gd name="T33" fmla="*/ 1 h 66"/>
                  <a:gd name="T34" fmla="*/ 1 w 61"/>
                  <a:gd name="T35" fmla="*/ 1 h 66"/>
                  <a:gd name="T36" fmla="*/ 1 w 61"/>
                  <a:gd name="T37" fmla="*/ 1 h 66"/>
                  <a:gd name="T38" fmla="*/ 1 w 61"/>
                  <a:gd name="T39" fmla="*/ 1 h 66"/>
                  <a:gd name="T40" fmla="*/ 1 w 61"/>
                  <a:gd name="T41" fmla="*/ 1 h 66"/>
                  <a:gd name="T42" fmla="*/ 1 w 61"/>
                  <a:gd name="T43" fmla="*/ 1 h 66"/>
                  <a:gd name="T44" fmla="*/ 1 w 61"/>
                  <a:gd name="T45" fmla="*/ 1 h 66"/>
                  <a:gd name="T46" fmla="*/ 1 w 61"/>
                  <a:gd name="T47" fmla="*/ 1 h 66"/>
                  <a:gd name="T48" fmla="*/ 1 w 61"/>
                  <a:gd name="T49" fmla="*/ 1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6">
                    <a:moveTo>
                      <a:pt x="53" y="66"/>
                    </a:moveTo>
                    <a:lnTo>
                      <a:pt x="57" y="61"/>
                    </a:lnTo>
                    <a:lnTo>
                      <a:pt x="59" y="56"/>
                    </a:lnTo>
                    <a:lnTo>
                      <a:pt x="60" y="52"/>
                    </a:lnTo>
                    <a:lnTo>
                      <a:pt x="61" y="47"/>
                    </a:lnTo>
                    <a:lnTo>
                      <a:pt x="61" y="39"/>
                    </a:lnTo>
                    <a:lnTo>
                      <a:pt x="60" y="31"/>
                    </a:lnTo>
                    <a:lnTo>
                      <a:pt x="58" y="24"/>
                    </a:lnTo>
                    <a:lnTo>
                      <a:pt x="55" y="17"/>
                    </a:lnTo>
                    <a:lnTo>
                      <a:pt x="50" y="11"/>
                    </a:lnTo>
                    <a:lnTo>
                      <a:pt x="43" y="7"/>
                    </a:lnTo>
                    <a:lnTo>
                      <a:pt x="36" y="3"/>
                    </a:lnTo>
                    <a:lnTo>
                      <a:pt x="29" y="1"/>
                    </a:lnTo>
                    <a:lnTo>
                      <a:pt x="21" y="0"/>
                    </a:lnTo>
                    <a:lnTo>
                      <a:pt x="13" y="1"/>
                    </a:lnTo>
                    <a:lnTo>
                      <a:pt x="6" y="3"/>
                    </a:lnTo>
                    <a:lnTo>
                      <a:pt x="0" y="7"/>
                    </a:lnTo>
                    <a:lnTo>
                      <a:pt x="2" y="9"/>
                    </a:lnTo>
                    <a:lnTo>
                      <a:pt x="5" y="14"/>
                    </a:lnTo>
                    <a:lnTo>
                      <a:pt x="11" y="22"/>
                    </a:lnTo>
                    <a:lnTo>
                      <a:pt x="19" y="31"/>
                    </a:lnTo>
                    <a:lnTo>
                      <a:pt x="27" y="41"/>
                    </a:lnTo>
                    <a:lnTo>
                      <a:pt x="35" y="51"/>
                    </a:lnTo>
                    <a:lnTo>
                      <a:pt x="44" y="59"/>
                    </a:lnTo>
                    <a:lnTo>
                      <a:pt x="53" y="66"/>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8" name="Freeform 57"/>
              <p:cNvSpPr/>
              <p:nvPr/>
            </p:nvSpPr>
            <p:spPr bwMode="auto">
              <a:xfrm>
                <a:off x="4852" y="4125"/>
                <a:ext cx="17" cy="17"/>
              </a:xfrm>
              <a:custGeom>
                <a:avLst/>
                <a:gdLst>
                  <a:gd name="T0" fmla="*/ 1 w 34"/>
                  <a:gd name="T1" fmla="*/ 1 h 34"/>
                  <a:gd name="T2" fmla="*/ 1 w 34"/>
                  <a:gd name="T3" fmla="*/ 1 h 34"/>
                  <a:gd name="T4" fmla="*/ 1 w 34"/>
                  <a:gd name="T5" fmla="*/ 1 h 34"/>
                  <a:gd name="T6" fmla="*/ 1 w 34"/>
                  <a:gd name="T7" fmla="*/ 1 h 34"/>
                  <a:gd name="T8" fmla="*/ 1 w 34"/>
                  <a:gd name="T9" fmla="*/ 1 h 34"/>
                  <a:gd name="T10" fmla="*/ 1 w 34"/>
                  <a:gd name="T11" fmla="*/ 1 h 34"/>
                  <a:gd name="T12" fmla="*/ 1 w 34"/>
                  <a:gd name="T13" fmla="*/ 1 h 34"/>
                  <a:gd name="T14" fmla="*/ 1 w 34"/>
                  <a:gd name="T15" fmla="*/ 1 h 34"/>
                  <a:gd name="T16" fmla="*/ 1 w 34"/>
                  <a:gd name="T17" fmla="*/ 1 h 34"/>
                  <a:gd name="T18" fmla="*/ 1 w 34"/>
                  <a:gd name="T19" fmla="*/ 0 h 34"/>
                  <a:gd name="T20" fmla="*/ 1 w 34"/>
                  <a:gd name="T21" fmla="*/ 1 h 34"/>
                  <a:gd name="T22" fmla="*/ 1 w 34"/>
                  <a:gd name="T23" fmla="*/ 1 h 34"/>
                  <a:gd name="T24" fmla="*/ 0 w 34"/>
                  <a:gd name="T25" fmla="*/ 1 h 34"/>
                  <a:gd name="T26" fmla="*/ 0 w 34"/>
                  <a:gd name="T27" fmla="*/ 1 h 34"/>
                  <a:gd name="T28" fmla="*/ 1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12" y="34"/>
                    </a:moveTo>
                    <a:lnTo>
                      <a:pt x="19" y="34"/>
                    </a:lnTo>
                    <a:lnTo>
                      <a:pt x="24" y="33"/>
                    </a:lnTo>
                    <a:lnTo>
                      <a:pt x="29" y="28"/>
                    </a:lnTo>
                    <a:lnTo>
                      <a:pt x="32" y="22"/>
                    </a:lnTo>
                    <a:lnTo>
                      <a:pt x="34" y="15"/>
                    </a:lnTo>
                    <a:lnTo>
                      <a:pt x="32" y="10"/>
                    </a:lnTo>
                    <a:lnTo>
                      <a:pt x="28" y="5"/>
                    </a:lnTo>
                    <a:lnTo>
                      <a:pt x="22" y="2"/>
                    </a:lnTo>
                    <a:lnTo>
                      <a:pt x="15" y="0"/>
                    </a:lnTo>
                    <a:lnTo>
                      <a:pt x="9" y="3"/>
                    </a:lnTo>
                    <a:lnTo>
                      <a:pt x="4" y="6"/>
                    </a:lnTo>
                    <a:lnTo>
                      <a:pt x="0" y="12"/>
                    </a:lnTo>
                    <a:lnTo>
                      <a:pt x="0" y="19"/>
                    </a:lnTo>
                    <a:lnTo>
                      <a:pt x="1" y="25"/>
                    </a:lnTo>
                    <a:lnTo>
                      <a:pt x="6" y="30"/>
                    </a:ln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89" name="Freeform 58"/>
              <p:cNvSpPr/>
              <p:nvPr/>
            </p:nvSpPr>
            <p:spPr bwMode="auto">
              <a:xfrm>
                <a:off x="4885" y="4152"/>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0 h 33"/>
                  <a:gd name="T18" fmla="*/ 1 w 33"/>
                  <a:gd name="T19" fmla="*/ 0 h 33"/>
                  <a:gd name="T20" fmla="*/ 1 w 33"/>
                  <a:gd name="T21" fmla="*/ 1 h 33"/>
                  <a:gd name="T22" fmla="*/ 1 w 33"/>
                  <a:gd name="T23" fmla="*/ 1 h 33"/>
                  <a:gd name="T24" fmla="*/ 1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1"/>
                    </a:lnTo>
                    <a:lnTo>
                      <a:pt x="29" y="27"/>
                    </a:lnTo>
                    <a:lnTo>
                      <a:pt x="32" y="22"/>
                    </a:lnTo>
                    <a:lnTo>
                      <a:pt x="33" y="15"/>
                    </a:lnTo>
                    <a:lnTo>
                      <a:pt x="32" y="9"/>
                    </a:lnTo>
                    <a:lnTo>
                      <a:pt x="28" y="3"/>
                    </a:lnTo>
                    <a:lnTo>
                      <a:pt x="22" y="0"/>
                    </a:lnTo>
                    <a:lnTo>
                      <a:pt x="15" y="0"/>
                    </a:lnTo>
                    <a:lnTo>
                      <a:pt x="9" y="1"/>
                    </a:lnTo>
                    <a:lnTo>
                      <a:pt x="4" y="5"/>
                    </a:lnTo>
                    <a:lnTo>
                      <a:pt x="1" y="11"/>
                    </a:lnTo>
                    <a:lnTo>
                      <a:pt x="0" y="18"/>
                    </a:lnTo>
                    <a:lnTo>
                      <a:pt x="1" y="24"/>
                    </a:lnTo>
                    <a:lnTo>
                      <a:pt x="6" y="28"/>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0" name="Freeform 59"/>
              <p:cNvSpPr/>
              <p:nvPr/>
            </p:nvSpPr>
            <p:spPr bwMode="auto">
              <a:xfrm>
                <a:off x="4701" y="4202"/>
                <a:ext cx="17" cy="17"/>
              </a:xfrm>
              <a:custGeom>
                <a:avLst/>
                <a:gdLst>
                  <a:gd name="T0" fmla="*/ 1 w 34"/>
                  <a:gd name="T1" fmla="*/ 1 h 33"/>
                  <a:gd name="T2" fmla="*/ 1 w 34"/>
                  <a:gd name="T3" fmla="*/ 1 h 33"/>
                  <a:gd name="T4" fmla="*/ 1 w 34"/>
                  <a:gd name="T5" fmla="*/ 1 h 33"/>
                  <a:gd name="T6" fmla="*/ 1 w 34"/>
                  <a:gd name="T7" fmla="*/ 1 h 33"/>
                  <a:gd name="T8" fmla="*/ 1 w 34"/>
                  <a:gd name="T9" fmla="*/ 1 h 33"/>
                  <a:gd name="T10" fmla="*/ 1 w 34"/>
                  <a:gd name="T11" fmla="*/ 1 h 33"/>
                  <a:gd name="T12" fmla="*/ 1 w 34"/>
                  <a:gd name="T13" fmla="*/ 1 h 33"/>
                  <a:gd name="T14" fmla="*/ 1 w 34"/>
                  <a:gd name="T15" fmla="*/ 1 h 33"/>
                  <a:gd name="T16" fmla="*/ 1 w 34"/>
                  <a:gd name="T17" fmla="*/ 1 h 33"/>
                  <a:gd name="T18" fmla="*/ 1 w 34"/>
                  <a:gd name="T19" fmla="*/ 0 h 33"/>
                  <a:gd name="T20" fmla="*/ 1 w 34"/>
                  <a:gd name="T21" fmla="*/ 1 h 33"/>
                  <a:gd name="T22" fmla="*/ 1 w 34"/>
                  <a:gd name="T23" fmla="*/ 1 h 33"/>
                  <a:gd name="T24" fmla="*/ 1 w 34"/>
                  <a:gd name="T25" fmla="*/ 1 h 33"/>
                  <a:gd name="T26" fmla="*/ 0 w 34"/>
                  <a:gd name="T27" fmla="*/ 1 h 33"/>
                  <a:gd name="T28" fmla="*/ 1 w 34"/>
                  <a:gd name="T29" fmla="*/ 1 h 33"/>
                  <a:gd name="T30" fmla="*/ 1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3"/>
                    </a:moveTo>
                    <a:lnTo>
                      <a:pt x="19" y="33"/>
                    </a:lnTo>
                    <a:lnTo>
                      <a:pt x="25" y="32"/>
                    </a:lnTo>
                    <a:lnTo>
                      <a:pt x="29" y="28"/>
                    </a:lnTo>
                    <a:lnTo>
                      <a:pt x="33" y="22"/>
                    </a:lnTo>
                    <a:lnTo>
                      <a:pt x="34" y="16"/>
                    </a:lnTo>
                    <a:lnTo>
                      <a:pt x="33" y="9"/>
                    </a:lnTo>
                    <a:lnTo>
                      <a:pt x="28" y="5"/>
                    </a:lnTo>
                    <a:lnTo>
                      <a:pt x="22" y="1"/>
                    </a:lnTo>
                    <a:lnTo>
                      <a:pt x="15" y="0"/>
                    </a:lnTo>
                    <a:lnTo>
                      <a:pt x="10" y="2"/>
                    </a:lnTo>
                    <a:lnTo>
                      <a:pt x="5" y="6"/>
                    </a:lnTo>
                    <a:lnTo>
                      <a:pt x="2" y="12"/>
                    </a:lnTo>
                    <a:lnTo>
                      <a:pt x="0" y="18"/>
                    </a:lnTo>
                    <a:lnTo>
                      <a:pt x="2" y="24"/>
                    </a:lnTo>
                    <a:lnTo>
                      <a:pt x="6" y="30"/>
                    </a:lnTo>
                    <a:lnTo>
                      <a:pt x="12"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1" name="Freeform 60"/>
              <p:cNvSpPr/>
              <p:nvPr/>
            </p:nvSpPr>
            <p:spPr bwMode="auto">
              <a:xfrm>
                <a:off x="4742" y="4201"/>
                <a:ext cx="16" cy="17"/>
              </a:xfrm>
              <a:custGeom>
                <a:avLst/>
                <a:gdLst>
                  <a:gd name="T0" fmla="*/ 0 w 34"/>
                  <a:gd name="T1" fmla="*/ 1 h 33"/>
                  <a:gd name="T2" fmla="*/ 0 w 34"/>
                  <a:gd name="T3" fmla="*/ 1 h 33"/>
                  <a:gd name="T4" fmla="*/ 0 w 34"/>
                  <a:gd name="T5" fmla="*/ 1 h 33"/>
                  <a:gd name="T6" fmla="*/ 0 w 34"/>
                  <a:gd name="T7" fmla="*/ 1 h 33"/>
                  <a:gd name="T8" fmla="*/ 0 w 34"/>
                  <a:gd name="T9" fmla="*/ 1 h 33"/>
                  <a:gd name="T10" fmla="*/ 0 w 34"/>
                  <a:gd name="T11" fmla="*/ 1 h 33"/>
                  <a:gd name="T12" fmla="*/ 0 w 34"/>
                  <a:gd name="T13" fmla="*/ 1 h 33"/>
                  <a:gd name="T14" fmla="*/ 0 w 34"/>
                  <a:gd name="T15" fmla="*/ 1 h 33"/>
                  <a:gd name="T16" fmla="*/ 0 w 34"/>
                  <a:gd name="T17" fmla="*/ 1 h 33"/>
                  <a:gd name="T18" fmla="*/ 0 w 34"/>
                  <a:gd name="T19" fmla="*/ 0 h 33"/>
                  <a:gd name="T20" fmla="*/ 0 w 34"/>
                  <a:gd name="T21" fmla="*/ 1 h 33"/>
                  <a:gd name="T22" fmla="*/ 0 w 34"/>
                  <a:gd name="T23" fmla="*/ 1 h 33"/>
                  <a:gd name="T24" fmla="*/ 0 w 34"/>
                  <a:gd name="T25" fmla="*/ 1 h 33"/>
                  <a:gd name="T26" fmla="*/ 0 w 34"/>
                  <a:gd name="T27" fmla="*/ 1 h 33"/>
                  <a:gd name="T28" fmla="*/ 0 w 34"/>
                  <a:gd name="T29" fmla="*/ 1 h 33"/>
                  <a:gd name="T30" fmla="*/ 0 w 34"/>
                  <a:gd name="T31" fmla="*/ 1 h 33"/>
                  <a:gd name="T32" fmla="*/ 0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2"/>
                    </a:moveTo>
                    <a:lnTo>
                      <a:pt x="19" y="33"/>
                    </a:lnTo>
                    <a:lnTo>
                      <a:pt x="24" y="32"/>
                    </a:lnTo>
                    <a:lnTo>
                      <a:pt x="29" y="27"/>
                    </a:lnTo>
                    <a:lnTo>
                      <a:pt x="32" y="22"/>
                    </a:lnTo>
                    <a:lnTo>
                      <a:pt x="34" y="15"/>
                    </a:lnTo>
                    <a:lnTo>
                      <a:pt x="31" y="9"/>
                    </a:lnTo>
                    <a:lnTo>
                      <a:pt x="28" y="4"/>
                    </a:lnTo>
                    <a:lnTo>
                      <a:pt x="22" y="1"/>
                    </a:lnTo>
                    <a:lnTo>
                      <a:pt x="15" y="0"/>
                    </a:lnTo>
                    <a:lnTo>
                      <a:pt x="9" y="1"/>
                    </a:lnTo>
                    <a:lnTo>
                      <a:pt x="4" y="5"/>
                    </a:lnTo>
                    <a:lnTo>
                      <a:pt x="0" y="11"/>
                    </a:lnTo>
                    <a:lnTo>
                      <a:pt x="0" y="18"/>
                    </a:lnTo>
                    <a:lnTo>
                      <a:pt x="1"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2" name="Freeform 61"/>
              <p:cNvSpPr/>
              <p:nvPr/>
            </p:nvSpPr>
            <p:spPr bwMode="auto">
              <a:xfrm>
                <a:off x="4782" y="4209"/>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1 h 33"/>
                  <a:gd name="T18" fmla="*/ 1 w 33"/>
                  <a:gd name="T19" fmla="*/ 0 h 33"/>
                  <a:gd name="T20" fmla="*/ 1 w 33"/>
                  <a:gd name="T21" fmla="*/ 1 h 33"/>
                  <a:gd name="T22" fmla="*/ 1 w 33"/>
                  <a:gd name="T23" fmla="*/ 1 h 33"/>
                  <a:gd name="T24" fmla="*/ 0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2"/>
                    </a:lnTo>
                    <a:lnTo>
                      <a:pt x="29" y="27"/>
                    </a:lnTo>
                    <a:lnTo>
                      <a:pt x="32" y="22"/>
                    </a:lnTo>
                    <a:lnTo>
                      <a:pt x="33" y="15"/>
                    </a:lnTo>
                    <a:lnTo>
                      <a:pt x="31" y="9"/>
                    </a:lnTo>
                    <a:lnTo>
                      <a:pt x="27" y="4"/>
                    </a:lnTo>
                    <a:lnTo>
                      <a:pt x="22" y="1"/>
                    </a:lnTo>
                    <a:lnTo>
                      <a:pt x="15" y="0"/>
                    </a:lnTo>
                    <a:lnTo>
                      <a:pt x="9" y="1"/>
                    </a:lnTo>
                    <a:lnTo>
                      <a:pt x="3" y="6"/>
                    </a:lnTo>
                    <a:lnTo>
                      <a:pt x="0" y="11"/>
                    </a:lnTo>
                    <a:lnTo>
                      <a:pt x="0" y="18"/>
                    </a:lnTo>
                    <a:lnTo>
                      <a:pt x="1" y="24"/>
                    </a:lnTo>
                    <a:lnTo>
                      <a:pt x="5" y="29"/>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3" name="Freeform 62"/>
              <p:cNvSpPr/>
              <p:nvPr/>
            </p:nvSpPr>
            <p:spPr bwMode="auto">
              <a:xfrm>
                <a:off x="4820" y="4226"/>
                <a:ext cx="17" cy="17"/>
              </a:xfrm>
              <a:custGeom>
                <a:avLst/>
                <a:gdLst>
                  <a:gd name="T0" fmla="*/ 1 w 33"/>
                  <a:gd name="T1" fmla="*/ 1 h 34"/>
                  <a:gd name="T2" fmla="*/ 1 w 33"/>
                  <a:gd name="T3" fmla="*/ 1 h 34"/>
                  <a:gd name="T4" fmla="*/ 1 w 33"/>
                  <a:gd name="T5" fmla="*/ 1 h 34"/>
                  <a:gd name="T6" fmla="*/ 1 w 33"/>
                  <a:gd name="T7" fmla="*/ 1 h 34"/>
                  <a:gd name="T8" fmla="*/ 1 w 33"/>
                  <a:gd name="T9" fmla="*/ 1 h 34"/>
                  <a:gd name="T10" fmla="*/ 1 w 33"/>
                  <a:gd name="T11" fmla="*/ 1 h 34"/>
                  <a:gd name="T12" fmla="*/ 1 w 33"/>
                  <a:gd name="T13" fmla="*/ 1 h 34"/>
                  <a:gd name="T14" fmla="*/ 1 w 33"/>
                  <a:gd name="T15" fmla="*/ 1 h 34"/>
                  <a:gd name="T16" fmla="*/ 1 w 33"/>
                  <a:gd name="T17" fmla="*/ 1 h 34"/>
                  <a:gd name="T18" fmla="*/ 1 w 33"/>
                  <a:gd name="T19" fmla="*/ 0 h 34"/>
                  <a:gd name="T20" fmla="*/ 1 w 33"/>
                  <a:gd name="T21" fmla="*/ 1 h 34"/>
                  <a:gd name="T22" fmla="*/ 1 w 33"/>
                  <a:gd name="T23" fmla="*/ 1 h 34"/>
                  <a:gd name="T24" fmla="*/ 1 w 33"/>
                  <a:gd name="T25" fmla="*/ 1 h 34"/>
                  <a:gd name="T26" fmla="*/ 0 w 33"/>
                  <a:gd name="T27" fmla="*/ 1 h 34"/>
                  <a:gd name="T28" fmla="*/ 1 w 33"/>
                  <a:gd name="T29" fmla="*/ 1 h 34"/>
                  <a:gd name="T30" fmla="*/ 1 w 33"/>
                  <a:gd name="T31" fmla="*/ 1 h 34"/>
                  <a:gd name="T32" fmla="*/ 1 w 33"/>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1" y="34"/>
                    </a:moveTo>
                    <a:lnTo>
                      <a:pt x="18" y="34"/>
                    </a:lnTo>
                    <a:lnTo>
                      <a:pt x="24" y="33"/>
                    </a:lnTo>
                    <a:lnTo>
                      <a:pt x="30" y="28"/>
                    </a:lnTo>
                    <a:lnTo>
                      <a:pt x="33" y="22"/>
                    </a:lnTo>
                    <a:lnTo>
                      <a:pt x="33" y="15"/>
                    </a:lnTo>
                    <a:lnTo>
                      <a:pt x="32" y="9"/>
                    </a:lnTo>
                    <a:lnTo>
                      <a:pt x="27" y="5"/>
                    </a:lnTo>
                    <a:lnTo>
                      <a:pt x="22" y="1"/>
                    </a:lnTo>
                    <a:lnTo>
                      <a:pt x="16" y="0"/>
                    </a:lnTo>
                    <a:lnTo>
                      <a:pt x="9" y="3"/>
                    </a:lnTo>
                    <a:lnTo>
                      <a:pt x="4" y="6"/>
                    </a:lnTo>
                    <a:lnTo>
                      <a:pt x="1" y="12"/>
                    </a:lnTo>
                    <a:lnTo>
                      <a:pt x="0" y="19"/>
                    </a:lnTo>
                    <a:lnTo>
                      <a:pt x="2" y="24"/>
                    </a:lnTo>
                    <a:lnTo>
                      <a:pt x="5" y="30"/>
                    </a:lnTo>
                    <a:lnTo>
                      <a:pt x="11"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4" name="Freeform 63"/>
              <p:cNvSpPr/>
              <p:nvPr/>
            </p:nvSpPr>
            <p:spPr bwMode="auto">
              <a:xfrm>
                <a:off x="4853" y="4250"/>
                <a:ext cx="16" cy="16"/>
              </a:xfrm>
              <a:custGeom>
                <a:avLst/>
                <a:gdLst>
                  <a:gd name="T0" fmla="*/ 0 w 33"/>
                  <a:gd name="T1" fmla="*/ 0 h 33"/>
                  <a:gd name="T2" fmla="*/ 0 w 33"/>
                  <a:gd name="T3" fmla="*/ 0 h 33"/>
                  <a:gd name="T4" fmla="*/ 0 w 33"/>
                  <a:gd name="T5" fmla="*/ 0 h 33"/>
                  <a:gd name="T6" fmla="*/ 0 w 33"/>
                  <a:gd name="T7" fmla="*/ 0 h 33"/>
                  <a:gd name="T8" fmla="*/ 0 w 33"/>
                  <a:gd name="T9" fmla="*/ 0 h 33"/>
                  <a:gd name="T10" fmla="*/ 0 w 33"/>
                  <a:gd name="T11" fmla="*/ 0 h 33"/>
                  <a:gd name="T12" fmla="*/ 0 w 33"/>
                  <a:gd name="T13" fmla="*/ 0 h 33"/>
                  <a:gd name="T14" fmla="*/ 0 w 33"/>
                  <a:gd name="T15" fmla="*/ 0 h 33"/>
                  <a:gd name="T16" fmla="*/ 0 w 33"/>
                  <a:gd name="T17" fmla="*/ 0 h 33"/>
                  <a:gd name="T18" fmla="*/ 0 w 33"/>
                  <a:gd name="T19" fmla="*/ 0 h 33"/>
                  <a:gd name="T20" fmla="*/ 0 w 33"/>
                  <a:gd name="T21" fmla="*/ 0 h 33"/>
                  <a:gd name="T22" fmla="*/ 0 w 33"/>
                  <a:gd name="T23" fmla="*/ 0 h 33"/>
                  <a:gd name="T24" fmla="*/ 0 w 33"/>
                  <a:gd name="T25" fmla="*/ 0 h 33"/>
                  <a:gd name="T26" fmla="*/ 0 w 33"/>
                  <a:gd name="T27" fmla="*/ 0 h 33"/>
                  <a:gd name="T28" fmla="*/ 0 w 33"/>
                  <a:gd name="T29" fmla="*/ 0 h 33"/>
                  <a:gd name="T30" fmla="*/ 0 w 33"/>
                  <a:gd name="T31" fmla="*/ 0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2" y="32"/>
                    </a:moveTo>
                    <a:lnTo>
                      <a:pt x="18" y="33"/>
                    </a:lnTo>
                    <a:lnTo>
                      <a:pt x="25" y="32"/>
                    </a:lnTo>
                    <a:lnTo>
                      <a:pt x="29" y="27"/>
                    </a:lnTo>
                    <a:lnTo>
                      <a:pt x="33" y="21"/>
                    </a:lnTo>
                    <a:lnTo>
                      <a:pt x="33" y="15"/>
                    </a:lnTo>
                    <a:lnTo>
                      <a:pt x="31" y="9"/>
                    </a:lnTo>
                    <a:lnTo>
                      <a:pt x="27" y="4"/>
                    </a:lnTo>
                    <a:lnTo>
                      <a:pt x="21" y="1"/>
                    </a:lnTo>
                    <a:lnTo>
                      <a:pt x="15" y="0"/>
                    </a:lnTo>
                    <a:lnTo>
                      <a:pt x="8" y="1"/>
                    </a:lnTo>
                    <a:lnTo>
                      <a:pt x="4" y="5"/>
                    </a:lnTo>
                    <a:lnTo>
                      <a:pt x="0" y="11"/>
                    </a:lnTo>
                    <a:lnTo>
                      <a:pt x="0" y="18"/>
                    </a:lnTo>
                    <a:lnTo>
                      <a:pt x="2"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5" name="Freeform 64"/>
              <p:cNvSpPr/>
              <p:nvPr/>
            </p:nvSpPr>
            <p:spPr bwMode="auto">
              <a:xfrm>
                <a:off x="4680" y="4230"/>
                <a:ext cx="188" cy="72"/>
              </a:xfrm>
              <a:custGeom>
                <a:avLst/>
                <a:gdLst>
                  <a:gd name="T0" fmla="*/ 1 w 376"/>
                  <a:gd name="T1" fmla="*/ 1 h 144"/>
                  <a:gd name="T2" fmla="*/ 1 w 376"/>
                  <a:gd name="T3" fmla="*/ 1 h 144"/>
                  <a:gd name="T4" fmla="*/ 1 w 376"/>
                  <a:gd name="T5" fmla="*/ 1 h 144"/>
                  <a:gd name="T6" fmla="*/ 1 w 376"/>
                  <a:gd name="T7" fmla="*/ 1 h 144"/>
                  <a:gd name="T8" fmla="*/ 1 w 376"/>
                  <a:gd name="T9" fmla="*/ 1 h 144"/>
                  <a:gd name="T10" fmla="*/ 1 w 376"/>
                  <a:gd name="T11" fmla="*/ 1 h 144"/>
                  <a:gd name="T12" fmla="*/ 1 w 376"/>
                  <a:gd name="T13" fmla="*/ 1 h 144"/>
                  <a:gd name="T14" fmla="*/ 1 w 376"/>
                  <a:gd name="T15" fmla="*/ 1 h 144"/>
                  <a:gd name="T16" fmla="*/ 1 w 376"/>
                  <a:gd name="T17" fmla="*/ 1 h 144"/>
                  <a:gd name="T18" fmla="*/ 1 w 376"/>
                  <a:gd name="T19" fmla="*/ 1 h 144"/>
                  <a:gd name="T20" fmla="*/ 1 w 376"/>
                  <a:gd name="T21" fmla="*/ 1 h 144"/>
                  <a:gd name="T22" fmla="*/ 1 w 376"/>
                  <a:gd name="T23" fmla="*/ 1 h 144"/>
                  <a:gd name="T24" fmla="*/ 1 w 376"/>
                  <a:gd name="T25" fmla="*/ 1 h 144"/>
                  <a:gd name="T26" fmla="*/ 1 w 376"/>
                  <a:gd name="T27" fmla="*/ 1 h 144"/>
                  <a:gd name="T28" fmla="*/ 1 w 376"/>
                  <a:gd name="T29" fmla="*/ 1 h 144"/>
                  <a:gd name="T30" fmla="*/ 1 w 376"/>
                  <a:gd name="T31" fmla="*/ 1 h 144"/>
                  <a:gd name="T32" fmla="*/ 1 w 376"/>
                  <a:gd name="T33" fmla="*/ 1 h 144"/>
                  <a:gd name="T34" fmla="*/ 1 w 376"/>
                  <a:gd name="T35" fmla="*/ 1 h 144"/>
                  <a:gd name="T36" fmla="*/ 1 w 376"/>
                  <a:gd name="T37" fmla="*/ 1 h 144"/>
                  <a:gd name="T38" fmla="*/ 1 w 376"/>
                  <a:gd name="T39" fmla="*/ 0 h 144"/>
                  <a:gd name="T40" fmla="*/ 1 w 376"/>
                  <a:gd name="T41" fmla="*/ 1 h 144"/>
                  <a:gd name="T42" fmla="*/ 1 w 376"/>
                  <a:gd name="T43" fmla="*/ 1 h 144"/>
                  <a:gd name="T44" fmla="*/ 1 w 376"/>
                  <a:gd name="T45" fmla="*/ 1 h 144"/>
                  <a:gd name="T46" fmla="*/ 1 w 376"/>
                  <a:gd name="T47" fmla="*/ 1 h 144"/>
                  <a:gd name="T48" fmla="*/ 0 w 376"/>
                  <a:gd name="T49" fmla="*/ 1 h 144"/>
                  <a:gd name="T50" fmla="*/ 1 w 376"/>
                  <a:gd name="T51" fmla="*/ 1 h 144"/>
                  <a:gd name="T52" fmla="*/ 1 w 376"/>
                  <a:gd name="T53" fmla="*/ 1 h 144"/>
                  <a:gd name="T54" fmla="*/ 1 w 376"/>
                  <a:gd name="T55" fmla="*/ 1 h 144"/>
                  <a:gd name="T56" fmla="*/ 1 w 376"/>
                  <a:gd name="T57" fmla="*/ 1 h 144"/>
                  <a:gd name="T58" fmla="*/ 1 w 376"/>
                  <a:gd name="T59" fmla="*/ 1 h 144"/>
                  <a:gd name="T60" fmla="*/ 1 w 376"/>
                  <a:gd name="T61" fmla="*/ 1 h 144"/>
                  <a:gd name="T62" fmla="*/ 1 w 376"/>
                  <a:gd name="T63" fmla="*/ 1 h 144"/>
                  <a:gd name="T64" fmla="*/ 1 w 376"/>
                  <a:gd name="T65" fmla="*/ 1 h 144"/>
                  <a:gd name="T66" fmla="*/ 1 w 376"/>
                  <a:gd name="T67" fmla="*/ 1 h 144"/>
                  <a:gd name="T68" fmla="*/ 1 w 376"/>
                  <a:gd name="T69" fmla="*/ 1 h 144"/>
                  <a:gd name="T70" fmla="*/ 1 w 376"/>
                  <a:gd name="T71" fmla="*/ 1 h 144"/>
                  <a:gd name="T72" fmla="*/ 1 w 376"/>
                  <a:gd name="T73" fmla="*/ 1 h 144"/>
                  <a:gd name="T74" fmla="*/ 1 w 376"/>
                  <a:gd name="T75" fmla="*/ 1 h 144"/>
                  <a:gd name="T76" fmla="*/ 1 w 376"/>
                  <a:gd name="T77" fmla="*/ 1 h 144"/>
                  <a:gd name="T78" fmla="*/ 1 w 376"/>
                  <a:gd name="T79" fmla="*/ 1 h 144"/>
                  <a:gd name="T80" fmla="*/ 1 w 376"/>
                  <a:gd name="T81" fmla="*/ 1 h 144"/>
                  <a:gd name="T82" fmla="*/ 1 w 376"/>
                  <a:gd name="T83" fmla="*/ 1 h 144"/>
                  <a:gd name="T84" fmla="*/ 1 w 376"/>
                  <a:gd name="T85" fmla="*/ 1 h 144"/>
                  <a:gd name="T86" fmla="*/ 1 w 376"/>
                  <a:gd name="T87" fmla="*/ 1 h 144"/>
                  <a:gd name="T88" fmla="*/ 1 w 376"/>
                  <a:gd name="T89" fmla="*/ 1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6" h="144">
                    <a:moveTo>
                      <a:pt x="340" y="144"/>
                    </a:moveTo>
                    <a:lnTo>
                      <a:pt x="344" y="141"/>
                    </a:lnTo>
                    <a:lnTo>
                      <a:pt x="349" y="137"/>
                    </a:lnTo>
                    <a:lnTo>
                      <a:pt x="353" y="134"/>
                    </a:lnTo>
                    <a:lnTo>
                      <a:pt x="358" y="130"/>
                    </a:lnTo>
                    <a:lnTo>
                      <a:pt x="363" y="127"/>
                    </a:lnTo>
                    <a:lnTo>
                      <a:pt x="367" y="122"/>
                    </a:lnTo>
                    <a:lnTo>
                      <a:pt x="372" y="119"/>
                    </a:lnTo>
                    <a:lnTo>
                      <a:pt x="376" y="114"/>
                    </a:lnTo>
                    <a:lnTo>
                      <a:pt x="358" y="95"/>
                    </a:lnTo>
                    <a:lnTo>
                      <a:pt x="337" y="76"/>
                    </a:lnTo>
                    <a:lnTo>
                      <a:pt x="314" y="60"/>
                    </a:lnTo>
                    <a:lnTo>
                      <a:pt x="291" y="46"/>
                    </a:lnTo>
                    <a:lnTo>
                      <a:pt x="266" y="34"/>
                    </a:lnTo>
                    <a:lnTo>
                      <a:pt x="239" y="23"/>
                    </a:lnTo>
                    <a:lnTo>
                      <a:pt x="213" y="15"/>
                    </a:lnTo>
                    <a:lnTo>
                      <a:pt x="186" y="9"/>
                    </a:lnTo>
                    <a:lnTo>
                      <a:pt x="160" y="5"/>
                    </a:lnTo>
                    <a:lnTo>
                      <a:pt x="133" y="1"/>
                    </a:lnTo>
                    <a:lnTo>
                      <a:pt x="108" y="0"/>
                    </a:lnTo>
                    <a:lnTo>
                      <a:pt x="83" y="1"/>
                    </a:lnTo>
                    <a:lnTo>
                      <a:pt x="60" y="4"/>
                    </a:lnTo>
                    <a:lnTo>
                      <a:pt x="38" y="7"/>
                    </a:lnTo>
                    <a:lnTo>
                      <a:pt x="17" y="13"/>
                    </a:lnTo>
                    <a:lnTo>
                      <a:pt x="0" y="20"/>
                    </a:lnTo>
                    <a:lnTo>
                      <a:pt x="4" y="32"/>
                    </a:lnTo>
                    <a:lnTo>
                      <a:pt x="9" y="45"/>
                    </a:lnTo>
                    <a:lnTo>
                      <a:pt x="15" y="58"/>
                    </a:lnTo>
                    <a:lnTo>
                      <a:pt x="21" y="69"/>
                    </a:lnTo>
                    <a:lnTo>
                      <a:pt x="40" y="60"/>
                    </a:lnTo>
                    <a:lnTo>
                      <a:pt x="61" y="54"/>
                    </a:lnTo>
                    <a:lnTo>
                      <a:pt x="83" y="50"/>
                    </a:lnTo>
                    <a:lnTo>
                      <a:pt x="106" y="47"/>
                    </a:lnTo>
                    <a:lnTo>
                      <a:pt x="128" y="47"/>
                    </a:lnTo>
                    <a:lnTo>
                      <a:pt x="151" y="49"/>
                    </a:lnTo>
                    <a:lnTo>
                      <a:pt x="174" y="52"/>
                    </a:lnTo>
                    <a:lnTo>
                      <a:pt x="197" y="58"/>
                    </a:lnTo>
                    <a:lnTo>
                      <a:pt x="219" y="65"/>
                    </a:lnTo>
                    <a:lnTo>
                      <a:pt x="241" y="73"/>
                    </a:lnTo>
                    <a:lnTo>
                      <a:pt x="261" y="82"/>
                    </a:lnTo>
                    <a:lnTo>
                      <a:pt x="280" y="92"/>
                    </a:lnTo>
                    <a:lnTo>
                      <a:pt x="298" y="104"/>
                    </a:lnTo>
                    <a:lnTo>
                      <a:pt x="314" y="117"/>
                    </a:lnTo>
                    <a:lnTo>
                      <a:pt x="328" y="130"/>
                    </a:lnTo>
                    <a:lnTo>
                      <a:pt x="340" y="144"/>
                    </a:lnTo>
                    <a:close/>
                  </a:path>
                </a:pathLst>
              </a:custGeom>
              <a:solidFill>
                <a:srgbClr val="D100A3"/>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6" name="Freeform 65"/>
              <p:cNvSpPr/>
              <p:nvPr/>
            </p:nvSpPr>
            <p:spPr bwMode="auto">
              <a:xfrm>
                <a:off x="3482" y="4271"/>
                <a:ext cx="1433" cy="69"/>
              </a:xfrm>
              <a:custGeom>
                <a:avLst/>
                <a:gdLst>
                  <a:gd name="T0" fmla="*/ 0 w 2868"/>
                  <a:gd name="T1" fmla="*/ 1 h 137"/>
                  <a:gd name="T2" fmla="*/ 0 w 2868"/>
                  <a:gd name="T3" fmla="*/ 0 h 137"/>
                  <a:gd name="T4" fmla="*/ 0 w 2868"/>
                  <a:gd name="T5" fmla="*/ 0 h 137"/>
                  <a:gd name="T6" fmla="*/ 0 w 2868"/>
                  <a:gd name="T7" fmla="*/ 1 h 137"/>
                  <a:gd name="T8" fmla="*/ 0 w 2868"/>
                  <a:gd name="T9" fmla="*/ 1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8" h="137">
                    <a:moveTo>
                      <a:pt x="2868" y="134"/>
                    </a:moveTo>
                    <a:lnTo>
                      <a:pt x="2868" y="0"/>
                    </a:lnTo>
                    <a:lnTo>
                      <a:pt x="0" y="0"/>
                    </a:lnTo>
                    <a:lnTo>
                      <a:pt x="7" y="137"/>
                    </a:lnTo>
                    <a:lnTo>
                      <a:pt x="2868" y="134"/>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7" name="Freeform 66"/>
              <p:cNvSpPr/>
              <p:nvPr/>
            </p:nvSpPr>
            <p:spPr bwMode="auto">
              <a:xfrm>
                <a:off x="3452" y="4178"/>
                <a:ext cx="202" cy="140"/>
              </a:xfrm>
              <a:custGeom>
                <a:avLst/>
                <a:gdLst>
                  <a:gd name="T0" fmla="*/ 1 w 404"/>
                  <a:gd name="T1" fmla="*/ 0 h 281"/>
                  <a:gd name="T2" fmla="*/ 1 w 404"/>
                  <a:gd name="T3" fmla="*/ 0 h 281"/>
                  <a:gd name="T4" fmla="*/ 1 w 404"/>
                  <a:gd name="T5" fmla="*/ 0 h 281"/>
                  <a:gd name="T6" fmla="*/ 1 w 404"/>
                  <a:gd name="T7" fmla="*/ 0 h 281"/>
                  <a:gd name="T8" fmla="*/ 1 w 404"/>
                  <a:gd name="T9" fmla="*/ 0 h 281"/>
                  <a:gd name="T10" fmla="*/ 1 w 404"/>
                  <a:gd name="T11" fmla="*/ 0 h 281"/>
                  <a:gd name="T12" fmla="*/ 1 w 404"/>
                  <a:gd name="T13" fmla="*/ 0 h 281"/>
                  <a:gd name="T14" fmla="*/ 1 w 404"/>
                  <a:gd name="T15" fmla="*/ 0 h 281"/>
                  <a:gd name="T16" fmla="*/ 1 w 404"/>
                  <a:gd name="T17" fmla="*/ 0 h 281"/>
                  <a:gd name="T18" fmla="*/ 1 w 404"/>
                  <a:gd name="T19" fmla="*/ 0 h 281"/>
                  <a:gd name="T20" fmla="*/ 1 w 404"/>
                  <a:gd name="T21" fmla="*/ 0 h 281"/>
                  <a:gd name="T22" fmla="*/ 1 w 404"/>
                  <a:gd name="T23" fmla="*/ 0 h 281"/>
                  <a:gd name="T24" fmla="*/ 1 w 404"/>
                  <a:gd name="T25" fmla="*/ 0 h 281"/>
                  <a:gd name="T26" fmla="*/ 1 w 404"/>
                  <a:gd name="T27" fmla="*/ 0 h 281"/>
                  <a:gd name="T28" fmla="*/ 1 w 404"/>
                  <a:gd name="T29" fmla="*/ 0 h 281"/>
                  <a:gd name="T30" fmla="*/ 1 w 404"/>
                  <a:gd name="T31" fmla="*/ 0 h 281"/>
                  <a:gd name="T32" fmla="*/ 1 w 404"/>
                  <a:gd name="T33" fmla="*/ 0 h 281"/>
                  <a:gd name="T34" fmla="*/ 1 w 404"/>
                  <a:gd name="T35" fmla="*/ 0 h 281"/>
                  <a:gd name="T36" fmla="*/ 1 w 404"/>
                  <a:gd name="T37" fmla="*/ 0 h 281"/>
                  <a:gd name="T38" fmla="*/ 1 w 404"/>
                  <a:gd name="T39" fmla="*/ 0 h 281"/>
                  <a:gd name="T40" fmla="*/ 1 w 404"/>
                  <a:gd name="T41" fmla="*/ 0 h 281"/>
                  <a:gd name="T42" fmla="*/ 1 w 404"/>
                  <a:gd name="T43" fmla="*/ 0 h 281"/>
                  <a:gd name="T44" fmla="*/ 1 w 404"/>
                  <a:gd name="T45" fmla="*/ 0 h 281"/>
                  <a:gd name="T46" fmla="*/ 1 w 404"/>
                  <a:gd name="T47" fmla="*/ 0 h 281"/>
                  <a:gd name="T48" fmla="*/ 1 w 404"/>
                  <a:gd name="T49" fmla="*/ 0 h 281"/>
                  <a:gd name="T50" fmla="*/ 1 w 404"/>
                  <a:gd name="T51" fmla="*/ 0 h 281"/>
                  <a:gd name="T52" fmla="*/ 1 w 404"/>
                  <a:gd name="T53" fmla="*/ 0 h 281"/>
                  <a:gd name="T54" fmla="*/ 1 w 404"/>
                  <a:gd name="T55" fmla="*/ 0 h 281"/>
                  <a:gd name="T56" fmla="*/ 1 w 404"/>
                  <a:gd name="T57" fmla="*/ 0 h 281"/>
                  <a:gd name="T58" fmla="*/ 1 w 404"/>
                  <a:gd name="T59" fmla="*/ 0 h 281"/>
                  <a:gd name="T60" fmla="*/ 1 w 404"/>
                  <a:gd name="T61" fmla="*/ 0 h 281"/>
                  <a:gd name="T62" fmla="*/ 1 w 404"/>
                  <a:gd name="T63" fmla="*/ 0 h 281"/>
                  <a:gd name="T64" fmla="*/ 1 w 404"/>
                  <a:gd name="T65" fmla="*/ 0 h 281"/>
                  <a:gd name="T66" fmla="*/ 1 w 404"/>
                  <a:gd name="T67" fmla="*/ 0 h 281"/>
                  <a:gd name="T68" fmla="*/ 1 w 404"/>
                  <a:gd name="T69" fmla="*/ 0 h 281"/>
                  <a:gd name="T70" fmla="*/ 1 w 404"/>
                  <a:gd name="T71" fmla="*/ 0 h 281"/>
                  <a:gd name="T72" fmla="*/ 1 w 404"/>
                  <a:gd name="T73" fmla="*/ 0 h 281"/>
                  <a:gd name="T74" fmla="*/ 1 w 404"/>
                  <a:gd name="T75" fmla="*/ 0 h 281"/>
                  <a:gd name="T76" fmla="*/ 1 w 404"/>
                  <a:gd name="T77" fmla="*/ 0 h 281"/>
                  <a:gd name="T78" fmla="*/ 1 w 404"/>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4" h="281">
                    <a:moveTo>
                      <a:pt x="339" y="270"/>
                    </a:moveTo>
                    <a:lnTo>
                      <a:pt x="323" y="270"/>
                    </a:lnTo>
                    <a:lnTo>
                      <a:pt x="306" y="271"/>
                    </a:lnTo>
                    <a:lnTo>
                      <a:pt x="290" y="271"/>
                    </a:lnTo>
                    <a:lnTo>
                      <a:pt x="274" y="271"/>
                    </a:lnTo>
                    <a:lnTo>
                      <a:pt x="258" y="273"/>
                    </a:lnTo>
                    <a:lnTo>
                      <a:pt x="241" y="273"/>
                    </a:lnTo>
                    <a:lnTo>
                      <a:pt x="225" y="274"/>
                    </a:lnTo>
                    <a:lnTo>
                      <a:pt x="209" y="274"/>
                    </a:lnTo>
                    <a:lnTo>
                      <a:pt x="194" y="275"/>
                    </a:lnTo>
                    <a:lnTo>
                      <a:pt x="178" y="276"/>
                    </a:lnTo>
                    <a:lnTo>
                      <a:pt x="163" y="276"/>
                    </a:lnTo>
                    <a:lnTo>
                      <a:pt x="148" y="277"/>
                    </a:lnTo>
                    <a:lnTo>
                      <a:pt x="133" y="278"/>
                    </a:lnTo>
                    <a:lnTo>
                      <a:pt x="118" y="279"/>
                    </a:lnTo>
                    <a:lnTo>
                      <a:pt x="103" y="279"/>
                    </a:lnTo>
                    <a:lnTo>
                      <a:pt x="89" y="281"/>
                    </a:lnTo>
                    <a:lnTo>
                      <a:pt x="86" y="258"/>
                    </a:lnTo>
                    <a:lnTo>
                      <a:pt x="80" y="233"/>
                    </a:lnTo>
                    <a:lnTo>
                      <a:pt x="72" y="209"/>
                    </a:lnTo>
                    <a:lnTo>
                      <a:pt x="62" y="185"/>
                    </a:lnTo>
                    <a:lnTo>
                      <a:pt x="49" y="163"/>
                    </a:lnTo>
                    <a:lnTo>
                      <a:pt x="34" y="142"/>
                    </a:lnTo>
                    <a:lnTo>
                      <a:pt x="18" y="125"/>
                    </a:lnTo>
                    <a:lnTo>
                      <a:pt x="0" y="112"/>
                    </a:lnTo>
                    <a:lnTo>
                      <a:pt x="20" y="118"/>
                    </a:lnTo>
                    <a:lnTo>
                      <a:pt x="40" y="127"/>
                    </a:lnTo>
                    <a:lnTo>
                      <a:pt x="57" y="139"/>
                    </a:lnTo>
                    <a:lnTo>
                      <a:pt x="73" y="155"/>
                    </a:lnTo>
                    <a:lnTo>
                      <a:pt x="89" y="173"/>
                    </a:lnTo>
                    <a:lnTo>
                      <a:pt x="103" y="196"/>
                    </a:lnTo>
                    <a:lnTo>
                      <a:pt x="118" y="223"/>
                    </a:lnTo>
                    <a:lnTo>
                      <a:pt x="133" y="254"/>
                    </a:lnTo>
                    <a:lnTo>
                      <a:pt x="140" y="223"/>
                    </a:lnTo>
                    <a:lnTo>
                      <a:pt x="142" y="188"/>
                    </a:lnTo>
                    <a:lnTo>
                      <a:pt x="142" y="153"/>
                    </a:lnTo>
                    <a:lnTo>
                      <a:pt x="139" y="116"/>
                    </a:lnTo>
                    <a:lnTo>
                      <a:pt x="133" y="81"/>
                    </a:lnTo>
                    <a:lnTo>
                      <a:pt x="125" y="50"/>
                    </a:lnTo>
                    <a:lnTo>
                      <a:pt x="115" y="23"/>
                    </a:lnTo>
                    <a:lnTo>
                      <a:pt x="102" y="5"/>
                    </a:lnTo>
                    <a:lnTo>
                      <a:pt x="121" y="18"/>
                    </a:lnTo>
                    <a:lnTo>
                      <a:pt x="140" y="34"/>
                    </a:lnTo>
                    <a:lnTo>
                      <a:pt x="157" y="53"/>
                    </a:lnTo>
                    <a:lnTo>
                      <a:pt x="174" y="78"/>
                    </a:lnTo>
                    <a:lnTo>
                      <a:pt x="188" y="106"/>
                    </a:lnTo>
                    <a:lnTo>
                      <a:pt x="201" y="141"/>
                    </a:lnTo>
                    <a:lnTo>
                      <a:pt x="212" y="183"/>
                    </a:lnTo>
                    <a:lnTo>
                      <a:pt x="218" y="231"/>
                    </a:lnTo>
                    <a:lnTo>
                      <a:pt x="229" y="208"/>
                    </a:lnTo>
                    <a:lnTo>
                      <a:pt x="237" y="183"/>
                    </a:lnTo>
                    <a:lnTo>
                      <a:pt x="243" y="154"/>
                    </a:lnTo>
                    <a:lnTo>
                      <a:pt x="245" y="124"/>
                    </a:lnTo>
                    <a:lnTo>
                      <a:pt x="245" y="93"/>
                    </a:lnTo>
                    <a:lnTo>
                      <a:pt x="241" y="62"/>
                    </a:lnTo>
                    <a:lnTo>
                      <a:pt x="235" y="30"/>
                    </a:lnTo>
                    <a:lnTo>
                      <a:pt x="223" y="0"/>
                    </a:lnTo>
                    <a:lnTo>
                      <a:pt x="240" y="30"/>
                    </a:lnTo>
                    <a:lnTo>
                      <a:pt x="255" y="57"/>
                    </a:lnTo>
                    <a:lnTo>
                      <a:pt x="268" y="82"/>
                    </a:lnTo>
                    <a:lnTo>
                      <a:pt x="279" y="106"/>
                    </a:lnTo>
                    <a:lnTo>
                      <a:pt x="288" y="128"/>
                    </a:lnTo>
                    <a:lnTo>
                      <a:pt x="294" y="151"/>
                    </a:lnTo>
                    <a:lnTo>
                      <a:pt x="298" y="173"/>
                    </a:lnTo>
                    <a:lnTo>
                      <a:pt x="299" y="195"/>
                    </a:lnTo>
                    <a:lnTo>
                      <a:pt x="312" y="173"/>
                    </a:lnTo>
                    <a:lnTo>
                      <a:pt x="326" y="148"/>
                    </a:lnTo>
                    <a:lnTo>
                      <a:pt x="340" y="121"/>
                    </a:lnTo>
                    <a:lnTo>
                      <a:pt x="354" y="94"/>
                    </a:lnTo>
                    <a:lnTo>
                      <a:pt x="366" y="67"/>
                    </a:lnTo>
                    <a:lnTo>
                      <a:pt x="375" y="42"/>
                    </a:lnTo>
                    <a:lnTo>
                      <a:pt x="382" y="20"/>
                    </a:lnTo>
                    <a:lnTo>
                      <a:pt x="384" y="3"/>
                    </a:lnTo>
                    <a:lnTo>
                      <a:pt x="392" y="27"/>
                    </a:lnTo>
                    <a:lnTo>
                      <a:pt x="398" y="53"/>
                    </a:lnTo>
                    <a:lnTo>
                      <a:pt x="403" y="81"/>
                    </a:lnTo>
                    <a:lnTo>
                      <a:pt x="404" y="112"/>
                    </a:lnTo>
                    <a:lnTo>
                      <a:pt x="398" y="146"/>
                    </a:lnTo>
                    <a:lnTo>
                      <a:pt x="388" y="184"/>
                    </a:lnTo>
                    <a:lnTo>
                      <a:pt x="368"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8" name="Freeform 67"/>
              <p:cNvSpPr/>
              <p:nvPr/>
            </p:nvSpPr>
            <p:spPr bwMode="auto">
              <a:xfrm>
                <a:off x="4880" y="4200"/>
                <a:ext cx="51" cy="71"/>
              </a:xfrm>
              <a:custGeom>
                <a:avLst/>
                <a:gdLst>
                  <a:gd name="T0" fmla="*/ 1 w 102"/>
                  <a:gd name="T1" fmla="*/ 1 h 142"/>
                  <a:gd name="T2" fmla="*/ 0 w 102"/>
                  <a:gd name="T3" fmla="*/ 1 h 142"/>
                  <a:gd name="T4" fmla="*/ 1 w 102"/>
                  <a:gd name="T5" fmla="*/ 1 h 142"/>
                  <a:gd name="T6" fmla="*/ 1 w 102"/>
                  <a:gd name="T7" fmla="*/ 1 h 142"/>
                  <a:gd name="T8" fmla="*/ 1 w 102"/>
                  <a:gd name="T9" fmla="*/ 1 h 142"/>
                  <a:gd name="T10" fmla="*/ 1 w 102"/>
                  <a:gd name="T11" fmla="*/ 1 h 142"/>
                  <a:gd name="T12" fmla="*/ 1 w 102"/>
                  <a:gd name="T13" fmla="*/ 1 h 142"/>
                  <a:gd name="T14" fmla="*/ 1 w 102"/>
                  <a:gd name="T15" fmla="*/ 1 h 142"/>
                  <a:gd name="T16" fmla="*/ 1 w 102"/>
                  <a:gd name="T17" fmla="*/ 1 h 142"/>
                  <a:gd name="T18" fmla="*/ 1 w 102"/>
                  <a:gd name="T19" fmla="*/ 0 h 142"/>
                  <a:gd name="T20" fmla="*/ 1 w 102"/>
                  <a:gd name="T21" fmla="*/ 1 h 142"/>
                  <a:gd name="T22" fmla="*/ 1 w 102"/>
                  <a:gd name="T23" fmla="*/ 1 h 142"/>
                  <a:gd name="T24" fmla="*/ 1 w 102"/>
                  <a:gd name="T25" fmla="*/ 1 h 142"/>
                  <a:gd name="T26" fmla="*/ 1 w 102"/>
                  <a:gd name="T27" fmla="*/ 1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142">
                    <a:moveTo>
                      <a:pt x="71" y="142"/>
                    </a:moveTo>
                    <a:lnTo>
                      <a:pt x="0" y="142"/>
                    </a:lnTo>
                    <a:lnTo>
                      <a:pt x="6" y="123"/>
                    </a:lnTo>
                    <a:lnTo>
                      <a:pt x="16" y="102"/>
                    </a:lnTo>
                    <a:lnTo>
                      <a:pt x="27" y="82"/>
                    </a:lnTo>
                    <a:lnTo>
                      <a:pt x="41" y="61"/>
                    </a:lnTo>
                    <a:lnTo>
                      <a:pt x="56" y="43"/>
                    </a:lnTo>
                    <a:lnTo>
                      <a:pt x="71" y="26"/>
                    </a:lnTo>
                    <a:lnTo>
                      <a:pt x="87" y="12"/>
                    </a:lnTo>
                    <a:lnTo>
                      <a:pt x="102" y="0"/>
                    </a:lnTo>
                    <a:lnTo>
                      <a:pt x="84" y="41"/>
                    </a:lnTo>
                    <a:lnTo>
                      <a:pt x="74" y="78"/>
                    </a:lnTo>
                    <a:lnTo>
                      <a:pt x="71" y="112"/>
                    </a:lnTo>
                    <a:lnTo>
                      <a:pt x="71" y="14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99" name="Freeform 68"/>
              <p:cNvSpPr/>
              <p:nvPr/>
            </p:nvSpPr>
            <p:spPr bwMode="auto">
              <a:xfrm>
                <a:off x="3666" y="4127"/>
                <a:ext cx="558" cy="206"/>
              </a:xfrm>
              <a:custGeom>
                <a:avLst/>
                <a:gdLst>
                  <a:gd name="T0" fmla="*/ 0 w 1117"/>
                  <a:gd name="T1" fmla="*/ 1 h 412"/>
                  <a:gd name="T2" fmla="*/ 0 w 1117"/>
                  <a:gd name="T3" fmla="*/ 1 h 412"/>
                  <a:gd name="T4" fmla="*/ 0 w 1117"/>
                  <a:gd name="T5" fmla="*/ 1 h 412"/>
                  <a:gd name="T6" fmla="*/ 0 w 1117"/>
                  <a:gd name="T7" fmla="*/ 1 h 412"/>
                  <a:gd name="T8" fmla="*/ 0 w 1117"/>
                  <a:gd name="T9" fmla="*/ 1 h 412"/>
                  <a:gd name="T10" fmla="*/ 0 w 1117"/>
                  <a:gd name="T11" fmla="*/ 1 h 412"/>
                  <a:gd name="T12" fmla="*/ 0 w 1117"/>
                  <a:gd name="T13" fmla="*/ 1 h 412"/>
                  <a:gd name="T14" fmla="*/ 0 w 1117"/>
                  <a:gd name="T15" fmla="*/ 1 h 412"/>
                  <a:gd name="T16" fmla="*/ 0 w 1117"/>
                  <a:gd name="T17" fmla="*/ 1 h 412"/>
                  <a:gd name="T18" fmla="*/ 0 w 1117"/>
                  <a:gd name="T19" fmla="*/ 1 h 412"/>
                  <a:gd name="T20" fmla="*/ 0 w 1117"/>
                  <a:gd name="T21" fmla="*/ 1 h 412"/>
                  <a:gd name="T22" fmla="*/ 0 w 1117"/>
                  <a:gd name="T23" fmla="*/ 1 h 412"/>
                  <a:gd name="T24" fmla="*/ 0 w 1117"/>
                  <a:gd name="T25" fmla="*/ 1 h 412"/>
                  <a:gd name="T26" fmla="*/ 0 w 1117"/>
                  <a:gd name="T27" fmla="*/ 1 h 412"/>
                  <a:gd name="T28" fmla="*/ 0 w 1117"/>
                  <a:gd name="T29" fmla="*/ 1 h 412"/>
                  <a:gd name="T30" fmla="*/ 0 w 1117"/>
                  <a:gd name="T31" fmla="*/ 1 h 412"/>
                  <a:gd name="T32" fmla="*/ 0 w 1117"/>
                  <a:gd name="T33" fmla="*/ 1 h 412"/>
                  <a:gd name="T34" fmla="*/ 0 w 1117"/>
                  <a:gd name="T35" fmla="*/ 1 h 412"/>
                  <a:gd name="T36" fmla="*/ 0 w 1117"/>
                  <a:gd name="T37" fmla="*/ 1 h 412"/>
                  <a:gd name="T38" fmla="*/ 0 w 1117"/>
                  <a:gd name="T39" fmla="*/ 1 h 412"/>
                  <a:gd name="T40" fmla="*/ 0 w 1117"/>
                  <a:gd name="T41" fmla="*/ 1 h 412"/>
                  <a:gd name="T42" fmla="*/ 0 w 1117"/>
                  <a:gd name="T43" fmla="*/ 1 h 412"/>
                  <a:gd name="T44" fmla="*/ 0 w 1117"/>
                  <a:gd name="T45" fmla="*/ 1 h 412"/>
                  <a:gd name="T46" fmla="*/ 0 w 1117"/>
                  <a:gd name="T47" fmla="*/ 1 h 412"/>
                  <a:gd name="T48" fmla="*/ 0 w 1117"/>
                  <a:gd name="T49" fmla="*/ 1 h 412"/>
                  <a:gd name="T50" fmla="*/ 0 w 1117"/>
                  <a:gd name="T51" fmla="*/ 1 h 412"/>
                  <a:gd name="T52" fmla="*/ 0 w 1117"/>
                  <a:gd name="T53" fmla="*/ 1 h 412"/>
                  <a:gd name="T54" fmla="*/ 0 w 1117"/>
                  <a:gd name="T55" fmla="*/ 1 h 412"/>
                  <a:gd name="T56" fmla="*/ 0 w 1117"/>
                  <a:gd name="T57" fmla="*/ 1 h 412"/>
                  <a:gd name="T58" fmla="*/ 0 w 1117"/>
                  <a:gd name="T59" fmla="*/ 1 h 412"/>
                  <a:gd name="T60" fmla="*/ 0 w 1117"/>
                  <a:gd name="T61" fmla="*/ 1 h 412"/>
                  <a:gd name="T62" fmla="*/ 0 w 1117"/>
                  <a:gd name="T63" fmla="*/ 1 h 412"/>
                  <a:gd name="T64" fmla="*/ 0 w 1117"/>
                  <a:gd name="T65" fmla="*/ 0 h 412"/>
                  <a:gd name="T66" fmla="*/ 0 w 1117"/>
                  <a:gd name="T67" fmla="*/ 1 h 412"/>
                  <a:gd name="T68" fmla="*/ 0 w 1117"/>
                  <a:gd name="T69" fmla="*/ 1 h 412"/>
                  <a:gd name="T70" fmla="*/ 0 w 1117"/>
                  <a:gd name="T71" fmla="*/ 1 h 412"/>
                  <a:gd name="T72" fmla="*/ 0 w 1117"/>
                  <a:gd name="T73" fmla="*/ 1 h 412"/>
                  <a:gd name="T74" fmla="*/ 0 w 1117"/>
                  <a:gd name="T75" fmla="*/ 1 h 412"/>
                  <a:gd name="T76" fmla="*/ 0 w 1117"/>
                  <a:gd name="T77" fmla="*/ 1 h 412"/>
                  <a:gd name="T78" fmla="*/ 0 w 1117"/>
                  <a:gd name="T79" fmla="*/ 1 h 412"/>
                  <a:gd name="T80" fmla="*/ 0 w 1117"/>
                  <a:gd name="T81" fmla="*/ 1 h 412"/>
                  <a:gd name="T82" fmla="*/ 0 w 1117"/>
                  <a:gd name="T83" fmla="*/ 1 h 412"/>
                  <a:gd name="T84" fmla="*/ 0 w 1117"/>
                  <a:gd name="T85" fmla="*/ 1 h 412"/>
                  <a:gd name="T86" fmla="*/ 0 w 1117"/>
                  <a:gd name="T87" fmla="*/ 1 h 412"/>
                  <a:gd name="T88" fmla="*/ 0 w 1117"/>
                  <a:gd name="T89" fmla="*/ 1 h 412"/>
                  <a:gd name="T90" fmla="*/ 0 w 1117"/>
                  <a:gd name="T91" fmla="*/ 1 h 412"/>
                  <a:gd name="T92" fmla="*/ 0 w 1117"/>
                  <a:gd name="T93" fmla="*/ 1 h 412"/>
                  <a:gd name="T94" fmla="*/ 0 w 1117"/>
                  <a:gd name="T95" fmla="*/ 1 h 412"/>
                  <a:gd name="T96" fmla="*/ 0 w 1117"/>
                  <a:gd name="T97" fmla="*/ 1 h 412"/>
                  <a:gd name="T98" fmla="*/ 0 w 1117"/>
                  <a:gd name="T99" fmla="*/ 1 h 412"/>
                  <a:gd name="T100" fmla="*/ 0 w 1117"/>
                  <a:gd name="T101" fmla="*/ 1 h 412"/>
                  <a:gd name="T102" fmla="*/ 0 w 1117"/>
                  <a:gd name="T103" fmla="*/ 1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17" h="412">
                    <a:moveTo>
                      <a:pt x="1093" y="212"/>
                    </a:moveTo>
                    <a:lnTo>
                      <a:pt x="1073" y="229"/>
                    </a:lnTo>
                    <a:lnTo>
                      <a:pt x="1052" y="248"/>
                    </a:lnTo>
                    <a:lnTo>
                      <a:pt x="1032" y="265"/>
                    </a:lnTo>
                    <a:lnTo>
                      <a:pt x="1011" y="284"/>
                    </a:lnTo>
                    <a:lnTo>
                      <a:pt x="990" y="301"/>
                    </a:lnTo>
                    <a:lnTo>
                      <a:pt x="971" y="317"/>
                    </a:lnTo>
                    <a:lnTo>
                      <a:pt x="951" y="334"/>
                    </a:lnTo>
                    <a:lnTo>
                      <a:pt x="934" y="349"/>
                    </a:lnTo>
                    <a:lnTo>
                      <a:pt x="917" y="363"/>
                    </a:lnTo>
                    <a:lnTo>
                      <a:pt x="900" y="376"/>
                    </a:lnTo>
                    <a:lnTo>
                      <a:pt x="888" y="387"/>
                    </a:lnTo>
                    <a:lnTo>
                      <a:pt x="876" y="397"/>
                    </a:lnTo>
                    <a:lnTo>
                      <a:pt x="867" y="403"/>
                    </a:lnTo>
                    <a:lnTo>
                      <a:pt x="860" y="409"/>
                    </a:lnTo>
                    <a:lnTo>
                      <a:pt x="857" y="412"/>
                    </a:lnTo>
                    <a:lnTo>
                      <a:pt x="826" y="410"/>
                    </a:lnTo>
                    <a:lnTo>
                      <a:pt x="791" y="409"/>
                    </a:lnTo>
                    <a:lnTo>
                      <a:pt x="753" y="408"/>
                    </a:lnTo>
                    <a:lnTo>
                      <a:pt x="714" y="406"/>
                    </a:lnTo>
                    <a:lnTo>
                      <a:pt x="672" y="403"/>
                    </a:lnTo>
                    <a:lnTo>
                      <a:pt x="630" y="401"/>
                    </a:lnTo>
                    <a:lnTo>
                      <a:pt x="587" y="399"/>
                    </a:lnTo>
                    <a:lnTo>
                      <a:pt x="542" y="395"/>
                    </a:lnTo>
                    <a:lnTo>
                      <a:pt x="499" y="393"/>
                    </a:lnTo>
                    <a:lnTo>
                      <a:pt x="455" y="391"/>
                    </a:lnTo>
                    <a:lnTo>
                      <a:pt x="412" y="387"/>
                    </a:lnTo>
                    <a:lnTo>
                      <a:pt x="371" y="385"/>
                    </a:lnTo>
                    <a:lnTo>
                      <a:pt x="330" y="383"/>
                    </a:lnTo>
                    <a:lnTo>
                      <a:pt x="292" y="380"/>
                    </a:lnTo>
                    <a:lnTo>
                      <a:pt x="257" y="378"/>
                    </a:lnTo>
                    <a:lnTo>
                      <a:pt x="224" y="377"/>
                    </a:lnTo>
                    <a:lnTo>
                      <a:pt x="209" y="376"/>
                    </a:lnTo>
                    <a:lnTo>
                      <a:pt x="193" y="376"/>
                    </a:lnTo>
                    <a:lnTo>
                      <a:pt x="178" y="375"/>
                    </a:lnTo>
                    <a:lnTo>
                      <a:pt x="162" y="375"/>
                    </a:lnTo>
                    <a:lnTo>
                      <a:pt x="147" y="374"/>
                    </a:lnTo>
                    <a:lnTo>
                      <a:pt x="131" y="374"/>
                    </a:lnTo>
                    <a:lnTo>
                      <a:pt x="116" y="372"/>
                    </a:lnTo>
                    <a:lnTo>
                      <a:pt x="101" y="372"/>
                    </a:lnTo>
                    <a:lnTo>
                      <a:pt x="80" y="334"/>
                    </a:lnTo>
                    <a:lnTo>
                      <a:pt x="63" y="289"/>
                    </a:lnTo>
                    <a:lnTo>
                      <a:pt x="48" y="241"/>
                    </a:lnTo>
                    <a:lnTo>
                      <a:pt x="36" y="190"/>
                    </a:lnTo>
                    <a:lnTo>
                      <a:pt x="24" y="142"/>
                    </a:lnTo>
                    <a:lnTo>
                      <a:pt x="15" y="97"/>
                    </a:lnTo>
                    <a:lnTo>
                      <a:pt x="7" y="58"/>
                    </a:lnTo>
                    <a:lnTo>
                      <a:pt x="0" y="28"/>
                    </a:lnTo>
                    <a:lnTo>
                      <a:pt x="11" y="62"/>
                    </a:lnTo>
                    <a:lnTo>
                      <a:pt x="25" y="100"/>
                    </a:lnTo>
                    <a:lnTo>
                      <a:pt x="41" y="141"/>
                    </a:lnTo>
                    <a:lnTo>
                      <a:pt x="59" y="181"/>
                    </a:lnTo>
                    <a:lnTo>
                      <a:pt x="77" y="220"/>
                    </a:lnTo>
                    <a:lnTo>
                      <a:pt x="94" y="256"/>
                    </a:lnTo>
                    <a:lnTo>
                      <a:pt x="110" y="287"/>
                    </a:lnTo>
                    <a:lnTo>
                      <a:pt x="124" y="311"/>
                    </a:lnTo>
                    <a:lnTo>
                      <a:pt x="131" y="284"/>
                    </a:lnTo>
                    <a:lnTo>
                      <a:pt x="138" y="257"/>
                    </a:lnTo>
                    <a:lnTo>
                      <a:pt x="146" y="234"/>
                    </a:lnTo>
                    <a:lnTo>
                      <a:pt x="156" y="211"/>
                    </a:lnTo>
                    <a:lnTo>
                      <a:pt x="169" y="191"/>
                    </a:lnTo>
                    <a:lnTo>
                      <a:pt x="184" y="172"/>
                    </a:lnTo>
                    <a:lnTo>
                      <a:pt x="204" y="153"/>
                    </a:lnTo>
                    <a:lnTo>
                      <a:pt x="227" y="136"/>
                    </a:lnTo>
                    <a:lnTo>
                      <a:pt x="214" y="158"/>
                    </a:lnTo>
                    <a:lnTo>
                      <a:pt x="201" y="184"/>
                    </a:lnTo>
                    <a:lnTo>
                      <a:pt x="191" y="216"/>
                    </a:lnTo>
                    <a:lnTo>
                      <a:pt x="184" y="248"/>
                    </a:lnTo>
                    <a:lnTo>
                      <a:pt x="182" y="281"/>
                    </a:lnTo>
                    <a:lnTo>
                      <a:pt x="188" y="314"/>
                    </a:lnTo>
                    <a:lnTo>
                      <a:pt x="200" y="344"/>
                    </a:lnTo>
                    <a:lnTo>
                      <a:pt x="224" y="370"/>
                    </a:lnTo>
                    <a:lnTo>
                      <a:pt x="250" y="344"/>
                    </a:lnTo>
                    <a:lnTo>
                      <a:pt x="270" y="305"/>
                    </a:lnTo>
                    <a:lnTo>
                      <a:pt x="284" y="261"/>
                    </a:lnTo>
                    <a:lnTo>
                      <a:pt x="291" y="211"/>
                    </a:lnTo>
                    <a:lnTo>
                      <a:pt x="290" y="158"/>
                    </a:lnTo>
                    <a:lnTo>
                      <a:pt x="282" y="105"/>
                    </a:lnTo>
                    <a:lnTo>
                      <a:pt x="264" y="54"/>
                    </a:lnTo>
                    <a:lnTo>
                      <a:pt x="237" y="8"/>
                    </a:lnTo>
                    <a:lnTo>
                      <a:pt x="261" y="35"/>
                    </a:lnTo>
                    <a:lnTo>
                      <a:pt x="282" y="63"/>
                    </a:lnTo>
                    <a:lnTo>
                      <a:pt x="299" y="96"/>
                    </a:lnTo>
                    <a:lnTo>
                      <a:pt x="314" y="130"/>
                    </a:lnTo>
                    <a:lnTo>
                      <a:pt x="326" y="168"/>
                    </a:lnTo>
                    <a:lnTo>
                      <a:pt x="334" y="211"/>
                    </a:lnTo>
                    <a:lnTo>
                      <a:pt x="340" y="258"/>
                    </a:lnTo>
                    <a:lnTo>
                      <a:pt x="341" y="309"/>
                    </a:lnTo>
                    <a:lnTo>
                      <a:pt x="355" y="288"/>
                    </a:lnTo>
                    <a:lnTo>
                      <a:pt x="371" y="266"/>
                    </a:lnTo>
                    <a:lnTo>
                      <a:pt x="389" y="244"/>
                    </a:lnTo>
                    <a:lnTo>
                      <a:pt x="409" y="222"/>
                    </a:lnTo>
                    <a:lnTo>
                      <a:pt x="429" y="203"/>
                    </a:lnTo>
                    <a:lnTo>
                      <a:pt x="450" y="184"/>
                    </a:lnTo>
                    <a:lnTo>
                      <a:pt x="471" y="171"/>
                    </a:lnTo>
                    <a:lnTo>
                      <a:pt x="492" y="160"/>
                    </a:lnTo>
                    <a:lnTo>
                      <a:pt x="482" y="180"/>
                    </a:lnTo>
                    <a:lnTo>
                      <a:pt x="469" y="203"/>
                    </a:lnTo>
                    <a:lnTo>
                      <a:pt x="451" y="227"/>
                    </a:lnTo>
                    <a:lnTo>
                      <a:pt x="433" y="251"/>
                    </a:lnTo>
                    <a:lnTo>
                      <a:pt x="416" y="275"/>
                    </a:lnTo>
                    <a:lnTo>
                      <a:pt x="399" y="297"/>
                    </a:lnTo>
                    <a:lnTo>
                      <a:pt x="387" y="318"/>
                    </a:lnTo>
                    <a:lnTo>
                      <a:pt x="381" y="334"/>
                    </a:lnTo>
                    <a:lnTo>
                      <a:pt x="388" y="339"/>
                    </a:lnTo>
                    <a:lnTo>
                      <a:pt x="397" y="344"/>
                    </a:lnTo>
                    <a:lnTo>
                      <a:pt x="408" y="348"/>
                    </a:lnTo>
                    <a:lnTo>
                      <a:pt x="418" y="353"/>
                    </a:lnTo>
                    <a:lnTo>
                      <a:pt x="431" y="356"/>
                    </a:lnTo>
                    <a:lnTo>
                      <a:pt x="443" y="360"/>
                    </a:lnTo>
                    <a:lnTo>
                      <a:pt x="457" y="361"/>
                    </a:lnTo>
                    <a:lnTo>
                      <a:pt x="471" y="360"/>
                    </a:lnTo>
                    <a:lnTo>
                      <a:pt x="470" y="326"/>
                    </a:lnTo>
                    <a:lnTo>
                      <a:pt x="464" y="285"/>
                    </a:lnTo>
                    <a:lnTo>
                      <a:pt x="454" y="240"/>
                    </a:lnTo>
                    <a:lnTo>
                      <a:pt x="440" y="192"/>
                    </a:lnTo>
                    <a:lnTo>
                      <a:pt x="423" y="146"/>
                    </a:lnTo>
                    <a:lnTo>
                      <a:pt x="401" y="103"/>
                    </a:lnTo>
                    <a:lnTo>
                      <a:pt x="374" y="66"/>
                    </a:lnTo>
                    <a:lnTo>
                      <a:pt x="345" y="36"/>
                    </a:lnTo>
                    <a:lnTo>
                      <a:pt x="374" y="58"/>
                    </a:lnTo>
                    <a:lnTo>
                      <a:pt x="399" y="79"/>
                    </a:lnTo>
                    <a:lnTo>
                      <a:pt x="423" y="103"/>
                    </a:lnTo>
                    <a:lnTo>
                      <a:pt x="443"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3" y="10"/>
                    </a:lnTo>
                    <a:lnTo>
                      <a:pt x="489" y="39"/>
                    </a:lnTo>
                    <a:lnTo>
                      <a:pt x="505" y="71"/>
                    </a:lnTo>
                    <a:lnTo>
                      <a:pt x="519" y="106"/>
                    </a:lnTo>
                    <a:lnTo>
                      <a:pt x="531" y="145"/>
                    </a:lnTo>
                    <a:lnTo>
                      <a:pt x="539" y="189"/>
                    </a:lnTo>
                    <a:lnTo>
                      <a:pt x="541" y="236"/>
                    </a:lnTo>
                    <a:lnTo>
                      <a:pt x="538" y="290"/>
                    </a:lnTo>
                    <a:lnTo>
                      <a:pt x="526" y="349"/>
                    </a:lnTo>
                    <a:lnTo>
                      <a:pt x="553" y="322"/>
                    </a:lnTo>
                    <a:lnTo>
                      <a:pt x="576" y="288"/>
                    </a:lnTo>
                    <a:lnTo>
                      <a:pt x="594" y="251"/>
                    </a:lnTo>
                    <a:lnTo>
                      <a:pt x="606" y="211"/>
                    </a:lnTo>
                    <a:lnTo>
                      <a:pt x="608" y="168"/>
                    </a:lnTo>
                    <a:lnTo>
                      <a:pt x="602" y="126"/>
                    </a:lnTo>
                    <a:lnTo>
                      <a:pt x="584" y="84"/>
                    </a:lnTo>
                    <a:lnTo>
                      <a:pt x="551" y="44"/>
                    </a:lnTo>
                    <a:lnTo>
                      <a:pt x="566" y="52"/>
                    </a:lnTo>
                    <a:lnTo>
                      <a:pt x="581" y="60"/>
                    </a:lnTo>
                    <a:lnTo>
                      <a:pt x="596" y="69"/>
                    </a:lnTo>
                    <a:lnTo>
                      <a:pt x="610" y="82"/>
                    </a:lnTo>
                    <a:lnTo>
                      <a:pt x="622" y="96"/>
                    </a:lnTo>
                    <a:lnTo>
                      <a:pt x="632" y="113"/>
                    </a:lnTo>
                    <a:lnTo>
                      <a:pt x="641" y="134"/>
                    </a:lnTo>
                    <a:lnTo>
                      <a:pt x="647" y="158"/>
                    </a:lnTo>
                    <a:lnTo>
                      <a:pt x="651" y="120"/>
                    </a:lnTo>
                    <a:lnTo>
                      <a:pt x="651" y="75"/>
                    </a:lnTo>
                    <a:lnTo>
                      <a:pt x="648" y="32"/>
                    </a:lnTo>
                    <a:lnTo>
                      <a:pt x="645" y="0"/>
                    </a:lnTo>
                    <a:lnTo>
                      <a:pt x="655" y="38"/>
                    </a:lnTo>
                    <a:lnTo>
                      <a:pt x="661" y="82"/>
                    </a:lnTo>
                    <a:lnTo>
                      <a:pt x="662" y="129"/>
                    </a:lnTo>
                    <a:lnTo>
                      <a:pt x="660" y="179"/>
                    </a:lnTo>
                    <a:lnTo>
                      <a:pt x="652" y="228"/>
                    </a:lnTo>
                    <a:lnTo>
                      <a:pt x="641" y="277"/>
                    </a:lnTo>
                    <a:lnTo>
                      <a:pt x="626" y="320"/>
                    </a:lnTo>
                    <a:lnTo>
                      <a:pt x="609" y="360"/>
                    </a:lnTo>
                    <a:lnTo>
                      <a:pt x="636" y="330"/>
                    </a:lnTo>
                    <a:lnTo>
                      <a:pt x="659" y="295"/>
                    </a:lnTo>
                    <a:lnTo>
                      <a:pt x="679" y="255"/>
                    </a:lnTo>
                    <a:lnTo>
                      <a:pt x="697" y="212"/>
                    </a:lnTo>
                    <a:lnTo>
                      <a:pt x="712" y="167"/>
                    </a:lnTo>
                    <a:lnTo>
                      <a:pt x="722" y="122"/>
                    </a:lnTo>
                    <a:lnTo>
                      <a:pt x="730" y="77"/>
                    </a:lnTo>
                    <a:lnTo>
                      <a:pt x="733" y="33"/>
                    </a:lnTo>
                    <a:lnTo>
                      <a:pt x="742" y="88"/>
                    </a:lnTo>
                    <a:lnTo>
                      <a:pt x="746" y="148"/>
                    </a:lnTo>
                    <a:lnTo>
                      <a:pt x="743" y="210"/>
                    </a:lnTo>
                    <a:lnTo>
                      <a:pt x="730" y="269"/>
                    </a:lnTo>
                    <a:lnTo>
                      <a:pt x="743" y="252"/>
                    </a:lnTo>
                    <a:lnTo>
                      <a:pt x="756" y="232"/>
                    </a:lnTo>
                    <a:lnTo>
                      <a:pt x="770" y="206"/>
                    </a:lnTo>
                    <a:lnTo>
                      <a:pt x="784" y="181"/>
                    </a:lnTo>
                    <a:lnTo>
                      <a:pt x="797" y="154"/>
                    </a:lnTo>
                    <a:lnTo>
                      <a:pt x="808" y="130"/>
                    </a:lnTo>
                    <a:lnTo>
                      <a:pt x="816" y="109"/>
                    </a:lnTo>
                    <a:lnTo>
                      <a:pt x="821" y="93"/>
                    </a:lnTo>
                    <a:lnTo>
                      <a:pt x="819" y="118"/>
                    </a:lnTo>
                    <a:lnTo>
                      <a:pt x="813" y="144"/>
                    </a:lnTo>
                    <a:lnTo>
                      <a:pt x="805" y="174"/>
                    </a:lnTo>
                    <a:lnTo>
                      <a:pt x="794" y="204"/>
                    </a:lnTo>
                    <a:lnTo>
                      <a:pt x="781" y="235"/>
                    </a:lnTo>
                    <a:lnTo>
                      <a:pt x="765" y="265"/>
                    </a:lnTo>
                    <a:lnTo>
                      <a:pt x="746" y="295"/>
                    </a:lnTo>
                    <a:lnTo>
                      <a:pt x="725" y="324"/>
                    </a:lnTo>
                    <a:lnTo>
                      <a:pt x="752" y="307"/>
                    </a:lnTo>
                    <a:lnTo>
                      <a:pt x="777" y="286"/>
                    </a:lnTo>
                    <a:lnTo>
                      <a:pt x="803" y="263"/>
                    </a:lnTo>
                    <a:lnTo>
                      <a:pt x="827" y="236"/>
                    </a:lnTo>
                    <a:lnTo>
                      <a:pt x="849" y="207"/>
                    </a:lnTo>
                    <a:lnTo>
                      <a:pt x="869" y="177"/>
                    </a:lnTo>
                    <a:lnTo>
                      <a:pt x="887" y="146"/>
                    </a:lnTo>
                    <a:lnTo>
                      <a:pt x="902" y="114"/>
                    </a:lnTo>
                    <a:lnTo>
                      <a:pt x="896" y="139"/>
                    </a:lnTo>
                    <a:lnTo>
                      <a:pt x="890" y="166"/>
                    </a:lnTo>
                    <a:lnTo>
                      <a:pt x="882" y="194"/>
                    </a:lnTo>
                    <a:lnTo>
                      <a:pt x="873" y="220"/>
                    </a:lnTo>
                    <a:lnTo>
                      <a:pt x="861" y="247"/>
                    </a:lnTo>
                    <a:lnTo>
                      <a:pt x="849" y="271"/>
                    </a:lnTo>
                    <a:lnTo>
                      <a:pt x="835" y="295"/>
                    </a:lnTo>
                    <a:lnTo>
                      <a:pt x="819" y="317"/>
                    </a:lnTo>
                    <a:lnTo>
                      <a:pt x="835" y="308"/>
                    </a:lnTo>
                    <a:lnTo>
                      <a:pt x="850" y="297"/>
                    </a:lnTo>
                    <a:lnTo>
                      <a:pt x="866" y="284"/>
                    </a:lnTo>
                    <a:lnTo>
                      <a:pt x="882" y="269"/>
                    </a:lnTo>
                    <a:lnTo>
                      <a:pt x="897" y="252"/>
                    </a:lnTo>
                    <a:lnTo>
                      <a:pt x="912" y="234"/>
                    </a:lnTo>
                    <a:lnTo>
                      <a:pt x="927" y="216"/>
                    </a:lnTo>
                    <a:lnTo>
                      <a:pt x="941" y="195"/>
                    </a:lnTo>
                    <a:lnTo>
                      <a:pt x="955" y="174"/>
                    </a:lnTo>
                    <a:lnTo>
                      <a:pt x="967" y="153"/>
                    </a:lnTo>
                    <a:lnTo>
                      <a:pt x="979" y="133"/>
                    </a:lnTo>
                    <a:lnTo>
                      <a:pt x="990" y="112"/>
                    </a:lnTo>
                    <a:lnTo>
                      <a:pt x="999" y="91"/>
                    </a:lnTo>
                    <a:lnTo>
                      <a:pt x="1008" y="70"/>
                    </a:lnTo>
                    <a:lnTo>
                      <a:pt x="1014" y="52"/>
                    </a:lnTo>
                    <a:lnTo>
                      <a:pt x="1020" y="33"/>
                    </a:lnTo>
                    <a:lnTo>
                      <a:pt x="1012" y="71"/>
                    </a:lnTo>
                    <a:lnTo>
                      <a:pt x="1004" y="107"/>
                    </a:lnTo>
                    <a:lnTo>
                      <a:pt x="994" y="141"/>
                    </a:lnTo>
                    <a:lnTo>
                      <a:pt x="983" y="173"/>
                    </a:lnTo>
                    <a:lnTo>
                      <a:pt x="968" y="206"/>
                    </a:lnTo>
                    <a:lnTo>
                      <a:pt x="950" y="242"/>
                    </a:lnTo>
                    <a:lnTo>
                      <a:pt x="927" y="279"/>
                    </a:lnTo>
                    <a:lnTo>
                      <a:pt x="897" y="322"/>
                    </a:lnTo>
                    <a:lnTo>
                      <a:pt x="910" y="314"/>
                    </a:lnTo>
                    <a:lnTo>
                      <a:pt x="925" y="304"/>
                    </a:lnTo>
                    <a:lnTo>
                      <a:pt x="940" y="294"/>
                    </a:lnTo>
                    <a:lnTo>
                      <a:pt x="956" y="282"/>
                    </a:lnTo>
                    <a:lnTo>
                      <a:pt x="972" y="270"/>
                    </a:lnTo>
                    <a:lnTo>
                      <a:pt x="988" y="257"/>
                    </a:lnTo>
                    <a:lnTo>
                      <a:pt x="1005" y="243"/>
                    </a:lnTo>
                    <a:lnTo>
                      <a:pt x="1021" y="228"/>
                    </a:lnTo>
                    <a:lnTo>
                      <a:pt x="1037" y="213"/>
                    </a:lnTo>
                    <a:lnTo>
                      <a:pt x="1052" y="197"/>
                    </a:lnTo>
                    <a:lnTo>
                      <a:pt x="1067" y="182"/>
                    </a:lnTo>
                    <a:lnTo>
                      <a:pt x="1080" y="166"/>
                    </a:lnTo>
                    <a:lnTo>
                      <a:pt x="1092" y="150"/>
                    </a:lnTo>
                    <a:lnTo>
                      <a:pt x="1102" y="135"/>
                    </a:lnTo>
                    <a:lnTo>
                      <a:pt x="1111" y="119"/>
                    </a:lnTo>
                    <a:lnTo>
                      <a:pt x="1117" y="104"/>
                    </a:lnTo>
                    <a:lnTo>
                      <a:pt x="1110" y="136"/>
                    </a:lnTo>
                    <a:lnTo>
                      <a:pt x="1103" y="166"/>
                    </a:lnTo>
                    <a:lnTo>
                      <a:pt x="1099" y="192"/>
                    </a:lnTo>
                    <a:lnTo>
                      <a:pt x="1093" y="21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400" name="Freeform 69"/>
              <p:cNvSpPr/>
              <p:nvPr/>
            </p:nvSpPr>
            <p:spPr bwMode="auto">
              <a:xfrm>
                <a:off x="4164" y="4179"/>
                <a:ext cx="202" cy="141"/>
              </a:xfrm>
              <a:custGeom>
                <a:avLst/>
                <a:gdLst>
                  <a:gd name="T0" fmla="*/ 1 w 403"/>
                  <a:gd name="T1" fmla="*/ 1 h 280"/>
                  <a:gd name="T2" fmla="*/ 1 w 403"/>
                  <a:gd name="T3" fmla="*/ 1 h 280"/>
                  <a:gd name="T4" fmla="*/ 1 w 403"/>
                  <a:gd name="T5" fmla="*/ 1 h 280"/>
                  <a:gd name="T6" fmla="*/ 1 w 403"/>
                  <a:gd name="T7" fmla="*/ 1 h 280"/>
                  <a:gd name="T8" fmla="*/ 1 w 403"/>
                  <a:gd name="T9" fmla="*/ 1 h 280"/>
                  <a:gd name="T10" fmla="*/ 1 w 403"/>
                  <a:gd name="T11" fmla="*/ 1 h 280"/>
                  <a:gd name="T12" fmla="*/ 1 w 403"/>
                  <a:gd name="T13" fmla="*/ 1 h 280"/>
                  <a:gd name="T14" fmla="*/ 1 w 403"/>
                  <a:gd name="T15" fmla="*/ 1 h 280"/>
                  <a:gd name="T16" fmla="*/ 1 w 403"/>
                  <a:gd name="T17" fmla="*/ 1 h 280"/>
                  <a:gd name="T18" fmla="*/ 1 w 403"/>
                  <a:gd name="T19" fmla="*/ 1 h 280"/>
                  <a:gd name="T20" fmla="*/ 1 w 403"/>
                  <a:gd name="T21" fmla="*/ 1 h 280"/>
                  <a:gd name="T22" fmla="*/ 1 w 403"/>
                  <a:gd name="T23" fmla="*/ 1 h 280"/>
                  <a:gd name="T24" fmla="*/ 1 w 403"/>
                  <a:gd name="T25" fmla="*/ 1 h 280"/>
                  <a:gd name="T26" fmla="*/ 1 w 403"/>
                  <a:gd name="T27" fmla="*/ 1 h 280"/>
                  <a:gd name="T28" fmla="*/ 1 w 403"/>
                  <a:gd name="T29" fmla="*/ 1 h 280"/>
                  <a:gd name="T30" fmla="*/ 1 w 403"/>
                  <a:gd name="T31" fmla="*/ 1 h 280"/>
                  <a:gd name="T32" fmla="*/ 1 w 403"/>
                  <a:gd name="T33" fmla="*/ 1 h 280"/>
                  <a:gd name="T34" fmla="*/ 1 w 403"/>
                  <a:gd name="T35" fmla="*/ 1 h 280"/>
                  <a:gd name="T36" fmla="*/ 1 w 403"/>
                  <a:gd name="T37" fmla="*/ 1 h 280"/>
                  <a:gd name="T38" fmla="*/ 1 w 403"/>
                  <a:gd name="T39" fmla="*/ 1 h 280"/>
                  <a:gd name="T40" fmla="*/ 1 w 403"/>
                  <a:gd name="T41" fmla="*/ 1 h 280"/>
                  <a:gd name="T42" fmla="*/ 1 w 403"/>
                  <a:gd name="T43" fmla="*/ 1 h 280"/>
                  <a:gd name="T44" fmla="*/ 1 w 403"/>
                  <a:gd name="T45" fmla="*/ 1 h 280"/>
                  <a:gd name="T46" fmla="*/ 1 w 403"/>
                  <a:gd name="T47" fmla="*/ 1 h 280"/>
                  <a:gd name="T48" fmla="*/ 1 w 403"/>
                  <a:gd name="T49" fmla="*/ 1 h 280"/>
                  <a:gd name="T50" fmla="*/ 1 w 403"/>
                  <a:gd name="T51" fmla="*/ 1 h 280"/>
                  <a:gd name="T52" fmla="*/ 1 w 403"/>
                  <a:gd name="T53" fmla="*/ 1 h 280"/>
                  <a:gd name="T54" fmla="*/ 1 w 403"/>
                  <a:gd name="T55" fmla="*/ 1 h 280"/>
                  <a:gd name="T56" fmla="*/ 1 w 403"/>
                  <a:gd name="T57" fmla="*/ 1 h 280"/>
                  <a:gd name="T58" fmla="*/ 1 w 403"/>
                  <a:gd name="T59" fmla="*/ 1 h 280"/>
                  <a:gd name="T60" fmla="*/ 1 w 403"/>
                  <a:gd name="T61" fmla="*/ 1 h 280"/>
                  <a:gd name="T62" fmla="*/ 1 w 403"/>
                  <a:gd name="T63" fmla="*/ 1 h 280"/>
                  <a:gd name="T64" fmla="*/ 1 w 403"/>
                  <a:gd name="T65" fmla="*/ 1 h 280"/>
                  <a:gd name="T66" fmla="*/ 1 w 403"/>
                  <a:gd name="T67" fmla="*/ 1 h 280"/>
                  <a:gd name="T68" fmla="*/ 1 w 403"/>
                  <a:gd name="T69" fmla="*/ 1 h 280"/>
                  <a:gd name="T70" fmla="*/ 1 w 403"/>
                  <a:gd name="T71" fmla="*/ 1 h 280"/>
                  <a:gd name="T72" fmla="*/ 1 w 403"/>
                  <a:gd name="T73" fmla="*/ 1 h 280"/>
                  <a:gd name="T74" fmla="*/ 1 w 403"/>
                  <a:gd name="T75" fmla="*/ 1 h 280"/>
                  <a:gd name="T76" fmla="*/ 1 w 403"/>
                  <a:gd name="T77" fmla="*/ 1 h 280"/>
                  <a:gd name="T78" fmla="*/ 1 w 403"/>
                  <a:gd name="T79" fmla="*/ 1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3" h="280">
                    <a:moveTo>
                      <a:pt x="339" y="270"/>
                    </a:moveTo>
                    <a:lnTo>
                      <a:pt x="322" y="270"/>
                    </a:lnTo>
                    <a:lnTo>
                      <a:pt x="305" y="271"/>
                    </a:lnTo>
                    <a:lnTo>
                      <a:pt x="289" y="271"/>
                    </a:lnTo>
                    <a:lnTo>
                      <a:pt x="273" y="272"/>
                    </a:lnTo>
                    <a:lnTo>
                      <a:pt x="257" y="272"/>
                    </a:lnTo>
                    <a:lnTo>
                      <a:pt x="241" y="273"/>
                    </a:lnTo>
                    <a:lnTo>
                      <a:pt x="225" y="273"/>
                    </a:lnTo>
                    <a:lnTo>
                      <a:pt x="210" y="274"/>
                    </a:lnTo>
                    <a:lnTo>
                      <a:pt x="194" y="274"/>
                    </a:lnTo>
                    <a:lnTo>
                      <a:pt x="179" y="275"/>
                    </a:lnTo>
                    <a:lnTo>
                      <a:pt x="164" y="277"/>
                    </a:lnTo>
                    <a:lnTo>
                      <a:pt x="149" y="277"/>
                    </a:lnTo>
                    <a:lnTo>
                      <a:pt x="134" y="278"/>
                    </a:lnTo>
                    <a:lnTo>
                      <a:pt x="119" y="279"/>
                    </a:lnTo>
                    <a:lnTo>
                      <a:pt x="104" y="279"/>
                    </a:lnTo>
                    <a:lnTo>
                      <a:pt x="90" y="280"/>
                    </a:lnTo>
                    <a:lnTo>
                      <a:pt x="86" y="257"/>
                    </a:lnTo>
                    <a:lnTo>
                      <a:pt x="81" y="233"/>
                    </a:lnTo>
                    <a:lnTo>
                      <a:pt x="73" y="209"/>
                    </a:lnTo>
                    <a:lnTo>
                      <a:pt x="62" y="184"/>
                    </a:lnTo>
                    <a:lnTo>
                      <a:pt x="50" y="162"/>
                    </a:lnTo>
                    <a:lnTo>
                      <a:pt x="35" y="142"/>
                    </a:lnTo>
                    <a:lnTo>
                      <a:pt x="18" y="124"/>
                    </a:lnTo>
                    <a:lnTo>
                      <a:pt x="0" y="112"/>
                    </a:lnTo>
                    <a:lnTo>
                      <a:pt x="22" y="117"/>
                    </a:lnTo>
                    <a:lnTo>
                      <a:pt x="40" y="127"/>
                    </a:lnTo>
                    <a:lnTo>
                      <a:pt x="58" y="138"/>
                    </a:lnTo>
                    <a:lnTo>
                      <a:pt x="74" y="154"/>
                    </a:lnTo>
                    <a:lnTo>
                      <a:pt x="89" y="173"/>
                    </a:lnTo>
                    <a:lnTo>
                      <a:pt x="104" y="196"/>
                    </a:lnTo>
                    <a:lnTo>
                      <a:pt x="117" y="222"/>
                    </a:lnTo>
                    <a:lnTo>
                      <a:pt x="132" y="254"/>
                    </a:lnTo>
                    <a:lnTo>
                      <a:pt x="139" y="222"/>
                    </a:lnTo>
                    <a:lnTo>
                      <a:pt x="143" y="188"/>
                    </a:lnTo>
                    <a:lnTo>
                      <a:pt x="142" y="152"/>
                    </a:lnTo>
                    <a:lnTo>
                      <a:pt x="139" y="115"/>
                    </a:lnTo>
                    <a:lnTo>
                      <a:pt x="134" y="81"/>
                    </a:lnTo>
                    <a:lnTo>
                      <a:pt x="126" y="49"/>
                    </a:lnTo>
                    <a:lnTo>
                      <a:pt x="115" y="23"/>
                    </a:lnTo>
                    <a:lnTo>
                      <a:pt x="103" y="4"/>
                    </a:lnTo>
                    <a:lnTo>
                      <a:pt x="121" y="17"/>
                    </a:lnTo>
                    <a:lnTo>
                      <a:pt x="139" y="33"/>
                    </a:lnTo>
                    <a:lnTo>
                      <a:pt x="157" y="53"/>
                    </a:lnTo>
                    <a:lnTo>
                      <a:pt x="173" y="77"/>
                    </a:lnTo>
                    <a:lnTo>
                      <a:pt x="188" y="106"/>
                    </a:lnTo>
                    <a:lnTo>
                      <a:pt x="200" y="141"/>
                    </a:lnTo>
                    <a:lnTo>
                      <a:pt x="211" y="182"/>
                    </a:lnTo>
                    <a:lnTo>
                      <a:pt x="218" y="230"/>
                    </a:lnTo>
                    <a:lnTo>
                      <a:pt x="228" y="207"/>
                    </a:lnTo>
                    <a:lnTo>
                      <a:pt x="236" y="182"/>
                    </a:lnTo>
                    <a:lnTo>
                      <a:pt x="242" y="153"/>
                    </a:lnTo>
                    <a:lnTo>
                      <a:pt x="245" y="123"/>
                    </a:lnTo>
                    <a:lnTo>
                      <a:pt x="245" y="92"/>
                    </a:lnTo>
                    <a:lnTo>
                      <a:pt x="242" y="61"/>
                    </a:lnTo>
                    <a:lnTo>
                      <a:pt x="235" y="30"/>
                    </a:lnTo>
                    <a:lnTo>
                      <a:pt x="223" y="0"/>
                    </a:lnTo>
                    <a:lnTo>
                      <a:pt x="241" y="30"/>
                    </a:lnTo>
                    <a:lnTo>
                      <a:pt x="255" y="56"/>
                    </a:lnTo>
                    <a:lnTo>
                      <a:pt x="268" y="82"/>
                    </a:lnTo>
                    <a:lnTo>
                      <a:pt x="279" y="106"/>
                    </a:lnTo>
                    <a:lnTo>
                      <a:pt x="287" y="128"/>
                    </a:lnTo>
                    <a:lnTo>
                      <a:pt x="294" y="151"/>
                    </a:lnTo>
                    <a:lnTo>
                      <a:pt x="297" y="173"/>
                    </a:lnTo>
                    <a:lnTo>
                      <a:pt x="298" y="195"/>
                    </a:lnTo>
                    <a:lnTo>
                      <a:pt x="312" y="173"/>
                    </a:lnTo>
                    <a:lnTo>
                      <a:pt x="326" y="149"/>
                    </a:lnTo>
                    <a:lnTo>
                      <a:pt x="340" y="121"/>
                    </a:lnTo>
                    <a:lnTo>
                      <a:pt x="354" y="93"/>
                    </a:lnTo>
                    <a:lnTo>
                      <a:pt x="366" y="67"/>
                    </a:lnTo>
                    <a:lnTo>
                      <a:pt x="375" y="41"/>
                    </a:lnTo>
                    <a:lnTo>
                      <a:pt x="382" y="19"/>
                    </a:lnTo>
                    <a:lnTo>
                      <a:pt x="385" y="2"/>
                    </a:lnTo>
                    <a:lnTo>
                      <a:pt x="392" y="26"/>
                    </a:lnTo>
                    <a:lnTo>
                      <a:pt x="398" y="53"/>
                    </a:lnTo>
                    <a:lnTo>
                      <a:pt x="403" y="81"/>
                    </a:lnTo>
                    <a:lnTo>
                      <a:pt x="403" y="112"/>
                    </a:lnTo>
                    <a:lnTo>
                      <a:pt x="398" y="145"/>
                    </a:lnTo>
                    <a:lnTo>
                      <a:pt x="387" y="183"/>
                    </a:lnTo>
                    <a:lnTo>
                      <a:pt x="367"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401" name="Freeform 70"/>
              <p:cNvSpPr/>
              <p:nvPr/>
            </p:nvSpPr>
            <p:spPr bwMode="auto">
              <a:xfrm>
                <a:off x="4368" y="4177"/>
                <a:ext cx="123" cy="143"/>
              </a:xfrm>
              <a:custGeom>
                <a:avLst/>
                <a:gdLst>
                  <a:gd name="T0" fmla="*/ 1 w 246"/>
                  <a:gd name="T1" fmla="*/ 1 h 285"/>
                  <a:gd name="T2" fmla="*/ 1 w 246"/>
                  <a:gd name="T3" fmla="*/ 1 h 285"/>
                  <a:gd name="T4" fmla="*/ 1 w 246"/>
                  <a:gd name="T5" fmla="*/ 1 h 285"/>
                  <a:gd name="T6" fmla="*/ 1 w 246"/>
                  <a:gd name="T7" fmla="*/ 1 h 285"/>
                  <a:gd name="T8" fmla="*/ 1 w 246"/>
                  <a:gd name="T9" fmla="*/ 1 h 285"/>
                  <a:gd name="T10" fmla="*/ 1 w 246"/>
                  <a:gd name="T11" fmla="*/ 1 h 285"/>
                  <a:gd name="T12" fmla="*/ 1 w 246"/>
                  <a:gd name="T13" fmla="*/ 1 h 285"/>
                  <a:gd name="T14" fmla="*/ 1 w 246"/>
                  <a:gd name="T15" fmla="*/ 1 h 285"/>
                  <a:gd name="T16" fmla="*/ 0 w 246"/>
                  <a:gd name="T17" fmla="*/ 1 h 285"/>
                  <a:gd name="T18" fmla="*/ 1 w 246"/>
                  <a:gd name="T19" fmla="*/ 1 h 285"/>
                  <a:gd name="T20" fmla="*/ 1 w 246"/>
                  <a:gd name="T21" fmla="*/ 1 h 285"/>
                  <a:gd name="T22" fmla="*/ 1 w 246"/>
                  <a:gd name="T23" fmla="*/ 1 h 285"/>
                  <a:gd name="T24" fmla="*/ 1 w 246"/>
                  <a:gd name="T25" fmla="*/ 1 h 285"/>
                  <a:gd name="T26" fmla="*/ 1 w 246"/>
                  <a:gd name="T27" fmla="*/ 1 h 285"/>
                  <a:gd name="T28" fmla="*/ 1 w 246"/>
                  <a:gd name="T29" fmla="*/ 1 h 285"/>
                  <a:gd name="T30" fmla="*/ 1 w 246"/>
                  <a:gd name="T31" fmla="*/ 1 h 285"/>
                  <a:gd name="T32" fmla="*/ 1 w 246"/>
                  <a:gd name="T33" fmla="*/ 1 h 285"/>
                  <a:gd name="T34" fmla="*/ 1 w 246"/>
                  <a:gd name="T35" fmla="*/ 1 h 285"/>
                  <a:gd name="T36" fmla="*/ 1 w 246"/>
                  <a:gd name="T37" fmla="*/ 1 h 285"/>
                  <a:gd name="T38" fmla="*/ 1 w 246"/>
                  <a:gd name="T39" fmla="*/ 1 h 285"/>
                  <a:gd name="T40" fmla="*/ 1 w 246"/>
                  <a:gd name="T41" fmla="*/ 1 h 285"/>
                  <a:gd name="T42" fmla="*/ 1 w 246"/>
                  <a:gd name="T43" fmla="*/ 1 h 285"/>
                  <a:gd name="T44" fmla="*/ 1 w 246"/>
                  <a:gd name="T45" fmla="*/ 1 h 285"/>
                  <a:gd name="T46" fmla="*/ 1 w 246"/>
                  <a:gd name="T47" fmla="*/ 1 h 285"/>
                  <a:gd name="T48" fmla="*/ 1 w 246"/>
                  <a:gd name="T49" fmla="*/ 0 h 285"/>
                  <a:gd name="T50" fmla="*/ 1 w 246"/>
                  <a:gd name="T51" fmla="*/ 1 h 285"/>
                  <a:gd name="T52" fmla="*/ 1 w 246"/>
                  <a:gd name="T53" fmla="*/ 1 h 285"/>
                  <a:gd name="T54" fmla="*/ 1 w 246"/>
                  <a:gd name="T55" fmla="*/ 1 h 285"/>
                  <a:gd name="T56" fmla="*/ 1 w 246"/>
                  <a:gd name="T57" fmla="*/ 1 h 285"/>
                  <a:gd name="T58" fmla="*/ 1 w 246"/>
                  <a:gd name="T59" fmla="*/ 1 h 285"/>
                  <a:gd name="T60" fmla="*/ 1 w 246"/>
                  <a:gd name="T61" fmla="*/ 1 h 285"/>
                  <a:gd name="T62" fmla="*/ 1 w 246"/>
                  <a:gd name="T63" fmla="*/ 1 h 285"/>
                  <a:gd name="T64" fmla="*/ 1 w 246"/>
                  <a:gd name="T65" fmla="*/ 1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6" h="285">
                    <a:moveTo>
                      <a:pt x="85" y="285"/>
                    </a:moveTo>
                    <a:lnTo>
                      <a:pt x="75" y="285"/>
                    </a:lnTo>
                    <a:lnTo>
                      <a:pt x="63" y="285"/>
                    </a:lnTo>
                    <a:lnTo>
                      <a:pt x="53" y="285"/>
                    </a:lnTo>
                    <a:lnTo>
                      <a:pt x="42" y="285"/>
                    </a:lnTo>
                    <a:lnTo>
                      <a:pt x="32" y="285"/>
                    </a:lnTo>
                    <a:lnTo>
                      <a:pt x="22" y="285"/>
                    </a:lnTo>
                    <a:lnTo>
                      <a:pt x="10" y="285"/>
                    </a:lnTo>
                    <a:lnTo>
                      <a:pt x="0" y="285"/>
                    </a:lnTo>
                    <a:lnTo>
                      <a:pt x="3" y="270"/>
                    </a:lnTo>
                    <a:lnTo>
                      <a:pt x="8" y="253"/>
                    </a:lnTo>
                    <a:lnTo>
                      <a:pt x="14" y="235"/>
                    </a:lnTo>
                    <a:lnTo>
                      <a:pt x="22" y="217"/>
                    </a:lnTo>
                    <a:lnTo>
                      <a:pt x="30" y="197"/>
                    </a:lnTo>
                    <a:lnTo>
                      <a:pt x="40" y="178"/>
                    </a:lnTo>
                    <a:lnTo>
                      <a:pt x="52" y="157"/>
                    </a:lnTo>
                    <a:lnTo>
                      <a:pt x="64" y="137"/>
                    </a:lnTo>
                    <a:lnTo>
                      <a:pt x="80" y="118"/>
                    </a:lnTo>
                    <a:lnTo>
                      <a:pt x="96" y="98"/>
                    </a:lnTo>
                    <a:lnTo>
                      <a:pt x="116" y="79"/>
                    </a:lnTo>
                    <a:lnTo>
                      <a:pt x="137" y="60"/>
                    </a:lnTo>
                    <a:lnTo>
                      <a:pt x="161" y="43"/>
                    </a:lnTo>
                    <a:lnTo>
                      <a:pt x="186" y="28"/>
                    </a:lnTo>
                    <a:lnTo>
                      <a:pt x="215" y="13"/>
                    </a:lnTo>
                    <a:lnTo>
                      <a:pt x="246" y="0"/>
                    </a:lnTo>
                    <a:lnTo>
                      <a:pt x="215" y="30"/>
                    </a:lnTo>
                    <a:lnTo>
                      <a:pt x="186" y="60"/>
                    </a:lnTo>
                    <a:lnTo>
                      <a:pt x="160" y="91"/>
                    </a:lnTo>
                    <a:lnTo>
                      <a:pt x="136" y="124"/>
                    </a:lnTo>
                    <a:lnTo>
                      <a:pt x="116" y="158"/>
                    </a:lnTo>
                    <a:lnTo>
                      <a:pt x="100" y="196"/>
                    </a:lnTo>
                    <a:lnTo>
                      <a:pt x="90" y="238"/>
                    </a:lnTo>
                    <a:lnTo>
                      <a:pt x="85" y="285"/>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402" name="Freeform 71"/>
              <p:cNvSpPr/>
              <p:nvPr/>
            </p:nvSpPr>
            <p:spPr bwMode="auto">
              <a:xfrm>
                <a:off x="4389" y="4134"/>
                <a:ext cx="493" cy="199"/>
              </a:xfrm>
              <a:custGeom>
                <a:avLst/>
                <a:gdLst>
                  <a:gd name="T0" fmla="*/ 1 w 986"/>
                  <a:gd name="T1" fmla="*/ 1 h 398"/>
                  <a:gd name="T2" fmla="*/ 1 w 986"/>
                  <a:gd name="T3" fmla="*/ 1 h 398"/>
                  <a:gd name="T4" fmla="*/ 1 w 986"/>
                  <a:gd name="T5" fmla="*/ 1 h 398"/>
                  <a:gd name="T6" fmla="*/ 1 w 986"/>
                  <a:gd name="T7" fmla="*/ 1 h 398"/>
                  <a:gd name="T8" fmla="*/ 1 w 986"/>
                  <a:gd name="T9" fmla="*/ 1 h 398"/>
                  <a:gd name="T10" fmla="*/ 1 w 986"/>
                  <a:gd name="T11" fmla="*/ 1 h 398"/>
                  <a:gd name="T12" fmla="*/ 1 w 986"/>
                  <a:gd name="T13" fmla="*/ 1 h 398"/>
                  <a:gd name="T14" fmla="*/ 1 w 986"/>
                  <a:gd name="T15" fmla="*/ 1 h 398"/>
                  <a:gd name="T16" fmla="*/ 1 w 986"/>
                  <a:gd name="T17" fmla="*/ 1 h 398"/>
                  <a:gd name="T18" fmla="*/ 1 w 986"/>
                  <a:gd name="T19" fmla="*/ 1 h 398"/>
                  <a:gd name="T20" fmla="*/ 1 w 986"/>
                  <a:gd name="T21" fmla="*/ 1 h 398"/>
                  <a:gd name="T22" fmla="*/ 1 w 986"/>
                  <a:gd name="T23" fmla="*/ 1 h 398"/>
                  <a:gd name="T24" fmla="*/ 1 w 986"/>
                  <a:gd name="T25" fmla="*/ 1 h 398"/>
                  <a:gd name="T26" fmla="*/ 1 w 986"/>
                  <a:gd name="T27" fmla="*/ 1 h 398"/>
                  <a:gd name="T28" fmla="*/ 1 w 986"/>
                  <a:gd name="T29" fmla="*/ 1 h 398"/>
                  <a:gd name="T30" fmla="*/ 1 w 986"/>
                  <a:gd name="T31" fmla="*/ 1 h 398"/>
                  <a:gd name="T32" fmla="*/ 1 w 986"/>
                  <a:gd name="T33" fmla="*/ 1 h 398"/>
                  <a:gd name="T34" fmla="*/ 1 w 986"/>
                  <a:gd name="T35" fmla="*/ 1 h 398"/>
                  <a:gd name="T36" fmla="*/ 1 w 986"/>
                  <a:gd name="T37" fmla="*/ 1 h 398"/>
                  <a:gd name="T38" fmla="*/ 1 w 986"/>
                  <a:gd name="T39" fmla="*/ 1 h 398"/>
                  <a:gd name="T40" fmla="*/ 1 w 986"/>
                  <a:gd name="T41" fmla="*/ 1 h 398"/>
                  <a:gd name="T42" fmla="*/ 1 w 986"/>
                  <a:gd name="T43" fmla="*/ 1 h 398"/>
                  <a:gd name="T44" fmla="*/ 1 w 986"/>
                  <a:gd name="T45" fmla="*/ 1 h 398"/>
                  <a:gd name="T46" fmla="*/ 1 w 986"/>
                  <a:gd name="T47" fmla="*/ 1 h 398"/>
                  <a:gd name="T48" fmla="*/ 1 w 986"/>
                  <a:gd name="T49" fmla="*/ 1 h 398"/>
                  <a:gd name="T50" fmla="*/ 1 w 986"/>
                  <a:gd name="T51" fmla="*/ 1 h 398"/>
                  <a:gd name="T52" fmla="*/ 1 w 986"/>
                  <a:gd name="T53" fmla="*/ 1 h 398"/>
                  <a:gd name="T54" fmla="*/ 1 w 986"/>
                  <a:gd name="T55" fmla="*/ 1 h 398"/>
                  <a:gd name="T56" fmla="*/ 1 w 986"/>
                  <a:gd name="T57" fmla="*/ 1 h 398"/>
                  <a:gd name="T58" fmla="*/ 1 w 986"/>
                  <a:gd name="T59" fmla="*/ 1 h 398"/>
                  <a:gd name="T60" fmla="*/ 1 w 986"/>
                  <a:gd name="T61" fmla="*/ 1 h 398"/>
                  <a:gd name="T62" fmla="*/ 1 w 986"/>
                  <a:gd name="T63" fmla="*/ 1 h 398"/>
                  <a:gd name="T64" fmla="*/ 1 w 986"/>
                  <a:gd name="T65" fmla="*/ 1 h 398"/>
                  <a:gd name="T66" fmla="*/ 1 w 986"/>
                  <a:gd name="T67" fmla="*/ 1 h 398"/>
                  <a:gd name="T68" fmla="*/ 1 w 986"/>
                  <a:gd name="T69" fmla="*/ 1 h 398"/>
                  <a:gd name="T70" fmla="*/ 1 w 986"/>
                  <a:gd name="T71" fmla="*/ 1 h 398"/>
                  <a:gd name="T72" fmla="*/ 1 w 986"/>
                  <a:gd name="T73" fmla="*/ 1 h 398"/>
                  <a:gd name="T74" fmla="*/ 1 w 986"/>
                  <a:gd name="T75" fmla="*/ 1 h 398"/>
                  <a:gd name="T76" fmla="*/ 1 w 986"/>
                  <a:gd name="T77" fmla="*/ 1 h 398"/>
                  <a:gd name="T78" fmla="*/ 1 w 986"/>
                  <a:gd name="T79" fmla="*/ 1 h 398"/>
                  <a:gd name="T80" fmla="*/ 1 w 986"/>
                  <a:gd name="T81" fmla="*/ 1 h 398"/>
                  <a:gd name="T82" fmla="*/ 1 w 986"/>
                  <a:gd name="T83" fmla="*/ 1 h 398"/>
                  <a:gd name="T84" fmla="*/ 1 w 986"/>
                  <a:gd name="T85" fmla="*/ 1 h 398"/>
                  <a:gd name="T86" fmla="*/ 1 w 986"/>
                  <a:gd name="T87" fmla="*/ 1 h 398"/>
                  <a:gd name="T88" fmla="*/ 1 w 986"/>
                  <a:gd name="T89" fmla="*/ 1 h 398"/>
                  <a:gd name="T90" fmla="*/ 1 w 986"/>
                  <a:gd name="T91" fmla="*/ 1 h 398"/>
                  <a:gd name="T92" fmla="*/ 1 w 986"/>
                  <a:gd name="T93" fmla="*/ 1 h 398"/>
                  <a:gd name="T94" fmla="*/ 1 w 986"/>
                  <a:gd name="T95" fmla="*/ 1 h 398"/>
                  <a:gd name="T96" fmla="*/ 1 w 986"/>
                  <a:gd name="T97" fmla="*/ 1 h 398"/>
                  <a:gd name="T98" fmla="*/ 1 w 986"/>
                  <a:gd name="T99" fmla="*/ 1 h 398"/>
                  <a:gd name="T100" fmla="*/ 1 w 986"/>
                  <a:gd name="T101" fmla="*/ 1 h 398"/>
                  <a:gd name="T102" fmla="*/ 1 w 986"/>
                  <a:gd name="T103" fmla="*/ 1 h 398"/>
                  <a:gd name="T104" fmla="*/ 1 w 986"/>
                  <a:gd name="T105" fmla="*/ 1 h 398"/>
                  <a:gd name="T106" fmla="*/ 1 w 986"/>
                  <a:gd name="T107" fmla="*/ 1 h 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6" h="398">
                    <a:moveTo>
                      <a:pt x="901" y="398"/>
                    </a:moveTo>
                    <a:lnTo>
                      <a:pt x="867" y="398"/>
                    </a:lnTo>
                    <a:lnTo>
                      <a:pt x="829" y="398"/>
                    </a:lnTo>
                    <a:lnTo>
                      <a:pt x="789" y="398"/>
                    </a:lnTo>
                    <a:lnTo>
                      <a:pt x="747" y="396"/>
                    </a:lnTo>
                    <a:lnTo>
                      <a:pt x="702" y="396"/>
                    </a:lnTo>
                    <a:lnTo>
                      <a:pt x="656" y="394"/>
                    </a:lnTo>
                    <a:lnTo>
                      <a:pt x="608" y="393"/>
                    </a:lnTo>
                    <a:lnTo>
                      <a:pt x="561" y="392"/>
                    </a:lnTo>
                    <a:lnTo>
                      <a:pt x="513" y="389"/>
                    </a:lnTo>
                    <a:lnTo>
                      <a:pt x="467" y="388"/>
                    </a:lnTo>
                    <a:lnTo>
                      <a:pt x="421" y="386"/>
                    </a:lnTo>
                    <a:lnTo>
                      <a:pt x="376" y="384"/>
                    </a:lnTo>
                    <a:lnTo>
                      <a:pt x="334" y="383"/>
                    </a:lnTo>
                    <a:lnTo>
                      <a:pt x="294" y="380"/>
                    </a:lnTo>
                    <a:lnTo>
                      <a:pt x="258" y="378"/>
                    </a:lnTo>
                    <a:lnTo>
                      <a:pt x="225" y="377"/>
                    </a:lnTo>
                    <a:lnTo>
                      <a:pt x="210" y="376"/>
                    </a:lnTo>
                    <a:lnTo>
                      <a:pt x="194" y="376"/>
                    </a:lnTo>
                    <a:lnTo>
                      <a:pt x="179" y="374"/>
                    </a:lnTo>
                    <a:lnTo>
                      <a:pt x="163" y="373"/>
                    </a:lnTo>
                    <a:lnTo>
                      <a:pt x="148" y="373"/>
                    </a:lnTo>
                    <a:lnTo>
                      <a:pt x="132" y="372"/>
                    </a:lnTo>
                    <a:lnTo>
                      <a:pt x="117" y="372"/>
                    </a:lnTo>
                    <a:lnTo>
                      <a:pt x="102" y="372"/>
                    </a:lnTo>
                    <a:lnTo>
                      <a:pt x="81" y="334"/>
                    </a:lnTo>
                    <a:lnTo>
                      <a:pt x="64" y="289"/>
                    </a:lnTo>
                    <a:lnTo>
                      <a:pt x="48" y="241"/>
                    </a:lnTo>
                    <a:lnTo>
                      <a:pt x="35" y="190"/>
                    </a:lnTo>
                    <a:lnTo>
                      <a:pt x="23" y="142"/>
                    </a:lnTo>
                    <a:lnTo>
                      <a:pt x="14" y="97"/>
                    </a:lnTo>
                    <a:lnTo>
                      <a:pt x="6" y="57"/>
                    </a:lnTo>
                    <a:lnTo>
                      <a:pt x="0" y="27"/>
                    </a:lnTo>
                    <a:lnTo>
                      <a:pt x="12" y="62"/>
                    </a:lnTo>
                    <a:lnTo>
                      <a:pt x="26" y="100"/>
                    </a:lnTo>
                    <a:lnTo>
                      <a:pt x="42" y="140"/>
                    </a:lnTo>
                    <a:lnTo>
                      <a:pt x="59" y="181"/>
                    </a:lnTo>
                    <a:lnTo>
                      <a:pt x="77" y="220"/>
                    </a:lnTo>
                    <a:lnTo>
                      <a:pt x="95" y="256"/>
                    </a:lnTo>
                    <a:lnTo>
                      <a:pt x="110" y="287"/>
                    </a:lnTo>
                    <a:lnTo>
                      <a:pt x="124" y="311"/>
                    </a:lnTo>
                    <a:lnTo>
                      <a:pt x="130" y="283"/>
                    </a:lnTo>
                    <a:lnTo>
                      <a:pt x="139" y="257"/>
                    </a:lnTo>
                    <a:lnTo>
                      <a:pt x="147" y="234"/>
                    </a:lnTo>
                    <a:lnTo>
                      <a:pt x="157" y="211"/>
                    </a:lnTo>
                    <a:lnTo>
                      <a:pt x="170" y="190"/>
                    </a:lnTo>
                    <a:lnTo>
                      <a:pt x="185" y="170"/>
                    </a:lnTo>
                    <a:lnTo>
                      <a:pt x="204" y="152"/>
                    </a:lnTo>
                    <a:lnTo>
                      <a:pt x="227" y="135"/>
                    </a:lnTo>
                    <a:lnTo>
                      <a:pt x="215" y="157"/>
                    </a:lnTo>
                    <a:lnTo>
                      <a:pt x="202" y="184"/>
                    </a:lnTo>
                    <a:lnTo>
                      <a:pt x="191" y="214"/>
                    </a:lnTo>
                    <a:lnTo>
                      <a:pt x="185" y="248"/>
                    </a:lnTo>
                    <a:lnTo>
                      <a:pt x="182" y="281"/>
                    </a:lnTo>
                    <a:lnTo>
                      <a:pt x="188" y="313"/>
                    </a:lnTo>
                    <a:lnTo>
                      <a:pt x="201" y="343"/>
                    </a:lnTo>
                    <a:lnTo>
                      <a:pt x="225" y="370"/>
                    </a:lnTo>
                    <a:lnTo>
                      <a:pt x="250" y="343"/>
                    </a:lnTo>
                    <a:lnTo>
                      <a:pt x="271" y="305"/>
                    </a:lnTo>
                    <a:lnTo>
                      <a:pt x="285" y="260"/>
                    </a:lnTo>
                    <a:lnTo>
                      <a:pt x="292" y="211"/>
                    </a:lnTo>
                    <a:lnTo>
                      <a:pt x="291" y="158"/>
                    </a:lnTo>
                    <a:lnTo>
                      <a:pt x="282" y="105"/>
                    </a:lnTo>
                    <a:lnTo>
                      <a:pt x="264" y="54"/>
                    </a:lnTo>
                    <a:lnTo>
                      <a:pt x="238" y="8"/>
                    </a:lnTo>
                    <a:lnTo>
                      <a:pt x="262" y="34"/>
                    </a:lnTo>
                    <a:lnTo>
                      <a:pt x="282" y="63"/>
                    </a:lnTo>
                    <a:lnTo>
                      <a:pt x="300" y="95"/>
                    </a:lnTo>
                    <a:lnTo>
                      <a:pt x="315" y="130"/>
                    </a:lnTo>
                    <a:lnTo>
                      <a:pt x="325" y="168"/>
                    </a:lnTo>
                    <a:lnTo>
                      <a:pt x="333" y="211"/>
                    </a:lnTo>
                    <a:lnTo>
                      <a:pt x="339" y="258"/>
                    </a:lnTo>
                    <a:lnTo>
                      <a:pt x="340" y="309"/>
                    </a:lnTo>
                    <a:lnTo>
                      <a:pt x="354" y="288"/>
                    </a:lnTo>
                    <a:lnTo>
                      <a:pt x="370" y="266"/>
                    </a:lnTo>
                    <a:lnTo>
                      <a:pt x="388" y="244"/>
                    </a:lnTo>
                    <a:lnTo>
                      <a:pt x="409" y="222"/>
                    </a:lnTo>
                    <a:lnTo>
                      <a:pt x="430" y="203"/>
                    </a:lnTo>
                    <a:lnTo>
                      <a:pt x="451" y="184"/>
                    </a:lnTo>
                    <a:lnTo>
                      <a:pt x="471" y="170"/>
                    </a:lnTo>
                    <a:lnTo>
                      <a:pt x="492" y="160"/>
                    </a:lnTo>
                    <a:lnTo>
                      <a:pt x="483" y="180"/>
                    </a:lnTo>
                    <a:lnTo>
                      <a:pt x="469" y="203"/>
                    </a:lnTo>
                    <a:lnTo>
                      <a:pt x="452" y="227"/>
                    </a:lnTo>
                    <a:lnTo>
                      <a:pt x="433" y="251"/>
                    </a:lnTo>
                    <a:lnTo>
                      <a:pt x="415" y="275"/>
                    </a:lnTo>
                    <a:lnTo>
                      <a:pt x="399" y="297"/>
                    </a:lnTo>
                    <a:lnTo>
                      <a:pt x="387" y="318"/>
                    </a:lnTo>
                    <a:lnTo>
                      <a:pt x="380" y="334"/>
                    </a:lnTo>
                    <a:lnTo>
                      <a:pt x="388" y="339"/>
                    </a:lnTo>
                    <a:lnTo>
                      <a:pt x="396" y="343"/>
                    </a:lnTo>
                    <a:lnTo>
                      <a:pt x="407" y="348"/>
                    </a:lnTo>
                    <a:lnTo>
                      <a:pt x="418" y="353"/>
                    </a:lnTo>
                    <a:lnTo>
                      <a:pt x="431" y="356"/>
                    </a:lnTo>
                    <a:lnTo>
                      <a:pt x="444" y="360"/>
                    </a:lnTo>
                    <a:lnTo>
                      <a:pt x="458" y="361"/>
                    </a:lnTo>
                    <a:lnTo>
                      <a:pt x="471" y="360"/>
                    </a:lnTo>
                    <a:lnTo>
                      <a:pt x="470" y="326"/>
                    </a:lnTo>
                    <a:lnTo>
                      <a:pt x="464" y="285"/>
                    </a:lnTo>
                    <a:lnTo>
                      <a:pt x="454" y="240"/>
                    </a:lnTo>
                    <a:lnTo>
                      <a:pt x="440" y="192"/>
                    </a:lnTo>
                    <a:lnTo>
                      <a:pt x="423" y="146"/>
                    </a:lnTo>
                    <a:lnTo>
                      <a:pt x="401" y="102"/>
                    </a:lnTo>
                    <a:lnTo>
                      <a:pt x="375" y="65"/>
                    </a:lnTo>
                    <a:lnTo>
                      <a:pt x="346" y="36"/>
                    </a:lnTo>
                    <a:lnTo>
                      <a:pt x="375" y="57"/>
                    </a:lnTo>
                    <a:lnTo>
                      <a:pt x="400" y="79"/>
                    </a:lnTo>
                    <a:lnTo>
                      <a:pt x="423" y="102"/>
                    </a:lnTo>
                    <a:lnTo>
                      <a:pt x="444"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4" y="10"/>
                    </a:lnTo>
                    <a:lnTo>
                      <a:pt x="490" y="39"/>
                    </a:lnTo>
                    <a:lnTo>
                      <a:pt x="506" y="70"/>
                    </a:lnTo>
                    <a:lnTo>
                      <a:pt x="520" y="106"/>
                    </a:lnTo>
                    <a:lnTo>
                      <a:pt x="531" y="145"/>
                    </a:lnTo>
                    <a:lnTo>
                      <a:pt x="539" y="188"/>
                    </a:lnTo>
                    <a:lnTo>
                      <a:pt x="542" y="236"/>
                    </a:lnTo>
                    <a:lnTo>
                      <a:pt x="538" y="290"/>
                    </a:lnTo>
                    <a:lnTo>
                      <a:pt x="527" y="349"/>
                    </a:lnTo>
                    <a:lnTo>
                      <a:pt x="553" y="321"/>
                    </a:lnTo>
                    <a:lnTo>
                      <a:pt x="576" y="288"/>
                    </a:lnTo>
                    <a:lnTo>
                      <a:pt x="595" y="251"/>
                    </a:lnTo>
                    <a:lnTo>
                      <a:pt x="606" y="211"/>
                    </a:lnTo>
                    <a:lnTo>
                      <a:pt x="608" y="168"/>
                    </a:lnTo>
                    <a:lnTo>
                      <a:pt x="603" y="125"/>
                    </a:lnTo>
                    <a:lnTo>
                      <a:pt x="584" y="83"/>
                    </a:lnTo>
                    <a:lnTo>
                      <a:pt x="552" y="42"/>
                    </a:lnTo>
                    <a:lnTo>
                      <a:pt x="567" y="50"/>
                    </a:lnTo>
                    <a:lnTo>
                      <a:pt x="582" y="59"/>
                    </a:lnTo>
                    <a:lnTo>
                      <a:pt x="597" y="69"/>
                    </a:lnTo>
                    <a:lnTo>
                      <a:pt x="611" y="80"/>
                    </a:lnTo>
                    <a:lnTo>
                      <a:pt x="622" y="95"/>
                    </a:lnTo>
                    <a:lnTo>
                      <a:pt x="633" y="113"/>
                    </a:lnTo>
                    <a:lnTo>
                      <a:pt x="642" y="134"/>
                    </a:lnTo>
                    <a:lnTo>
                      <a:pt x="648" y="158"/>
                    </a:lnTo>
                    <a:lnTo>
                      <a:pt x="651" y="120"/>
                    </a:lnTo>
                    <a:lnTo>
                      <a:pt x="651" y="75"/>
                    </a:lnTo>
                    <a:lnTo>
                      <a:pt x="649" y="32"/>
                    </a:lnTo>
                    <a:lnTo>
                      <a:pt x="645" y="0"/>
                    </a:lnTo>
                    <a:lnTo>
                      <a:pt x="656" y="38"/>
                    </a:lnTo>
                    <a:lnTo>
                      <a:pt x="661" y="82"/>
                    </a:lnTo>
                    <a:lnTo>
                      <a:pt x="663" y="129"/>
                    </a:lnTo>
                    <a:lnTo>
                      <a:pt x="660" y="178"/>
                    </a:lnTo>
                    <a:lnTo>
                      <a:pt x="652" y="228"/>
                    </a:lnTo>
                    <a:lnTo>
                      <a:pt x="642" y="276"/>
                    </a:lnTo>
                    <a:lnTo>
                      <a:pt x="627" y="320"/>
                    </a:lnTo>
                    <a:lnTo>
                      <a:pt x="610" y="360"/>
                    </a:lnTo>
                    <a:lnTo>
                      <a:pt x="636" y="330"/>
                    </a:lnTo>
                    <a:lnTo>
                      <a:pt x="659" y="295"/>
                    </a:lnTo>
                    <a:lnTo>
                      <a:pt x="680" y="255"/>
                    </a:lnTo>
                    <a:lnTo>
                      <a:pt x="697" y="212"/>
                    </a:lnTo>
                    <a:lnTo>
                      <a:pt x="711" y="167"/>
                    </a:lnTo>
                    <a:lnTo>
                      <a:pt x="722" y="122"/>
                    </a:lnTo>
                    <a:lnTo>
                      <a:pt x="729" y="77"/>
                    </a:lnTo>
                    <a:lnTo>
                      <a:pt x="733" y="33"/>
                    </a:lnTo>
                    <a:lnTo>
                      <a:pt x="741" y="87"/>
                    </a:lnTo>
                    <a:lnTo>
                      <a:pt x="745" y="147"/>
                    </a:lnTo>
                    <a:lnTo>
                      <a:pt x="743" y="210"/>
                    </a:lnTo>
                    <a:lnTo>
                      <a:pt x="730" y="268"/>
                    </a:lnTo>
                    <a:lnTo>
                      <a:pt x="743" y="252"/>
                    </a:lnTo>
                    <a:lnTo>
                      <a:pt x="757" y="232"/>
                    </a:lnTo>
                    <a:lnTo>
                      <a:pt x="771" y="206"/>
                    </a:lnTo>
                    <a:lnTo>
                      <a:pt x="785" y="180"/>
                    </a:lnTo>
                    <a:lnTo>
                      <a:pt x="797" y="153"/>
                    </a:lnTo>
                    <a:lnTo>
                      <a:pt x="809" y="129"/>
                    </a:lnTo>
                    <a:lnTo>
                      <a:pt x="817" y="108"/>
                    </a:lnTo>
                    <a:lnTo>
                      <a:pt x="821" y="93"/>
                    </a:lnTo>
                    <a:lnTo>
                      <a:pt x="819" y="117"/>
                    </a:lnTo>
                    <a:lnTo>
                      <a:pt x="813" y="144"/>
                    </a:lnTo>
                    <a:lnTo>
                      <a:pt x="805" y="174"/>
                    </a:lnTo>
                    <a:lnTo>
                      <a:pt x="795" y="204"/>
                    </a:lnTo>
                    <a:lnTo>
                      <a:pt x="781" y="235"/>
                    </a:lnTo>
                    <a:lnTo>
                      <a:pt x="765" y="265"/>
                    </a:lnTo>
                    <a:lnTo>
                      <a:pt x="747" y="295"/>
                    </a:lnTo>
                    <a:lnTo>
                      <a:pt x="726" y="324"/>
                    </a:lnTo>
                    <a:lnTo>
                      <a:pt x="752" y="306"/>
                    </a:lnTo>
                    <a:lnTo>
                      <a:pt x="778" y="286"/>
                    </a:lnTo>
                    <a:lnTo>
                      <a:pt x="803" y="263"/>
                    </a:lnTo>
                    <a:lnTo>
                      <a:pt x="827" y="236"/>
                    </a:lnTo>
                    <a:lnTo>
                      <a:pt x="849" y="207"/>
                    </a:lnTo>
                    <a:lnTo>
                      <a:pt x="870" y="177"/>
                    </a:lnTo>
                    <a:lnTo>
                      <a:pt x="887" y="146"/>
                    </a:lnTo>
                    <a:lnTo>
                      <a:pt x="902" y="114"/>
                    </a:lnTo>
                    <a:lnTo>
                      <a:pt x="896" y="139"/>
                    </a:lnTo>
                    <a:lnTo>
                      <a:pt x="891" y="166"/>
                    </a:lnTo>
                    <a:lnTo>
                      <a:pt x="882" y="193"/>
                    </a:lnTo>
                    <a:lnTo>
                      <a:pt x="873" y="220"/>
                    </a:lnTo>
                    <a:lnTo>
                      <a:pt x="862" y="247"/>
                    </a:lnTo>
                    <a:lnTo>
                      <a:pt x="849" y="271"/>
                    </a:lnTo>
                    <a:lnTo>
                      <a:pt x="835" y="295"/>
                    </a:lnTo>
                    <a:lnTo>
                      <a:pt x="819" y="317"/>
                    </a:lnTo>
                    <a:lnTo>
                      <a:pt x="849" y="297"/>
                    </a:lnTo>
                    <a:lnTo>
                      <a:pt x="877" y="271"/>
                    </a:lnTo>
                    <a:lnTo>
                      <a:pt x="902" y="237"/>
                    </a:lnTo>
                    <a:lnTo>
                      <a:pt x="925" y="200"/>
                    </a:lnTo>
                    <a:lnTo>
                      <a:pt x="945" y="161"/>
                    </a:lnTo>
                    <a:lnTo>
                      <a:pt x="962" y="122"/>
                    </a:lnTo>
                    <a:lnTo>
                      <a:pt x="976" y="83"/>
                    </a:lnTo>
                    <a:lnTo>
                      <a:pt x="986" y="46"/>
                    </a:lnTo>
                    <a:lnTo>
                      <a:pt x="980" y="86"/>
                    </a:lnTo>
                    <a:lnTo>
                      <a:pt x="979" y="128"/>
                    </a:lnTo>
                    <a:lnTo>
                      <a:pt x="980" y="169"/>
                    </a:lnTo>
                    <a:lnTo>
                      <a:pt x="984" y="210"/>
                    </a:lnTo>
                    <a:lnTo>
                      <a:pt x="986" y="247"/>
                    </a:lnTo>
                    <a:lnTo>
                      <a:pt x="986" y="282"/>
                    </a:lnTo>
                    <a:lnTo>
                      <a:pt x="983" y="312"/>
                    </a:lnTo>
                    <a:lnTo>
                      <a:pt x="975" y="339"/>
                    </a:lnTo>
                    <a:lnTo>
                      <a:pt x="901" y="398"/>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grpSp>
        <p:grpSp>
          <p:nvGrpSpPr>
            <p:cNvPr id="10268" name="Group 72"/>
            <p:cNvGrpSpPr/>
            <p:nvPr/>
          </p:nvGrpSpPr>
          <p:grpSpPr bwMode="auto">
            <a:xfrm>
              <a:off x="1344" y="4105"/>
              <a:ext cx="1479" cy="215"/>
              <a:chOff x="3452" y="4125"/>
              <a:chExt cx="1479" cy="215"/>
            </a:xfrm>
          </p:grpSpPr>
          <p:sp>
            <p:nvSpPr>
              <p:cNvPr id="10337" name="Freeform 73"/>
              <p:cNvSpPr/>
              <p:nvPr/>
            </p:nvSpPr>
            <p:spPr bwMode="auto">
              <a:xfrm>
                <a:off x="3592" y="4158"/>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2" y="8"/>
                    </a:lnTo>
                    <a:lnTo>
                      <a:pt x="27" y="4"/>
                    </a:lnTo>
                    <a:lnTo>
                      <a:pt x="21" y="0"/>
                    </a:lnTo>
                    <a:lnTo>
                      <a:pt x="14" y="0"/>
                    </a:lnTo>
                    <a:lnTo>
                      <a:pt x="9" y="1"/>
                    </a:lnTo>
                    <a:lnTo>
                      <a:pt x="4" y="6"/>
                    </a:lnTo>
                    <a:lnTo>
                      <a:pt x="0" y="12"/>
                    </a:lnTo>
                    <a:lnTo>
                      <a:pt x="0" y="19"/>
                    </a:lnTo>
                    <a:lnTo>
                      <a:pt x="3" y="24"/>
                    </a:lnTo>
                    <a:lnTo>
                      <a:pt x="7" y="29"/>
                    </a:lnTo>
                    <a:lnTo>
                      <a:pt x="13" y="32"/>
                    </a:lnTo>
                    <a:lnTo>
                      <a:pt x="20" y="32"/>
                    </a:lnTo>
                    <a:lnTo>
                      <a:pt x="26" y="30"/>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8" name="Freeform 74"/>
              <p:cNvSpPr/>
              <p:nvPr/>
            </p:nvSpPr>
            <p:spPr bwMode="auto">
              <a:xfrm>
                <a:off x="3668" y="4235"/>
                <a:ext cx="16" cy="16"/>
              </a:xfrm>
              <a:custGeom>
                <a:avLst/>
                <a:gdLst>
                  <a:gd name="T0" fmla="*/ 0 w 34"/>
                  <a:gd name="T1" fmla="*/ 1 h 32"/>
                  <a:gd name="T2" fmla="*/ 0 w 34"/>
                  <a:gd name="T3" fmla="*/ 1 h 32"/>
                  <a:gd name="T4" fmla="*/ 0 w 34"/>
                  <a:gd name="T5" fmla="*/ 1 h 32"/>
                  <a:gd name="T6" fmla="*/ 0 w 34"/>
                  <a:gd name="T7" fmla="*/ 1 h 32"/>
                  <a:gd name="T8" fmla="*/ 0 w 34"/>
                  <a:gd name="T9" fmla="*/ 0 h 32"/>
                  <a:gd name="T10" fmla="*/ 0 w 34"/>
                  <a:gd name="T11" fmla="*/ 0 h 32"/>
                  <a:gd name="T12" fmla="*/ 0 w 34"/>
                  <a:gd name="T13" fmla="*/ 1 h 32"/>
                  <a:gd name="T14" fmla="*/ 0 w 34"/>
                  <a:gd name="T15" fmla="*/ 1 h 32"/>
                  <a:gd name="T16" fmla="*/ 0 w 34"/>
                  <a:gd name="T17" fmla="*/ 1 h 32"/>
                  <a:gd name="T18" fmla="*/ 0 w 34"/>
                  <a:gd name="T19" fmla="*/ 1 h 32"/>
                  <a:gd name="T20" fmla="*/ 0 w 34"/>
                  <a:gd name="T21" fmla="*/ 1 h 32"/>
                  <a:gd name="T22" fmla="*/ 0 w 34"/>
                  <a:gd name="T23" fmla="*/ 1 h 32"/>
                  <a:gd name="T24" fmla="*/ 0 w 34"/>
                  <a:gd name="T25" fmla="*/ 1 h 32"/>
                  <a:gd name="T26" fmla="*/ 0 w 34"/>
                  <a:gd name="T27" fmla="*/ 1 h 32"/>
                  <a:gd name="T28" fmla="*/ 0 w 34"/>
                  <a:gd name="T29" fmla="*/ 1 h 32"/>
                  <a:gd name="T30" fmla="*/ 0 w 34"/>
                  <a:gd name="T31" fmla="*/ 1 h 32"/>
                  <a:gd name="T32" fmla="*/ 0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3"/>
                    </a:lnTo>
                    <a:lnTo>
                      <a:pt x="31" y="8"/>
                    </a:lnTo>
                    <a:lnTo>
                      <a:pt x="27" y="3"/>
                    </a:lnTo>
                    <a:lnTo>
                      <a:pt x="21" y="0"/>
                    </a:lnTo>
                    <a:lnTo>
                      <a:pt x="14" y="0"/>
                    </a:lnTo>
                    <a:lnTo>
                      <a:pt x="8" y="2"/>
                    </a:lnTo>
                    <a:lnTo>
                      <a:pt x="4" y="6"/>
                    </a:lnTo>
                    <a:lnTo>
                      <a:pt x="0" y="12"/>
                    </a:lnTo>
                    <a:lnTo>
                      <a:pt x="0" y="18"/>
                    </a:lnTo>
                    <a:lnTo>
                      <a:pt x="3" y="24"/>
                    </a:lnTo>
                    <a:lnTo>
                      <a:pt x="7" y="28"/>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9" name="Freeform 75"/>
              <p:cNvSpPr/>
              <p:nvPr/>
            </p:nvSpPr>
            <p:spPr bwMode="auto">
              <a:xfrm>
                <a:off x="3668" y="4194"/>
                <a:ext cx="16" cy="17"/>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1 h 32"/>
                  <a:gd name="T14" fmla="*/ 0 w 33"/>
                  <a:gd name="T15" fmla="*/ 1 h 32"/>
                  <a:gd name="T16" fmla="*/ 0 w 33"/>
                  <a:gd name="T17" fmla="*/ 1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19"/>
                    </a:moveTo>
                    <a:lnTo>
                      <a:pt x="33" y="13"/>
                    </a:lnTo>
                    <a:lnTo>
                      <a:pt x="30" y="7"/>
                    </a:lnTo>
                    <a:lnTo>
                      <a:pt x="26" y="2"/>
                    </a:lnTo>
                    <a:lnTo>
                      <a:pt x="20" y="0"/>
                    </a:lnTo>
                    <a:lnTo>
                      <a:pt x="13" y="0"/>
                    </a:lnTo>
                    <a:lnTo>
                      <a:pt x="7" y="1"/>
                    </a:lnTo>
                    <a:lnTo>
                      <a:pt x="3" y="6"/>
                    </a:lnTo>
                    <a:lnTo>
                      <a:pt x="0" y="11"/>
                    </a:lnTo>
                    <a:lnTo>
                      <a:pt x="0" y="18"/>
                    </a:lnTo>
                    <a:lnTo>
                      <a:pt x="1" y="24"/>
                    </a:lnTo>
                    <a:lnTo>
                      <a:pt x="6" y="29"/>
                    </a:lnTo>
                    <a:lnTo>
                      <a:pt x="12" y="32"/>
                    </a:lnTo>
                    <a:lnTo>
                      <a:pt x="19" y="32"/>
                    </a:lnTo>
                    <a:lnTo>
                      <a:pt x="25" y="30"/>
                    </a:lnTo>
                    <a:lnTo>
                      <a:pt x="29" y="25"/>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0" name="Freeform 76"/>
              <p:cNvSpPr/>
              <p:nvPr/>
            </p:nvSpPr>
            <p:spPr bwMode="auto">
              <a:xfrm>
                <a:off x="3671" y="4153"/>
                <a:ext cx="16" cy="17"/>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6" y="3"/>
                    </a:lnTo>
                    <a:lnTo>
                      <a:pt x="20" y="0"/>
                    </a:lnTo>
                    <a:lnTo>
                      <a:pt x="14" y="0"/>
                    </a:lnTo>
                    <a:lnTo>
                      <a:pt x="8" y="1"/>
                    </a:lnTo>
                    <a:lnTo>
                      <a:pt x="4" y="6"/>
                    </a:lnTo>
                    <a:lnTo>
                      <a:pt x="0" y="11"/>
                    </a:lnTo>
                    <a:lnTo>
                      <a:pt x="0" y="18"/>
                    </a:lnTo>
                    <a:lnTo>
                      <a:pt x="1" y="24"/>
                    </a:lnTo>
                    <a:lnTo>
                      <a:pt x="6" y="29"/>
                    </a:lnTo>
                    <a:lnTo>
                      <a:pt x="12" y="32"/>
                    </a:lnTo>
                    <a:lnTo>
                      <a:pt x="19" y="32"/>
                    </a:lnTo>
                    <a:lnTo>
                      <a:pt x="24" y="30"/>
                    </a:lnTo>
                    <a:lnTo>
                      <a:pt x="29" y="25"/>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1" name="Freeform 77"/>
              <p:cNvSpPr/>
              <p:nvPr/>
            </p:nvSpPr>
            <p:spPr bwMode="auto">
              <a:xfrm>
                <a:off x="3772" y="4256"/>
                <a:ext cx="17" cy="16"/>
              </a:xfrm>
              <a:custGeom>
                <a:avLst/>
                <a:gdLst>
                  <a:gd name="T0" fmla="*/ 1 w 33"/>
                  <a:gd name="T1" fmla="*/ 1 h 32"/>
                  <a:gd name="T2" fmla="*/ 1 w 33"/>
                  <a:gd name="T3" fmla="*/ 1 h 32"/>
                  <a:gd name="T4" fmla="*/ 1 w 33"/>
                  <a:gd name="T5" fmla="*/ 1 h 32"/>
                  <a:gd name="T6" fmla="*/ 1 w 33"/>
                  <a:gd name="T7" fmla="*/ 1 h 32"/>
                  <a:gd name="T8" fmla="*/ 1 w 33"/>
                  <a:gd name="T9" fmla="*/ 0 h 32"/>
                  <a:gd name="T10" fmla="*/ 1 w 33"/>
                  <a:gd name="T11" fmla="*/ 0 h 32"/>
                  <a:gd name="T12" fmla="*/ 1 w 33"/>
                  <a:gd name="T13" fmla="*/ 1 h 32"/>
                  <a:gd name="T14" fmla="*/ 1 w 33"/>
                  <a:gd name="T15" fmla="*/ 1 h 32"/>
                  <a:gd name="T16" fmla="*/ 0 w 33"/>
                  <a:gd name="T17" fmla="*/ 1 h 32"/>
                  <a:gd name="T18" fmla="*/ 0 w 33"/>
                  <a:gd name="T19" fmla="*/ 1 h 32"/>
                  <a:gd name="T20" fmla="*/ 1 w 33"/>
                  <a:gd name="T21" fmla="*/ 1 h 32"/>
                  <a:gd name="T22" fmla="*/ 1 w 33"/>
                  <a:gd name="T23" fmla="*/ 1 h 32"/>
                  <a:gd name="T24" fmla="*/ 1 w 33"/>
                  <a:gd name="T25" fmla="*/ 1 h 32"/>
                  <a:gd name="T26" fmla="*/ 1 w 33"/>
                  <a:gd name="T27" fmla="*/ 1 h 32"/>
                  <a:gd name="T28" fmla="*/ 1 w 33"/>
                  <a:gd name="T29" fmla="*/ 1 h 32"/>
                  <a:gd name="T30" fmla="*/ 1 w 33"/>
                  <a:gd name="T31" fmla="*/ 1 h 32"/>
                  <a:gd name="T32" fmla="*/ 1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20"/>
                    </a:moveTo>
                    <a:lnTo>
                      <a:pt x="33" y="14"/>
                    </a:lnTo>
                    <a:lnTo>
                      <a:pt x="31" y="8"/>
                    </a:lnTo>
                    <a:lnTo>
                      <a:pt x="26" y="4"/>
                    </a:lnTo>
                    <a:lnTo>
                      <a:pt x="20" y="0"/>
                    </a:lnTo>
                    <a:lnTo>
                      <a:pt x="14" y="0"/>
                    </a:lnTo>
                    <a:lnTo>
                      <a:pt x="8" y="1"/>
                    </a:lnTo>
                    <a:lnTo>
                      <a:pt x="3" y="6"/>
                    </a:lnTo>
                    <a:lnTo>
                      <a:pt x="0" y="12"/>
                    </a:lnTo>
                    <a:lnTo>
                      <a:pt x="0" y="19"/>
                    </a:lnTo>
                    <a:lnTo>
                      <a:pt x="2" y="24"/>
                    </a:lnTo>
                    <a:lnTo>
                      <a:pt x="7" y="29"/>
                    </a:lnTo>
                    <a:lnTo>
                      <a:pt x="12" y="32"/>
                    </a:lnTo>
                    <a:lnTo>
                      <a:pt x="19" y="32"/>
                    </a:lnTo>
                    <a:lnTo>
                      <a:pt x="25" y="30"/>
                    </a:lnTo>
                    <a:lnTo>
                      <a:pt x="30" y="26"/>
                    </a:ln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2" name="Freeform 78"/>
              <p:cNvSpPr/>
              <p:nvPr/>
            </p:nvSpPr>
            <p:spPr bwMode="auto">
              <a:xfrm>
                <a:off x="3768" y="4216"/>
                <a:ext cx="17" cy="16"/>
              </a:xfrm>
              <a:custGeom>
                <a:avLst/>
                <a:gdLst>
                  <a:gd name="T0" fmla="*/ 1 w 32"/>
                  <a:gd name="T1" fmla="*/ 0 h 33"/>
                  <a:gd name="T2" fmla="*/ 1 w 32"/>
                  <a:gd name="T3" fmla="*/ 0 h 33"/>
                  <a:gd name="T4" fmla="*/ 1 w 32"/>
                  <a:gd name="T5" fmla="*/ 0 h 33"/>
                  <a:gd name="T6" fmla="*/ 1 w 32"/>
                  <a:gd name="T7" fmla="*/ 0 h 33"/>
                  <a:gd name="T8" fmla="*/ 1 w 32"/>
                  <a:gd name="T9" fmla="*/ 0 h 33"/>
                  <a:gd name="T10" fmla="*/ 1 w 32"/>
                  <a:gd name="T11" fmla="*/ 0 h 33"/>
                  <a:gd name="T12" fmla="*/ 1 w 32"/>
                  <a:gd name="T13" fmla="*/ 0 h 33"/>
                  <a:gd name="T14" fmla="*/ 1 w 32"/>
                  <a:gd name="T15" fmla="*/ 0 h 33"/>
                  <a:gd name="T16" fmla="*/ 0 w 32"/>
                  <a:gd name="T17" fmla="*/ 0 h 33"/>
                  <a:gd name="T18" fmla="*/ 0 w 32"/>
                  <a:gd name="T19" fmla="*/ 0 h 33"/>
                  <a:gd name="T20" fmla="*/ 1 w 32"/>
                  <a:gd name="T21" fmla="*/ 0 h 33"/>
                  <a:gd name="T22" fmla="*/ 1 w 32"/>
                  <a:gd name="T23" fmla="*/ 0 h 33"/>
                  <a:gd name="T24" fmla="*/ 1 w 32"/>
                  <a:gd name="T25" fmla="*/ 0 h 33"/>
                  <a:gd name="T26" fmla="*/ 1 w 32"/>
                  <a:gd name="T27" fmla="*/ 0 h 33"/>
                  <a:gd name="T28" fmla="*/ 1 w 32"/>
                  <a:gd name="T29" fmla="*/ 0 h 33"/>
                  <a:gd name="T30" fmla="*/ 1 w 32"/>
                  <a:gd name="T31" fmla="*/ 0 h 33"/>
                  <a:gd name="T32" fmla="*/ 1 w 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1" y="9"/>
                    </a:lnTo>
                    <a:lnTo>
                      <a:pt x="26" y="4"/>
                    </a:lnTo>
                    <a:lnTo>
                      <a:pt x="21" y="0"/>
                    </a:lnTo>
                    <a:lnTo>
                      <a:pt x="14" y="0"/>
                    </a:lnTo>
                    <a:lnTo>
                      <a:pt x="8" y="3"/>
                    </a:lnTo>
                    <a:lnTo>
                      <a:pt x="3" y="7"/>
                    </a:lnTo>
                    <a:lnTo>
                      <a:pt x="0" y="13"/>
                    </a:lnTo>
                    <a:lnTo>
                      <a:pt x="0" y="20"/>
                    </a:lnTo>
                    <a:lnTo>
                      <a:pt x="2" y="26"/>
                    </a:lnTo>
                    <a:lnTo>
                      <a:pt x="7" y="30"/>
                    </a:lnTo>
                    <a:lnTo>
                      <a:pt x="13" y="33"/>
                    </a:lnTo>
                    <a:lnTo>
                      <a:pt x="18" y="33"/>
                    </a:lnTo>
                    <a:lnTo>
                      <a:pt x="24" y="32"/>
                    </a:lnTo>
                    <a:lnTo>
                      <a:pt x="29"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3" name="Freeform 79"/>
              <p:cNvSpPr/>
              <p:nvPr/>
            </p:nvSpPr>
            <p:spPr bwMode="auto">
              <a:xfrm>
                <a:off x="3774" y="4175"/>
                <a:ext cx="16" cy="17"/>
              </a:xfrm>
              <a:custGeom>
                <a:avLst/>
                <a:gdLst>
                  <a:gd name="T0" fmla="*/ 0 w 33"/>
                  <a:gd name="T1" fmla="*/ 1 h 33"/>
                  <a:gd name="T2" fmla="*/ 0 w 33"/>
                  <a:gd name="T3" fmla="*/ 1 h 33"/>
                  <a:gd name="T4" fmla="*/ 0 w 33"/>
                  <a:gd name="T5" fmla="*/ 1 h 33"/>
                  <a:gd name="T6" fmla="*/ 0 w 33"/>
                  <a:gd name="T7" fmla="*/ 1 h 33"/>
                  <a:gd name="T8" fmla="*/ 0 w 33"/>
                  <a:gd name="T9" fmla="*/ 0 h 33"/>
                  <a:gd name="T10" fmla="*/ 0 w 33"/>
                  <a:gd name="T11" fmla="*/ 0 h 33"/>
                  <a:gd name="T12" fmla="*/ 0 w 33"/>
                  <a:gd name="T13" fmla="*/ 1 h 33"/>
                  <a:gd name="T14" fmla="*/ 0 w 33"/>
                  <a:gd name="T15" fmla="*/ 1 h 33"/>
                  <a:gd name="T16" fmla="*/ 0 w 33"/>
                  <a:gd name="T17" fmla="*/ 1 h 33"/>
                  <a:gd name="T18" fmla="*/ 0 w 33"/>
                  <a:gd name="T19" fmla="*/ 1 h 33"/>
                  <a:gd name="T20" fmla="*/ 0 w 33"/>
                  <a:gd name="T21" fmla="*/ 1 h 33"/>
                  <a:gd name="T22" fmla="*/ 0 w 33"/>
                  <a:gd name="T23" fmla="*/ 1 h 33"/>
                  <a:gd name="T24" fmla="*/ 0 w 33"/>
                  <a:gd name="T25" fmla="*/ 1 h 33"/>
                  <a:gd name="T26" fmla="*/ 0 w 33"/>
                  <a:gd name="T27" fmla="*/ 1 h 33"/>
                  <a:gd name="T28" fmla="*/ 0 w 33"/>
                  <a:gd name="T29" fmla="*/ 1 h 33"/>
                  <a:gd name="T30" fmla="*/ 0 w 33"/>
                  <a:gd name="T31" fmla="*/ 1 h 33"/>
                  <a:gd name="T32" fmla="*/ 0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33" y="21"/>
                    </a:moveTo>
                    <a:lnTo>
                      <a:pt x="33" y="14"/>
                    </a:lnTo>
                    <a:lnTo>
                      <a:pt x="30" y="8"/>
                    </a:lnTo>
                    <a:lnTo>
                      <a:pt x="27" y="3"/>
                    </a:lnTo>
                    <a:lnTo>
                      <a:pt x="21" y="0"/>
                    </a:lnTo>
                    <a:lnTo>
                      <a:pt x="14" y="0"/>
                    </a:lnTo>
                    <a:lnTo>
                      <a:pt x="8" y="2"/>
                    </a:lnTo>
                    <a:lnTo>
                      <a:pt x="4" y="7"/>
                    </a:lnTo>
                    <a:lnTo>
                      <a:pt x="0" y="12"/>
                    </a:lnTo>
                    <a:lnTo>
                      <a:pt x="0" y="19"/>
                    </a:lnTo>
                    <a:lnTo>
                      <a:pt x="3" y="25"/>
                    </a:lnTo>
                    <a:lnTo>
                      <a:pt x="6" y="30"/>
                    </a:lnTo>
                    <a:lnTo>
                      <a:pt x="12" y="33"/>
                    </a:lnTo>
                    <a:lnTo>
                      <a:pt x="19" y="33"/>
                    </a:lnTo>
                    <a:lnTo>
                      <a:pt x="25" y="31"/>
                    </a:lnTo>
                    <a:lnTo>
                      <a:pt x="29" y="26"/>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4" name="Freeform 80"/>
              <p:cNvSpPr/>
              <p:nvPr/>
            </p:nvSpPr>
            <p:spPr bwMode="auto">
              <a:xfrm>
                <a:off x="3789" y="4136"/>
                <a:ext cx="16" cy="17"/>
              </a:xfrm>
              <a:custGeom>
                <a:avLst/>
                <a:gdLst>
                  <a:gd name="T0" fmla="*/ 1 w 32"/>
                  <a:gd name="T1" fmla="*/ 1 h 34"/>
                  <a:gd name="T2" fmla="*/ 1 w 32"/>
                  <a:gd name="T3" fmla="*/ 1 h 34"/>
                  <a:gd name="T4" fmla="*/ 1 w 32"/>
                  <a:gd name="T5" fmla="*/ 1 h 34"/>
                  <a:gd name="T6" fmla="*/ 1 w 32"/>
                  <a:gd name="T7" fmla="*/ 1 h 34"/>
                  <a:gd name="T8" fmla="*/ 1 w 32"/>
                  <a:gd name="T9" fmla="*/ 0 h 34"/>
                  <a:gd name="T10" fmla="*/ 1 w 32"/>
                  <a:gd name="T11" fmla="*/ 0 h 34"/>
                  <a:gd name="T12" fmla="*/ 1 w 32"/>
                  <a:gd name="T13" fmla="*/ 1 h 34"/>
                  <a:gd name="T14" fmla="*/ 1 w 32"/>
                  <a:gd name="T15" fmla="*/ 1 h 34"/>
                  <a:gd name="T16" fmla="*/ 0 w 32"/>
                  <a:gd name="T17" fmla="*/ 1 h 34"/>
                  <a:gd name="T18" fmla="*/ 0 w 32"/>
                  <a:gd name="T19" fmla="*/ 1 h 34"/>
                  <a:gd name="T20" fmla="*/ 1 w 32"/>
                  <a:gd name="T21" fmla="*/ 1 h 34"/>
                  <a:gd name="T22" fmla="*/ 1 w 32"/>
                  <a:gd name="T23" fmla="*/ 1 h 34"/>
                  <a:gd name="T24" fmla="*/ 1 w 32"/>
                  <a:gd name="T25" fmla="*/ 1 h 34"/>
                  <a:gd name="T26" fmla="*/ 1 w 32"/>
                  <a:gd name="T27" fmla="*/ 1 h 34"/>
                  <a:gd name="T28" fmla="*/ 1 w 32"/>
                  <a:gd name="T29" fmla="*/ 1 h 34"/>
                  <a:gd name="T30" fmla="*/ 1 w 32"/>
                  <a:gd name="T31" fmla="*/ 1 h 34"/>
                  <a:gd name="T32" fmla="*/ 1 w 3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4">
                    <a:moveTo>
                      <a:pt x="32" y="21"/>
                    </a:moveTo>
                    <a:lnTo>
                      <a:pt x="32" y="14"/>
                    </a:lnTo>
                    <a:lnTo>
                      <a:pt x="31" y="8"/>
                    </a:lnTo>
                    <a:lnTo>
                      <a:pt x="27" y="4"/>
                    </a:lnTo>
                    <a:lnTo>
                      <a:pt x="21" y="0"/>
                    </a:lnTo>
                    <a:lnTo>
                      <a:pt x="14" y="0"/>
                    </a:lnTo>
                    <a:lnTo>
                      <a:pt x="8" y="3"/>
                    </a:lnTo>
                    <a:lnTo>
                      <a:pt x="4" y="7"/>
                    </a:lnTo>
                    <a:lnTo>
                      <a:pt x="0" y="13"/>
                    </a:lnTo>
                    <a:lnTo>
                      <a:pt x="0" y="20"/>
                    </a:lnTo>
                    <a:lnTo>
                      <a:pt x="2" y="26"/>
                    </a:lnTo>
                    <a:lnTo>
                      <a:pt x="7" y="30"/>
                    </a:lnTo>
                    <a:lnTo>
                      <a:pt x="13" y="34"/>
                    </a:lnTo>
                    <a:lnTo>
                      <a:pt x="20" y="34"/>
                    </a:lnTo>
                    <a:lnTo>
                      <a:pt x="25" y="32"/>
                    </a:lnTo>
                    <a:lnTo>
                      <a:pt x="30"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5" name="Freeform 81"/>
              <p:cNvSpPr/>
              <p:nvPr/>
            </p:nvSpPr>
            <p:spPr bwMode="auto">
              <a:xfrm>
                <a:off x="3842" y="4235"/>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1" y="8"/>
                    </a:lnTo>
                    <a:lnTo>
                      <a:pt x="27" y="3"/>
                    </a:lnTo>
                    <a:lnTo>
                      <a:pt x="21" y="0"/>
                    </a:lnTo>
                    <a:lnTo>
                      <a:pt x="14" y="0"/>
                    </a:lnTo>
                    <a:lnTo>
                      <a:pt x="8" y="2"/>
                    </a:lnTo>
                    <a:lnTo>
                      <a:pt x="4" y="7"/>
                    </a:lnTo>
                    <a:lnTo>
                      <a:pt x="0" y="12"/>
                    </a:lnTo>
                    <a:lnTo>
                      <a:pt x="0" y="18"/>
                    </a:lnTo>
                    <a:lnTo>
                      <a:pt x="3" y="24"/>
                    </a:lnTo>
                    <a:lnTo>
                      <a:pt x="7" y="29"/>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6" name="Freeform 82"/>
              <p:cNvSpPr/>
              <p:nvPr/>
            </p:nvSpPr>
            <p:spPr bwMode="auto">
              <a:xfrm>
                <a:off x="3857" y="4201"/>
                <a:ext cx="16" cy="16"/>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7" y="3"/>
                    </a:lnTo>
                    <a:lnTo>
                      <a:pt x="21" y="0"/>
                    </a:lnTo>
                    <a:lnTo>
                      <a:pt x="14" y="0"/>
                    </a:lnTo>
                    <a:lnTo>
                      <a:pt x="8" y="2"/>
                    </a:lnTo>
                    <a:lnTo>
                      <a:pt x="4" y="7"/>
                    </a:lnTo>
                    <a:lnTo>
                      <a:pt x="0" y="12"/>
                    </a:lnTo>
                    <a:lnTo>
                      <a:pt x="0" y="18"/>
                    </a:lnTo>
                    <a:lnTo>
                      <a:pt x="2" y="24"/>
                    </a:lnTo>
                    <a:lnTo>
                      <a:pt x="6" y="28"/>
                    </a:lnTo>
                    <a:lnTo>
                      <a:pt x="12" y="32"/>
                    </a:lnTo>
                    <a:lnTo>
                      <a:pt x="18" y="32"/>
                    </a:lnTo>
                    <a:lnTo>
                      <a:pt x="24" y="31"/>
                    </a:lnTo>
                    <a:lnTo>
                      <a:pt x="29" y="26"/>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7" name="Freeform 83"/>
              <p:cNvSpPr/>
              <p:nvPr/>
            </p:nvSpPr>
            <p:spPr bwMode="auto">
              <a:xfrm>
                <a:off x="3861" y="4164"/>
                <a:ext cx="16" cy="17"/>
              </a:xfrm>
              <a:custGeom>
                <a:avLst/>
                <a:gdLst>
                  <a:gd name="T0" fmla="*/ 1 w 32"/>
                  <a:gd name="T1" fmla="*/ 1 h 33"/>
                  <a:gd name="T2" fmla="*/ 1 w 32"/>
                  <a:gd name="T3" fmla="*/ 1 h 33"/>
                  <a:gd name="T4" fmla="*/ 1 w 32"/>
                  <a:gd name="T5" fmla="*/ 1 h 33"/>
                  <a:gd name="T6" fmla="*/ 1 w 32"/>
                  <a:gd name="T7" fmla="*/ 1 h 33"/>
                  <a:gd name="T8" fmla="*/ 1 w 32"/>
                  <a:gd name="T9" fmla="*/ 0 h 33"/>
                  <a:gd name="T10" fmla="*/ 1 w 32"/>
                  <a:gd name="T11" fmla="*/ 0 h 33"/>
                  <a:gd name="T12" fmla="*/ 1 w 32"/>
                  <a:gd name="T13" fmla="*/ 1 h 33"/>
                  <a:gd name="T14" fmla="*/ 1 w 32"/>
                  <a:gd name="T15" fmla="*/ 1 h 33"/>
                  <a:gd name="T16" fmla="*/ 0 w 32"/>
                  <a:gd name="T17" fmla="*/ 1 h 33"/>
                  <a:gd name="T18" fmla="*/ 0 w 32"/>
                  <a:gd name="T19" fmla="*/ 1 h 33"/>
                  <a:gd name="T20" fmla="*/ 1 w 32"/>
                  <a:gd name="T21" fmla="*/ 1 h 33"/>
                  <a:gd name="T22" fmla="*/ 1 w 32"/>
                  <a:gd name="T23" fmla="*/ 1 h 33"/>
                  <a:gd name="T24" fmla="*/ 1 w 32"/>
                  <a:gd name="T25" fmla="*/ 1 h 33"/>
                  <a:gd name="T26" fmla="*/ 1 w 32"/>
                  <a:gd name="T27" fmla="*/ 1 h 33"/>
                  <a:gd name="T28" fmla="*/ 1 w 32"/>
                  <a:gd name="T29" fmla="*/ 1 h 33"/>
                  <a:gd name="T30" fmla="*/ 1 w 32"/>
                  <a:gd name="T31" fmla="*/ 1 h 33"/>
                  <a:gd name="T32" fmla="*/ 1 w 3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0" y="8"/>
                    </a:lnTo>
                    <a:lnTo>
                      <a:pt x="27" y="3"/>
                    </a:lnTo>
                    <a:lnTo>
                      <a:pt x="21" y="0"/>
                    </a:lnTo>
                    <a:lnTo>
                      <a:pt x="14" y="0"/>
                    </a:lnTo>
                    <a:lnTo>
                      <a:pt x="8" y="2"/>
                    </a:lnTo>
                    <a:lnTo>
                      <a:pt x="4" y="7"/>
                    </a:lnTo>
                    <a:lnTo>
                      <a:pt x="0" y="13"/>
                    </a:lnTo>
                    <a:lnTo>
                      <a:pt x="0" y="19"/>
                    </a:lnTo>
                    <a:lnTo>
                      <a:pt x="2" y="25"/>
                    </a:lnTo>
                    <a:lnTo>
                      <a:pt x="6" y="30"/>
                    </a:lnTo>
                    <a:lnTo>
                      <a:pt x="12" y="33"/>
                    </a:lnTo>
                    <a:lnTo>
                      <a:pt x="19" y="33"/>
                    </a:lnTo>
                    <a:lnTo>
                      <a:pt x="24" y="31"/>
                    </a:lnTo>
                    <a:lnTo>
                      <a:pt x="29" y="26"/>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8" name="Freeform 84"/>
              <p:cNvSpPr/>
              <p:nvPr/>
            </p:nvSpPr>
            <p:spPr bwMode="auto">
              <a:xfrm>
                <a:off x="4066" y="4265"/>
                <a:ext cx="40" cy="40"/>
              </a:xfrm>
              <a:custGeom>
                <a:avLst/>
                <a:gdLst>
                  <a:gd name="T0" fmla="*/ 1 w 80"/>
                  <a:gd name="T1" fmla="*/ 0 h 80"/>
                  <a:gd name="T2" fmla="*/ 1 w 80"/>
                  <a:gd name="T3" fmla="*/ 0 h 80"/>
                  <a:gd name="T4" fmla="*/ 1 w 80"/>
                  <a:gd name="T5" fmla="*/ 1 h 80"/>
                  <a:gd name="T6" fmla="*/ 1 w 80"/>
                  <a:gd name="T7" fmla="*/ 1 h 80"/>
                  <a:gd name="T8" fmla="*/ 1 w 80"/>
                  <a:gd name="T9" fmla="*/ 1 h 80"/>
                  <a:gd name="T10" fmla="*/ 1 w 80"/>
                  <a:gd name="T11" fmla="*/ 1 h 80"/>
                  <a:gd name="T12" fmla="*/ 1 w 80"/>
                  <a:gd name="T13" fmla="*/ 1 h 80"/>
                  <a:gd name="T14" fmla="*/ 1 w 80"/>
                  <a:gd name="T15" fmla="*/ 1 h 80"/>
                  <a:gd name="T16" fmla="*/ 0 w 80"/>
                  <a:gd name="T17" fmla="*/ 1 h 80"/>
                  <a:gd name="T18" fmla="*/ 0 w 80"/>
                  <a:gd name="T19" fmla="*/ 1 h 80"/>
                  <a:gd name="T20" fmla="*/ 0 w 80"/>
                  <a:gd name="T21" fmla="*/ 1 h 80"/>
                  <a:gd name="T22" fmla="*/ 1 w 80"/>
                  <a:gd name="T23" fmla="*/ 1 h 80"/>
                  <a:gd name="T24" fmla="*/ 1 w 80"/>
                  <a:gd name="T25" fmla="*/ 1 h 80"/>
                  <a:gd name="T26" fmla="*/ 1 w 80"/>
                  <a:gd name="T27" fmla="*/ 1 h 80"/>
                  <a:gd name="T28" fmla="*/ 1 w 80"/>
                  <a:gd name="T29" fmla="*/ 1 h 80"/>
                  <a:gd name="T30" fmla="*/ 1 w 80"/>
                  <a:gd name="T31" fmla="*/ 1 h 80"/>
                  <a:gd name="T32" fmla="*/ 1 w 80"/>
                  <a:gd name="T33" fmla="*/ 1 h 80"/>
                  <a:gd name="T34" fmla="*/ 1 w 80"/>
                  <a:gd name="T35" fmla="*/ 1 h 80"/>
                  <a:gd name="T36" fmla="*/ 1 w 80"/>
                  <a:gd name="T37" fmla="*/ 1 h 80"/>
                  <a:gd name="T38" fmla="*/ 1 w 80"/>
                  <a:gd name="T39" fmla="*/ 1 h 80"/>
                  <a:gd name="T40" fmla="*/ 1 w 80"/>
                  <a:gd name="T41" fmla="*/ 1 h 80"/>
                  <a:gd name="T42" fmla="*/ 1 w 80"/>
                  <a:gd name="T43" fmla="*/ 1 h 80"/>
                  <a:gd name="T44" fmla="*/ 1 w 80"/>
                  <a:gd name="T45" fmla="*/ 1 h 80"/>
                  <a:gd name="T46" fmla="*/ 1 w 80"/>
                  <a:gd name="T47" fmla="*/ 1 h 80"/>
                  <a:gd name="T48" fmla="*/ 1 w 80"/>
                  <a:gd name="T49" fmla="*/ 1 h 80"/>
                  <a:gd name="T50" fmla="*/ 1 w 80"/>
                  <a:gd name="T51" fmla="*/ 1 h 80"/>
                  <a:gd name="T52" fmla="*/ 1 w 80"/>
                  <a:gd name="T53" fmla="*/ 1 h 80"/>
                  <a:gd name="T54" fmla="*/ 1 w 80"/>
                  <a:gd name="T55" fmla="*/ 1 h 80"/>
                  <a:gd name="T56" fmla="*/ 1 w 80"/>
                  <a:gd name="T57" fmla="*/ 1 h 80"/>
                  <a:gd name="T58" fmla="*/ 1 w 80"/>
                  <a:gd name="T59" fmla="*/ 1 h 80"/>
                  <a:gd name="T60" fmla="*/ 1 w 80"/>
                  <a:gd name="T61" fmla="*/ 1 h 80"/>
                  <a:gd name="T62" fmla="*/ 1 w 80"/>
                  <a:gd name="T63" fmla="*/ 1 h 80"/>
                  <a:gd name="T64" fmla="*/ 1 w 80"/>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80">
                    <a:moveTo>
                      <a:pt x="46" y="0"/>
                    </a:moveTo>
                    <a:lnTo>
                      <a:pt x="38" y="0"/>
                    </a:lnTo>
                    <a:lnTo>
                      <a:pt x="30" y="2"/>
                    </a:lnTo>
                    <a:lnTo>
                      <a:pt x="23" y="4"/>
                    </a:lnTo>
                    <a:lnTo>
                      <a:pt x="16" y="7"/>
                    </a:lnTo>
                    <a:lnTo>
                      <a:pt x="11" y="12"/>
                    </a:lnTo>
                    <a:lnTo>
                      <a:pt x="6" y="19"/>
                    </a:lnTo>
                    <a:lnTo>
                      <a:pt x="3" y="26"/>
                    </a:lnTo>
                    <a:lnTo>
                      <a:pt x="0" y="33"/>
                    </a:lnTo>
                    <a:lnTo>
                      <a:pt x="0" y="41"/>
                    </a:lnTo>
                    <a:lnTo>
                      <a:pt x="0" y="49"/>
                    </a:lnTo>
                    <a:lnTo>
                      <a:pt x="4" y="56"/>
                    </a:lnTo>
                    <a:lnTo>
                      <a:pt x="7" y="63"/>
                    </a:lnTo>
                    <a:lnTo>
                      <a:pt x="12" y="69"/>
                    </a:lnTo>
                    <a:lnTo>
                      <a:pt x="18" y="74"/>
                    </a:lnTo>
                    <a:lnTo>
                      <a:pt x="24" y="78"/>
                    </a:lnTo>
                    <a:lnTo>
                      <a:pt x="32" y="80"/>
                    </a:lnTo>
                    <a:lnTo>
                      <a:pt x="41" y="80"/>
                    </a:lnTo>
                    <a:lnTo>
                      <a:pt x="49" y="79"/>
                    </a:lnTo>
                    <a:lnTo>
                      <a:pt x="56" y="77"/>
                    </a:lnTo>
                    <a:lnTo>
                      <a:pt x="62" y="73"/>
                    </a:lnTo>
                    <a:lnTo>
                      <a:pt x="68" y="67"/>
                    </a:lnTo>
                    <a:lnTo>
                      <a:pt x="73" y="62"/>
                    </a:lnTo>
                    <a:lnTo>
                      <a:pt x="76" y="55"/>
                    </a:lnTo>
                    <a:lnTo>
                      <a:pt x="79" y="47"/>
                    </a:lnTo>
                    <a:lnTo>
                      <a:pt x="80" y="39"/>
                    </a:lnTo>
                    <a:lnTo>
                      <a:pt x="79" y="30"/>
                    </a:lnTo>
                    <a:lnTo>
                      <a:pt x="76" y="24"/>
                    </a:lnTo>
                    <a:lnTo>
                      <a:pt x="73" y="17"/>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49" name="Freeform 85"/>
              <p:cNvSpPr/>
              <p:nvPr/>
            </p:nvSpPr>
            <p:spPr bwMode="auto">
              <a:xfrm>
                <a:off x="4136" y="4223"/>
                <a:ext cx="40" cy="39"/>
              </a:xfrm>
              <a:custGeom>
                <a:avLst/>
                <a:gdLst>
                  <a:gd name="T0" fmla="*/ 1 w 79"/>
                  <a:gd name="T1" fmla="*/ 0 h 80"/>
                  <a:gd name="T2" fmla="*/ 1 w 79"/>
                  <a:gd name="T3" fmla="*/ 0 h 80"/>
                  <a:gd name="T4" fmla="*/ 1 w 79"/>
                  <a:gd name="T5" fmla="*/ 0 h 80"/>
                  <a:gd name="T6" fmla="*/ 1 w 79"/>
                  <a:gd name="T7" fmla="*/ 0 h 80"/>
                  <a:gd name="T8" fmla="*/ 1 w 79"/>
                  <a:gd name="T9" fmla="*/ 0 h 80"/>
                  <a:gd name="T10" fmla="*/ 1 w 79"/>
                  <a:gd name="T11" fmla="*/ 0 h 80"/>
                  <a:gd name="T12" fmla="*/ 1 w 79"/>
                  <a:gd name="T13" fmla="*/ 0 h 80"/>
                  <a:gd name="T14" fmla="*/ 1 w 79"/>
                  <a:gd name="T15" fmla="*/ 0 h 80"/>
                  <a:gd name="T16" fmla="*/ 0 w 79"/>
                  <a:gd name="T17" fmla="*/ 0 h 80"/>
                  <a:gd name="T18" fmla="*/ 0 w 79"/>
                  <a:gd name="T19" fmla="*/ 0 h 80"/>
                  <a:gd name="T20" fmla="*/ 1 w 79"/>
                  <a:gd name="T21" fmla="*/ 0 h 80"/>
                  <a:gd name="T22" fmla="*/ 1 w 79"/>
                  <a:gd name="T23" fmla="*/ 0 h 80"/>
                  <a:gd name="T24" fmla="*/ 1 w 79"/>
                  <a:gd name="T25" fmla="*/ 0 h 80"/>
                  <a:gd name="T26" fmla="*/ 1 w 79"/>
                  <a:gd name="T27" fmla="*/ 0 h 80"/>
                  <a:gd name="T28" fmla="*/ 1 w 79"/>
                  <a:gd name="T29" fmla="*/ 0 h 80"/>
                  <a:gd name="T30" fmla="*/ 1 w 79"/>
                  <a:gd name="T31" fmla="*/ 0 h 80"/>
                  <a:gd name="T32" fmla="*/ 1 w 79"/>
                  <a:gd name="T33" fmla="*/ 0 h 80"/>
                  <a:gd name="T34" fmla="*/ 1 w 79"/>
                  <a:gd name="T35" fmla="*/ 0 h 80"/>
                  <a:gd name="T36" fmla="*/ 1 w 79"/>
                  <a:gd name="T37" fmla="*/ 0 h 80"/>
                  <a:gd name="T38" fmla="*/ 1 w 79"/>
                  <a:gd name="T39" fmla="*/ 0 h 80"/>
                  <a:gd name="T40" fmla="*/ 1 w 79"/>
                  <a:gd name="T41" fmla="*/ 0 h 80"/>
                  <a:gd name="T42" fmla="*/ 1 w 79"/>
                  <a:gd name="T43" fmla="*/ 0 h 80"/>
                  <a:gd name="T44" fmla="*/ 1 w 79"/>
                  <a:gd name="T45" fmla="*/ 0 h 80"/>
                  <a:gd name="T46" fmla="*/ 1 w 79"/>
                  <a:gd name="T47" fmla="*/ 0 h 80"/>
                  <a:gd name="T48" fmla="*/ 1 w 79"/>
                  <a:gd name="T49" fmla="*/ 0 h 80"/>
                  <a:gd name="T50" fmla="*/ 1 w 79"/>
                  <a:gd name="T51" fmla="*/ 0 h 80"/>
                  <a:gd name="T52" fmla="*/ 1 w 79"/>
                  <a:gd name="T53" fmla="*/ 0 h 80"/>
                  <a:gd name="T54" fmla="*/ 1 w 79"/>
                  <a:gd name="T55" fmla="*/ 0 h 80"/>
                  <a:gd name="T56" fmla="*/ 1 w 79"/>
                  <a:gd name="T57" fmla="*/ 0 h 80"/>
                  <a:gd name="T58" fmla="*/ 1 w 79"/>
                  <a:gd name="T59" fmla="*/ 0 h 80"/>
                  <a:gd name="T60" fmla="*/ 1 w 79"/>
                  <a:gd name="T61" fmla="*/ 0 h 80"/>
                  <a:gd name="T62" fmla="*/ 1 w 79"/>
                  <a:gd name="T63" fmla="*/ 0 h 80"/>
                  <a:gd name="T64" fmla="*/ 1 w 79"/>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80">
                    <a:moveTo>
                      <a:pt x="47" y="0"/>
                    </a:moveTo>
                    <a:lnTo>
                      <a:pt x="39" y="0"/>
                    </a:lnTo>
                    <a:lnTo>
                      <a:pt x="31" y="1"/>
                    </a:lnTo>
                    <a:lnTo>
                      <a:pt x="24" y="4"/>
                    </a:lnTo>
                    <a:lnTo>
                      <a:pt x="17" y="7"/>
                    </a:lnTo>
                    <a:lnTo>
                      <a:pt x="11" y="13"/>
                    </a:lnTo>
                    <a:lnTo>
                      <a:pt x="5" y="19"/>
                    </a:lnTo>
                    <a:lnTo>
                      <a:pt x="2" y="26"/>
                    </a:lnTo>
                    <a:lnTo>
                      <a:pt x="0" y="34"/>
                    </a:lnTo>
                    <a:lnTo>
                      <a:pt x="0" y="42"/>
                    </a:lnTo>
                    <a:lnTo>
                      <a:pt x="1" y="49"/>
                    </a:lnTo>
                    <a:lnTo>
                      <a:pt x="3" y="57"/>
                    </a:lnTo>
                    <a:lnTo>
                      <a:pt x="7" y="63"/>
                    </a:lnTo>
                    <a:lnTo>
                      <a:pt x="12" y="68"/>
                    </a:lnTo>
                    <a:lnTo>
                      <a:pt x="18" y="74"/>
                    </a:lnTo>
                    <a:lnTo>
                      <a:pt x="25" y="78"/>
                    </a:lnTo>
                    <a:lnTo>
                      <a:pt x="33" y="80"/>
                    </a:lnTo>
                    <a:lnTo>
                      <a:pt x="41" y="80"/>
                    </a:lnTo>
                    <a:lnTo>
                      <a:pt x="49" y="79"/>
                    </a:lnTo>
                    <a:lnTo>
                      <a:pt x="56" y="76"/>
                    </a:lnTo>
                    <a:lnTo>
                      <a:pt x="63" y="73"/>
                    </a:lnTo>
                    <a:lnTo>
                      <a:pt x="69" y="67"/>
                    </a:lnTo>
                    <a:lnTo>
                      <a:pt x="73" y="61"/>
                    </a:lnTo>
                    <a:lnTo>
                      <a:pt x="77" y="55"/>
                    </a:lnTo>
                    <a:lnTo>
                      <a:pt x="79" y="46"/>
                    </a:lnTo>
                    <a:lnTo>
                      <a:pt x="79" y="38"/>
                    </a:lnTo>
                    <a:lnTo>
                      <a:pt x="78" y="31"/>
                    </a:lnTo>
                    <a:lnTo>
                      <a:pt x="76" y="23"/>
                    </a:lnTo>
                    <a:lnTo>
                      <a:pt x="72" y="18"/>
                    </a:lnTo>
                    <a:lnTo>
                      <a:pt x="68" y="12"/>
                    </a:lnTo>
                    <a:lnTo>
                      <a:pt x="61" y="6"/>
                    </a:lnTo>
                    <a:lnTo>
                      <a:pt x="54" y="3"/>
                    </a:lnTo>
                    <a:lnTo>
                      <a:pt x="47"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0" name="Freeform 86"/>
              <p:cNvSpPr/>
              <p:nvPr/>
            </p:nvSpPr>
            <p:spPr bwMode="auto">
              <a:xfrm>
                <a:off x="4059" y="4190"/>
                <a:ext cx="40" cy="40"/>
              </a:xfrm>
              <a:custGeom>
                <a:avLst/>
                <a:gdLst>
                  <a:gd name="T0" fmla="*/ 1 w 80"/>
                  <a:gd name="T1" fmla="*/ 0 h 78"/>
                  <a:gd name="T2" fmla="*/ 1 w 80"/>
                  <a:gd name="T3" fmla="*/ 0 h 78"/>
                  <a:gd name="T4" fmla="*/ 1 w 80"/>
                  <a:gd name="T5" fmla="*/ 0 h 78"/>
                  <a:gd name="T6" fmla="*/ 1 w 80"/>
                  <a:gd name="T7" fmla="*/ 1 h 78"/>
                  <a:gd name="T8" fmla="*/ 1 w 80"/>
                  <a:gd name="T9" fmla="*/ 1 h 78"/>
                  <a:gd name="T10" fmla="*/ 1 w 80"/>
                  <a:gd name="T11" fmla="*/ 1 h 78"/>
                  <a:gd name="T12" fmla="*/ 1 w 80"/>
                  <a:gd name="T13" fmla="*/ 1 h 78"/>
                  <a:gd name="T14" fmla="*/ 1 w 80"/>
                  <a:gd name="T15" fmla="*/ 1 h 78"/>
                  <a:gd name="T16" fmla="*/ 1 w 80"/>
                  <a:gd name="T17" fmla="*/ 1 h 78"/>
                  <a:gd name="T18" fmla="*/ 0 w 80"/>
                  <a:gd name="T19" fmla="*/ 1 h 78"/>
                  <a:gd name="T20" fmla="*/ 1 w 80"/>
                  <a:gd name="T21" fmla="*/ 1 h 78"/>
                  <a:gd name="T22" fmla="*/ 1 w 80"/>
                  <a:gd name="T23" fmla="*/ 1 h 78"/>
                  <a:gd name="T24" fmla="*/ 1 w 80"/>
                  <a:gd name="T25" fmla="*/ 1 h 78"/>
                  <a:gd name="T26" fmla="*/ 1 w 80"/>
                  <a:gd name="T27" fmla="*/ 1 h 78"/>
                  <a:gd name="T28" fmla="*/ 1 w 80"/>
                  <a:gd name="T29" fmla="*/ 1 h 78"/>
                  <a:gd name="T30" fmla="*/ 1 w 80"/>
                  <a:gd name="T31" fmla="*/ 1 h 78"/>
                  <a:gd name="T32" fmla="*/ 1 w 80"/>
                  <a:gd name="T33" fmla="*/ 1 h 78"/>
                  <a:gd name="T34" fmla="*/ 1 w 80"/>
                  <a:gd name="T35" fmla="*/ 1 h 78"/>
                  <a:gd name="T36" fmla="*/ 1 w 80"/>
                  <a:gd name="T37" fmla="*/ 1 h 78"/>
                  <a:gd name="T38" fmla="*/ 1 w 80"/>
                  <a:gd name="T39" fmla="*/ 1 h 78"/>
                  <a:gd name="T40" fmla="*/ 1 w 80"/>
                  <a:gd name="T41" fmla="*/ 1 h 78"/>
                  <a:gd name="T42" fmla="*/ 1 w 80"/>
                  <a:gd name="T43" fmla="*/ 1 h 78"/>
                  <a:gd name="T44" fmla="*/ 1 w 80"/>
                  <a:gd name="T45" fmla="*/ 1 h 78"/>
                  <a:gd name="T46" fmla="*/ 1 w 80"/>
                  <a:gd name="T47" fmla="*/ 1 h 78"/>
                  <a:gd name="T48" fmla="*/ 1 w 80"/>
                  <a:gd name="T49" fmla="*/ 1 h 78"/>
                  <a:gd name="T50" fmla="*/ 1 w 80"/>
                  <a:gd name="T51" fmla="*/ 1 h 78"/>
                  <a:gd name="T52" fmla="*/ 1 w 80"/>
                  <a:gd name="T53" fmla="*/ 1 h 78"/>
                  <a:gd name="T54" fmla="*/ 1 w 80"/>
                  <a:gd name="T55" fmla="*/ 1 h 78"/>
                  <a:gd name="T56" fmla="*/ 1 w 80"/>
                  <a:gd name="T57" fmla="*/ 1 h 78"/>
                  <a:gd name="T58" fmla="*/ 1 w 80"/>
                  <a:gd name="T59" fmla="*/ 1 h 78"/>
                  <a:gd name="T60" fmla="*/ 1 w 80"/>
                  <a:gd name="T61" fmla="*/ 1 h 78"/>
                  <a:gd name="T62" fmla="*/ 1 w 80"/>
                  <a:gd name="T63" fmla="*/ 1 h 78"/>
                  <a:gd name="T64" fmla="*/ 1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8" y="0"/>
                    </a:moveTo>
                    <a:lnTo>
                      <a:pt x="40" y="0"/>
                    </a:lnTo>
                    <a:lnTo>
                      <a:pt x="32" y="0"/>
                    </a:lnTo>
                    <a:lnTo>
                      <a:pt x="25" y="3"/>
                    </a:lnTo>
                    <a:lnTo>
                      <a:pt x="18" y="7"/>
                    </a:lnTo>
                    <a:lnTo>
                      <a:pt x="12" y="11"/>
                    </a:lnTo>
                    <a:lnTo>
                      <a:pt x="7" y="17"/>
                    </a:lnTo>
                    <a:lnTo>
                      <a:pt x="4" y="24"/>
                    </a:lnTo>
                    <a:lnTo>
                      <a:pt x="2" y="32"/>
                    </a:lnTo>
                    <a:lnTo>
                      <a:pt x="0" y="40"/>
                    </a:lnTo>
                    <a:lnTo>
                      <a:pt x="2" y="47"/>
                    </a:lnTo>
                    <a:lnTo>
                      <a:pt x="4" y="55"/>
                    </a:lnTo>
                    <a:lnTo>
                      <a:pt x="7" y="61"/>
                    </a:lnTo>
                    <a:lnTo>
                      <a:pt x="13" y="67"/>
                    </a:lnTo>
                    <a:lnTo>
                      <a:pt x="19" y="72"/>
                    </a:lnTo>
                    <a:lnTo>
                      <a:pt x="26" y="76"/>
                    </a:lnTo>
                    <a:lnTo>
                      <a:pt x="34" y="78"/>
                    </a:lnTo>
                    <a:lnTo>
                      <a:pt x="42" y="78"/>
                    </a:lnTo>
                    <a:lnTo>
                      <a:pt x="50" y="77"/>
                    </a:lnTo>
                    <a:lnTo>
                      <a:pt x="57" y="75"/>
                    </a:lnTo>
                    <a:lnTo>
                      <a:pt x="64" y="71"/>
                    </a:lnTo>
                    <a:lnTo>
                      <a:pt x="70" y="65"/>
                    </a:lnTo>
                    <a:lnTo>
                      <a:pt x="74" y="60"/>
                    </a:lnTo>
                    <a:lnTo>
                      <a:pt x="78" y="53"/>
                    </a:lnTo>
                    <a:lnTo>
                      <a:pt x="80" y="45"/>
                    </a:lnTo>
                    <a:lnTo>
                      <a:pt x="80" y="37"/>
                    </a:lnTo>
                    <a:lnTo>
                      <a:pt x="80" y="30"/>
                    </a:lnTo>
                    <a:lnTo>
                      <a:pt x="76" y="23"/>
                    </a:lnTo>
                    <a:lnTo>
                      <a:pt x="73" y="16"/>
                    </a:lnTo>
                    <a:lnTo>
                      <a:pt x="68" y="10"/>
                    </a:lnTo>
                    <a:lnTo>
                      <a:pt x="63" y="6"/>
                    </a:lnTo>
                    <a:lnTo>
                      <a:pt x="56" y="2"/>
                    </a:lnTo>
                    <a:lnTo>
                      <a:pt x="48"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1" name="Freeform 87"/>
              <p:cNvSpPr/>
              <p:nvPr/>
            </p:nvSpPr>
            <p:spPr bwMode="auto">
              <a:xfrm>
                <a:off x="3990" y="4195"/>
                <a:ext cx="39" cy="39"/>
              </a:xfrm>
              <a:custGeom>
                <a:avLst/>
                <a:gdLst>
                  <a:gd name="T0" fmla="*/ 0 w 80"/>
                  <a:gd name="T1" fmla="*/ 1 h 78"/>
                  <a:gd name="T2" fmla="*/ 0 w 80"/>
                  <a:gd name="T3" fmla="*/ 0 h 78"/>
                  <a:gd name="T4" fmla="*/ 0 w 80"/>
                  <a:gd name="T5" fmla="*/ 1 h 78"/>
                  <a:gd name="T6" fmla="*/ 0 w 80"/>
                  <a:gd name="T7" fmla="*/ 1 h 78"/>
                  <a:gd name="T8" fmla="*/ 0 w 80"/>
                  <a:gd name="T9" fmla="*/ 1 h 78"/>
                  <a:gd name="T10" fmla="*/ 0 w 80"/>
                  <a:gd name="T11" fmla="*/ 1 h 78"/>
                  <a:gd name="T12" fmla="*/ 0 w 80"/>
                  <a:gd name="T13" fmla="*/ 1 h 78"/>
                  <a:gd name="T14" fmla="*/ 0 w 80"/>
                  <a:gd name="T15" fmla="*/ 1 h 78"/>
                  <a:gd name="T16" fmla="*/ 0 w 80"/>
                  <a:gd name="T17" fmla="*/ 1 h 78"/>
                  <a:gd name="T18" fmla="*/ 0 w 80"/>
                  <a:gd name="T19" fmla="*/ 1 h 78"/>
                  <a:gd name="T20" fmla="*/ 0 w 80"/>
                  <a:gd name="T21" fmla="*/ 1 h 78"/>
                  <a:gd name="T22" fmla="*/ 0 w 80"/>
                  <a:gd name="T23" fmla="*/ 1 h 78"/>
                  <a:gd name="T24" fmla="*/ 0 w 80"/>
                  <a:gd name="T25" fmla="*/ 1 h 78"/>
                  <a:gd name="T26" fmla="*/ 0 w 80"/>
                  <a:gd name="T27" fmla="*/ 1 h 78"/>
                  <a:gd name="T28" fmla="*/ 0 w 80"/>
                  <a:gd name="T29" fmla="*/ 1 h 78"/>
                  <a:gd name="T30" fmla="*/ 0 w 80"/>
                  <a:gd name="T31" fmla="*/ 1 h 78"/>
                  <a:gd name="T32" fmla="*/ 0 w 80"/>
                  <a:gd name="T33" fmla="*/ 1 h 78"/>
                  <a:gd name="T34" fmla="*/ 0 w 80"/>
                  <a:gd name="T35" fmla="*/ 1 h 78"/>
                  <a:gd name="T36" fmla="*/ 0 w 80"/>
                  <a:gd name="T37" fmla="*/ 1 h 78"/>
                  <a:gd name="T38" fmla="*/ 0 w 80"/>
                  <a:gd name="T39" fmla="*/ 1 h 78"/>
                  <a:gd name="T40" fmla="*/ 0 w 80"/>
                  <a:gd name="T41" fmla="*/ 1 h 78"/>
                  <a:gd name="T42" fmla="*/ 0 w 80"/>
                  <a:gd name="T43" fmla="*/ 1 h 78"/>
                  <a:gd name="T44" fmla="*/ 0 w 80"/>
                  <a:gd name="T45" fmla="*/ 1 h 78"/>
                  <a:gd name="T46" fmla="*/ 0 w 80"/>
                  <a:gd name="T47" fmla="*/ 1 h 78"/>
                  <a:gd name="T48" fmla="*/ 0 w 80"/>
                  <a:gd name="T49" fmla="*/ 1 h 78"/>
                  <a:gd name="T50" fmla="*/ 0 w 80"/>
                  <a:gd name="T51" fmla="*/ 1 h 78"/>
                  <a:gd name="T52" fmla="*/ 0 w 80"/>
                  <a:gd name="T53" fmla="*/ 1 h 78"/>
                  <a:gd name="T54" fmla="*/ 0 w 80"/>
                  <a:gd name="T55" fmla="*/ 1 h 78"/>
                  <a:gd name="T56" fmla="*/ 0 w 80"/>
                  <a:gd name="T57" fmla="*/ 1 h 78"/>
                  <a:gd name="T58" fmla="*/ 0 w 80"/>
                  <a:gd name="T59" fmla="*/ 1 h 78"/>
                  <a:gd name="T60" fmla="*/ 0 w 80"/>
                  <a:gd name="T61" fmla="*/ 1 h 78"/>
                  <a:gd name="T62" fmla="*/ 0 w 80"/>
                  <a:gd name="T63" fmla="*/ 1 h 78"/>
                  <a:gd name="T64" fmla="*/ 0 w 80"/>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7" y="1"/>
                    </a:moveTo>
                    <a:lnTo>
                      <a:pt x="39" y="0"/>
                    </a:lnTo>
                    <a:lnTo>
                      <a:pt x="31" y="1"/>
                    </a:lnTo>
                    <a:lnTo>
                      <a:pt x="24" y="3"/>
                    </a:lnTo>
                    <a:lnTo>
                      <a:pt x="17" y="7"/>
                    </a:lnTo>
                    <a:lnTo>
                      <a:pt x="12" y="12"/>
                    </a:lnTo>
                    <a:lnTo>
                      <a:pt x="7" y="17"/>
                    </a:lnTo>
                    <a:lnTo>
                      <a:pt x="4" y="24"/>
                    </a:lnTo>
                    <a:lnTo>
                      <a:pt x="1" y="32"/>
                    </a:lnTo>
                    <a:lnTo>
                      <a:pt x="0" y="40"/>
                    </a:lnTo>
                    <a:lnTo>
                      <a:pt x="1" y="48"/>
                    </a:lnTo>
                    <a:lnTo>
                      <a:pt x="4" y="55"/>
                    </a:lnTo>
                    <a:lnTo>
                      <a:pt x="7" y="62"/>
                    </a:lnTo>
                    <a:lnTo>
                      <a:pt x="13" y="68"/>
                    </a:lnTo>
                    <a:lnTo>
                      <a:pt x="19" y="73"/>
                    </a:lnTo>
                    <a:lnTo>
                      <a:pt x="25" y="76"/>
                    </a:lnTo>
                    <a:lnTo>
                      <a:pt x="33" y="78"/>
                    </a:lnTo>
                    <a:lnTo>
                      <a:pt x="42" y="78"/>
                    </a:lnTo>
                    <a:lnTo>
                      <a:pt x="50" y="78"/>
                    </a:lnTo>
                    <a:lnTo>
                      <a:pt x="57" y="75"/>
                    </a:lnTo>
                    <a:lnTo>
                      <a:pt x="63" y="71"/>
                    </a:lnTo>
                    <a:lnTo>
                      <a:pt x="69" y="67"/>
                    </a:lnTo>
                    <a:lnTo>
                      <a:pt x="74" y="61"/>
                    </a:lnTo>
                    <a:lnTo>
                      <a:pt x="77" y="54"/>
                    </a:lnTo>
                    <a:lnTo>
                      <a:pt x="80" y="46"/>
                    </a:lnTo>
                    <a:lnTo>
                      <a:pt x="80" y="38"/>
                    </a:lnTo>
                    <a:lnTo>
                      <a:pt x="80" y="30"/>
                    </a:lnTo>
                    <a:lnTo>
                      <a:pt x="76" y="23"/>
                    </a:lnTo>
                    <a:lnTo>
                      <a:pt x="73" y="16"/>
                    </a:lnTo>
                    <a:lnTo>
                      <a:pt x="68" y="10"/>
                    </a:lnTo>
                    <a:lnTo>
                      <a:pt x="62" y="6"/>
                    </a:lnTo>
                    <a:lnTo>
                      <a:pt x="55" y="2"/>
                    </a:lnTo>
                    <a:lnTo>
                      <a:pt x="47" y="1"/>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2" name="Freeform 88"/>
              <p:cNvSpPr/>
              <p:nvPr/>
            </p:nvSpPr>
            <p:spPr bwMode="auto">
              <a:xfrm>
                <a:off x="4127" y="4147"/>
                <a:ext cx="39" cy="39"/>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w 80"/>
                  <a:gd name="T11" fmla="*/ 0 h 79"/>
                  <a:gd name="T12" fmla="*/ 0 w 80"/>
                  <a:gd name="T13" fmla="*/ 0 h 79"/>
                  <a:gd name="T14" fmla="*/ 0 w 80"/>
                  <a:gd name="T15" fmla="*/ 0 h 79"/>
                  <a:gd name="T16" fmla="*/ 0 w 80"/>
                  <a:gd name="T17" fmla="*/ 0 h 79"/>
                  <a:gd name="T18" fmla="*/ 0 w 80"/>
                  <a:gd name="T19" fmla="*/ 0 h 79"/>
                  <a:gd name="T20" fmla="*/ 0 w 80"/>
                  <a:gd name="T21" fmla="*/ 0 h 79"/>
                  <a:gd name="T22" fmla="*/ 0 w 80"/>
                  <a:gd name="T23" fmla="*/ 0 h 79"/>
                  <a:gd name="T24" fmla="*/ 0 w 80"/>
                  <a:gd name="T25" fmla="*/ 0 h 79"/>
                  <a:gd name="T26" fmla="*/ 0 w 80"/>
                  <a:gd name="T27" fmla="*/ 0 h 79"/>
                  <a:gd name="T28" fmla="*/ 0 w 80"/>
                  <a:gd name="T29" fmla="*/ 0 h 79"/>
                  <a:gd name="T30" fmla="*/ 0 w 80"/>
                  <a:gd name="T31" fmla="*/ 0 h 79"/>
                  <a:gd name="T32" fmla="*/ 0 w 80"/>
                  <a:gd name="T33" fmla="*/ 0 h 79"/>
                  <a:gd name="T34" fmla="*/ 0 w 80"/>
                  <a:gd name="T35" fmla="*/ 0 h 79"/>
                  <a:gd name="T36" fmla="*/ 0 w 80"/>
                  <a:gd name="T37" fmla="*/ 0 h 79"/>
                  <a:gd name="T38" fmla="*/ 0 w 80"/>
                  <a:gd name="T39" fmla="*/ 0 h 79"/>
                  <a:gd name="T40" fmla="*/ 0 w 80"/>
                  <a:gd name="T41" fmla="*/ 0 h 79"/>
                  <a:gd name="T42" fmla="*/ 0 w 80"/>
                  <a:gd name="T43" fmla="*/ 0 h 79"/>
                  <a:gd name="T44" fmla="*/ 0 w 80"/>
                  <a:gd name="T45" fmla="*/ 0 h 79"/>
                  <a:gd name="T46" fmla="*/ 0 w 80"/>
                  <a:gd name="T47" fmla="*/ 0 h 79"/>
                  <a:gd name="T48" fmla="*/ 0 w 80"/>
                  <a:gd name="T49" fmla="*/ 0 h 79"/>
                  <a:gd name="T50" fmla="*/ 0 w 80"/>
                  <a:gd name="T51" fmla="*/ 0 h 79"/>
                  <a:gd name="T52" fmla="*/ 0 w 80"/>
                  <a:gd name="T53" fmla="*/ 0 h 79"/>
                  <a:gd name="T54" fmla="*/ 0 w 80"/>
                  <a:gd name="T55" fmla="*/ 0 h 79"/>
                  <a:gd name="T56" fmla="*/ 0 w 80"/>
                  <a:gd name="T57" fmla="*/ 0 h 79"/>
                  <a:gd name="T58" fmla="*/ 0 w 80"/>
                  <a:gd name="T59" fmla="*/ 0 h 79"/>
                  <a:gd name="T60" fmla="*/ 0 w 80"/>
                  <a:gd name="T61" fmla="*/ 0 h 79"/>
                  <a:gd name="T62" fmla="*/ 0 w 80"/>
                  <a:gd name="T63" fmla="*/ 0 h 79"/>
                  <a:gd name="T64" fmla="*/ 0 w 80"/>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9">
                    <a:moveTo>
                      <a:pt x="46" y="0"/>
                    </a:moveTo>
                    <a:lnTo>
                      <a:pt x="38" y="0"/>
                    </a:lnTo>
                    <a:lnTo>
                      <a:pt x="30" y="0"/>
                    </a:lnTo>
                    <a:lnTo>
                      <a:pt x="23" y="4"/>
                    </a:lnTo>
                    <a:lnTo>
                      <a:pt x="16" y="7"/>
                    </a:lnTo>
                    <a:lnTo>
                      <a:pt x="11" y="12"/>
                    </a:lnTo>
                    <a:lnTo>
                      <a:pt x="6" y="18"/>
                    </a:lnTo>
                    <a:lnTo>
                      <a:pt x="2" y="24"/>
                    </a:lnTo>
                    <a:lnTo>
                      <a:pt x="0" y="33"/>
                    </a:lnTo>
                    <a:lnTo>
                      <a:pt x="0" y="41"/>
                    </a:lnTo>
                    <a:lnTo>
                      <a:pt x="0" y="49"/>
                    </a:lnTo>
                    <a:lnTo>
                      <a:pt x="4" y="56"/>
                    </a:lnTo>
                    <a:lnTo>
                      <a:pt x="7" y="63"/>
                    </a:lnTo>
                    <a:lnTo>
                      <a:pt x="12" y="68"/>
                    </a:lnTo>
                    <a:lnTo>
                      <a:pt x="17" y="73"/>
                    </a:lnTo>
                    <a:lnTo>
                      <a:pt x="24" y="76"/>
                    </a:lnTo>
                    <a:lnTo>
                      <a:pt x="32" y="79"/>
                    </a:lnTo>
                    <a:lnTo>
                      <a:pt x="40" y="79"/>
                    </a:lnTo>
                    <a:lnTo>
                      <a:pt x="49" y="79"/>
                    </a:lnTo>
                    <a:lnTo>
                      <a:pt x="55" y="75"/>
                    </a:lnTo>
                    <a:lnTo>
                      <a:pt x="62" y="72"/>
                    </a:lnTo>
                    <a:lnTo>
                      <a:pt x="68" y="67"/>
                    </a:lnTo>
                    <a:lnTo>
                      <a:pt x="73" y="61"/>
                    </a:lnTo>
                    <a:lnTo>
                      <a:pt x="76" y="54"/>
                    </a:lnTo>
                    <a:lnTo>
                      <a:pt x="78" y="46"/>
                    </a:lnTo>
                    <a:lnTo>
                      <a:pt x="80" y="38"/>
                    </a:lnTo>
                    <a:lnTo>
                      <a:pt x="78" y="30"/>
                    </a:lnTo>
                    <a:lnTo>
                      <a:pt x="76" y="23"/>
                    </a:lnTo>
                    <a:lnTo>
                      <a:pt x="73" y="16"/>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3" name="Freeform 89"/>
              <p:cNvSpPr/>
              <p:nvPr/>
            </p:nvSpPr>
            <p:spPr bwMode="auto">
              <a:xfrm>
                <a:off x="4216" y="4162"/>
                <a:ext cx="37" cy="39"/>
              </a:xfrm>
              <a:custGeom>
                <a:avLst/>
                <a:gdLst>
                  <a:gd name="T0" fmla="*/ 1 w 73"/>
                  <a:gd name="T1" fmla="*/ 0 h 79"/>
                  <a:gd name="T2" fmla="*/ 1 w 73"/>
                  <a:gd name="T3" fmla="*/ 0 h 79"/>
                  <a:gd name="T4" fmla="*/ 1 w 73"/>
                  <a:gd name="T5" fmla="*/ 0 h 79"/>
                  <a:gd name="T6" fmla="*/ 1 w 73"/>
                  <a:gd name="T7" fmla="*/ 0 h 79"/>
                  <a:gd name="T8" fmla="*/ 1 w 73"/>
                  <a:gd name="T9" fmla="*/ 0 h 79"/>
                  <a:gd name="T10" fmla="*/ 1 w 73"/>
                  <a:gd name="T11" fmla="*/ 0 h 79"/>
                  <a:gd name="T12" fmla="*/ 1 w 73"/>
                  <a:gd name="T13" fmla="*/ 0 h 79"/>
                  <a:gd name="T14" fmla="*/ 1 w 73"/>
                  <a:gd name="T15" fmla="*/ 0 h 79"/>
                  <a:gd name="T16" fmla="*/ 1 w 73"/>
                  <a:gd name="T17" fmla="*/ 0 h 79"/>
                  <a:gd name="T18" fmla="*/ 1 w 73"/>
                  <a:gd name="T19" fmla="*/ 0 h 79"/>
                  <a:gd name="T20" fmla="*/ 1 w 73"/>
                  <a:gd name="T21" fmla="*/ 0 h 79"/>
                  <a:gd name="T22" fmla="*/ 1 w 73"/>
                  <a:gd name="T23" fmla="*/ 0 h 79"/>
                  <a:gd name="T24" fmla="*/ 0 w 73"/>
                  <a:gd name="T25" fmla="*/ 0 h 79"/>
                  <a:gd name="T26" fmla="*/ 0 w 73"/>
                  <a:gd name="T27" fmla="*/ 0 h 79"/>
                  <a:gd name="T28" fmla="*/ 0 w 73"/>
                  <a:gd name="T29" fmla="*/ 0 h 79"/>
                  <a:gd name="T30" fmla="*/ 1 w 73"/>
                  <a:gd name="T31" fmla="*/ 0 h 79"/>
                  <a:gd name="T32" fmla="*/ 1 w 73"/>
                  <a:gd name="T33" fmla="*/ 0 h 79"/>
                  <a:gd name="T34" fmla="*/ 1 w 73"/>
                  <a:gd name="T35" fmla="*/ 0 h 79"/>
                  <a:gd name="T36" fmla="*/ 1 w 73"/>
                  <a:gd name="T37" fmla="*/ 0 h 79"/>
                  <a:gd name="T38" fmla="*/ 1 w 73"/>
                  <a:gd name="T39" fmla="*/ 0 h 79"/>
                  <a:gd name="T40" fmla="*/ 1 w 73"/>
                  <a:gd name="T41" fmla="*/ 0 h 79"/>
                  <a:gd name="T42" fmla="*/ 1 w 73"/>
                  <a:gd name="T43" fmla="*/ 0 h 79"/>
                  <a:gd name="T44" fmla="*/ 1 w 73"/>
                  <a:gd name="T45" fmla="*/ 0 h 79"/>
                  <a:gd name="T46" fmla="*/ 1 w 73"/>
                  <a:gd name="T47" fmla="*/ 0 h 79"/>
                  <a:gd name="T48" fmla="*/ 1 w 73"/>
                  <a:gd name="T49" fmla="*/ 0 h 79"/>
                  <a:gd name="T50" fmla="*/ 1 w 73"/>
                  <a:gd name="T51" fmla="*/ 0 h 79"/>
                  <a:gd name="T52" fmla="*/ 1 w 73"/>
                  <a:gd name="T53" fmla="*/ 0 h 79"/>
                  <a:gd name="T54" fmla="*/ 1 w 73"/>
                  <a:gd name="T55" fmla="*/ 0 h 79"/>
                  <a:gd name="T56" fmla="*/ 1 w 73"/>
                  <a:gd name="T57" fmla="*/ 0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79">
                    <a:moveTo>
                      <a:pt x="73" y="19"/>
                    </a:moveTo>
                    <a:lnTo>
                      <a:pt x="69" y="12"/>
                    </a:lnTo>
                    <a:lnTo>
                      <a:pt x="62" y="7"/>
                    </a:lnTo>
                    <a:lnTo>
                      <a:pt x="54" y="2"/>
                    </a:lnTo>
                    <a:lnTo>
                      <a:pt x="46" y="0"/>
                    </a:lnTo>
                    <a:lnTo>
                      <a:pt x="38" y="0"/>
                    </a:lnTo>
                    <a:lnTo>
                      <a:pt x="30" y="1"/>
                    </a:lnTo>
                    <a:lnTo>
                      <a:pt x="23" y="4"/>
                    </a:lnTo>
                    <a:lnTo>
                      <a:pt x="16" y="7"/>
                    </a:lnTo>
                    <a:lnTo>
                      <a:pt x="10" y="12"/>
                    </a:lnTo>
                    <a:lnTo>
                      <a:pt x="5" y="19"/>
                    </a:lnTo>
                    <a:lnTo>
                      <a:pt x="2" y="25"/>
                    </a:lnTo>
                    <a:lnTo>
                      <a:pt x="0" y="32"/>
                    </a:lnTo>
                    <a:lnTo>
                      <a:pt x="0" y="40"/>
                    </a:lnTo>
                    <a:lnTo>
                      <a:pt x="0" y="49"/>
                    </a:lnTo>
                    <a:lnTo>
                      <a:pt x="3" y="55"/>
                    </a:lnTo>
                    <a:lnTo>
                      <a:pt x="7" y="62"/>
                    </a:lnTo>
                    <a:lnTo>
                      <a:pt x="11" y="68"/>
                    </a:lnTo>
                    <a:lnTo>
                      <a:pt x="17" y="73"/>
                    </a:lnTo>
                    <a:lnTo>
                      <a:pt x="24" y="76"/>
                    </a:lnTo>
                    <a:lnTo>
                      <a:pt x="32" y="79"/>
                    </a:lnTo>
                    <a:lnTo>
                      <a:pt x="35" y="79"/>
                    </a:lnTo>
                    <a:lnTo>
                      <a:pt x="38" y="79"/>
                    </a:lnTo>
                    <a:lnTo>
                      <a:pt x="41" y="79"/>
                    </a:lnTo>
                    <a:lnTo>
                      <a:pt x="43" y="79"/>
                    </a:lnTo>
                    <a:lnTo>
                      <a:pt x="48" y="70"/>
                    </a:lnTo>
                    <a:lnTo>
                      <a:pt x="58" y="52"/>
                    </a:lnTo>
                    <a:lnTo>
                      <a:pt x="69" y="31"/>
                    </a:lnTo>
                    <a:lnTo>
                      <a:pt x="73" y="19"/>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4" name="Freeform 90"/>
              <p:cNvSpPr/>
              <p:nvPr/>
            </p:nvSpPr>
            <p:spPr bwMode="auto">
              <a:xfrm>
                <a:off x="3983" y="4266"/>
                <a:ext cx="31" cy="33"/>
              </a:xfrm>
              <a:custGeom>
                <a:avLst/>
                <a:gdLst>
                  <a:gd name="T0" fmla="*/ 1 w 61"/>
                  <a:gd name="T1" fmla="*/ 1 h 66"/>
                  <a:gd name="T2" fmla="*/ 1 w 61"/>
                  <a:gd name="T3" fmla="*/ 1 h 66"/>
                  <a:gd name="T4" fmla="*/ 1 w 61"/>
                  <a:gd name="T5" fmla="*/ 1 h 66"/>
                  <a:gd name="T6" fmla="*/ 1 w 61"/>
                  <a:gd name="T7" fmla="*/ 1 h 66"/>
                  <a:gd name="T8" fmla="*/ 1 w 61"/>
                  <a:gd name="T9" fmla="*/ 1 h 66"/>
                  <a:gd name="T10" fmla="*/ 1 w 61"/>
                  <a:gd name="T11" fmla="*/ 1 h 66"/>
                  <a:gd name="T12" fmla="*/ 1 w 61"/>
                  <a:gd name="T13" fmla="*/ 1 h 66"/>
                  <a:gd name="T14" fmla="*/ 1 w 61"/>
                  <a:gd name="T15" fmla="*/ 1 h 66"/>
                  <a:gd name="T16" fmla="*/ 1 w 61"/>
                  <a:gd name="T17" fmla="*/ 1 h 66"/>
                  <a:gd name="T18" fmla="*/ 1 w 61"/>
                  <a:gd name="T19" fmla="*/ 1 h 66"/>
                  <a:gd name="T20" fmla="*/ 1 w 61"/>
                  <a:gd name="T21" fmla="*/ 1 h 66"/>
                  <a:gd name="T22" fmla="*/ 1 w 61"/>
                  <a:gd name="T23" fmla="*/ 1 h 66"/>
                  <a:gd name="T24" fmla="*/ 1 w 61"/>
                  <a:gd name="T25" fmla="*/ 1 h 66"/>
                  <a:gd name="T26" fmla="*/ 1 w 61"/>
                  <a:gd name="T27" fmla="*/ 0 h 66"/>
                  <a:gd name="T28" fmla="*/ 1 w 61"/>
                  <a:gd name="T29" fmla="*/ 1 h 66"/>
                  <a:gd name="T30" fmla="*/ 1 w 61"/>
                  <a:gd name="T31" fmla="*/ 1 h 66"/>
                  <a:gd name="T32" fmla="*/ 0 w 61"/>
                  <a:gd name="T33" fmla="*/ 1 h 66"/>
                  <a:gd name="T34" fmla="*/ 1 w 61"/>
                  <a:gd name="T35" fmla="*/ 1 h 66"/>
                  <a:gd name="T36" fmla="*/ 1 w 61"/>
                  <a:gd name="T37" fmla="*/ 1 h 66"/>
                  <a:gd name="T38" fmla="*/ 1 w 61"/>
                  <a:gd name="T39" fmla="*/ 1 h 66"/>
                  <a:gd name="T40" fmla="*/ 1 w 61"/>
                  <a:gd name="T41" fmla="*/ 1 h 66"/>
                  <a:gd name="T42" fmla="*/ 1 w 61"/>
                  <a:gd name="T43" fmla="*/ 1 h 66"/>
                  <a:gd name="T44" fmla="*/ 1 w 61"/>
                  <a:gd name="T45" fmla="*/ 1 h 66"/>
                  <a:gd name="T46" fmla="*/ 1 w 61"/>
                  <a:gd name="T47" fmla="*/ 1 h 66"/>
                  <a:gd name="T48" fmla="*/ 1 w 61"/>
                  <a:gd name="T49" fmla="*/ 1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6">
                    <a:moveTo>
                      <a:pt x="53" y="66"/>
                    </a:moveTo>
                    <a:lnTo>
                      <a:pt x="57" y="61"/>
                    </a:lnTo>
                    <a:lnTo>
                      <a:pt x="59" y="56"/>
                    </a:lnTo>
                    <a:lnTo>
                      <a:pt x="60" y="52"/>
                    </a:lnTo>
                    <a:lnTo>
                      <a:pt x="61" y="47"/>
                    </a:lnTo>
                    <a:lnTo>
                      <a:pt x="61" y="39"/>
                    </a:lnTo>
                    <a:lnTo>
                      <a:pt x="60" y="31"/>
                    </a:lnTo>
                    <a:lnTo>
                      <a:pt x="58" y="24"/>
                    </a:lnTo>
                    <a:lnTo>
                      <a:pt x="55" y="17"/>
                    </a:lnTo>
                    <a:lnTo>
                      <a:pt x="50" y="11"/>
                    </a:lnTo>
                    <a:lnTo>
                      <a:pt x="43" y="7"/>
                    </a:lnTo>
                    <a:lnTo>
                      <a:pt x="36" y="3"/>
                    </a:lnTo>
                    <a:lnTo>
                      <a:pt x="29" y="1"/>
                    </a:lnTo>
                    <a:lnTo>
                      <a:pt x="21" y="0"/>
                    </a:lnTo>
                    <a:lnTo>
                      <a:pt x="13" y="1"/>
                    </a:lnTo>
                    <a:lnTo>
                      <a:pt x="6" y="3"/>
                    </a:lnTo>
                    <a:lnTo>
                      <a:pt x="0" y="7"/>
                    </a:lnTo>
                    <a:lnTo>
                      <a:pt x="2" y="9"/>
                    </a:lnTo>
                    <a:lnTo>
                      <a:pt x="5" y="14"/>
                    </a:lnTo>
                    <a:lnTo>
                      <a:pt x="11" y="22"/>
                    </a:lnTo>
                    <a:lnTo>
                      <a:pt x="19" y="31"/>
                    </a:lnTo>
                    <a:lnTo>
                      <a:pt x="27" y="41"/>
                    </a:lnTo>
                    <a:lnTo>
                      <a:pt x="35" y="51"/>
                    </a:lnTo>
                    <a:lnTo>
                      <a:pt x="44" y="59"/>
                    </a:lnTo>
                    <a:lnTo>
                      <a:pt x="53" y="66"/>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5" name="Freeform 91"/>
              <p:cNvSpPr/>
              <p:nvPr/>
            </p:nvSpPr>
            <p:spPr bwMode="auto">
              <a:xfrm>
                <a:off x="4852" y="4125"/>
                <a:ext cx="17" cy="17"/>
              </a:xfrm>
              <a:custGeom>
                <a:avLst/>
                <a:gdLst>
                  <a:gd name="T0" fmla="*/ 1 w 34"/>
                  <a:gd name="T1" fmla="*/ 1 h 34"/>
                  <a:gd name="T2" fmla="*/ 1 w 34"/>
                  <a:gd name="T3" fmla="*/ 1 h 34"/>
                  <a:gd name="T4" fmla="*/ 1 w 34"/>
                  <a:gd name="T5" fmla="*/ 1 h 34"/>
                  <a:gd name="T6" fmla="*/ 1 w 34"/>
                  <a:gd name="T7" fmla="*/ 1 h 34"/>
                  <a:gd name="T8" fmla="*/ 1 w 34"/>
                  <a:gd name="T9" fmla="*/ 1 h 34"/>
                  <a:gd name="T10" fmla="*/ 1 w 34"/>
                  <a:gd name="T11" fmla="*/ 1 h 34"/>
                  <a:gd name="T12" fmla="*/ 1 w 34"/>
                  <a:gd name="T13" fmla="*/ 1 h 34"/>
                  <a:gd name="T14" fmla="*/ 1 w 34"/>
                  <a:gd name="T15" fmla="*/ 1 h 34"/>
                  <a:gd name="T16" fmla="*/ 1 w 34"/>
                  <a:gd name="T17" fmla="*/ 1 h 34"/>
                  <a:gd name="T18" fmla="*/ 1 w 34"/>
                  <a:gd name="T19" fmla="*/ 0 h 34"/>
                  <a:gd name="T20" fmla="*/ 1 w 34"/>
                  <a:gd name="T21" fmla="*/ 1 h 34"/>
                  <a:gd name="T22" fmla="*/ 1 w 34"/>
                  <a:gd name="T23" fmla="*/ 1 h 34"/>
                  <a:gd name="T24" fmla="*/ 0 w 34"/>
                  <a:gd name="T25" fmla="*/ 1 h 34"/>
                  <a:gd name="T26" fmla="*/ 0 w 34"/>
                  <a:gd name="T27" fmla="*/ 1 h 34"/>
                  <a:gd name="T28" fmla="*/ 1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12" y="34"/>
                    </a:moveTo>
                    <a:lnTo>
                      <a:pt x="19" y="34"/>
                    </a:lnTo>
                    <a:lnTo>
                      <a:pt x="24" y="33"/>
                    </a:lnTo>
                    <a:lnTo>
                      <a:pt x="29" y="28"/>
                    </a:lnTo>
                    <a:lnTo>
                      <a:pt x="32" y="22"/>
                    </a:lnTo>
                    <a:lnTo>
                      <a:pt x="34" y="15"/>
                    </a:lnTo>
                    <a:lnTo>
                      <a:pt x="32" y="10"/>
                    </a:lnTo>
                    <a:lnTo>
                      <a:pt x="28" y="5"/>
                    </a:lnTo>
                    <a:lnTo>
                      <a:pt x="22" y="2"/>
                    </a:lnTo>
                    <a:lnTo>
                      <a:pt x="15" y="0"/>
                    </a:lnTo>
                    <a:lnTo>
                      <a:pt x="9" y="3"/>
                    </a:lnTo>
                    <a:lnTo>
                      <a:pt x="4" y="6"/>
                    </a:lnTo>
                    <a:lnTo>
                      <a:pt x="0" y="12"/>
                    </a:lnTo>
                    <a:lnTo>
                      <a:pt x="0" y="19"/>
                    </a:lnTo>
                    <a:lnTo>
                      <a:pt x="1" y="25"/>
                    </a:lnTo>
                    <a:lnTo>
                      <a:pt x="6" y="30"/>
                    </a:ln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6" name="Freeform 92"/>
              <p:cNvSpPr/>
              <p:nvPr/>
            </p:nvSpPr>
            <p:spPr bwMode="auto">
              <a:xfrm>
                <a:off x="4885" y="4152"/>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0 h 33"/>
                  <a:gd name="T18" fmla="*/ 1 w 33"/>
                  <a:gd name="T19" fmla="*/ 0 h 33"/>
                  <a:gd name="T20" fmla="*/ 1 w 33"/>
                  <a:gd name="T21" fmla="*/ 1 h 33"/>
                  <a:gd name="T22" fmla="*/ 1 w 33"/>
                  <a:gd name="T23" fmla="*/ 1 h 33"/>
                  <a:gd name="T24" fmla="*/ 1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1"/>
                    </a:lnTo>
                    <a:lnTo>
                      <a:pt x="29" y="27"/>
                    </a:lnTo>
                    <a:lnTo>
                      <a:pt x="32" y="22"/>
                    </a:lnTo>
                    <a:lnTo>
                      <a:pt x="33" y="15"/>
                    </a:lnTo>
                    <a:lnTo>
                      <a:pt x="32" y="9"/>
                    </a:lnTo>
                    <a:lnTo>
                      <a:pt x="28" y="3"/>
                    </a:lnTo>
                    <a:lnTo>
                      <a:pt x="22" y="0"/>
                    </a:lnTo>
                    <a:lnTo>
                      <a:pt x="15" y="0"/>
                    </a:lnTo>
                    <a:lnTo>
                      <a:pt x="9" y="1"/>
                    </a:lnTo>
                    <a:lnTo>
                      <a:pt x="4" y="5"/>
                    </a:lnTo>
                    <a:lnTo>
                      <a:pt x="1" y="11"/>
                    </a:lnTo>
                    <a:lnTo>
                      <a:pt x="0" y="18"/>
                    </a:lnTo>
                    <a:lnTo>
                      <a:pt x="1" y="24"/>
                    </a:lnTo>
                    <a:lnTo>
                      <a:pt x="6" y="28"/>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7" name="Freeform 93"/>
              <p:cNvSpPr/>
              <p:nvPr/>
            </p:nvSpPr>
            <p:spPr bwMode="auto">
              <a:xfrm>
                <a:off x="4701" y="4202"/>
                <a:ext cx="17" cy="17"/>
              </a:xfrm>
              <a:custGeom>
                <a:avLst/>
                <a:gdLst>
                  <a:gd name="T0" fmla="*/ 1 w 34"/>
                  <a:gd name="T1" fmla="*/ 1 h 33"/>
                  <a:gd name="T2" fmla="*/ 1 w 34"/>
                  <a:gd name="T3" fmla="*/ 1 h 33"/>
                  <a:gd name="T4" fmla="*/ 1 w 34"/>
                  <a:gd name="T5" fmla="*/ 1 h 33"/>
                  <a:gd name="T6" fmla="*/ 1 w 34"/>
                  <a:gd name="T7" fmla="*/ 1 h 33"/>
                  <a:gd name="T8" fmla="*/ 1 w 34"/>
                  <a:gd name="T9" fmla="*/ 1 h 33"/>
                  <a:gd name="T10" fmla="*/ 1 w 34"/>
                  <a:gd name="T11" fmla="*/ 1 h 33"/>
                  <a:gd name="T12" fmla="*/ 1 w 34"/>
                  <a:gd name="T13" fmla="*/ 1 h 33"/>
                  <a:gd name="T14" fmla="*/ 1 w 34"/>
                  <a:gd name="T15" fmla="*/ 1 h 33"/>
                  <a:gd name="T16" fmla="*/ 1 w 34"/>
                  <a:gd name="T17" fmla="*/ 1 h 33"/>
                  <a:gd name="T18" fmla="*/ 1 w 34"/>
                  <a:gd name="T19" fmla="*/ 0 h 33"/>
                  <a:gd name="T20" fmla="*/ 1 w 34"/>
                  <a:gd name="T21" fmla="*/ 1 h 33"/>
                  <a:gd name="T22" fmla="*/ 1 w 34"/>
                  <a:gd name="T23" fmla="*/ 1 h 33"/>
                  <a:gd name="T24" fmla="*/ 1 w 34"/>
                  <a:gd name="T25" fmla="*/ 1 h 33"/>
                  <a:gd name="T26" fmla="*/ 0 w 34"/>
                  <a:gd name="T27" fmla="*/ 1 h 33"/>
                  <a:gd name="T28" fmla="*/ 1 w 34"/>
                  <a:gd name="T29" fmla="*/ 1 h 33"/>
                  <a:gd name="T30" fmla="*/ 1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3"/>
                    </a:moveTo>
                    <a:lnTo>
                      <a:pt x="19" y="33"/>
                    </a:lnTo>
                    <a:lnTo>
                      <a:pt x="25" y="32"/>
                    </a:lnTo>
                    <a:lnTo>
                      <a:pt x="29" y="28"/>
                    </a:lnTo>
                    <a:lnTo>
                      <a:pt x="33" y="22"/>
                    </a:lnTo>
                    <a:lnTo>
                      <a:pt x="34" y="16"/>
                    </a:lnTo>
                    <a:lnTo>
                      <a:pt x="33" y="9"/>
                    </a:lnTo>
                    <a:lnTo>
                      <a:pt x="28" y="5"/>
                    </a:lnTo>
                    <a:lnTo>
                      <a:pt x="22" y="1"/>
                    </a:lnTo>
                    <a:lnTo>
                      <a:pt x="15" y="0"/>
                    </a:lnTo>
                    <a:lnTo>
                      <a:pt x="10" y="2"/>
                    </a:lnTo>
                    <a:lnTo>
                      <a:pt x="5" y="6"/>
                    </a:lnTo>
                    <a:lnTo>
                      <a:pt x="2" y="12"/>
                    </a:lnTo>
                    <a:lnTo>
                      <a:pt x="0" y="18"/>
                    </a:lnTo>
                    <a:lnTo>
                      <a:pt x="2" y="24"/>
                    </a:lnTo>
                    <a:lnTo>
                      <a:pt x="6" y="30"/>
                    </a:lnTo>
                    <a:lnTo>
                      <a:pt x="12"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8" name="Freeform 94"/>
              <p:cNvSpPr/>
              <p:nvPr/>
            </p:nvSpPr>
            <p:spPr bwMode="auto">
              <a:xfrm>
                <a:off x="4742" y="4201"/>
                <a:ext cx="16" cy="17"/>
              </a:xfrm>
              <a:custGeom>
                <a:avLst/>
                <a:gdLst>
                  <a:gd name="T0" fmla="*/ 0 w 34"/>
                  <a:gd name="T1" fmla="*/ 1 h 33"/>
                  <a:gd name="T2" fmla="*/ 0 w 34"/>
                  <a:gd name="T3" fmla="*/ 1 h 33"/>
                  <a:gd name="T4" fmla="*/ 0 w 34"/>
                  <a:gd name="T5" fmla="*/ 1 h 33"/>
                  <a:gd name="T6" fmla="*/ 0 w 34"/>
                  <a:gd name="T7" fmla="*/ 1 h 33"/>
                  <a:gd name="T8" fmla="*/ 0 w 34"/>
                  <a:gd name="T9" fmla="*/ 1 h 33"/>
                  <a:gd name="T10" fmla="*/ 0 w 34"/>
                  <a:gd name="T11" fmla="*/ 1 h 33"/>
                  <a:gd name="T12" fmla="*/ 0 w 34"/>
                  <a:gd name="T13" fmla="*/ 1 h 33"/>
                  <a:gd name="T14" fmla="*/ 0 w 34"/>
                  <a:gd name="T15" fmla="*/ 1 h 33"/>
                  <a:gd name="T16" fmla="*/ 0 w 34"/>
                  <a:gd name="T17" fmla="*/ 1 h 33"/>
                  <a:gd name="T18" fmla="*/ 0 w 34"/>
                  <a:gd name="T19" fmla="*/ 0 h 33"/>
                  <a:gd name="T20" fmla="*/ 0 w 34"/>
                  <a:gd name="T21" fmla="*/ 1 h 33"/>
                  <a:gd name="T22" fmla="*/ 0 w 34"/>
                  <a:gd name="T23" fmla="*/ 1 h 33"/>
                  <a:gd name="T24" fmla="*/ 0 w 34"/>
                  <a:gd name="T25" fmla="*/ 1 h 33"/>
                  <a:gd name="T26" fmla="*/ 0 w 34"/>
                  <a:gd name="T27" fmla="*/ 1 h 33"/>
                  <a:gd name="T28" fmla="*/ 0 w 34"/>
                  <a:gd name="T29" fmla="*/ 1 h 33"/>
                  <a:gd name="T30" fmla="*/ 0 w 34"/>
                  <a:gd name="T31" fmla="*/ 1 h 33"/>
                  <a:gd name="T32" fmla="*/ 0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2"/>
                    </a:moveTo>
                    <a:lnTo>
                      <a:pt x="19" y="33"/>
                    </a:lnTo>
                    <a:lnTo>
                      <a:pt x="24" y="32"/>
                    </a:lnTo>
                    <a:lnTo>
                      <a:pt x="29" y="27"/>
                    </a:lnTo>
                    <a:lnTo>
                      <a:pt x="32" y="22"/>
                    </a:lnTo>
                    <a:lnTo>
                      <a:pt x="34" y="15"/>
                    </a:lnTo>
                    <a:lnTo>
                      <a:pt x="31" y="9"/>
                    </a:lnTo>
                    <a:lnTo>
                      <a:pt x="28" y="4"/>
                    </a:lnTo>
                    <a:lnTo>
                      <a:pt x="22" y="1"/>
                    </a:lnTo>
                    <a:lnTo>
                      <a:pt x="15" y="0"/>
                    </a:lnTo>
                    <a:lnTo>
                      <a:pt x="9" y="1"/>
                    </a:lnTo>
                    <a:lnTo>
                      <a:pt x="4" y="5"/>
                    </a:lnTo>
                    <a:lnTo>
                      <a:pt x="0" y="11"/>
                    </a:lnTo>
                    <a:lnTo>
                      <a:pt x="0" y="18"/>
                    </a:lnTo>
                    <a:lnTo>
                      <a:pt x="1"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59" name="Freeform 95"/>
              <p:cNvSpPr/>
              <p:nvPr/>
            </p:nvSpPr>
            <p:spPr bwMode="auto">
              <a:xfrm>
                <a:off x="4782" y="4209"/>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1 h 33"/>
                  <a:gd name="T18" fmla="*/ 1 w 33"/>
                  <a:gd name="T19" fmla="*/ 0 h 33"/>
                  <a:gd name="T20" fmla="*/ 1 w 33"/>
                  <a:gd name="T21" fmla="*/ 1 h 33"/>
                  <a:gd name="T22" fmla="*/ 1 w 33"/>
                  <a:gd name="T23" fmla="*/ 1 h 33"/>
                  <a:gd name="T24" fmla="*/ 0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2"/>
                    </a:lnTo>
                    <a:lnTo>
                      <a:pt x="29" y="27"/>
                    </a:lnTo>
                    <a:lnTo>
                      <a:pt x="32" y="22"/>
                    </a:lnTo>
                    <a:lnTo>
                      <a:pt x="33" y="15"/>
                    </a:lnTo>
                    <a:lnTo>
                      <a:pt x="31" y="9"/>
                    </a:lnTo>
                    <a:lnTo>
                      <a:pt x="27" y="4"/>
                    </a:lnTo>
                    <a:lnTo>
                      <a:pt x="22" y="1"/>
                    </a:lnTo>
                    <a:lnTo>
                      <a:pt x="15" y="0"/>
                    </a:lnTo>
                    <a:lnTo>
                      <a:pt x="9" y="1"/>
                    </a:lnTo>
                    <a:lnTo>
                      <a:pt x="3" y="6"/>
                    </a:lnTo>
                    <a:lnTo>
                      <a:pt x="0" y="11"/>
                    </a:lnTo>
                    <a:lnTo>
                      <a:pt x="0" y="18"/>
                    </a:lnTo>
                    <a:lnTo>
                      <a:pt x="1" y="24"/>
                    </a:lnTo>
                    <a:lnTo>
                      <a:pt x="5" y="29"/>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0" name="Freeform 96"/>
              <p:cNvSpPr/>
              <p:nvPr/>
            </p:nvSpPr>
            <p:spPr bwMode="auto">
              <a:xfrm>
                <a:off x="4820" y="4226"/>
                <a:ext cx="17" cy="17"/>
              </a:xfrm>
              <a:custGeom>
                <a:avLst/>
                <a:gdLst>
                  <a:gd name="T0" fmla="*/ 1 w 33"/>
                  <a:gd name="T1" fmla="*/ 1 h 34"/>
                  <a:gd name="T2" fmla="*/ 1 w 33"/>
                  <a:gd name="T3" fmla="*/ 1 h 34"/>
                  <a:gd name="T4" fmla="*/ 1 w 33"/>
                  <a:gd name="T5" fmla="*/ 1 h 34"/>
                  <a:gd name="T6" fmla="*/ 1 w 33"/>
                  <a:gd name="T7" fmla="*/ 1 h 34"/>
                  <a:gd name="T8" fmla="*/ 1 w 33"/>
                  <a:gd name="T9" fmla="*/ 1 h 34"/>
                  <a:gd name="T10" fmla="*/ 1 w 33"/>
                  <a:gd name="T11" fmla="*/ 1 h 34"/>
                  <a:gd name="T12" fmla="*/ 1 w 33"/>
                  <a:gd name="T13" fmla="*/ 1 h 34"/>
                  <a:gd name="T14" fmla="*/ 1 w 33"/>
                  <a:gd name="T15" fmla="*/ 1 h 34"/>
                  <a:gd name="T16" fmla="*/ 1 w 33"/>
                  <a:gd name="T17" fmla="*/ 1 h 34"/>
                  <a:gd name="T18" fmla="*/ 1 w 33"/>
                  <a:gd name="T19" fmla="*/ 0 h 34"/>
                  <a:gd name="T20" fmla="*/ 1 w 33"/>
                  <a:gd name="T21" fmla="*/ 1 h 34"/>
                  <a:gd name="T22" fmla="*/ 1 w 33"/>
                  <a:gd name="T23" fmla="*/ 1 h 34"/>
                  <a:gd name="T24" fmla="*/ 1 w 33"/>
                  <a:gd name="T25" fmla="*/ 1 h 34"/>
                  <a:gd name="T26" fmla="*/ 0 w 33"/>
                  <a:gd name="T27" fmla="*/ 1 h 34"/>
                  <a:gd name="T28" fmla="*/ 1 w 33"/>
                  <a:gd name="T29" fmla="*/ 1 h 34"/>
                  <a:gd name="T30" fmla="*/ 1 w 33"/>
                  <a:gd name="T31" fmla="*/ 1 h 34"/>
                  <a:gd name="T32" fmla="*/ 1 w 33"/>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1" y="34"/>
                    </a:moveTo>
                    <a:lnTo>
                      <a:pt x="18" y="34"/>
                    </a:lnTo>
                    <a:lnTo>
                      <a:pt x="24" y="33"/>
                    </a:lnTo>
                    <a:lnTo>
                      <a:pt x="30" y="28"/>
                    </a:lnTo>
                    <a:lnTo>
                      <a:pt x="33" y="22"/>
                    </a:lnTo>
                    <a:lnTo>
                      <a:pt x="33" y="15"/>
                    </a:lnTo>
                    <a:lnTo>
                      <a:pt x="32" y="9"/>
                    </a:lnTo>
                    <a:lnTo>
                      <a:pt x="27" y="5"/>
                    </a:lnTo>
                    <a:lnTo>
                      <a:pt x="22" y="1"/>
                    </a:lnTo>
                    <a:lnTo>
                      <a:pt x="16" y="0"/>
                    </a:lnTo>
                    <a:lnTo>
                      <a:pt x="9" y="3"/>
                    </a:lnTo>
                    <a:lnTo>
                      <a:pt x="4" y="6"/>
                    </a:lnTo>
                    <a:lnTo>
                      <a:pt x="1" y="12"/>
                    </a:lnTo>
                    <a:lnTo>
                      <a:pt x="0" y="19"/>
                    </a:lnTo>
                    <a:lnTo>
                      <a:pt x="2" y="24"/>
                    </a:lnTo>
                    <a:lnTo>
                      <a:pt x="5" y="30"/>
                    </a:lnTo>
                    <a:lnTo>
                      <a:pt x="11"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1" name="Freeform 97"/>
              <p:cNvSpPr/>
              <p:nvPr/>
            </p:nvSpPr>
            <p:spPr bwMode="auto">
              <a:xfrm>
                <a:off x="4853" y="4250"/>
                <a:ext cx="16" cy="16"/>
              </a:xfrm>
              <a:custGeom>
                <a:avLst/>
                <a:gdLst>
                  <a:gd name="T0" fmla="*/ 0 w 33"/>
                  <a:gd name="T1" fmla="*/ 0 h 33"/>
                  <a:gd name="T2" fmla="*/ 0 w 33"/>
                  <a:gd name="T3" fmla="*/ 0 h 33"/>
                  <a:gd name="T4" fmla="*/ 0 w 33"/>
                  <a:gd name="T5" fmla="*/ 0 h 33"/>
                  <a:gd name="T6" fmla="*/ 0 w 33"/>
                  <a:gd name="T7" fmla="*/ 0 h 33"/>
                  <a:gd name="T8" fmla="*/ 0 w 33"/>
                  <a:gd name="T9" fmla="*/ 0 h 33"/>
                  <a:gd name="T10" fmla="*/ 0 w 33"/>
                  <a:gd name="T11" fmla="*/ 0 h 33"/>
                  <a:gd name="T12" fmla="*/ 0 w 33"/>
                  <a:gd name="T13" fmla="*/ 0 h 33"/>
                  <a:gd name="T14" fmla="*/ 0 w 33"/>
                  <a:gd name="T15" fmla="*/ 0 h 33"/>
                  <a:gd name="T16" fmla="*/ 0 w 33"/>
                  <a:gd name="T17" fmla="*/ 0 h 33"/>
                  <a:gd name="T18" fmla="*/ 0 w 33"/>
                  <a:gd name="T19" fmla="*/ 0 h 33"/>
                  <a:gd name="T20" fmla="*/ 0 w 33"/>
                  <a:gd name="T21" fmla="*/ 0 h 33"/>
                  <a:gd name="T22" fmla="*/ 0 w 33"/>
                  <a:gd name="T23" fmla="*/ 0 h 33"/>
                  <a:gd name="T24" fmla="*/ 0 w 33"/>
                  <a:gd name="T25" fmla="*/ 0 h 33"/>
                  <a:gd name="T26" fmla="*/ 0 w 33"/>
                  <a:gd name="T27" fmla="*/ 0 h 33"/>
                  <a:gd name="T28" fmla="*/ 0 w 33"/>
                  <a:gd name="T29" fmla="*/ 0 h 33"/>
                  <a:gd name="T30" fmla="*/ 0 w 33"/>
                  <a:gd name="T31" fmla="*/ 0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2" y="32"/>
                    </a:moveTo>
                    <a:lnTo>
                      <a:pt x="18" y="33"/>
                    </a:lnTo>
                    <a:lnTo>
                      <a:pt x="25" y="32"/>
                    </a:lnTo>
                    <a:lnTo>
                      <a:pt x="29" y="27"/>
                    </a:lnTo>
                    <a:lnTo>
                      <a:pt x="33" y="21"/>
                    </a:lnTo>
                    <a:lnTo>
                      <a:pt x="33" y="15"/>
                    </a:lnTo>
                    <a:lnTo>
                      <a:pt x="31" y="9"/>
                    </a:lnTo>
                    <a:lnTo>
                      <a:pt x="27" y="4"/>
                    </a:lnTo>
                    <a:lnTo>
                      <a:pt x="21" y="1"/>
                    </a:lnTo>
                    <a:lnTo>
                      <a:pt x="15" y="0"/>
                    </a:lnTo>
                    <a:lnTo>
                      <a:pt x="8" y="1"/>
                    </a:lnTo>
                    <a:lnTo>
                      <a:pt x="4" y="5"/>
                    </a:lnTo>
                    <a:lnTo>
                      <a:pt x="0" y="11"/>
                    </a:lnTo>
                    <a:lnTo>
                      <a:pt x="0" y="18"/>
                    </a:lnTo>
                    <a:lnTo>
                      <a:pt x="2"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2" name="Freeform 98"/>
              <p:cNvSpPr/>
              <p:nvPr/>
            </p:nvSpPr>
            <p:spPr bwMode="auto">
              <a:xfrm>
                <a:off x="4680" y="4230"/>
                <a:ext cx="188" cy="72"/>
              </a:xfrm>
              <a:custGeom>
                <a:avLst/>
                <a:gdLst>
                  <a:gd name="T0" fmla="*/ 1 w 376"/>
                  <a:gd name="T1" fmla="*/ 1 h 144"/>
                  <a:gd name="T2" fmla="*/ 1 w 376"/>
                  <a:gd name="T3" fmla="*/ 1 h 144"/>
                  <a:gd name="T4" fmla="*/ 1 w 376"/>
                  <a:gd name="T5" fmla="*/ 1 h 144"/>
                  <a:gd name="T6" fmla="*/ 1 w 376"/>
                  <a:gd name="T7" fmla="*/ 1 h 144"/>
                  <a:gd name="T8" fmla="*/ 1 w 376"/>
                  <a:gd name="T9" fmla="*/ 1 h 144"/>
                  <a:gd name="T10" fmla="*/ 1 w 376"/>
                  <a:gd name="T11" fmla="*/ 1 h 144"/>
                  <a:gd name="T12" fmla="*/ 1 w 376"/>
                  <a:gd name="T13" fmla="*/ 1 h 144"/>
                  <a:gd name="T14" fmla="*/ 1 w 376"/>
                  <a:gd name="T15" fmla="*/ 1 h 144"/>
                  <a:gd name="T16" fmla="*/ 1 w 376"/>
                  <a:gd name="T17" fmla="*/ 1 h 144"/>
                  <a:gd name="T18" fmla="*/ 1 w 376"/>
                  <a:gd name="T19" fmla="*/ 1 h 144"/>
                  <a:gd name="T20" fmla="*/ 1 w 376"/>
                  <a:gd name="T21" fmla="*/ 1 h 144"/>
                  <a:gd name="T22" fmla="*/ 1 w 376"/>
                  <a:gd name="T23" fmla="*/ 1 h 144"/>
                  <a:gd name="T24" fmla="*/ 1 w 376"/>
                  <a:gd name="T25" fmla="*/ 1 h 144"/>
                  <a:gd name="T26" fmla="*/ 1 w 376"/>
                  <a:gd name="T27" fmla="*/ 1 h 144"/>
                  <a:gd name="T28" fmla="*/ 1 w 376"/>
                  <a:gd name="T29" fmla="*/ 1 h 144"/>
                  <a:gd name="T30" fmla="*/ 1 w 376"/>
                  <a:gd name="T31" fmla="*/ 1 h 144"/>
                  <a:gd name="T32" fmla="*/ 1 w 376"/>
                  <a:gd name="T33" fmla="*/ 1 h 144"/>
                  <a:gd name="T34" fmla="*/ 1 w 376"/>
                  <a:gd name="T35" fmla="*/ 1 h 144"/>
                  <a:gd name="T36" fmla="*/ 1 w 376"/>
                  <a:gd name="T37" fmla="*/ 1 h 144"/>
                  <a:gd name="T38" fmla="*/ 1 w 376"/>
                  <a:gd name="T39" fmla="*/ 0 h 144"/>
                  <a:gd name="T40" fmla="*/ 1 w 376"/>
                  <a:gd name="T41" fmla="*/ 1 h 144"/>
                  <a:gd name="T42" fmla="*/ 1 w 376"/>
                  <a:gd name="T43" fmla="*/ 1 h 144"/>
                  <a:gd name="T44" fmla="*/ 1 w 376"/>
                  <a:gd name="T45" fmla="*/ 1 h 144"/>
                  <a:gd name="T46" fmla="*/ 1 w 376"/>
                  <a:gd name="T47" fmla="*/ 1 h 144"/>
                  <a:gd name="T48" fmla="*/ 0 w 376"/>
                  <a:gd name="T49" fmla="*/ 1 h 144"/>
                  <a:gd name="T50" fmla="*/ 1 w 376"/>
                  <a:gd name="T51" fmla="*/ 1 h 144"/>
                  <a:gd name="T52" fmla="*/ 1 w 376"/>
                  <a:gd name="T53" fmla="*/ 1 h 144"/>
                  <a:gd name="T54" fmla="*/ 1 w 376"/>
                  <a:gd name="T55" fmla="*/ 1 h 144"/>
                  <a:gd name="T56" fmla="*/ 1 w 376"/>
                  <a:gd name="T57" fmla="*/ 1 h 144"/>
                  <a:gd name="T58" fmla="*/ 1 w 376"/>
                  <a:gd name="T59" fmla="*/ 1 h 144"/>
                  <a:gd name="T60" fmla="*/ 1 w 376"/>
                  <a:gd name="T61" fmla="*/ 1 h 144"/>
                  <a:gd name="T62" fmla="*/ 1 w 376"/>
                  <a:gd name="T63" fmla="*/ 1 h 144"/>
                  <a:gd name="T64" fmla="*/ 1 w 376"/>
                  <a:gd name="T65" fmla="*/ 1 h 144"/>
                  <a:gd name="T66" fmla="*/ 1 w 376"/>
                  <a:gd name="T67" fmla="*/ 1 h 144"/>
                  <a:gd name="T68" fmla="*/ 1 w 376"/>
                  <a:gd name="T69" fmla="*/ 1 h 144"/>
                  <a:gd name="T70" fmla="*/ 1 w 376"/>
                  <a:gd name="T71" fmla="*/ 1 h 144"/>
                  <a:gd name="T72" fmla="*/ 1 w 376"/>
                  <a:gd name="T73" fmla="*/ 1 h 144"/>
                  <a:gd name="T74" fmla="*/ 1 w 376"/>
                  <a:gd name="T75" fmla="*/ 1 h 144"/>
                  <a:gd name="T76" fmla="*/ 1 w 376"/>
                  <a:gd name="T77" fmla="*/ 1 h 144"/>
                  <a:gd name="T78" fmla="*/ 1 w 376"/>
                  <a:gd name="T79" fmla="*/ 1 h 144"/>
                  <a:gd name="T80" fmla="*/ 1 w 376"/>
                  <a:gd name="T81" fmla="*/ 1 h 144"/>
                  <a:gd name="T82" fmla="*/ 1 w 376"/>
                  <a:gd name="T83" fmla="*/ 1 h 144"/>
                  <a:gd name="T84" fmla="*/ 1 w 376"/>
                  <a:gd name="T85" fmla="*/ 1 h 144"/>
                  <a:gd name="T86" fmla="*/ 1 w 376"/>
                  <a:gd name="T87" fmla="*/ 1 h 144"/>
                  <a:gd name="T88" fmla="*/ 1 w 376"/>
                  <a:gd name="T89" fmla="*/ 1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6" h="144">
                    <a:moveTo>
                      <a:pt x="340" y="144"/>
                    </a:moveTo>
                    <a:lnTo>
                      <a:pt x="344" y="141"/>
                    </a:lnTo>
                    <a:lnTo>
                      <a:pt x="349" y="137"/>
                    </a:lnTo>
                    <a:lnTo>
                      <a:pt x="353" y="134"/>
                    </a:lnTo>
                    <a:lnTo>
                      <a:pt x="358" y="130"/>
                    </a:lnTo>
                    <a:lnTo>
                      <a:pt x="363" y="127"/>
                    </a:lnTo>
                    <a:lnTo>
                      <a:pt x="367" y="122"/>
                    </a:lnTo>
                    <a:lnTo>
                      <a:pt x="372" y="119"/>
                    </a:lnTo>
                    <a:lnTo>
                      <a:pt x="376" y="114"/>
                    </a:lnTo>
                    <a:lnTo>
                      <a:pt x="358" y="95"/>
                    </a:lnTo>
                    <a:lnTo>
                      <a:pt x="337" y="76"/>
                    </a:lnTo>
                    <a:lnTo>
                      <a:pt x="314" y="60"/>
                    </a:lnTo>
                    <a:lnTo>
                      <a:pt x="291" y="46"/>
                    </a:lnTo>
                    <a:lnTo>
                      <a:pt x="266" y="34"/>
                    </a:lnTo>
                    <a:lnTo>
                      <a:pt x="239" y="23"/>
                    </a:lnTo>
                    <a:lnTo>
                      <a:pt x="213" y="15"/>
                    </a:lnTo>
                    <a:lnTo>
                      <a:pt x="186" y="9"/>
                    </a:lnTo>
                    <a:lnTo>
                      <a:pt x="160" y="5"/>
                    </a:lnTo>
                    <a:lnTo>
                      <a:pt x="133" y="1"/>
                    </a:lnTo>
                    <a:lnTo>
                      <a:pt x="108" y="0"/>
                    </a:lnTo>
                    <a:lnTo>
                      <a:pt x="83" y="1"/>
                    </a:lnTo>
                    <a:lnTo>
                      <a:pt x="60" y="4"/>
                    </a:lnTo>
                    <a:lnTo>
                      <a:pt x="38" y="7"/>
                    </a:lnTo>
                    <a:lnTo>
                      <a:pt x="17" y="13"/>
                    </a:lnTo>
                    <a:lnTo>
                      <a:pt x="0" y="20"/>
                    </a:lnTo>
                    <a:lnTo>
                      <a:pt x="4" y="32"/>
                    </a:lnTo>
                    <a:lnTo>
                      <a:pt x="9" y="45"/>
                    </a:lnTo>
                    <a:lnTo>
                      <a:pt x="15" y="58"/>
                    </a:lnTo>
                    <a:lnTo>
                      <a:pt x="21" y="69"/>
                    </a:lnTo>
                    <a:lnTo>
                      <a:pt x="40" y="60"/>
                    </a:lnTo>
                    <a:lnTo>
                      <a:pt x="61" y="54"/>
                    </a:lnTo>
                    <a:lnTo>
                      <a:pt x="83" y="50"/>
                    </a:lnTo>
                    <a:lnTo>
                      <a:pt x="106" y="47"/>
                    </a:lnTo>
                    <a:lnTo>
                      <a:pt x="128" y="47"/>
                    </a:lnTo>
                    <a:lnTo>
                      <a:pt x="151" y="49"/>
                    </a:lnTo>
                    <a:lnTo>
                      <a:pt x="174" y="52"/>
                    </a:lnTo>
                    <a:lnTo>
                      <a:pt x="197" y="58"/>
                    </a:lnTo>
                    <a:lnTo>
                      <a:pt x="219" y="65"/>
                    </a:lnTo>
                    <a:lnTo>
                      <a:pt x="241" y="73"/>
                    </a:lnTo>
                    <a:lnTo>
                      <a:pt x="261" y="82"/>
                    </a:lnTo>
                    <a:lnTo>
                      <a:pt x="280" y="92"/>
                    </a:lnTo>
                    <a:lnTo>
                      <a:pt x="298" y="104"/>
                    </a:lnTo>
                    <a:lnTo>
                      <a:pt x="314" y="117"/>
                    </a:lnTo>
                    <a:lnTo>
                      <a:pt x="328" y="130"/>
                    </a:lnTo>
                    <a:lnTo>
                      <a:pt x="340" y="144"/>
                    </a:lnTo>
                    <a:close/>
                  </a:path>
                </a:pathLst>
              </a:custGeom>
              <a:solidFill>
                <a:srgbClr val="D100A3"/>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3" name="Freeform 99"/>
              <p:cNvSpPr/>
              <p:nvPr/>
            </p:nvSpPr>
            <p:spPr bwMode="auto">
              <a:xfrm>
                <a:off x="3482" y="4271"/>
                <a:ext cx="1433" cy="69"/>
              </a:xfrm>
              <a:custGeom>
                <a:avLst/>
                <a:gdLst>
                  <a:gd name="T0" fmla="*/ 0 w 2868"/>
                  <a:gd name="T1" fmla="*/ 1 h 137"/>
                  <a:gd name="T2" fmla="*/ 0 w 2868"/>
                  <a:gd name="T3" fmla="*/ 0 h 137"/>
                  <a:gd name="T4" fmla="*/ 0 w 2868"/>
                  <a:gd name="T5" fmla="*/ 0 h 137"/>
                  <a:gd name="T6" fmla="*/ 0 w 2868"/>
                  <a:gd name="T7" fmla="*/ 1 h 137"/>
                  <a:gd name="T8" fmla="*/ 0 w 2868"/>
                  <a:gd name="T9" fmla="*/ 1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8" h="137">
                    <a:moveTo>
                      <a:pt x="2868" y="134"/>
                    </a:moveTo>
                    <a:lnTo>
                      <a:pt x="2868" y="0"/>
                    </a:lnTo>
                    <a:lnTo>
                      <a:pt x="0" y="0"/>
                    </a:lnTo>
                    <a:lnTo>
                      <a:pt x="7" y="137"/>
                    </a:lnTo>
                    <a:lnTo>
                      <a:pt x="2868" y="134"/>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4" name="Freeform 100"/>
              <p:cNvSpPr/>
              <p:nvPr/>
            </p:nvSpPr>
            <p:spPr bwMode="auto">
              <a:xfrm>
                <a:off x="3452" y="4178"/>
                <a:ext cx="202" cy="140"/>
              </a:xfrm>
              <a:custGeom>
                <a:avLst/>
                <a:gdLst>
                  <a:gd name="T0" fmla="*/ 1 w 404"/>
                  <a:gd name="T1" fmla="*/ 0 h 281"/>
                  <a:gd name="T2" fmla="*/ 1 w 404"/>
                  <a:gd name="T3" fmla="*/ 0 h 281"/>
                  <a:gd name="T4" fmla="*/ 1 w 404"/>
                  <a:gd name="T5" fmla="*/ 0 h 281"/>
                  <a:gd name="T6" fmla="*/ 1 w 404"/>
                  <a:gd name="T7" fmla="*/ 0 h 281"/>
                  <a:gd name="T8" fmla="*/ 1 w 404"/>
                  <a:gd name="T9" fmla="*/ 0 h 281"/>
                  <a:gd name="T10" fmla="*/ 1 w 404"/>
                  <a:gd name="T11" fmla="*/ 0 h 281"/>
                  <a:gd name="T12" fmla="*/ 1 w 404"/>
                  <a:gd name="T13" fmla="*/ 0 h 281"/>
                  <a:gd name="T14" fmla="*/ 1 w 404"/>
                  <a:gd name="T15" fmla="*/ 0 h 281"/>
                  <a:gd name="T16" fmla="*/ 1 w 404"/>
                  <a:gd name="T17" fmla="*/ 0 h 281"/>
                  <a:gd name="T18" fmla="*/ 1 w 404"/>
                  <a:gd name="T19" fmla="*/ 0 h 281"/>
                  <a:gd name="T20" fmla="*/ 1 w 404"/>
                  <a:gd name="T21" fmla="*/ 0 h 281"/>
                  <a:gd name="T22" fmla="*/ 1 w 404"/>
                  <a:gd name="T23" fmla="*/ 0 h 281"/>
                  <a:gd name="T24" fmla="*/ 1 w 404"/>
                  <a:gd name="T25" fmla="*/ 0 h 281"/>
                  <a:gd name="T26" fmla="*/ 1 w 404"/>
                  <a:gd name="T27" fmla="*/ 0 h 281"/>
                  <a:gd name="T28" fmla="*/ 1 w 404"/>
                  <a:gd name="T29" fmla="*/ 0 h 281"/>
                  <a:gd name="T30" fmla="*/ 1 w 404"/>
                  <a:gd name="T31" fmla="*/ 0 h 281"/>
                  <a:gd name="T32" fmla="*/ 1 w 404"/>
                  <a:gd name="T33" fmla="*/ 0 h 281"/>
                  <a:gd name="T34" fmla="*/ 1 w 404"/>
                  <a:gd name="T35" fmla="*/ 0 h 281"/>
                  <a:gd name="T36" fmla="*/ 1 w 404"/>
                  <a:gd name="T37" fmla="*/ 0 h 281"/>
                  <a:gd name="T38" fmla="*/ 1 w 404"/>
                  <a:gd name="T39" fmla="*/ 0 h 281"/>
                  <a:gd name="T40" fmla="*/ 1 w 404"/>
                  <a:gd name="T41" fmla="*/ 0 h 281"/>
                  <a:gd name="T42" fmla="*/ 1 w 404"/>
                  <a:gd name="T43" fmla="*/ 0 h 281"/>
                  <a:gd name="T44" fmla="*/ 1 w 404"/>
                  <a:gd name="T45" fmla="*/ 0 h 281"/>
                  <a:gd name="T46" fmla="*/ 1 w 404"/>
                  <a:gd name="T47" fmla="*/ 0 h 281"/>
                  <a:gd name="T48" fmla="*/ 1 w 404"/>
                  <a:gd name="T49" fmla="*/ 0 h 281"/>
                  <a:gd name="T50" fmla="*/ 1 w 404"/>
                  <a:gd name="T51" fmla="*/ 0 h 281"/>
                  <a:gd name="T52" fmla="*/ 1 w 404"/>
                  <a:gd name="T53" fmla="*/ 0 h 281"/>
                  <a:gd name="T54" fmla="*/ 1 w 404"/>
                  <a:gd name="T55" fmla="*/ 0 h 281"/>
                  <a:gd name="T56" fmla="*/ 1 w 404"/>
                  <a:gd name="T57" fmla="*/ 0 h 281"/>
                  <a:gd name="T58" fmla="*/ 1 w 404"/>
                  <a:gd name="T59" fmla="*/ 0 h 281"/>
                  <a:gd name="T60" fmla="*/ 1 w 404"/>
                  <a:gd name="T61" fmla="*/ 0 h 281"/>
                  <a:gd name="T62" fmla="*/ 1 w 404"/>
                  <a:gd name="T63" fmla="*/ 0 h 281"/>
                  <a:gd name="T64" fmla="*/ 1 w 404"/>
                  <a:gd name="T65" fmla="*/ 0 h 281"/>
                  <a:gd name="T66" fmla="*/ 1 w 404"/>
                  <a:gd name="T67" fmla="*/ 0 h 281"/>
                  <a:gd name="T68" fmla="*/ 1 w 404"/>
                  <a:gd name="T69" fmla="*/ 0 h 281"/>
                  <a:gd name="T70" fmla="*/ 1 w 404"/>
                  <a:gd name="T71" fmla="*/ 0 h 281"/>
                  <a:gd name="T72" fmla="*/ 1 w 404"/>
                  <a:gd name="T73" fmla="*/ 0 h 281"/>
                  <a:gd name="T74" fmla="*/ 1 w 404"/>
                  <a:gd name="T75" fmla="*/ 0 h 281"/>
                  <a:gd name="T76" fmla="*/ 1 w 404"/>
                  <a:gd name="T77" fmla="*/ 0 h 281"/>
                  <a:gd name="T78" fmla="*/ 1 w 404"/>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4" h="281">
                    <a:moveTo>
                      <a:pt x="339" y="270"/>
                    </a:moveTo>
                    <a:lnTo>
                      <a:pt x="323" y="270"/>
                    </a:lnTo>
                    <a:lnTo>
                      <a:pt x="306" y="271"/>
                    </a:lnTo>
                    <a:lnTo>
                      <a:pt x="290" y="271"/>
                    </a:lnTo>
                    <a:lnTo>
                      <a:pt x="274" y="271"/>
                    </a:lnTo>
                    <a:lnTo>
                      <a:pt x="258" y="273"/>
                    </a:lnTo>
                    <a:lnTo>
                      <a:pt x="241" y="273"/>
                    </a:lnTo>
                    <a:lnTo>
                      <a:pt x="225" y="274"/>
                    </a:lnTo>
                    <a:lnTo>
                      <a:pt x="209" y="274"/>
                    </a:lnTo>
                    <a:lnTo>
                      <a:pt x="194" y="275"/>
                    </a:lnTo>
                    <a:lnTo>
                      <a:pt x="178" y="276"/>
                    </a:lnTo>
                    <a:lnTo>
                      <a:pt x="163" y="276"/>
                    </a:lnTo>
                    <a:lnTo>
                      <a:pt x="148" y="277"/>
                    </a:lnTo>
                    <a:lnTo>
                      <a:pt x="133" y="278"/>
                    </a:lnTo>
                    <a:lnTo>
                      <a:pt x="118" y="279"/>
                    </a:lnTo>
                    <a:lnTo>
                      <a:pt x="103" y="279"/>
                    </a:lnTo>
                    <a:lnTo>
                      <a:pt x="89" y="281"/>
                    </a:lnTo>
                    <a:lnTo>
                      <a:pt x="86" y="258"/>
                    </a:lnTo>
                    <a:lnTo>
                      <a:pt x="80" y="233"/>
                    </a:lnTo>
                    <a:lnTo>
                      <a:pt x="72" y="209"/>
                    </a:lnTo>
                    <a:lnTo>
                      <a:pt x="62" y="185"/>
                    </a:lnTo>
                    <a:lnTo>
                      <a:pt x="49" y="163"/>
                    </a:lnTo>
                    <a:lnTo>
                      <a:pt x="34" y="142"/>
                    </a:lnTo>
                    <a:lnTo>
                      <a:pt x="18" y="125"/>
                    </a:lnTo>
                    <a:lnTo>
                      <a:pt x="0" y="112"/>
                    </a:lnTo>
                    <a:lnTo>
                      <a:pt x="20" y="118"/>
                    </a:lnTo>
                    <a:lnTo>
                      <a:pt x="40" y="127"/>
                    </a:lnTo>
                    <a:lnTo>
                      <a:pt x="57" y="139"/>
                    </a:lnTo>
                    <a:lnTo>
                      <a:pt x="73" y="155"/>
                    </a:lnTo>
                    <a:lnTo>
                      <a:pt x="89" y="173"/>
                    </a:lnTo>
                    <a:lnTo>
                      <a:pt x="103" y="196"/>
                    </a:lnTo>
                    <a:lnTo>
                      <a:pt x="118" y="223"/>
                    </a:lnTo>
                    <a:lnTo>
                      <a:pt x="133" y="254"/>
                    </a:lnTo>
                    <a:lnTo>
                      <a:pt x="140" y="223"/>
                    </a:lnTo>
                    <a:lnTo>
                      <a:pt x="142" y="188"/>
                    </a:lnTo>
                    <a:lnTo>
                      <a:pt x="142" y="153"/>
                    </a:lnTo>
                    <a:lnTo>
                      <a:pt x="139" y="116"/>
                    </a:lnTo>
                    <a:lnTo>
                      <a:pt x="133" y="81"/>
                    </a:lnTo>
                    <a:lnTo>
                      <a:pt x="125" y="50"/>
                    </a:lnTo>
                    <a:lnTo>
                      <a:pt x="115" y="23"/>
                    </a:lnTo>
                    <a:lnTo>
                      <a:pt x="102" y="5"/>
                    </a:lnTo>
                    <a:lnTo>
                      <a:pt x="121" y="18"/>
                    </a:lnTo>
                    <a:lnTo>
                      <a:pt x="140" y="34"/>
                    </a:lnTo>
                    <a:lnTo>
                      <a:pt x="157" y="53"/>
                    </a:lnTo>
                    <a:lnTo>
                      <a:pt x="174" y="78"/>
                    </a:lnTo>
                    <a:lnTo>
                      <a:pt x="188" y="106"/>
                    </a:lnTo>
                    <a:lnTo>
                      <a:pt x="201" y="141"/>
                    </a:lnTo>
                    <a:lnTo>
                      <a:pt x="212" y="183"/>
                    </a:lnTo>
                    <a:lnTo>
                      <a:pt x="218" y="231"/>
                    </a:lnTo>
                    <a:lnTo>
                      <a:pt x="229" y="208"/>
                    </a:lnTo>
                    <a:lnTo>
                      <a:pt x="237" y="183"/>
                    </a:lnTo>
                    <a:lnTo>
                      <a:pt x="243" y="154"/>
                    </a:lnTo>
                    <a:lnTo>
                      <a:pt x="245" y="124"/>
                    </a:lnTo>
                    <a:lnTo>
                      <a:pt x="245" y="93"/>
                    </a:lnTo>
                    <a:lnTo>
                      <a:pt x="241" y="62"/>
                    </a:lnTo>
                    <a:lnTo>
                      <a:pt x="235" y="30"/>
                    </a:lnTo>
                    <a:lnTo>
                      <a:pt x="223" y="0"/>
                    </a:lnTo>
                    <a:lnTo>
                      <a:pt x="240" y="30"/>
                    </a:lnTo>
                    <a:lnTo>
                      <a:pt x="255" y="57"/>
                    </a:lnTo>
                    <a:lnTo>
                      <a:pt x="268" y="82"/>
                    </a:lnTo>
                    <a:lnTo>
                      <a:pt x="279" y="106"/>
                    </a:lnTo>
                    <a:lnTo>
                      <a:pt x="288" y="128"/>
                    </a:lnTo>
                    <a:lnTo>
                      <a:pt x="294" y="151"/>
                    </a:lnTo>
                    <a:lnTo>
                      <a:pt x="298" y="173"/>
                    </a:lnTo>
                    <a:lnTo>
                      <a:pt x="299" y="195"/>
                    </a:lnTo>
                    <a:lnTo>
                      <a:pt x="312" y="173"/>
                    </a:lnTo>
                    <a:lnTo>
                      <a:pt x="326" y="148"/>
                    </a:lnTo>
                    <a:lnTo>
                      <a:pt x="340" y="121"/>
                    </a:lnTo>
                    <a:lnTo>
                      <a:pt x="354" y="94"/>
                    </a:lnTo>
                    <a:lnTo>
                      <a:pt x="366" y="67"/>
                    </a:lnTo>
                    <a:lnTo>
                      <a:pt x="375" y="42"/>
                    </a:lnTo>
                    <a:lnTo>
                      <a:pt x="382" y="20"/>
                    </a:lnTo>
                    <a:lnTo>
                      <a:pt x="384" y="3"/>
                    </a:lnTo>
                    <a:lnTo>
                      <a:pt x="392" y="27"/>
                    </a:lnTo>
                    <a:lnTo>
                      <a:pt x="398" y="53"/>
                    </a:lnTo>
                    <a:lnTo>
                      <a:pt x="403" y="81"/>
                    </a:lnTo>
                    <a:lnTo>
                      <a:pt x="404" y="112"/>
                    </a:lnTo>
                    <a:lnTo>
                      <a:pt x="398" y="146"/>
                    </a:lnTo>
                    <a:lnTo>
                      <a:pt x="388" y="184"/>
                    </a:lnTo>
                    <a:lnTo>
                      <a:pt x="368"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5" name="Freeform 101"/>
              <p:cNvSpPr/>
              <p:nvPr/>
            </p:nvSpPr>
            <p:spPr bwMode="auto">
              <a:xfrm>
                <a:off x="4880" y="4200"/>
                <a:ext cx="51" cy="71"/>
              </a:xfrm>
              <a:custGeom>
                <a:avLst/>
                <a:gdLst>
                  <a:gd name="T0" fmla="*/ 1 w 102"/>
                  <a:gd name="T1" fmla="*/ 1 h 142"/>
                  <a:gd name="T2" fmla="*/ 0 w 102"/>
                  <a:gd name="T3" fmla="*/ 1 h 142"/>
                  <a:gd name="T4" fmla="*/ 1 w 102"/>
                  <a:gd name="T5" fmla="*/ 1 h 142"/>
                  <a:gd name="T6" fmla="*/ 1 w 102"/>
                  <a:gd name="T7" fmla="*/ 1 h 142"/>
                  <a:gd name="T8" fmla="*/ 1 w 102"/>
                  <a:gd name="T9" fmla="*/ 1 h 142"/>
                  <a:gd name="T10" fmla="*/ 1 w 102"/>
                  <a:gd name="T11" fmla="*/ 1 h 142"/>
                  <a:gd name="T12" fmla="*/ 1 w 102"/>
                  <a:gd name="T13" fmla="*/ 1 h 142"/>
                  <a:gd name="T14" fmla="*/ 1 w 102"/>
                  <a:gd name="T15" fmla="*/ 1 h 142"/>
                  <a:gd name="T16" fmla="*/ 1 w 102"/>
                  <a:gd name="T17" fmla="*/ 1 h 142"/>
                  <a:gd name="T18" fmla="*/ 1 w 102"/>
                  <a:gd name="T19" fmla="*/ 0 h 142"/>
                  <a:gd name="T20" fmla="*/ 1 w 102"/>
                  <a:gd name="T21" fmla="*/ 1 h 142"/>
                  <a:gd name="T22" fmla="*/ 1 w 102"/>
                  <a:gd name="T23" fmla="*/ 1 h 142"/>
                  <a:gd name="T24" fmla="*/ 1 w 102"/>
                  <a:gd name="T25" fmla="*/ 1 h 142"/>
                  <a:gd name="T26" fmla="*/ 1 w 102"/>
                  <a:gd name="T27" fmla="*/ 1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142">
                    <a:moveTo>
                      <a:pt x="71" y="142"/>
                    </a:moveTo>
                    <a:lnTo>
                      <a:pt x="0" y="142"/>
                    </a:lnTo>
                    <a:lnTo>
                      <a:pt x="6" y="123"/>
                    </a:lnTo>
                    <a:lnTo>
                      <a:pt x="16" y="102"/>
                    </a:lnTo>
                    <a:lnTo>
                      <a:pt x="27" y="82"/>
                    </a:lnTo>
                    <a:lnTo>
                      <a:pt x="41" y="61"/>
                    </a:lnTo>
                    <a:lnTo>
                      <a:pt x="56" y="43"/>
                    </a:lnTo>
                    <a:lnTo>
                      <a:pt x="71" y="26"/>
                    </a:lnTo>
                    <a:lnTo>
                      <a:pt x="87" y="12"/>
                    </a:lnTo>
                    <a:lnTo>
                      <a:pt x="102" y="0"/>
                    </a:lnTo>
                    <a:lnTo>
                      <a:pt x="84" y="41"/>
                    </a:lnTo>
                    <a:lnTo>
                      <a:pt x="74" y="78"/>
                    </a:lnTo>
                    <a:lnTo>
                      <a:pt x="71" y="112"/>
                    </a:lnTo>
                    <a:lnTo>
                      <a:pt x="71" y="14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6" name="Freeform 102"/>
              <p:cNvSpPr/>
              <p:nvPr/>
            </p:nvSpPr>
            <p:spPr bwMode="auto">
              <a:xfrm>
                <a:off x="3666" y="4127"/>
                <a:ext cx="558" cy="206"/>
              </a:xfrm>
              <a:custGeom>
                <a:avLst/>
                <a:gdLst>
                  <a:gd name="T0" fmla="*/ 0 w 1117"/>
                  <a:gd name="T1" fmla="*/ 1 h 412"/>
                  <a:gd name="T2" fmla="*/ 0 w 1117"/>
                  <a:gd name="T3" fmla="*/ 1 h 412"/>
                  <a:gd name="T4" fmla="*/ 0 w 1117"/>
                  <a:gd name="T5" fmla="*/ 1 h 412"/>
                  <a:gd name="T6" fmla="*/ 0 w 1117"/>
                  <a:gd name="T7" fmla="*/ 1 h 412"/>
                  <a:gd name="T8" fmla="*/ 0 w 1117"/>
                  <a:gd name="T9" fmla="*/ 1 h 412"/>
                  <a:gd name="T10" fmla="*/ 0 w 1117"/>
                  <a:gd name="T11" fmla="*/ 1 h 412"/>
                  <a:gd name="T12" fmla="*/ 0 w 1117"/>
                  <a:gd name="T13" fmla="*/ 1 h 412"/>
                  <a:gd name="T14" fmla="*/ 0 w 1117"/>
                  <a:gd name="T15" fmla="*/ 1 h 412"/>
                  <a:gd name="T16" fmla="*/ 0 w 1117"/>
                  <a:gd name="T17" fmla="*/ 1 h 412"/>
                  <a:gd name="T18" fmla="*/ 0 w 1117"/>
                  <a:gd name="T19" fmla="*/ 1 h 412"/>
                  <a:gd name="T20" fmla="*/ 0 w 1117"/>
                  <a:gd name="T21" fmla="*/ 1 h 412"/>
                  <a:gd name="T22" fmla="*/ 0 w 1117"/>
                  <a:gd name="T23" fmla="*/ 1 h 412"/>
                  <a:gd name="T24" fmla="*/ 0 w 1117"/>
                  <a:gd name="T25" fmla="*/ 1 h 412"/>
                  <a:gd name="T26" fmla="*/ 0 w 1117"/>
                  <a:gd name="T27" fmla="*/ 1 h 412"/>
                  <a:gd name="T28" fmla="*/ 0 w 1117"/>
                  <a:gd name="T29" fmla="*/ 1 h 412"/>
                  <a:gd name="T30" fmla="*/ 0 w 1117"/>
                  <a:gd name="T31" fmla="*/ 1 h 412"/>
                  <a:gd name="T32" fmla="*/ 0 w 1117"/>
                  <a:gd name="T33" fmla="*/ 1 h 412"/>
                  <a:gd name="T34" fmla="*/ 0 w 1117"/>
                  <a:gd name="T35" fmla="*/ 1 h 412"/>
                  <a:gd name="T36" fmla="*/ 0 w 1117"/>
                  <a:gd name="T37" fmla="*/ 1 h 412"/>
                  <a:gd name="T38" fmla="*/ 0 w 1117"/>
                  <a:gd name="T39" fmla="*/ 1 h 412"/>
                  <a:gd name="T40" fmla="*/ 0 w 1117"/>
                  <a:gd name="T41" fmla="*/ 1 h 412"/>
                  <a:gd name="T42" fmla="*/ 0 w 1117"/>
                  <a:gd name="T43" fmla="*/ 1 h 412"/>
                  <a:gd name="T44" fmla="*/ 0 w 1117"/>
                  <a:gd name="T45" fmla="*/ 1 h 412"/>
                  <a:gd name="T46" fmla="*/ 0 w 1117"/>
                  <a:gd name="T47" fmla="*/ 1 h 412"/>
                  <a:gd name="T48" fmla="*/ 0 w 1117"/>
                  <a:gd name="T49" fmla="*/ 1 h 412"/>
                  <a:gd name="T50" fmla="*/ 0 w 1117"/>
                  <a:gd name="T51" fmla="*/ 1 h 412"/>
                  <a:gd name="T52" fmla="*/ 0 w 1117"/>
                  <a:gd name="T53" fmla="*/ 1 h 412"/>
                  <a:gd name="T54" fmla="*/ 0 w 1117"/>
                  <a:gd name="T55" fmla="*/ 1 h 412"/>
                  <a:gd name="T56" fmla="*/ 0 w 1117"/>
                  <a:gd name="T57" fmla="*/ 1 h 412"/>
                  <a:gd name="T58" fmla="*/ 0 w 1117"/>
                  <a:gd name="T59" fmla="*/ 1 h 412"/>
                  <a:gd name="T60" fmla="*/ 0 w 1117"/>
                  <a:gd name="T61" fmla="*/ 1 h 412"/>
                  <a:gd name="T62" fmla="*/ 0 w 1117"/>
                  <a:gd name="T63" fmla="*/ 1 h 412"/>
                  <a:gd name="T64" fmla="*/ 0 w 1117"/>
                  <a:gd name="T65" fmla="*/ 0 h 412"/>
                  <a:gd name="T66" fmla="*/ 0 w 1117"/>
                  <a:gd name="T67" fmla="*/ 1 h 412"/>
                  <a:gd name="T68" fmla="*/ 0 w 1117"/>
                  <a:gd name="T69" fmla="*/ 1 h 412"/>
                  <a:gd name="T70" fmla="*/ 0 w 1117"/>
                  <a:gd name="T71" fmla="*/ 1 h 412"/>
                  <a:gd name="T72" fmla="*/ 0 w 1117"/>
                  <a:gd name="T73" fmla="*/ 1 h 412"/>
                  <a:gd name="T74" fmla="*/ 0 w 1117"/>
                  <a:gd name="T75" fmla="*/ 1 h 412"/>
                  <a:gd name="T76" fmla="*/ 0 w 1117"/>
                  <a:gd name="T77" fmla="*/ 1 h 412"/>
                  <a:gd name="T78" fmla="*/ 0 w 1117"/>
                  <a:gd name="T79" fmla="*/ 1 h 412"/>
                  <a:gd name="T80" fmla="*/ 0 w 1117"/>
                  <a:gd name="T81" fmla="*/ 1 h 412"/>
                  <a:gd name="T82" fmla="*/ 0 w 1117"/>
                  <a:gd name="T83" fmla="*/ 1 h 412"/>
                  <a:gd name="T84" fmla="*/ 0 w 1117"/>
                  <a:gd name="T85" fmla="*/ 1 h 412"/>
                  <a:gd name="T86" fmla="*/ 0 w 1117"/>
                  <a:gd name="T87" fmla="*/ 1 h 412"/>
                  <a:gd name="T88" fmla="*/ 0 w 1117"/>
                  <a:gd name="T89" fmla="*/ 1 h 412"/>
                  <a:gd name="T90" fmla="*/ 0 w 1117"/>
                  <a:gd name="T91" fmla="*/ 1 h 412"/>
                  <a:gd name="T92" fmla="*/ 0 w 1117"/>
                  <a:gd name="T93" fmla="*/ 1 h 412"/>
                  <a:gd name="T94" fmla="*/ 0 w 1117"/>
                  <a:gd name="T95" fmla="*/ 1 h 412"/>
                  <a:gd name="T96" fmla="*/ 0 w 1117"/>
                  <a:gd name="T97" fmla="*/ 1 h 412"/>
                  <a:gd name="T98" fmla="*/ 0 w 1117"/>
                  <a:gd name="T99" fmla="*/ 1 h 412"/>
                  <a:gd name="T100" fmla="*/ 0 w 1117"/>
                  <a:gd name="T101" fmla="*/ 1 h 412"/>
                  <a:gd name="T102" fmla="*/ 0 w 1117"/>
                  <a:gd name="T103" fmla="*/ 1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17" h="412">
                    <a:moveTo>
                      <a:pt x="1093" y="212"/>
                    </a:moveTo>
                    <a:lnTo>
                      <a:pt x="1073" y="229"/>
                    </a:lnTo>
                    <a:lnTo>
                      <a:pt x="1052" y="248"/>
                    </a:lnTo>
                    <a:lnTo>
                      <a:pt x="1032" y="265"/>
                    </a:lnTo>
                    <a:lnTo>
                      <a:pt x="1011" y="284"/>
                    </a:lnTo>
                    <a:lnTo>
                      <a:pt x="990" y="301"/>
                    </a:lnTo>
                    <a:lnTo>
                      <a:pt x="971" y="317"/>
                    </a:lnTo>
                    <a:lnTo>
                      <a:pt x="951" y="334"/>
                    </a:lnTo>
                    <a:lnTo>
                      <a:pt x="934" y="349"/>
                    </a:lnTo>
                    <a:lnTo>
                      <a:pt x="917" y="363"/>
                    </a:lnTo>
                    <a:lnTo>
                      <a:pt x="900" y="376"/>
                    </a:lnTo>
                    <a:lnTo>
                      <a:pt x="888" y="387"/>
                    </a:lnTo>
                    <a:lnTo>
                      <a:pt x="876" y="397"/>
                    </a:lnTo>
                    <a:lnTo>
                      <a:pt x="867" y="403"/>
                    </a:lnTo>
                    <a:lnTo>
                      <a:pt x="860" y="409"/>
                    </a:lnTo>
                    <a:lnTo>
                      <a:pt x="857" y="412"/>
                    </a:lnTo>
                    <a:lnTo>
                      <a:pt x="826" y="410"/>
                    </a:lnTo>
                    <a:lnTo>
                      <a:pt x="791" y="409"/>
                    </a:lnTo>
                    <a:lnTo>
                      <a:pt x="753" y="408"/>
                    </a:lnTo>
                    <a:lnTo>
                      <a:pt x="714" y="406"/>
                    </a:lnTo>
                    <a:lnTo>
                      <a:pt x="672" y="403"/>
                    </a:lnTo>
                    <a:lnTo>
                      <a:pt x="630" y="401"/>
                    </a:lnTo>
                    <a:lnTo>
                      <a:pt x="587" y="399"/>
                    </a:lnTo>
                    <a:lnTo>
                      <a:pt x="542" y="395"/>
                    </a:lnTo>
                    <a:lnTo>
                      <a:pt x="499" y="393"/>
                    </a:lnTo>
                    <a:lnTo>
                      <a:pt x="455" y="391"/>
                    </a:lnTo>
                    <a:lnTo>
                      <a:pt x="412" y="387"/>
                    </a:lnTo>
                    <a:lnTo>
                      <a:pt x="371" y="385"/>
                    </a:lnTo>
                    <a:lnTo>
                      <a:pt x="330" y="383"/>
                    </a:lnTo>
                    <a:lnTo>
                      <a:pt x="292" y="380"/>
                    </a:lnTo>
                    <a:lnTo>
                      <a:pt x="257" y="378"/>
                    </a:lnTo>
                    <a:lnTo>
                      <a:pt x="224" y="377"/>
                    </a:lnTo>
                    <a:lnTo>
                      <a:pt x="209" y="376"/>
                    </a:lnTo>
                    <a:lnTo>
                      <a:pt x="193" y="376"/>
                    </a:lnTo>
                    <a:lnTo>
                      <a:pt x="178" y="375"/>
                    </a:lnTo>
                    <a:lnTo>
                      <a:pt x="162" y="375"/>
                    </a:lnTo>
                    <a:lnTo>
                      <a:pt x="147" y="374"/>
                    </a:lnTo>
                    <a:lnTo>
                      <a:pt x="131" y="374"/>
                    </a:lnTo>
                    <a:lnTo>
                      <a:pt x="116" y="372"/>
                    </a:lnTo>
                    <a:lnTo>
                      <a:pt x="101" y="372"/>
                    </a:lnTo>
                    <a:lnTo>
                      <a:pt x="80" y="334"/>
                    </a:lnTo>
                    <a:lnTo>
                      <a:pt x="63" y="289"/>
                    </a:lnTo>
                    <a:lnTo>
                      <a:pt x="48" y="241"/>
                    </a:lnTo>
                    <a:lnTo>
                      <a:pt x="36" y="190"/>
                    </a:lnTo>
                    <a:lnTo>
                      <a:pt x="24" y="142"/>
                    </a:lnTo>
                    <a:lnTo>
                      <a:pt x="15" y="97"/>
                    </a:lnTo>
                    <a:lnTo>
                      <a:pt x="7" y="58"/>
                    </a:lnTo>
                    <a:lnTo>
                      <a:pt x="0" y="28"/>
                    </a:lnTo>
                    <a:lnTo>
                      <a:pt x="11" y="62"/>
                    </a:lnTo>
                    <a:lnTo>
                      <a:pt x="25" y="100"/>
                    </a:lnTo>
                    <a:lnTo>
                      <a:pt x="41" y="141"/>
                    </a:lnTo>
                    <a:lnTo>
                      <a:pt x="59" y="181"/>
                    </a:lnTo>
                    <a:lnTo>
                      <a:pt x="77" y="220"/>
                    </a:lnTo>
                    <a:lnTo>
                      <a:pt x="94" y="256"/>
                    </a:lnTo>
                    <a:lnTo>
                      <a:pt x="110" y="287"/>
                    </a:lnTo>
                    <a:lnTo>
                      <a:pt x="124" y="311"/>
                    </a:lnTo>
                    <a:lnTo>
                      <a:pt x="131" y="284"/>
                    </a:lnTo>
                    <a:lnTo>
                      <a:pt x="138" y="257"/>
                    </a:lnTo>
                    <a:lnTo>
                      <a:pt x="146" y="234"/>
                    </a:lnTo>
                    <a:lnTo>
                      <a:pt x="156" y="211"/>
                    </a:lnTo>
                    <a:lnTo>
                      <a:pt x="169" y="191"/>
                    </a:lnTo>
                    <a:lnTo>
                      <a:pt x="184" y="172"/>
                    </a:lnTo>
                    <a:lnTo>
                      <a:pt x="204" y="153"/>
                    </a:lnTo>
                    <a:lnTo>
                      <a:pt x="227" y="136"/>
                    </a:lnTo>
                    <a:lnTo>
                      <a:pt x="214" y="158"/>
                    </a:lnTo>
                    <a:lnTo>
                      <a:pt x="201" y="184"/>
                    </a:lnTo>
                    <a:lnTo>
                      <a:pt x="191" y="216"/>
                    </a:lnTo>
                    <a:lnTo>
                      <a:pt x="184" y="248"/>
                    </a:lnTo>
                    <a:lnTo>
                      <a:pt x="182" y="281"/>
                    </a:lnTo>
                    <a:lnTo>
                      <a:pt x="188" y="314"/>
                    </a:lnTo>
                    <a:lnTo>
                      <a:pt x="200" y="344"/>
                    </a:lnTo>
                    <a:lnTo>
                      <a:pt x="224" y="370"/>
                    </a:lnTo>
                    <a:lnTo>
                      <a:pt x="250" y="344"/>
                    </a:lnTo>
                    <a:lnTo>
                      <a:pt x="270" y="305"/>
                    </a:lnTo>
                    <a:lnTo>
                      <a:pt x="284" y="261"/>
                    </a:lnTo>
                    <a:lnTo>
                      <a:pt x="291" y="211"/>
                    </a:lnTo>
                    <a:lnTo>
                      <a:pt x="290" y="158"/>
                    </a:lnTo>
                    <a:lnTo>
                      <a:pt x="282" y="105"/>
                    </a:lnTo>
                    <a:lnTo>
                      <a:pt x="264" y="54"/>
                    </a:lnTo>
                    <a:lnTo>
                      <a:pt x="237" y="8"/>
                    </a:lnTo>
                    <a:lnTo>
                      <a:pt x="261" y="35"/>
                    </a:lnTo>
                    <a:lnTo>
                      <a:pt x="282" y="63"/>
                    </a:lnTo>
                    <a:lnTo>
                      <a:pt x="299" y="96"/>
                    </a:lnTo>
                    <a:lnTo>
                      <a:pt x="314" y="130"/>
                    </a:lnTo>
                    <a:lnTo>
                      <a:pt x="326" y="168"/>
                    </a:lnTo>
                    <a:lnTo>
                      <a:pt x="334" y="211"/>
                    </a:lnTo>
                    <a:lnTo>
                      <a:pt x="340" y="258"/>
                    </a:lnTo>
                    <a:lnTo>
                      <a:pt x="341" y="309"/>
                    </a:lnTo>
                    <a:lnTo>
                      <a:pt x="355" y="288"/>
                    </a:lnTo>
                    <a:lnTo>
                      <a:pt x="371" y="266"/>
                    </a:lnTo>
                    <a:lnTo>
                      <a:pt x="389" y="244"/>
                    </a:lnTo>
                    <a:lnTo>
                      <a:pt x="409" y="222"/>
                    </a:lnTo>
                    <a:lnTo>
                      <a:pt x="429" y="203"/>
                    </a:lnTo>
                    <a:lnTo>
                      <a:pt x="450" y="184"/>
                    </a:lnTo>
                    <a:lnTo>
                      <a:pt x="471" y="171"/>
                    </a:lnTo>
                    <a:lnTo>
                      <a:pt x="492" y="160"/>
                    </a:lnTo>
                    <a:lnTo>
                      <a:pt x="482" y="180"/>
                    </a:lnTo>
                    <a:lnTo>
                      <a:pt x="469" y="203"/>
                    </a:lnTo>
                    <a:lnTo>
                      <a:pt x="451" y="227"/>
                    </a:lnTo>
                    <a:lnTo>
                      <a:pt x="433" y="251"/>
                    </a:lnTo>
                    <a:lnTo>
                      <a:pt x="416" y="275"/>
                    </a:lnTo>
                    <a:lnTo>
                      <a:pt x="399" y="297"/>
                    </a:lnTo>
                    <a:lnTo>
                      <a:pt x="387" y="318"/>
                    </a:lnTo>
                    <a:lnTo>
                      <a:pt x="381" y="334"/>
                    </a:lnTo>
                    <a:lnTo>
                      <a:pt x="388" y="339"/>
                    </a:lnTo>
                    <a:lnTo>
                      <a:pt x="397" y="344"/>
                    </a:lnTo>
                    <a:lnTo>
                      <a:pt x="408" y="348"/>
                    </a:lnTo>
                    <a:lnTo>
                      <a:pt x="418" y="353"/>
                    </a:lnTo>
                    <a:lnTo>
                      <a:pt x="431" y="356"/>
                    </a:lnTo>
                    <a:lnTo>
                      <a:pt x="443" y="360"/>
                    </a:lnTo>
                    <a:lnTo>
                      <a:pt x="457" y="361"/>
                    </a:lnTo>
                    <a:lnTo>
                      <a:pt x="471" y="360"/>
                    </a:lnTo>
                    <a:lnTo>
                      <a:pt x="470" y="326"/>
                    </a:lnTo>
                    <a:lnTo>
                      <a:pt x="464" y="285"/>
                    </a:lnTo>
                    <a:lnTo>
                      <a:pt x="454" y="240"/>
                    </a:lnTo>
                    <a:lnTo>
                      <a:pt x="440" y="192"/>
                    </a:lnTo>
                    <a:lnTo>
                      <a:pt x="423" y="146"/>
                    </a:lnTo>
                    <a:lnTo>
                      <a:pt x="401" y="103"/>
                    </a:lnTo>
                    <a:lnTo>
                      <a:pt x="374" y="66"/>
                    </a:lnTo>
                    <a:lnTo>
                      <a:pt x="345" y="36"/>
                    </a:lnTo>
                    <a:lnTo>
                      <a:pt x="374" y="58"/>
                    </a:lnTo>
                    <a:lnTo>
                      <a:pt x="399" y="79"/>
                    </a:lnTo>
                    <a:lnTo>
                      <a:pt x="423" y="103"/>
                    </a:lnTo>
                    <a:lnTo>
                      <a:pt x="443"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3" y="10"/>
                    </a:lnTo>
                    <a:lnTo>
                      <a:pt x="489" y="39"/>
                    </a:lnTo>
                    <a:lnTo>
                      <a:pt x="505" y="71"/>
                    </a:lnTo>
                    <a:lnTo>
                      <a:pt x="519" y="106"/>
                    </a:lnTo>
                    <a:lnTo>
                      <a:pt x="531" y="145"/>
                    </a:lnTo>
                    <a:lnTo>
                      <a:pt x="539" y="189"/>
                    </a:lnTo>
                    <a:lnTo>
                      <a:pt x="541" y="236"/>
                    </a:lnTo>
                    <a:lnTo>
                      <a:pt x="538" y="290"/>
                    </a:lnTo>
                    <a:lnTo>
                      <a:pt x="526" y="349"/>
                    </a:lnTo>
                    <a:lnTo>
                      <a:pt x="553" y="322"/>
                    </a:lnTo>
                    <a:lnTo>
                      <a:pt x="576" y="288"/>
                    </a:lnTo>
                    <a:lnTo>
                      <a:pt x="594" y="251"/>
                    </a:lnTo>
                    <a:lnTo>
                      <a:pt x="606" y="211"/>
                    </a:lnTo>
                    <a:lnTo>
                      <a:pt x="608" y="168"/>
                    </a:lnTo>
                    <a:lnTo>
                      <a:pt x="602" y="126"/>
                    </a:lnTo>
                    <a:lnTo>
                      <a:pt x="584" y="84"/>
                    </a:lnTo>
                    <a:lnTo>
                      <a:pt x="551" y="44"/>
                    </a:lnTo>
                    <a:lnTo>
                      <a:pt x="566" y="52"/>
                    </a:lnTo>
                    <a:lnTo>
                      <a:pt x="581" y="60"/>
                    </a:lnTo>
                    <a:lnTo>
                      <a:pt x="596" y="69"/>
                    </a:lnTo>
                    <a:lnTo>
                      <a:pt x="610" y="82"/>
                    </a:lnTo>
                    <a:lnTo>
                      <a:pt x="622" y="96"/>
                    </a:lnTo>
                    <a:lnTo>
                      <a:pt x="632" y="113"/>
                    </a:lnTo>
                    <a:lnTo>
                      <a:pt x="641" y="134"/>
                    </a:lnTo>
                    <a:lnTo>
                      <a:pt x="647" y="158"/>
                    </a:lnTo>
                    <a:lnTo>
                      <a:pt x="651" y="120"/>
                    </a:lnTo>
                    <a:lnTo>
                      <a:pt x="651" y="75"/>
                    </a:lnTo>
                    <a:lnTo>
                      <a:pt x="648" y="32"/>
                    </a:lnTo>
                    <a:lnTo>
                      <a:pt x="645" y="0"/>
                    </a:lnTo>
                    <a:lnTo>
                      <a:pt x="655" y="38"/>
                    </a:lnTo>
                    <a:lnTo>
                      <a:pt x="661" y="82"/>
                    </a:lnTo>
                    <a:lnTo>
                      <a:pt x="662" y="129"/>
                    </a:lnTo>
                    <a:lnTo>
                      <a:pt x="660" y="179"/>
                    </a:lnTo>
                    <a:lnTo>
                      <a:pt x="652" y="228"/>
                    </a:lnTo>
                    <a:lnTo>
                      <a:pt x="641" y="277"/>
                    </a:lnTo>
                    <a:lnTo>
                      <a:pt x="626" y="320"/>
                    </a:lnTo>
                    <a:lnTo>
                      <a:pt x="609" y="360"/>
                    </a:lnTo>
                    <a:lnTo>
                      <a:pt x="636" y="330"/>
                    </a:lnTo>
                    <a:lnTo>
                      <a:pt x="659" y="295"/>
                    </a:lnTo>
                    <a:lnTo>
                      <a:pt x="679" y="255"/>
                    </a:lnTo>
                    <a:lnTo>
                      <a:pt x="697" y="212"/>
                    </a:lnTo>
                    <a:lnTo>
                      <a:pt x="712" y="167"/>
                    </a:lnTo>
                    <a:lnTo>
                      <a:pt x="722" y="122"/>
                    </a:lnTo>
                    <a:lnTo>
                      <a:pt x="730" y="77"/>
                    </a:lnTo>
                    <a:lnTo>
                      <a:pt x="733" y="33"/>
                    </a:lnTo>
                    <a:lnTo>
                      <a:pt x="742" y="88"/>
                    </a:lnTo>
                    <a:lnTo>
                      <a:pt x="746" y="148"/>
                    </a:lnTo>
                    <a:lnTo>
                      <a:pt x="743" y="210"/>
                    </a:lnTo>
                    <a:lnTo>
                      <a:pt x="730" y="269"/>
                    </a:lnTo>
                    <a:lnTo>
                      <a:pt x="743" y="252"/>
                    </a:lnTo>
                    <a:lnTo>
                      <a:pt x="756" y="232"/>
                    </a:lnTo>
                    <a:lnTo>
                      <a:pt x="770" y="206"/>
                    </a:lnTo>
                    <a:lnTo>
                      <a:pt x="784" y="181"/>
                    </a:lnTo>
                    <a:lnTo>
                      <a:pt x="797" y="154"/>
                    </a:lnTo>
                    <a:lnTo>
                      <a:pt x="808" y="130"/>
                    </a:lnTo>
                    <a:lnTo>
                      <a:pt x="816" y="109"/>
                    </a:lnTo>
                    <a:lnTo>
                      <a:pt x="821" y="93"/>
                    </a:lnTo>
                    <a:lnTo>
                      <a:pt x="819" y="118"/>
                    </a:lnTo>
                    <a:lnTo>
                      <a:pt x="813" y="144"/>
                    </a:lnTo>
                    <a:lnTo>
                      <a:pt x="805" y="174"/>
                    </a:lnTo>
                    <a:lnTo>
                      <a:pt x="794" y="204"/>
                    </a:lnTo>
                    <a:lnTo>
                      <a:pt x="781" y="235"/>
                    </a:lnTo>
                    <a:lnTo>
                      <a:pt x="765" y="265"/>
                    </a:lnTo>
                    <a:lnTo>
                      <a:pt x="746" y="295"/>
                    </a:lnTo>
                    <a:lnTo>
                      <a:pt x="725" y="324"/>
                    </a:lnTo>
                    <a:lnTo>
                      <a:pt x="752" y="307"/>
                    </a:lnTo>
                    <a:lnTo>
                      <a:pt x="777" y="286"/>
                    </a:lnTo>
                    <a:lnTo>
                      <a:pt x="803" y="263"/>
                    </a:lnTo>
                    <a:lnTo>
                      <a:pt x="827" y="236"/>
                    </a:lnTo>
                    <a:lnTo>
                      <a:pt x="849" y="207"/>
                    </a:lnTo>
                    <a:lnTo>
                      <a:pt x="869" y="177"/>
                    </a:lnTo>
                    <a:lnTo>
                      <a:pt x="887" y="146"/>
                    </a:lnTo>
                    <a:lnTo>
                      <a:pt x="902" y="114"/>
                    </a:lnTo>
                    <a:lnTo>
                      <a:pt x="896" y="139"/>
                    </a:lnTo>
                    <a:lnTo>
                      <a:pt x="890" y="166"/>
                    </a:lnTo>
                    <a:lnTo>
                      <a:pt x="882" y="194"/>
                    </a:lnTo>
                    <a:lnTo>
                      <a:pt x="873" y="220"/>
                    </a:lnTo>
                    <a:lnTo>
                      <a:pt x="861" y="247"/>
                    </a:lnTo>
                    <a:lnTo>
                      <a:pt x="849" y="271"/>
                    </a:lnTo>
                    <a:lnTo>
                      <a:pt x="835" y="295"/>
                    </a:lnTo>
                    <a:lnTo>
                      <a:pt x="819" y="317"/>
                    </a:lnTo>
                    <a:lnTo>
                      <a:pt x="835" y="308"/>
                    </a:lnTo>
                    <a:lnTo>
                      <a:pt x="850" y="297"/>
                    </a:lnTo>
                    <a:lnTo>
                      <a:pt x="866" y="284"/>
                    </a:lnTo>
                    <a:lnTo>
                      <a:pt x="882" y="269"/>
                    </a:lnTo>
                    <a:lnTo>
                      <a:pt x="897" y="252"/>
                    </a:lnTo>
                    <a:lnTo>
                      <a:pt x="912" y="234"/>
                    </a:lnTo>
                    <a:lnTo>
                      <a:pt x="927" y="216"/>
                    </a:lnTo>
                    <a:lnTo>
                      <a:pt x="941" y="195"/>
                    </a:lnTo>
                    <a:lnTo>
                      <a:pt x="955" y="174"/>
                    </a:lnTo>
                    <a:lnTo>
                      <a:pt x="967" y="153"/>
                    </a:lnTo>
                    <a:lnTo>
                      <a:pt x="979" y="133"/>
                    </a:lnTo>
                    <a:lnTo>
                      <a:pt x="990" y="112"/>
                    </a:lnTo>
                    <a:lnTo>
                      <a:pt x="999" y="91"/>
                    </a:lnTo>
                    <a:lnTo>
                      <a:pt x="1008" y="70"/>
                    </a:lnTo>
                    <a:lnTo>
                      <a:pt x="1014" y="52"/>
                    </a:lnTo>
                    <a:lnTo>
                      <a:pt x="1020" y="33"/>
                    </a:lnTo>
                    <a:lnTo>
                      <a:pt x="1012" y="71"/>
                    </a:lnTo>
                    <a:lnTo>
                      <a:pt x="1004" y="107"/>
                    </a:lnTo>
                    <a:lnTo>
                      <a:pt x="994" y="141"/>
                    </a:lnTo>
                    <a:lnTo>
                      <a:pt x="983" y="173"/>
                    </a:lnTo>
                    <a:lnTo>
                      <a:pt x="968" y="206"/>
                    </a:lnTo>
                    <a:lnTo>
                      <a:pt x="950" y="242"/>
                    </a:lnTo>
                    <a:lnTo>
                      <a:pt x="927" y="279"/>
                    </a:lnTo>
                    <a:lnTo>
                      <a:pt x="897" y="322"/>
                    </a:lnTo>
                    <a:lnTo>
                      <a:pt x="910" y="314"/>
                    </a:lnTo>
                    <a:lnTo>
                      <a:pt x="925" y="304"/>
                    </a:lnTo>
                    <a:lnTo>
                      <a:pt x="940" y="294"/>
                    </a:lnTo>
                    <a:lnTo>
                      <a:pt x="956" y="282"/>
                    </a:lnTo>
                    <a:lnTo>
                      <a:pt x="972" y="270"/>
                    </a:lnTo>
                    <a:lnTo>
                      <a:pt x="988" y="257"/>
                    </a:lnTo>
                    <a:lnTo>
                      <a:pt x="1005" y="243"/>
                    </a:lnTo>
                    <a:lnTo>
                      <a:pt x="1021" y="228"/>
                    </a:lnTo>
                    <a:lnTo>
                      <a:pt x="1037" y="213"/>
                    </a:lnTo>
                    <a:lnTo>
                      <a:pt x="1052" y="197"/>
                    </a:lnTo>
                    <a:lnTo>
                      <a:pt x="1067" y="182"/>
                    </a:lnTo>
                    <a:lnTo>
                      <a:pt x="1080" y="166"/>
                    </a:lnTo>
                    <a:lnTo>
                      <a:pt x="1092" y="150"/>
                    </a:lnTo>
                    <a:lnTo>
                      <a:pt x="1102" y="135"/>
                    </a:lnTo>
                    <a:lnTo>
                      <a:pt x="1111" y="119"/>
                    </a:lnTo>
                    <a:lnTo>
                      <a:pt x="1117" y="104"/>
                    </a:lnTo>
                    <a:lnTo>
                      <a:pt x="1110" y="136"/>
                    </a:lnTo>
                    <a:lnTo>
                      <a:pt x="1103" y="166"/>
                    </a:lnTo>
                    <a:lnTo>
                      <a:pt x="1099" y="192"/>
                    </a:lnTo>
                    <a:lnTo>
                      <a:pt x="1093" y="21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7" name="Freeform 103"/>
              <p:cNvSpPr/>
              <p:nvPr/>
            </p:nvSpPr>
            <p:spPr bwMode="auto">
              <a:xfrm>
                <a:off x="4164" y="4179"/>
                <a:ext cx="202" cy="141"/>
              </a:xfrm>
              <a:custGeom>
                <a:avLst/>
                <a:gdLst>
                  <a:gd name="T0" fmla="*/ 1 w 403"/>
                  <a:gd name="T1" fmla="*/ 1 h 280"/>
                  <a:gd name="T2" fmla="*/ 1 w 403"/>
                  <a:gd name="T3" fmla="*/ 1 h 280"/>
                  <a:gd name="T4" fmla="*/ 1 w 403"/>
                  <a:gd name="T5" fmla="*/ 1 h 280"/>
                  <a:gd name="T6" fmla="*/ 1 w 403"/>
                  <a:gd name="T7" fmla="*/ 1 h 280"/>
                  <a:gd name="T8" fmla="*/ 1 w 403"/>
                  <a:gd name="T9" fmla="*/ 1 h 280"/>
                  <a:gd name="T10" fmla="*/ 1 w 403"/>
                  <a:gd name="T11" fmla="*/ 1 h 280"/>
                  <a:gd name="T12" fmla="*/ 1 w 403"/>
                  <a:gd name="T13" fmla="*/ 1 h 280"/>
                  <a:gd name="T14" fmla="*/ 1 w 403"/>
                  <a:gd name="T15" fmla="*/ 1 h 280"/>
                  <a:gd name="T16" fmla="*/ 1 w 403"/>
                  <a:gd name="T17" fmla="*/ 1 h 280"/>
                  <a:gd name="T18" fmla="*/ 1 w 403"/>
                  <a:gd name="T19" fmla="*/ 1 h 280"/>
                  <a:gd name="T20" fmla="*/ 1 w 403"/>
                  <a:gd name="T21" fmla="*/ 1 h 280"/>
                  <a:gd name="T22" fmla="*/ 1 w 403"/>
                  <a:gd name="T23" fmla="*/ 1 h 280"/>
                  <a:gd name="T24" fmla="*/ 1 w 403"/>
                  <a:gd name="T25" fmla="*/ 1 h 280"/>
                  <a:gd name="T26" fmla="*/ 1 w 403"/>
                  <a:gd name="T27" fmla="*/ 1 h 280"/>
                  <a:gd name="T28" fmla="*/ 1 w 403"/>
                  <a:gd name="T29" fmla="*/ 1 h 280"/>
                  <a:gd name="T30" fmla="*/ 1 w 403"/>
                  <a:gd name="T31" fmla="*/ 1 h 280"/>
                  <a:gd name="T32" fmla="*/ 1 w 403"/>
                  <a:gd name="T33" fmla="*/ 1 h 280"/>
                  <a:gd name="T34" fmla="*/ 1 w 403"/>
                  <a:gd name="T35" fmla="*/ 1 h 280"/>
                  <a:gd name="T36" fmla="*/ 1 w 403"/>
                  <a:gd name="T37" fmla="*/ 1 h 280"/>
                  <a:gd name="T38" fmla="*/ 1 w 403"/>
                  <a:gd name="T39" fmla="*/ 1 h 280"/>
                  <a:gd name="T40" fmla="*/ 1 w 403"/>
                  <a:gd name="T41" fmla="*/ 1 h 280"/>
                  <a:gd name="T42" fmla="*/ 1 w 403"/>
                  <a:gd name="T43" fmla="*/ 1 h 280"/>
                  <a:gd name="T44" fmla="*/ 1 w 403"/>
                  <a:gd name="T45" fmla="*/ 1 h 280"/>
                  <a:gd name="T46" fmla="*/ 1 w 403"/>
                  <a:gd name="T47" fmla="*/ 1 h 280"/>
                  <a:gd name="T48" fmla="*/ 1 w 403"/>
                  <a:gd name="T49" fmla="*/ 1 h 280"/>
                  <a:gd name="T50" fmla="*/ 1 w 403"/>
                  <a:gd name="T51" fmla="*/ 1 h 280"/>
                  <a:gd name="T52" fmla="*/ 1 w 403"/>
                  <a:gd name="T53" fmla="*/ 1 h 280"/>
                  <a:gd name="T54" fmla="*/ 1 w 403"/>
                  <a:gd name="T55" fmla="*/ 1 h 280"/>
                  <a:gd name="T56" fmla="*/ 1 w 403"/>
                  <a:gd name="T57" fmla="*/ 1 h 280"/>
                  <a:gd name="T58" fmla="*/ 1 w 403"/>
                  <a:gd name="T59" fmla="*/ 1 h 280"/>
                  <a:gd name="T60" fmla="*/ 1 w 403"/>
                  <a:gd name="T61" fmla="*/ 1 h 280"/>
                  <a:gd name="T62" fmla="*/ 1 w 403"/>
                  <a:gd name="T63" fmla="*/ 1 h 280"/>
                  <a:gd name="T64" fmla="*/ 1 w 403"/>
                  <a:gd name="T65" fmla="*/ 1 h 280"/>
                  <a:gd name="T66" fmla="*/ 1 w 403"/>
                  <a:gd name="T67" fmla="*/ 1 h 280"/>
                  <a:gd name="T68" fmla="*/ 1 w 403"/>
                  <a:gd name="T69" fmla="*/ 1 h 280"/>
                  <a:gd name="T70" fmla="*/ 1 w 403"/>
                  <a:gd name="T71" fmla="*/ 1 h 280"/>
                  <a:gd name="T72" fmla="*/ 1 w 403"/>
                  <a:gd name="T73" fmla="*/ 1 h 280"/>
                  <a:gd name="T74" fmla="*/ 1 w 403"/>
                  <a:gd name="T75" fmla="*/ 1 h 280"/>
                  <a:gd name="T76" fmla="*/ 1 w 403"/>
                  <a:gd name="T77" fmla="*/ 1 h 280"/>
                  <a:gd name="T78" fmla="*/ 1 w 403"/>
                  <a:gd name="T79" fmla="*/ 1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3" h="280">
                    <a:moveTo>
                      <a:pt x="339" y="270"/>
                    </a:moveTo>
                    <a:lnTo>
                      <a:pt x="322" y="270"/>
                    </a:lnTo>
                    <a:lnTo>
                      <a:pt x="305" y="271"/>
                    </a:lnTo>
                    <a:lnTo>
                      <a:pt x="289" y="271"/>
                    </a:lnTo>
                    <a:lnTo>
                      <a:pt x="273" y="272"/>
                    </a:lnTo>
                    <a:lnTo>
                      <a:pt x="257" y="272"/>
                    </a:lnTo>
                    <a:lnTo>
                      <a:pt x="241" y="273"/>
                    </a:lnTo>
                    <a:lnTo>
                      <a:pt x="225" y="273"/>
                    </a:lnTo>
                    <a:lnTo>
                      <a:pt x="210" y="274"/>
                    </a:lnTo>
                    <a:lnTo>
                      <a:pt x="194" y="274"/>
                    </a:lnTo>
                    <a:lnTo>
                      <a:pt x="179" y="275"/>
                    </a:lnTo>
                    <a:lnTo>
                      <a:pt x="164" y="277"/>
                    </a:lnTo>
                    <a:lnTo>
                      <a:pt x="149" y="277"/>
                    </a:lnTo>
                    <a:lnTo>
                      <a:pt x="134" y="278"/>
                    </a:lnTo>
                    <a:lnTo>
                      <a:pt x="119" y="279"/>
                    </a:lnTo>
                    <a:lnTo>
                      <a:pt x="104" y="279"/>
                    </a:lnTo>
                    <a:lnTo>
                      <a:pt x="90" y="280"/>
                    </a:lnTo>
                    <a:lnTo>
                      <a:pt x="86" y="257"/>
                    </a:lnTo>
                    <a:lnTo>
                      <a:pt x="81" y="233"/>
                    </a:lnTo>
                    <a:lnTo>
                      <a:pt x="73" y="209"/>
                    </a:lnTo>
                    <a:lnTo>
                      <a:pt x="62" y="184"/>
                    </a:lnTo>
                    <a:lnTo>
                      <a:pt x="50" y="162"/>
                    </a:lnTo>
                    <a:lnTo>
                      <a:pt x="35" y="142"/>
                    </a:lnTo>
                    <a:lnTo>
                      <a:pt x="18" y="124"/>
                    </a:lnTo>
                    <a:lnTo>
                      <a:pt x="0" y="112"/>
                    </a:lnTo>
                    <a:lnTo>
                      <a:pt x="22" y="117"/>
                    </a:lnTo>
                    <a:lnTo>
                      <a:pt x="40" y="127"/>
                    </a:lnTo>
                    <a:lnTo>
                      <a:pt x="58" y="138"/>
                    </a:lnTo>
                    <a:lnTo>
                      <a:pt x="74" y="154"/>
                    </a:lnTo>
                    <a:lnTo>
                      <a:pt x="89" y="173"/>
                    </a:lnTo>
                    <a:lnTo>
                      <a:pt x="104" y="196"/>
                    </a:lnTo>
                    <a:lnTo>
                      <a:pt x="117" y="222"/>
                    </a:lnTo>
                    <a:lnTo>
                      <a:pt x="132" y="254"/>
                    </a:lnTo>
                    <a:lnTo>
                      <a:pt x="139" y="222"/>
                    </a:lnTo>
                    <a:lnTo>
                      <a:pt x="143" y="188"/>
                    </a:lnTo>
                    <a:lnTo>
                      <a:pt x="142" y="152"/>
                    </a:lnTo>
                    <a:lnTo>
                      <a:pt x="139" y="115"/>
                    </a:lnTo>
                    <a:lnTo>
                      <a:pt x="134" y="81"/>
                    </a:lnTo>
                    <a:lnTo>
                      <a:pt x="126" y="49"/>
                    </a:lnTo>
                    <a:lnTo>
                      <a:pt x="115" y="23"/>
                    </a:lnTo>
                    <a:lnTo>
                      <a:pt x="103" y="4"/>
                    </a:lnTo>
                    <a:lnTo>
                      <a:pt x="121" y="17"/>
                    </a:lnTo>
                    <a:lnTo>
                      <a:pt x="139" y="33"/>
                    </a:lnTo>
                    <a:lnTo>
                      <a:pt x="157" y="53"/>
                    </a:lnTo>
                    <a:lnTo>
                      <a:pt x="173" y="77"/>
                    </a:lnTo>
                    <a:lnTo>
                      <a:pt x="188" y="106"/>
                    </a:lnTo>
                    <a:lnTo>
                      <a:pt x="200" y="141"/>
                    </a:lnTo>
                    <a:lnTo>
                      <a:pt x="211" y="182"/>
                    </a:lnTo>
                    <a:lnTo>
                      <a:pt x="218" y="230"/>
                    </a:lnTo>
                    <a:lnTo>
                      <a:pt x="228" y="207"/>
                    </a:lnTo>
                    <a:lnTo>
                      <a:pt x="236" y="182"/>
                    </a:lnTo>
                    <a:lnTo>
                      <a:pt x="242" y="153"/>
                    </a:lnTo>
                    <a:lnTo>
                      <a:pt x="245" y="123"/>
                    </a:lnTo>
                    <a:lnTo>
                      <a:pt x="245" y="92"/>
                    </a:lnTo>
                    <a:lnTo>
                      <a:pt x="242" y="61"/>
                    </a:lnTo>
                    <a:lnTo>
                      <a:pt x="235" y="30"/>
                    </a:lnTo>
                    <a:lnTo>
                      <a:pt x="223" y="0"/>
                    </a:lnTo>
                    <a:lnTo>
                      <a:pt x="241" y="30"/>
                    </a:lnTo>
                    <a:lnTo>
                      <a:pt x="255" y="56"/>
                    </a:lnTo>
                    <a:lnTo>
                      <a:pt x="268" y="82"/>
                    </a:lnTo>
                    <a:lnTo>
                      <a:pt x="279" y="106"/>
                    </a:lnTo>
                    <a:lnTo>
                      <a:pt x="287" y="128"/>
                    </a:lnTo>
                    <a:lnTo>
                      <a:pt x="294" y="151"/>
                    </a:lnTo>
                    <a:lnTo>
                      <a:pt x="297" y="173"/>
                    </a:lnTo>
                    <a:lnTo>
                      <a:pt x="298" y="195"/>
                    </a:lnTo>
                    <a:lnTo>
                      <a:pt x="312" y="173"/>
                    </a:lnTo>
                    <a:lnTo>
                      <a:pt x="326" y="149"/>
                    </a:lnTo>
                    <a:lnTo>
                      <a:pt x="340" y="121"/>
                    </a:lnTo>
                    <a:lnTo>
                      <a:pt x="354" y="93"/>
                    </a:lnTo>
                    <a:lnTo>
                      <a:pt x="366" y="67"/>
                    </a:lnTo>
                    <a:lnTo>
                      <a:pt x="375" y="41"/>
                    </a:lnTo>
                    <a:lnTo>
                      <a:pt x="382" y="19"/>
                    </a:lnTo>
                    <a:lnTo>
                      <a:pt x="385" y="2"/>
                    </a:lnTo>
                    <a:lnTo>
                      <a:pt x="392" y="26"/>
                    </a:lnTo>
                    <a:lnTo>
                      <a:pt x="398" y="53"/>
                    </a:lnTo>
                    <a:lnTo>
                      <a:pt x="403" y="81"/>
                    </a:lnTo>
                    <a:lnTo>
                      <a:pt x="403" y="112"/>
                    </a:lnTo>
                    <a:lnTo>
                      <a:pt x="398" y="145"/>
                    </a:lnTo>
                    <a:lnTo>
                      <a:pt x="387" y="183"/>
                    </a:lnTo>
                    <a:lnTo>
                      <a:pt x="367"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8" name="Freeform 104"/>
              <p:cNvSpPr/>
              <p:nvPr/>
            </p:nvSpPr>
            <p:spPr bwMode="auto">
              <a:xfrm>
                <a:off x="4368" y="4177"/>
                <a:ext cx="123" cy="143"/>
              </a:xfrm>
              <a:custGeom>
                <a:avLst/>
                <a:gdLst>
                  <a:gd name="T0" fmla="*/ 1 w 246"/>
                  <a:gd name="T1" fmla="*/ 1 h 285"/>
                  <a:gd name="T2" fmla="*/ 1 w 246"/>
                  <a:gd name="T3" fmla="*/ 1 h 285"/>
                  <a:gd name="T4" fmla="*/ 1 w 246"/>
                  <a:gd name="T5" fmla="*/ 1 h 285"/>
                  <a:gd name="T6" fmla="*/ 1 w 246"/>
                  <a:gd name="T7" fmla="*/ 1 h 285"/>
                  <a:gd name="T8" fmla="*/ 1 w 246"/>
                  <a:gd name="T9" fmla="*/ 1 h 285"/>
                  <a:gd name="T10" fmla="*/ 1 w 246"/>
                  <a:gd name="T11" fmla="*/ 1 h 285"/>
                  <a:gd name="T12" fmla="*/ 1 w 246"/>
                  <a:gd name="T13" fmla="*/ 1 h 285"/>
                  <a:gd name="T14" fmla="*/ 1 w 246"/>
                  <a:gd name="T15" fmla="*/ 1 h 285"/>
                  <a:gd name="T16" fmla="*/ 0 w 246"/>
                  <a:gd name="T17" fmla="*/ 1 h 285"/>
                  <a:gd name="T18" fmla="*/ 1 w 246"/>
                  <a:gd name="T19" fmla="*/ 1 h 285"/>
                  <a:gd name="T20" fmla="*/ 1 w 246"/>
                  <a:gd name="T21" fmla="*/ 1 h 285"/>
                  <a:gd name="T22" fmla="*/ 1 w 246"/>
                  <a:gd name="T23" fmla="*/ 1 h 285"/>
                  <a:gd name="T24" fmla="*/ 1 w 246"/>
                  <a:gd name="T25" fmla="*/ 1 h 285"/>
                  <a:gd name="T26" fmla="*/ 1 w 246"/>
                  <a:gd name="T27" fmla="*/ 1 h 285"/>
                  <a:gd name="T28" fmla="*/ 1 w 246"/>
                  <a:gd name="T29" fmla="*/ 1 h 285"/>
                  <a:gd name="T30" fmla="*/ 1 w 246"/>
                  <a:gd name="T31" fmla="*/ 1 h 285"/>
                  <a:gd name="T32" fmla="*/ 1 w 246"/>
                  <a:gd name="T33" fmla="*/ 1 h 285"/>
                  <a:gd name="T34" fmla="*/ 1 w 246"/>
                  <a:gd name="T35" fmla="*/ 1 h 285"/>
                  <a:gd name="T36" fmla="*/ 1 w 246"/>
                  <a:gd name="T37" fmla="*/ 1 h 285"/>
                  <a:gd name="T38" fmla="*/ 1 w 246"/>
                  <a:gd name="T39" fmla="*/ 1 h 285"/>
                  <a:gd name="T40" fmla="*/ 1 w 246"/>
                  <a:gd name="T41" fmla="*/ 1 h 285"/>
                  <a:gd name="T42" fmla="*/ 1 w 246"/>
                  <a:gd name="T43" fmla="*/ 1 h 285"/>
                  <a:gd name="T44" fmla="*/ 1 w 246"/>
                  <a:gd name="T45" fmla="*/ 1 h 285"/>
                  <a:gd name="T46" fmla="*/ 1 w 246"/>
                  <a:gd name="T47" fmla="*/ 1 h 285"/>
                  <a:gd name="T48" fmla="*/ 1 w 246"/>
                  <a:gd name="T49" fmla="*/ 0 h 285"/>
                  <a:gd name="T50" fmla="*/ 1 w 246"/>
                  <a:gd name="T51" fmla="*/ 1 h 285"/>
                  <a:gd name="T52" fmla="*/ 1 w 246"/>
                  <a:gd name="T53" fmla="*/ 1 h 285"/>
                  <a:gd name="T54" fmla="*/ 1 w 246"/>
                  <a:gd name="T55" fmla="*/ 1 h 285"/>
                  <a:gd name="T56" fmla="*/ 1 w 246"/>
                  <a:gd name="T57" fmla="*/ 1 h 285"/>
                  <a:gd name="T58" fmla="*/ 1 w 246"/>
                  <a:gd name="T59" fmla="*/ 1 h 285"/>
                  <a:gd name="T60" fmla="*/ 1 w 246"/>
                  <a:gd name="T61" fmla="*/ 1 h 285"/>
                  <a:gd name="T62" fmla="*/ 1 w 246"/>
                  <a:gd name="T63" fmla="*/ 1 h 285"/>
                  <a:gd name="T64" fmla="*/ 1 w 246"/>
                  <a:gd name="T65" fmla="*/ 1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6" h="285">
                    <a:moveTo>
                      <a:pt x="85" y="285"/>
                    </a:moveTo>
                    <a:lnTo>
                      <a:pt x="75" y="285"/>
                    </a:lnTo>
                    <a:lnTo>
                      <a:pt x="63" y="285"/>
                    </a:lnTo>
                    <a:lnTo>
                      <a:pt x="53" y="285"/>
                    </a:lnTo>
                    <a:lnTo>
                      <a:pt x="42" y="285"/>
                    </a:lnTo>
                    <a:lnTo>
                      <a:pt x="32" y="285"/>
                    </a:lnTo>
                    <a:lnTo>
                      <a:pt x="22" y="285"/>
                    </a:lnTo>
                    <a:lnTo>
                      <a:pt x="10" y="285"/>
                    </a:lnTo>
                    <a:lnTo>
                      <a:pt x="0" y="285"/>
                    </a:lnTo>
                    <a:lnTo>
                      <a:pt x="3" y="270"/>
                    </a:lnTo>
                    <a:lnTo>
                      <a:pt x="8" y="253"/>
                    </a:lnTo>
                    <a:lnTo>
                      <a:pt x="14" y="235"/>
                    </a:lnTo>
                    <a:lnTo>
                      <a:pt x="22" y="217"/>
                    </a:lnTo>
                    <a:lnTo>
                      <a:pt x="30" y="197"/>
                    </a:lnTo>
                    <a:lnTo>
                      <a:pt x="40" y="178"/>
                    </a:lnTo>
                    <a:lnTo>
                      <a:pt x="52" y="157"/>
                    </a:lnTo>
                    <a:lnTo>
                      <a:pt x="64" y="137"/>
                    </a:lnTo>
                    <a:lnTo>
                      <a:pt x="80" y="118"/>
                    </a:lnTo>
                    <a:lnTo>
                      <a:pt x="96" y="98"/>
                    </a:lnTo>
                    <a:lnTo>
                      <a:pt x="116" y="79"/>
                    </a:lnTo>
                    <a:lnTo>
                      <a:pt x="137" y="60"/>
                    </a:lnTo>
                    <a:lnTo>
                      <a:pt x="161" y="43"/>
                    </a:lnTo>
                    <a:lnTo>
                      <a:pt x="186" y="28"/>
                    </a:lnTo>
                    <a:lnTo>
                      <a:pt x="215" y="13"/>
                    </a:lnTo>
                    <a:lnTo>
                      <a:pt x="246" y="0"/>
                    </a:lnTo>
                    <a:lnTo>
                      <a:pt x="215" y="30"/>
                    </a:lnTo>
                    <a:lnTo>
                      <a:pt x="186" y="60"/>
                    </a:lnTo>
                    <a:lnTo>
                      <a:pt x="160" y="91"/>
                    </a:lnTo>
                    <a:lnTo>
                      <a:pt x="136" y="124"/>
                    </a:lnTo>
                    <a:lnTo>
                      <a:pt x="116" y="158"/>
                    </a:lnTo>
                    <a:lnTo>
                      <a:pt x="100" y="196"/>
                    </a:lnTo>
                    <a:lnTo>
                      <a:pt x="90" y="238"/>
                    </a:lnTo>
                    <a:lnTo>
                      <a:pt x="85" y="285"/>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69" name="Freeform 105"/>
              <p:cNvSpPr/>
              <p:nvPr/>
            </p:nvSpPr>
            <p:spPr bwMode="auto">
              <a:xfrm>
                <a:off x="4389" y="4134"/>
                <a:ext cx="493" cy="199"/>
              </a:xfrm>
              <a:custGeom>
                <a:avLst/>
                <a:gdLst>
                  <a:gd name="T0" fmla="*/ 1 w 986"/>
                  <a:gd name="T1" fmla="*/ 1 h 398"/>
                  <a:gd name="T2" fmla="*/ 1 w 986"/>
                  <a:gd name="T3" fmla="*/ 1 h 398"/>
                  <a:gd name="T4" fmla="*/ 1 w 986"/>
                  <a:gd name="T5" fmla="*/ 1 h 398"/>
                  <a:gd name="T6" fmla="*/ 1 w 986"/>
                  <a:gd name="T7" fmla="*/ 1 h 398"/>
                  <a:gd name="T8" fmla="*/ 1 w 986"/>
                  <a:gd name="T9" fmla="*/ 1 h 398"/>
                  <a:gd name="T10" fmla="*/ 1 w 986"/>
                  <a:gd name="T11" fmla="*/ 1 h 398"/>
                  <a:gd name="T12" fmla="*/ 1 w 986"/>
                  <a:gd name="T13" fmla="*/ 1 h 398"/>
                  <a:gd name="T14" fmla="*/ 1 w 986"/>
                  <a:gd name="T15" fmla="*/ 1 h 398"/>
                  <a:gd name="T16" fmla="*/ 1 w 986"/>
                  <a:gd name="T17" fmla="*/ 1 h 398"/>
                  <a:gd name="T18" fmla="*/ 1 w 986"/>
                  <a:gd name="T19" fmla="*/ 1 h 398"/>
                  <a:gd name="T20" fmla="*/ 1 w 986"/>
                  <a:gd name="T21" fmla="*/ 1 h 398"/>
                  <a:gd name="T22" fmla="*/ 1 w 986"/>
                  <a:gd name="T23" fmla="*/ 1 h 398"/>
                  <a:gd name="T24" fmla="*/ 1 w 986"/>
                  <a:gd name="T25" fmla="*/ 1 h 398"/>
                  <a:gd name="T26" fmla="*/ 1 w 986"/>
                  <a:gd name="T27" fmla="*/ 1 h 398"/>
                  <a:gd name="T28" fmla="*/ 1 w 986"/>
                  <a:gd name="T29" fmla="*/ 1 h 398"/>
                  <a:gd name="T30" fmla="*/ 1 w 986"/>
                  <a:gd name="T31" fmla="*/ 1 h 398"/>
                  <a:gd name="T32" fmla="*/ 1 w 986"/>
                  <a:gd name="T33" fmla="*/ 1 h 398"/>
                  <a:gd name="T34" fmla="*/ 1 w 986"/>
                  <a:gd name="T35" fmla="*/ 1 h 398"/>
                  <a:gd name="T36" fmla="*/ 1 w 986"/>
                  <a:gd name="T37" fmla="*/ 1 h 398"/>
                  <a:gd name="T38" fmla="*/ 1 w 986"/>
                  <a:gd name="T39" fmla="*/ 1 h 398"/>
                  <a:gd name="T40" fmla="*/ 1 w 986"/>
                  <a:gd name="T41" fmla="*/ 1 h 398"/>
                  <a:gd name="T42" fmla="*/ 1 w 986"/>
                  <a:gd name="T43" fmla="*/ 1 h 398"/>
                  <a:gd name="T44" fmla="*/ 1 w 986"/>
                  <a:gd name="T45" fmla="*/ 1 h 398"/>
                  <a:gd name="T46" fmla="*/ 1 w 986"/>
                  <a:gd name="T47" fmla="*/ 1 h 398"/>
                  <a:gd name="T48" fmla="*/ 1 w 986"/>
                  <a:gd name="T49" fmla="*/ 1 h 398"/>
                  <a:gd name="T50" fmla="*/ 1 w 986"/>
                  <a:gd name="T51" fmla="*/ 1 h 398"/>
                  <a:gd name="T52" fmla="*/ 1 w 986"/>
                  <a:gd name="T53" fmla="*/ 1 h 398"/>
                  <a:gd name="T54" fmla="*/ 1 w 986"/>
                  <a:gd name="T55" fmla="*/ 1 h 398"/>
                  <a:gd name="T56" fmla="*/ 1 w 986"/>
                  <a:gd name="T57" fmla="*/ 1 h 398"/>
                  <a:gd name="T58" fmla="*/ 1 w 986"/>
                  <a:gd name="T59" fmla="*/ 1 h 398"/>
                  <a:gd name="T60" fmla="*/ 1 w 986"/>
                  <a:gd name="T61" fmla="*/ 1 h 398"/>
                  <a:gd name="T62" fmla="*/ 1 w 986"/>
                  <a:gd name="T63" fmla="*/ 1 h 398"/>
                  <a:gd name="T64" fmla="*/ 1 w 986"/>
                  <a:gd name="T65" fmla="*/ 1 h 398"/>
                  <a:gd name="T66" fmla="*/ 1 w 986"/>
                  <a:gd name="T67" fmla="*/ 1 h 398"/>
                  <a:gd name="T68" fmla="*/ 1 w 986"/>
                  <a:gd name="T69" fmla="*/ 1 h 398"/>
                  <a:gd name="T70" fmla="*/ 1 w 986"/>
                  <a:gd name="T71" fmla="*/ 1 h 398"/>
                  <a:gd name="T72" fmla="*/ 1 w 986"/>
                  <a:gd name="T73" fmla="*/ 1 h 398"/>
                  <a:gd name="T74" fmla="*/ 1 w 986"/>
                  <a:gd name="T75" fmla="*/ 1 h 398"/>
                  <a:gd name="T76" fmla="*/ 1 w 986"/>
                  <a:gd name="T77" fmla="*/ 1 h 398"/>
                  <a:gd name="T78" fmla="*/ 1 w 986"/>
                  <a:gd name="T79" fmla="*/ 1 h 398"/>
                  <a:gd name="T80" fmla="*/ 1 w 986"/>
                  <a:gd name="T81" fmla="*/ 1 h 398"/>
                  <a:gd name="T82" fmla="*/ 1 w 986"/>
                  <a:gd name="T83" fmla="*/ 1 h 398"/>
                  <a:gd name="T84" fmla="*/ 1 w 986"/>
                  <a:gd name="T85" fmla="*/ 1 h 398"/>
                  <a:gd name="T86" fmla="*/ 1 w 986"/>
                  <a:gd name="T87" fmla="*/ 1 h 398"/>
                  <a:gd name="T88" fmla="*/ 1 w 986"/>
                  <a:gd name="T89" fmla="*/ 1 h 398"/>
                  <a:gd name="T90" fmla="*/ 1 w 986"/>
                  <a:gd name="T91" fmla="*/ 1 h 398"/>
                  <a:gd name="T92" fmla="*/ 1 w 986"/>
                  <a:gd name="T93" fmla="*/ 1 h 398"/>
                  <a:gd name="T94" fmla="*/ 1 w 986"/>
                  <a:gd name="T95" fmla="*/ 1 h 398"/>
                  <a:gd name="T96" fmla="*/ 1 w 986"/>
                  <a:gd name="T97" fmla="*/ 1 h 398"/>
                  <a:gd name="T98" fmla="*/ 1 w 986"/>
                  <a:gd name="T99" fmla="*/ 1 h 398"/>
                  <a:gd name="T100" fmla="*/ 1 w 986"/>
                  <a:gd name="T101" fmla="*/ 1 h 398"/>
                  <a:gd name="T102" fmla="*/ 1 w 986"/>
                  <a:gd name="T103" fmla="*/ 1 h 398"/>
                  <a:gd name="T104" fmla="*/ 1 w 986"/>
                  <a:gd name="T105" fmla="*/ 1 h 398"/>
                  <a:gd name="T106" fmla="*/ 1 w 986"/>
                  <a:gd name="T107" fmla="*/ 1 h 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6" h="398">
                    <a:moveTo>
                      <a:pt x="901" y="398"/>
                    </a:moveTo>
                    <a:lnTo>
                      <a:pt x="867" y="398"/>
                    </a:lnTo>
                    <a:lnTo>
                      <a:pt x="829" y="398"/>
                    </a:lnTo>
                    <a:lnTo>
                      <a:pt x="789" y="398"/>
                    </a:lnTo>
                    <a:lnTo>
                      <a:pt x="747" y="396"/>
                    </a:lnTo>
                    <a:lnTo>
                      <a:pt x="702" y="396"/>
                    </a:lnTo>
                    <a:lnTo>
                      <a:pt x="656" y="394"/>
                    </a:lnTo>
                    <a:lnTo>
                      <a:pt x="608" y="393"/>
                    </a:lnTo>
                    <a:lnTo>
                      <a:pt x="561" y="392"/>
                    </a:lnTo>
                    <a:lnTo>
                      <a:pt x="513" y="389"/>
                    </a:lnTo>
                    <a:lnTo>
                      <a:pt x="467" y="388"/>
                    </a:lnTo>
                    <a:lnTo>
                      <a:pt x="421" y="386"/>
                    </a:lnTo>
                    <a:lnTo>
                      <a:pt x="376" y="384"/>
                    </a:lnTo>
                    <a:lnTo>
                      <a:pt x="334" y="383"/>
                    </a:lnTo>
                    <a:lnTo>
                      <a:pt x="294" y="380"/>
                    </a:lnTo>
                    <a:lnTo>
                      <a:pt x="258" y="378"/>
                    </a:lnTo>
                    <a:lnTo>
                      <a:pt x="225" y="377"/>
                    </a:lnTo>
                    <a:lnTo>
                      <a:pt x="210" y="376"/>
                    </a:lnTo>
                    <a:lnTo>
                      <a:pt x="194" y="376"/>
                    </a:lnTo>
                    <a:lnTo>
                      <a:pt x="179" y="374"/>
                    </a:lnTo>
                    <a:lnTo>
                      <a:pt x="163" y="373"/>
                    </a:lnTo>
                    <a:lnTo>
                      <a:pt x="148" y="373"/>
                    </a:lnTo>
                    <a:lnTo>
                      <a:pt x="132" y="372"/>
                    </a:lnTo>
                    <a:lnTo>
                      <a:pt x="117" y="372"/>
                    </a:lnTo>
                    <a:lnTo>
                      <a:pt x="102" y="372"/>
                    </a:lnTo>
                    <a:lnTo>
                      <a:pt x="81" y="334"/>
                    </a:lnTo>
                    <a:lnTo>
                      <a:pt x="64" y="289"/>
                    </a:lnTo>
                    <a:lnTo>
                      <a:pt x="48" y="241"/>
                    </a:lnTo>
                    <a:lnTo>
                      <a:pt x="35" y="190"/>
                    </a:lnTo>
                    <a:lnTo>
                      <a:pt x="23" y="142"/>
                    </a:lnTo>
                    <a:lnTo>
                      <a:pt x="14" y="97"/>
                    </a:lnTo>
                    <a:lnTo>
                      <a:pt x="6" y="57"/>
                    </a:lnTo>
                    <a:lnTo>
                      <a:pt x="0" y="27"/>
                    </a:lnTo>
                    <a:lnTo>
                      <a:pt x="12" y="62"/>
                    </a:lnTo>
                    <a:lnTo>
                      <a:pt x="26" y="100"/>
                    </a:lnTo>
                    <a:lnTo>
                      <a:pt x="42" y="140"/>
                    </a:lnTo>
                    <a:lnTo>
                      <a:pt x="59" y="181"/>
                    </a:lnTo>
                    <a:lnTo>
                      <a:pt x="77" y="220"/>
                    </a:lnTo>
                    <a:lnTo>
                      <a:pt x="95" y="256"/>
                    </a:lnTo>
                    <a:lnTo>
                      <a:pt x="110" y="287"/>
                    </a:lnTo>
                    <a:lnTo>
                      <a:pt x="124" y="311"/>
                    </a:lnTo>
                    <a:lnTo>
                      <a:pt x="130" y="283"/>
                    </a:lnTo>
                    <a:lnTo>
                      <a:pt x="139" y="257"/>
                    </a:lnTo>
                    <a:lnTo>
                      <a:pt x="147" y="234"/>
                    </a:lnTo>
                    <a:lnTo>
                      <a:pt x="157" y="211"/>
                    </a:lnTo>
                    <a:lnTo>
                      <a:pt x="170" y="190"/>
                    </a:lnTo>
                    <a:lnTo>
                      <a:pt x="185" y="170"/>
                    </a:lnTo>
                    <a:lnTo>
                      <a:pt x="204" y="152"/>
                    </a:lnTo>
                    <a:lnTo>
                      <a:pt x="227" y="135"/>
                    </a:lnTo>
                    <a:lnTo>
                      <a:pt x="215" y="157"/>
                    </a:lnTo>
                    <a:lnTo>
                      <a:pt x="202" y="184"/>
                    </a:lnTo>
                    <a:lnTo>
                      <a:pt x="191" y="214"/>
                    </a:lnTo>
                    <a:lnTo>
                      <a:pt x="185" y="248"/>
                    </a:lnTo>
                    <a:lnTo>
                      <a:pt x="182" y="281"/>
                    </a:lnTo>
                    <a:lnTo>
                      <a:pt x="188" y="313"/>
                    </a:lnTo>
                    <a:lnTo>
                      <a:pt x="201" y="343"/>
                    </a:lnTo>
                    <a:lnTo>
                      <a:pt x="225" y="370"/>
                    </a:lnTo>
                    <a:lnTo>
                      <a:pt x="250" y="343"/>
                    </a:lnTo>
                    <a:lnTo>
                      <a:pt x="271" y="305"/>
                    </a:lnTo>
                    <a:lnTo>
                      <a:pt x="285" y="260"/>
                    </a:lnTo>
                    <a:lnTo>
                      <a:pt x="292" y="211"/>
                    </a:lnTo>
                    <a:lnTo>
                      <a:pt x="291" y="158"/>
                    </a:lnTo>
                    <a:lnTo>
                      <a:pt x="282" y="105"/>
                    </a:lnTo>
                    <a:lnTo>
                      <a:pt x="264" y="54"/>
                    </a:lnTo>
                    <a:lnTo>
                      <a:pt x="238" y="8"/>
                    </a:lnTo>
                    <a:lnTo>
                      <a:pt x="262" y="34"/>
                    </a:lnTo>
                    <a:lnTo>
                      <a:pt x="282" y="63"/>
                    </a:lnTo>
                    <a:lnTo>
                      <a:pt x="300" y="95"/>
                    </a:lnTo>
                    <a:lnTo>
                      <a:pt x="315" y="130"/>
                    </a:lnTo>
                    <a:lnTo>
                      <a:pt x="325" y="168"/>
                    </a:lnTo>
                    <a:lnTo>
                      <a:pt x="333" y="211"/>
                    </a:lnTo>
                    <a:lnTo>
                      <a:pt x="339" y="258"/>
                    </a:lnTo>
                    <a:lnTo>
                      <a:pt x="340" y="309"/>
                    </a:lnTo>
                    <a:lnTo>
                      <a:pt x="354" y="288"/>
                    </a:lnTo>
                    <a:lnTo>
                      <a:pt x="370" y="266"/>
                    </a:lnTo>
                    <a:lnTo>
                      <a:pt x="388" y="244"/>
                    </a:lnTo>
                    <a:lnTo>
                      <a:pt x="409" y="222"/>
                    </a:lnTo>
                    <a:lnTo>
                      <a:pt x="430" y="203"/>
                    </a:lnTo>
                    <a:lnTo>
                      <a:pt x="451" y="184"/>
                    </a:lnTo>
                    <a:lnTo>
                      <a:pt x="471" y="170"/>
                    </a:lnTo>
                    <a:lnTo>
                      <a:pt x="492" y="160"/>
                    </a:lnTo>
                    <a:lnTo>
                      <a:pt x="483" y="180"/>
                    </a:lnTo>
                    <a:lnTo>
                      <a:pt x="469" y="203"/>
                    </a:lnTo>
                    <a:lnTo>
                      <a:pt x="452" y="227"/>
                    </a:lnTo>
                    <a:lnTo>
                      <a:pt x="433" y="251"/>
                    </a:lnTo>
                    <a:lnTo>
                      <a:pt x="415" y="275"/>
                    </a:lnTo>
                    <a:lnTo>
                      <a:pt x="399" y="297"/>
                    </a:lnTo>
                    <a:lnTo>
                      <a:pt x="387" y="318"/>
                    </a:lnTo>
                    <a:lnTo>
                      <a:pt x="380" y="334"/>
                    </a:lnTo>
                    <a:lnTo>
                      <a:pt x="388" y="339"/>
                    </a:lnTo>
                    <a:lnTo>
                      <a:pt x="396" y="343"/>
                    </a:lnTo>
                    <a:lnTo>
                      <a:pt x="407" y="348"/>
                    </a:lnTo>
                    <a:lnTo>
                      <a:pt x="418" y="353"/>
                    </a:lnTo>
                    <a:lnTo>
                      <a:pt x="431" y="356"/>
                    </a:lnTo>
                    <a:lnTo>
                      <a:pt x="444" y="360"/>
                    </a:lnTo>
                    <a:lnTo>
                      <a:pt x="458" y="361"/>
                    </a:lnTo>
                    <a:lnTo>
                      <a:pt x="471" y="360"/>
                    </a:lnTo>
                    <a:lnTo>
                      <a:pt x="470" y="326"/>
                    </a:lnTo>
                    <a:lnTo>
                      <a:pt x="464" y="285"/>
                    </a:lnTo>
                    <a:lnTo>
                      <a:pt x="454" y="240"/>
                    </a:lnTo>
                    <a:lnTo>
                      <a:pt x="440" y="192"/>
                    </a:lnTo>
                    <a:lnTo>
                      <a:pt x="423" y="146"/>
                    </a:lnTo>
                    <a:lnTo>
                      <a:pt x="401" y="102"/>
                    </a:lnTo>
                    <a:lnTo>
                      <a:pt x="375" y="65"/>
                    </a:lnTo>
                    <a:lnTo>
                      <a:pt x="346" y="36"/>
                    </a:lnTo>
                    <a:lnTo>
                      <a:pt x="375" y="57"/>
                    </a:lnTo>
                    <a:lnTo>
                      <a:pt x="400" y="79"/>
                    </a:lnTo>
                    <a:lnTo>
                      <a:pt x="423" y="102"/>
                    </a:lnTo>
                    <a:lnTo>
                      <a:pt x="444"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4" y="10"/>
                    </a:lnTo>
                    <a:lnTo>
                      <a:pt x="490" y="39"/>
                    </a:lnTo>
                    <a:lnTo>
                      <a:pt x="506" y="70"/>
                    </a:lnTo>
                    <a:lnTo>
                      <a:pt x="520" y="106"/>
                    </a:lnTo>
                    <a:lnTo>
                      <a:pt x="531" y="145"/>
                    </a:lnTo>
                    <a:lnTo>
                      <a:pt x="539" y="188"/>
                    </a:lnTo>
                    <a:lnTo>
                      <a:pt x="542" y="236"/>
                    </a:lnTo>
                    <a:lnTo>
                      <a:pt x="538" y="290"/>
                    </a:lnTo>
                    <a:lnTo>
                      <a:pt x="527" y="349"/>
                    </a:lnTo>
                    <a:lnTo>
                      <a:pt x="553" y="321"/>
                    </a:lnTo>
                    <a:lnTo>
                      <a:pt x="576" y="288"/>
                    </a:lnTo>
                    <a:lnTo>
                      <a:pt x="595" y="251"/>
                    </a:lnTo>
                    <a:lnTo>
                      <a:pt x="606" y="211"/>
                    </a:lnTo>
                    <a:lnTo>
                      <a:pt x="608" y="168"/>
                    </a:lnTo>
                    <a:lnTo>
                      <a:pt x="603" y="125"/>
                    </a:lnTo>
                    <a:lnTo>
                      <a:pt x="584" y="83"/>
                    </a:lnTo>
                    <a:lnTo>
                      <a:pt x="552" y="42"/>
                    </a:lnTo>
                    <a:lnTo>
                      <a:pt x="567" y="50"/>
                    </a:lnTo>
                    <a:lnTo>
                      <a:pt x="582" y="59"/>
                    </a:lnTo>
                    <a:lnTo>
                      <a:pt x="597" y="69"/>
                    </a:lnTo>
                    <a:lnTo>
                      <a:pt x="611" y="80"/>
                    </a:lnTo>
                    <a:lnTo>
                      <a:pt x="622" y="95"/>
                    </a:lnTo>
                    <a:lnTo>
                      <a:pt x="633" y="113"/>
                    </a:lnTo>
                    <a:lnTo>
                      <a:pt x="642" y="134"/>
                    </a:lnTo>
                    <a:lnTo>
                      <a:pt x="648" y="158"/>
                    </a:lnTo>
                    <a:lnTo>
                      <a:pt x="651" y="120"/>
                    </a:lnTo>
                    <a:lnTo>
                      <a:pt x="651" y="75"/>
                    </a:lnTo>
                    <a:lnTo>
                      <a:pt x="649" y="32"/>
                    </a:lnTo>
                    <a:lnTo>
                      <a:pt x="645" y="0"/>
                    </a:lnTo>
                    <a:lnTo>
                      <a:pt x="656" y="38"/>
                    </a:lnTo>
                    <a:lnTo>
                      <a:pt x="661" y="82"/>
                    </a:lnTo>
                    <a:lnTo>
                      <a:pt x="663" y="129"/>
                    </a:lnTo>
                    <a:lnTo>
                      <a:pt x="660" y="178"/>
                    </a:lnTo>
                    <a:lnTo>
                      <a:pt x="652" y="228"/>
                    </a:lnTo>
                    <a:lnTo>
                      <a:pt x="642" y="276"/>
                    </a:lnTo>
                    <a:lnTo>
                      <a:pt x="627" y="320"/>
                    </a:lnTo>
                    <a:lnTo>
                      <a:pt x="610" y="360"/>
                    </a:lnTo>
                    <a:lnTo>
                      <a:pt x="636" y="330"/>
                    </a:lnTo>
                    <a:lnTo>
                      <a:pt x="659" y="295"/>
                    </a:lnTo>
                    <a:lnTo>
                      <a:pt x="680" y="255"/>
                    </a:lnTo>
                    <a:lnTo>
                      <a:pt x="697" y="212"/>
                    </a:lnTo>
                    <a:lnTo>
                      <a:pt x="711" y="167"/>
                    </a:lnTo>
                    <a:lnTo>
                      <a:pt x="722" y="122"/>
                    </a:lnTo>
                    <a:lnTo>
                      <a:pt x="729" y="77"/>
                    </a:lnTo>
                    <a:lnTo>
                      <a:pt x="733" y="33"/>
                    </a:lnTo>
                    <a:lnTo>
                      <a:pt x="741" y="87"/>
                    </a:lnTo>
                    <a:lnTo>
                      <a:pt x="745" y="147"/>
                    </a:lnTo>
                    <a:lnTo>
                      <a:pt x="743" y="210"/>
                    </a:lnTo>
                    <a:lnTo>
                      <a:pt x="730" y="268"/>
                    </a:lnTo>
                    <a:lnTo>
                      <a:pt x="743" y="252"/>
                    </a:lnTo>
                    <a:lnTo>
                      <a:pt x="757" y="232"/>
                    </a:lnTo>
                    <a:lnTo>
                      <a:pt x="771" y="206"/>
                    </a:lnTo>
                    <a:lnTo>
                      <a:pt x="785" y="180"/>
                    </a:lnTo>
                    <a:lnTo>
                      <a:pt x="797" y="153"/>
                    </a:lnTo>
                    <a:lnTo>
                      <a:pt x="809" y="129"/>
                    </a:lnTo>
                    <a:lnTo>
                      <a:pt x="817" y="108"/>
                    </a:lnTo>
                    <a:lnTo>
                      <a:pt x="821" y="93"/>
                    </a:lnTo>
                    <a:lnTo>
                      <a:pt x="819" y="117"/>
                    </a:lnTo>
                    <a:lnTo>
                      <a:pt x="813" y="144"/>
                    </a:lnTo>
                    <a:lnTo>
                      <a:pt x="805" y="174"/>
                    </a:lnTo>
                    <a:lnTo>
                      <a:pt x="795" y="204"/>
                    </a:lnTo>
                    <a:lnTo>
                      <a:pt x="781" y="235"/>
                    </a:lnTo>
                    <a:lnTo>
                      <a:pt x="765" y="265"/>
                    </a:lnTo>
                    <a:lnTo>
                      <a:pt x="747" y="295"/>
                    </a:lnTo>
                    <a:lnTo>
                      <a:pt x="726" y="324"/>
                    </a:lnTo>
                    <a:lnTo>
                      <a:pt x="752" y="306"/>
                    </a:lnTo>
                    <a:lnTo>
                      <a:pt x="778" y="286"/>
                    </a:lnTo>
                    <a:lnTo>
                      <a:pt x="803" y="263"/>
                    </a:lnTo>
                    <a:lnTo>
                      <a:pt x="827" y="236"/>
                    </a:lnTo>
                    <a:lnTo>
                      <a:pt x="849" y="207"/>
                    </a:lnTo>
                    <a:lnTo>
                      <a:pt x="870" y="177"/>
                    </a:lnTo>
                    <a:lnTo>
                      <a:pt x="887" y="146"/>
                    </a:lnTo>
                    <a:lnTo>
                      <a:pt x="902" y="114"/>
                    </a:lnTo>
                    <a:lnTo>
                      <a:pt x="896" y="139"/>
                    </a:lnTo>
                    <a:lnTo>
                      <a:pt x="891" y="166"/>
                    </a:lnTo>
                    <a:lnTo>
                      <a:pt x="882" y="193"/>
                    </a:lnTo>
                    <a:lnTo>
                      <a:pt x="873" y="220"/>
                    </a:lnTo>
                    <a:lnTo>
                      <a:pt x="862" y="247"/>
                    </a:lnTo>
                    <a:lnTo>
                      <a:pt x="849" y="271"/>
                    </a:lnTo>
                    <a:lnTo>
                      <a:pt x="835" y="295"/>
                    </a:lnTo>
                    <a:lnTo>
                      <a:pt x="819" y="317"/>
                    </a:lnTo>
                    <a:lnTo>
                      <a:pt x="849" y="297"/>
                    </a:lnTo>
                    <a:lnTo>
                      <a:pt x="877" y="271"/>
                    </a:lnTo>
                    <a:lnTo>
                      <a:pt x="902" y="237"/>
                    </a:lnTo>
                    <a:lnTo>
                      <a:pt x="925" y="200"/>
                    </a:lnTo>
                    <a:lnTo>
                      <a:pt x="945" y="161"/>
                    </a:lnTo>
                    <a:lnTo>
                      <a:pt x="962" y="122"/>
                    </a:lnTo>
                    <a:lnTo>
                      <a:pt x="976" y="83"/>
                    </a:lnTo>
                    <a:lnTo>
                      <a:pt x="986" y="46"/>
                    </a:lnTo>
                    <a:lnTo>
                      <a:pt x="980" y="86"/>
                    </a:lnTo>
                    <a:lnTo>
                      <a:pt x="979" y="128"/>
                    </a:lnTo>
                    <a:lnTo>
                      <a:pt x="980" y="169"/>
                    </a:lnTo>
                    <a:lnTo>
                      <a:pt x="984" y="210"/>
                    </a:lnTo>
                    <a:lnTo>
                      <a:pt x="986" y="247"/>
                    </a:lnTo>
                    <a:lnTo>
                      <a:pt x="986" y="282"/>
                    </a:lnTo>
                    <a:lnTo>
                      <a:pt x="983" y="312"/>
                    </a:lnTo>
                    <a:lnTo>
                      <a:pt x="975" y="339"/>
                    </a:lnTo>
                    <a:lnTo>
                      <a:pt x="901" y="398"/>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grpSp>
        <p:grpSp>
          <p:nvGrpSpPr>
            <p:cNvPr id="10269" name="Group 106"/>
            <p:cNvGrpSpPr/>
            <p:nvPr/>
          </p:nvGrpSpPr>
          <p:grpSpPr bwMode="auto">
            <a:xfrm>
              <a:off x="2688" y="4105"/>
              <a:ext cx="1479" cy="215"/>
              <a:chOff x="3452" y="4125"/>
              <a:chExt cx="1479" cy="215"/>
            </a:xfrm>
          </p:grpSpPr>
          <p:sp>
            <p:nvSpPr>
              <p:cNvPr id="10304" name="Freeform 107"/>
              <p:cNvSpPr/>
              <p:nvPr/>
            </p:nvSpPr>
            <p:spPr bwMode="auto">
              <a:xfrm>
                <a:off x="3592" y="4158"/>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2" y="8"/>
                    </a:lnTo>
                    <a:lnTo>
                      <a:pt x="27" y="4"/>
                    </a:lnTo>
                    <a:lnTo>
                      <a:pt x="21" y="0"/>
                    </a:lnTo>
                    <a:lnTo>
                      <a:pt x="14" y="0"/>
                    </a:lnTo>
                    <a:lnTo>
                      <a:pt x="9" y="1"/>
                    </a:lnTo>
                    <a:lnTo>
                      <a:pt x="4" y="6"/>
                    </a:lnTo>
                    <a:lnTo>
                      <a:pt x="0" y="12"/>
                    </a:lnTo>
                    <a:lnTo>
                      <a:pt x="0" y="19"/>
                    </a:lnTo>
                    <a:lnTo>
                      <a:pt x="3" y="24"/>
                    </a:lnTo>
                    <a:lnTo>
                      <a:pt x="7" y="29"/>
                    </a:lnTo>
                    <a:lnTo>
                      <a:pt x="13" y="32"/>
                    </a:lnTo>
                    <a:lnTo>
                      <a:pt x="20" y="32"/>
                    </a:lnTo>
                    <a:lnTo>
                      <a:pt x="26" y="30"/>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5" name="Freeform 108"/>
              <p:cNvSpPr/>
              <p:nvPr/>
            </p:nvSpPr>
            <p:spPr bwMode="auto">
              <a:xfrm>
                <a:off x="3668" y="4235"/>
                <a:ext cx="16" cy="16"/>
              </a:xfrm>
              <a:custGeom>
                <a:avLst/>
                <a:gdLst>
                  <a:gd name="T0" fmla="*/ 0 w 34"/>
                  <a:gd name="T1" fmla="*/ 1 h 32"/>
                  <a:gd name="T2" fmla="*/ 0 w 34"/>
                  <a:gd name="T3" fmla="*/ 1 h 32"/>
                  <a:gd name="T4" fmla="*/ 0 w 34"/>
                  <a:gd name="T5" fmla="*/ 1 h 32"/>
                  <a:gd name="T6" fmla="*/ 0 w 34"/>
                  <a:gd name="T7" fmla="*/ 1 h 32"/>
                  <a:gd name="T8" fmla="*/ 0 w 34"/>
                  <a:gd name="T9" fmla="*/ 0 h 32"/>
                  <a:gd name="T10" fmla="*/ 0 w 34"/>
                  <a:gd name="T11" fmla="*/ 0 h 32"/>
                  <a:gd name="T12" fmla="*/ 0 w 34"/>
                  <a:gd name="T13" fmla="*/ 1 h 32"/>
                  <a:gd name="T14" fmla="*/ 0 w 34"/>
                  <a:gd name="T15" fmla="*/ 1 h 32"/>
                  <a:gd name="T16" fmla="*/ 0 w 34"/>
                  <a:gd name="T17" fmla="*/ 1 h 32"/>
                  <a:gd name="T18" fmla="*/ 0 w 34"/>
                  <a:gd name="T19" fmla="*/ 1 h 32"/>
                  <a:gd name="T20" fmla="*/ 0 w 34"/>
                  <a:gd name="T21" fmla="*/ 1 h 32"/>
                  <a:gd name="T22" fmla="*/ 0 w 34"/>
                  <a:gd name="T23" fmla="*/ 1 h 32"/>
                  <a:gd name="T24" fmla="*/ 0 w 34"/>
                  <a:gd name="T25" fmla="*/ 1 h 32"/>
                  <a:gd name="T26" fmla="*/ 0 w 34"/>
                  <a:gd name="T27" fmla="*/ 1 h 32"/>
                  <a:gd name="T28" fmla="*/ 0 w 34"/>
                  <a:gd name="T29" fmla="*/ 1 h 32"/>
                  <a:gd name="T30" fmla="*/ 0 w 34"/>
                  <a:gd name="T31" fmla="*/ 1 h 32"/>
                  <a:gd name="T32" fmla="*/ 0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3"/>
                    </a:lnTo>
                    <a:lnTo>
                      <a:pt x="31" y="8"/>
                    </a:lnTo>
                    <a:lnTo>
                      <a:pt x="27" y="3"/>
                    </a:lnTo>
                    <a:lnTo>
                      <a:pt x="21" y="0"/>
                    </a:lnTo>
                    <a:lnTo>
                      <a:pt x="14" y="0"/>
                    </a:lnTo>
                    <a:lnTo>
                      <a:pt x="8" y="2"/>
                    </a:lnTo>
                    <a:lnTo>
                      <a:pt x="4" y="6"/>
                    </a:lnTo>
                    <a:lnTo>
                      <a:pt x="0" y="12"/>
                    </a:lnTo>
                    <a:lnTo>
                      <a:pt x="0" y="18"/>
                    </a:lnTo>
                    <a:lnTo>
                      <a:pt x="3" y="24"/>
                    </a:lnTo>
                    <a:lnTo>
                      <a:pt x="7" y="28"/>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6" name="Freeform 109"/>
              <p:cNvSpPr/>
              <p:nvPr/>
            </p:nvSpPr>
            <p:spPr bwMode="auto">
              <a:xfrm>
                <a:off x="3668" y="4194"/>
                <a:ext cx="16" cy="17"/>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1 h 32"/>
                  <a:gd name="T14" fmla="*/ 0 w 33"/>
                  <a:gd name="T15" fmla="*/ 1 h 32"/>
                  <a:gd name="T16" fmla="*/ 0 w 33"/>
                  <a:gd name="T17" fmla="*/ 1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19"/>
                    </a:moveTo>
                    <a:lnTo>
                      <a:pt x="33" y="13"/>
                    </a:lnTo>
                    <a:lnTo>
                      <a:pt x="30" y="7"/>
                    </a:lnTo>
                    <a:lnTo>
                      <a:pt x="26" y="2"/>
                    </a:lnTo>
                    <a:lnTo>
                      <a:pt x="20" y="0"/>
                    </a:lnTo>
                    <a:lnTo>
                      <a:pt x="13" y="0"/>
                    </a:lnTo>
                    <a:lnTo>
                      <a:pt x="7" y="1"/>
                    </a:lnTo>
                    <a:lnTo>
                      <a:pt x="3" y="6"/>
                    </a:lnTo>
                    <a:lnTo>
                      <a:pt x="0" y="11"/>
                    </a:lnTo>
                    <a:lnTo>
                      <a:pt x="0" y="18"/>
                    </a:lnTo>
                    <a:lnTo>
                      <a:pt x="1" y="24"/>
                    </a:lnTo>
                    <a:lnTo>
                      <a:pt x="6" y="29"/>
                    </a:lnTo>
                    <a:lnTo>
                      <a:pt x="12" y="32"/>
                    </a:lnTo>
                    <a:lnTo>
                      <a:pt x="19" y="32"/>
                    </a:lnTo>
                    <a:lnTo>
                      <a:pt x="25" y="30"/>
                    </a:lnTo>
                    <a:lnTo>
                      <a:pt x="29" y="25"/>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7" name="Freeform 110"/>
              <p:cNvSpPr/>
              <p:nvPr/>
            </p:nvSpPr>
            <p:spPr bwMode="auto">
              <a:xfrm>
                <a:off x="3671" y="4153"/>
                <a:ext cx="16" cy="17"/>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6" y="3"/>
                    </a:lnTo>
                    <a:lnTo>
                      <a:pt x="20" y="0"/>
                    </a:lnTo>
                    <a:lnTo>
                      <a:pt x="14" y="0"/>
                    </a:lnTo>
                    <a:lnTo>
                      <a:pt x="8" y="1"/>
                    </a:lnTo>
                    <a:lnTo>
                      <a:pt x="4" y="6"/>
                    </a:lnTo>
                    <a:lnTo>
                      <a:pt x="0" y="11"/>
                    </a:lnTo>
                    <a:lnTo>
                      <a:pt x="0" y="18"/>
                    </a:lnTo>
                    <a:lnTo>
                      <a:pt x="1" y="24"/>
                    </a:lnTo>
                    <a:lnTo>
                      <a:pt x="6" y="29"/>
                    </a:lnTo>
                    <a:lnTo>
                      <a:pt x="12" y="32"/>
                    </a:lnTo>
                    <a:lnTo>
                      <a:pt x="19" y="32"/>
                    </a:lnTo>
                    <a:lnTo>
                      <a:pt x="24" y="30"/>
                    </a:lnTo>
                    <a:lnTo>
                      <a:pt x="29" y="25"/>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8" name="Freeform 111"/>
              <p:cNvSpPr/>
              <p:nvPr/>
            </p:nvSpPr>
            <p:spPr bwMode="auto">
              <a:xfrm>
                <a:off x="3772" y="4256"/>
                <a:ext cx="17" cy="16"/>
              </a:xfrm>
              <a:custGeom>
                <a:avLst/>
                <a:gdLst>
                  <a:gd name="T0" fmla="*/ 1 w 33"/>
                  <a:gd name="T1" fmla="*/ 1 h 32"/>
                  <a:gd name="T2" fmla="*/ 1 w 33"/>
                  <a:gd name="T3" fmla="*/ 1 h 32"/>
                  <a:gd name="T4" fmla="*/ 1 w 33"/>
                  <a:gd name="T5" fmla="*/ 1 h 32"/>
                  <a:gd name="T6" fmla="*/ 1 w 33"/>
                  <a:gd name="T7" fmla="*/ 1 h 32"/>
                  <a:gd name="T8" fmla="*/ 1 w 33"/>
                  <a:gd name="T9" fmla="*/ 0 h 32"/>
                  <a:gd name="T10" fmla="*/ 1 w 33"/>
                  <a:gd name="T11" fmla="*/ 0 h 32"/>
                  <a:gd name="T12" fmla="*/ 1 w 33"/>
                  <a:gd name="T13" fmla="*/ 1 h 32"/>
                  <a:gd name="T14" fmla="*/ 1 w 33"/>
                  <a:gd name="T15" fmla="*/ 1 h 32"/>
                  <a:gd name="T16" fmla="*/ 0 w 33"/>
                  <a:gd name="T17" fmla="*/ 1 h 32"/>
                  <a:gd name="T18" fmla="*/ 0 w 33"/>
                  <a:gd name="T19" fmla="*/ 1 h 32"/>
                  <a:gd name="T20" fmla="*/ 1 w 33"/>
                  <a:gd name="T21" fmla="*/ 1 h 32"/>
                  <a:gd name="T22" fmla="*/ 1 w 33"/>
                  <a:gd name="T23" fmla="*/ 1 h 32"/>
                  <a:gd name="T24" fmla="*/ 1 w 33"/>
                  <a:gd name="T25" fmla="*/ 1 h 32"/>
                  <a:gd name="T26" fmla="*/ 1 w 33"/>
                  <a:gd name="T27" fmla="*/ 1 h 32"/>
                  <a:gd name="T28" fmla="*/ 1 w 33"/>
                  <a:gd name="T29" fmla="*/ 1 h 32"/>
                  <a:gd name="T30" fmla="*/ 1 w 33"/>
                  <a:gd name="T31" fmla="*/ 1 h 32"/>
                  <a:gd name="T32" fmla="*/ 1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20"/>
                    </a:moveTo>
                    <a:lnTo>
                      <a:pt x="33" y="14"/>
                    </a:lnTo>
                    <a:lnTo>
                      <a:pt x="31" y="8"/>
                    </a:lnTo>
                    <a:lnTo>
                      <a:pt x="26" y="4"/>
                    </a:lnTo>
                    <a:lnTo>
                      <a:pt x="20" y="0"/>
                    </a:lnTo>
                    <a:lnTo>
                      <a:pt x="14" y="0"/>
                    </a:lnTo>
                    <a:lnTo>
                      <a:pt x="8" y="1"/>
                    </a:lnTo>
                    <a:lnTo>
                      <a:pt x="3" y="6"/>
                    </a:lnTo>
                    <a:lnTo>
                      <a:pt x="0" y="12"/>
                    </a:lnTo>
                    <a:lnTo>
                      <a:pt x="0" y="19"/>
                    </a:lnTo>
                    <a:lnTo>
                      <a:pt x="2" y="24"/>
                    </a:lnTo>
                    <a:lnTo>
                      <a:pt x="7" y="29"/>
                    </a:lnTo>
                    <a:lnTo>
                      <a:pt x="12" y="32"/>
                    </a:lnTo>
                    <a:lnTo>
                      <a:pt x="19" y="32"/>
                    </a:lnTo>
                    <a:lnTo>
                      <a:pt x="25" y="30"/>
                    </a:lnTo>
                    <a:lnTo>
                      <a:pt x="30" y="26"/>
                    </a:ln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9" name="Freeform 112"/>
              <p:cNvSpPr/>
              <p:nvPr/>
            </p:nvSpPr>
            <p:spPr bwMode="auto">
              <a:xfrm>
                <a:off x="3768" y="4216"/>
                <a:ext cx="17" cy="16"/>
              </a:xfrm>
              <a:custGeom>
                <a:avLst/>
                <a:gdLst>
                  <a:gd name="T0" fmla="*/ 1 w 32"/>
                  <a:gd name="T1" fmla="*/ 0 h 33"/>
                  <a:gd name="T2" fmla="*/ 1 w 32"/>
                  <a:gd name="T3" fmla="*/ 0 h 33"/>
                  <a:gd name="T4" fmla="*/ 1 w 32"/>
                  <a:gd name="T5" fmla="*/ 0 h 33"/>
                  <a:gd name="T6" fmla="*/ 1 w 32"/>
                  <a:gd name="T7" fmla="*/ 0 h 33"/>
                  <a:gd name="T8" fmla="*/ 1 w 32"/>
                  <a:gd name="T9" fmla="*/ 0 h 33"/>
                  <a:gd name="T10" fmla="*/ 1 w 32"/>
                  <a:gd name="T11" fmla="*/ 0 h 33"/>
                  <a:gd name="T12" fmla="*/ 1 w 32"/>
                  <a:gd name="T13" fmla="*/ 0 h 33"/>
                  <a:gd name="T14" fmla="*/ 1 w 32"/>
                  <a:gd name="T15" fmla="*/ 0 h 33"/>
                  <a:gd name="T16" fmla="*/ 0 w 32"/>
                  <a:gd name="T17" fmla="*/ 0 h 33"/>
                  <a:gd name="T18" fmla="*/ 0 w 32"/>
                  <a:gd name="T19" fmla="*/ 0 h 33"/>
                  <a:gd name="T20" fmla="*/ 1 w 32"/>
                  <a:gd name="T21" fmla="*/ 0 h 33"/>
                  <a:gd name="T22" fmla="*/ 1 w 32"/>
                  <a:gd name="T23" fmla="*/ 0 h 33"/>
                  <a:gd name="T24" fmla="*/ 1 w 32"/>
                  <a:gd name="T25" fmla="*/ 0 h 33"/>
                  <a:gd name="T26" fmla="*/ 1 w 32"/>
                  <a:gd name="T27" fmla="*/ 0 h 33"/>
                  <a:gd name="T28" fmla="*/ 1 w 32"/>
                  <a:gd name="T29" fmla="*/ 0 h 33"/>
                  <a:gd name="T30" fmla="*/ 1 w 32"/>
                  <a:gd name="T31" fmla="*/ 0 h 33"/>
                  <a:gd name="T32" fmla="*/ 1 w 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1" y="9"/>
                    </a:lnTo>
                    <a:lnTo>
                      <a:pt x="26" y="4"/>
                    </a:lnTo>
                    <a:lnTo>
                      <a:pt x="21" y="0"/>
                    </a:lnTo>
                    <a:lnTo>
                      <a:pt x="14" y="0"/>
                    </a:lnTo>
                    <a:lnTo>
                      <a:pt x="8" y="3"/>
                    </a:lnTo>
                    <a:lnTo>
                      <a:pt x="3" y="7"/>
                    </a:lnTo>
                    <a:lnTo>
                      <a:pt x="0" y="13"/>
                    </a:lnTo>
                    <a:lnTo>
                      <a:pt x="0" y="20"/>
                    </a:lnTo>
                    <a:lnTo>
                      <a:pt x="2" y="26"/>
                    </a:lnTo>
                    <a:lnTo>
                      <a:pt x="7" y="30"/>
                    </a:lnTo>
                    <a:lnTo>
                      <a:pt x="13" y="33"/>
                    </a:lnTo>
                    <a:lnTo>
                      <a:pt x="18" y="33"/>
                    </a:lnTo>
                    <a:lnTo>
                      <a:pt x="24" y="32"/>
                    </a:lnTo>
                    <a:lnTo>
                      <a:pt x="29"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0" name="Freeform 113"/>
              <p:cNvSpPr/>
              <p:nvPr/>
            </p:nvSpPr>
            <p:spPr bwMode="auto">
              <a:xfrm>
                <a:off x="3774" y="4175"/>
                <a:ext cx="16" cy="17"/>
              </a:xfrm>
              <a:custGeom>
                <a:avLst/>
                <a:gdLst>
                  <a:gd name="T0" fmla="*/ 0 w 33"/>
                  <a:gd name="T1" fmla="*/ 1 h 33"/>
                  <a:gd name="T2" fmla="*/ 0 w 33"/>
                  <a:gd name="T3" fmla="*/ 1 h 33"/>
                  <a:gd name="T4" fmla="*/ 0 w 33"/>
                  <a:gd name="T5" fmla="*/ 1 h 33"/>
                  <a:gd name="T6" fmla="*/ 0 w 33"/>
                  <a:gd name="T7" fmla="*/ 1 h 33"/>
                  <a:gd name="T8" fmla="*/ 0 w 33"/>
                  <a:gd name="T9" fmla="*/ 0 h 33"/>
                  <a:gd name="T10" fmla="*/ 0 w 33"/>
                  <a:gd name="T11" fmla="*/ 0 h 33"/>
                  <a:gd name="T12" fmla="*/ 0 w 33"/>
                  <a:gd name="T13" fmla="*/ 1 h 33"/>
                  <a:gd name="T14" fmla="*/ 0 w 33"/>
                  <a:gd name="T15" fmla="*/ 1 h 33"/>
                  <a:gd name="T16" fmla="*/ 0 w 33"/>
                  <a:gd name="T17" fmla="*/ 1 h 33"/>
                  <a:gd name="T18" fmla="*/ 0 w 33"/>
                  <a:gd name="T19" fmla="*/ 1 h 33"/>
                  <a:gd name="T20" fmla="*/ 0 w 33"/>
                  <a:gd name="T21" fmla="*/ 1 h 33"/>
                  <a:gd name="T22" fmla="*/ 0 w 33"/>
                  <a:gd name="T23" fmla="*/ 1 h 33"/>
                  <a:gd name="T24" fmla="*/ 0 w 33"/>
                  <a:gd name="T25" fmla="*/ 1 h 33"/>
                  <a:gd name="T26" fmla="*/ 0 w 33"/>
                  <a:gd name="T27" fmla="*/ 1 h 33"/>
                  <a:gd name="T28" fmla="*/ 0 w 33"/>
                  <a:gd name="T29" fmla="*/ 1 h 33"/>
                  <a:gd name="T30" fmla="*/ 0 w 33"/>
                  <a:gd name="T31" fmla="*/ 1 h 33"/>
                  <a:gd name="T32" fmla="*/ 0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33" y="21"/>
                    </a:moveTo>
                    <a:lnTo>
                      <a:pt x="33" y="14"/>
                    </a:lnTo>
                    <a:lnTo>
                      <a:pt x="30" y="8"/>
                    </a:lnTo>
                    <a:lnTo>
                      <a:pt x="27" y="3"/>
                    </a:lnTo>
                    <a:lnTo>
                      <a:pt x="21" y="0"/>
                    </a:lnTo>
                    <a:lnTo>
                      <a:pt x="14" y="0"/>
                    </a:lnTo>
                    <a:lnTo>
                      <a:pt x="8" y="2"/>
                    </a:lnTo>
                    <a:lnTo>
                      <a:pt x="4" y="7"/>
                    </a:lnTo>
                    <a:lnTo>
                      <a:pt x="0" y="12"/>
                    </a:lnTo>
                    <a:lnTo>
                      <a:pt x="0" y="19"/>
                    </a:lnTo>
                    <a:lnTo>
                      <a:pt x="3" y="25"/>
                    </a:lnTo>
                    <a:lnTo>
                      <a:pt x="6" y="30"/>
                    </a:lnTo>
                    <a:lnTo>
                      <a:pt x="12" y="33"/>
                    </a:lnTo>
                    <a:lnTo>
                      <a:pt x="19" y="33"/>
                    </a:lnTo>
                    <a:lnTo>
                      <a:pt x="25" y="31"/>
                    </a:lnTo>
                    <a:lnTo>
                      <a:pt x="29" y="26"/>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1" name="Freeform 114"/>
              <p:cNvSpPr/>
              <p:nvPr/>
            </p:nvSpPr>
            <p:spPr bwMode="auto">
              <a:xfrm>
                <a:off x="3789" y="4136"/>
                <a:ext cx="16" cy="17"/>
              </a:xfrm>
              <a:custGeom>
                <a:avLst/>
                <a:gdLst>
                  <a:gd name="T0" fmla="*/ 1 w 32"/>
                  <a:gd name="T1" fmla="*/ 1 h 34"/>
                  <a:gd name="T2" fmla="*/ 1 w 32"/>
                  <a:gd name="T3" fmla="*/ 1 h 34"/>
                  <a:gd name="T4" fmla="*/ 1 w 32"/>
                  <a:gd name="T5" fmla="*/ 1 h 34"/>
                  <a:gd name="T6" fmla="*/ 1 w 32"/>
                  <a:gd name="T7" fmla="*/ 1 h 34"/>
                  <a:gd name="T8" fmla="*/ 1 w 32"/>
                  <a:gd name="T9" fmla="*/ 0 h 34"/>
                  <a:gd name="T10" fmla="*/ 1 w 32"/>
                  <a:gd name="T11" fmla="*/ 0 h 34"/>
                  <a:gd name="T12" fmla="*/ 1 w 32"/>
                  <a:gd name="T13" fmla="*/ 1 h 34"/>
                  <a:gd name="T14" fmla="*/ 1 w 32"/>
                  <a:gd name="T15" fmla="*/ 1 h 34"/>
                  <a:gd name="T16" fmla="*/ 0 w 32"/>
                  <a:gd name="T17" fmla="*/ 1 h 34"/>
                  <a:gd name="T18" fmla="*/ 0 w 32"/>
                  <a:gd name="T19" fmla="*/ 1 h 34"/>
                  <a:gd name="T20" fmla="*/ 1 w 32"/>
                  <a:gd name="T21" fmla="*/ 1 h 34"/>
                  <a:gd name="T22" fmla="*/ 1 w 32"/>
                  <a:gd name="T23" fmla="*/ 1 h 34"/>
                  <a:gd name="T24" fmla="*/ 1 w 32"/>
                  <a:gd name="T25" fmla="*/ 1 h 34"/>
                  <a:gd name="T26" fmla="*/ 1 w 32"/>
                  <a:gd name="T27" fmla="*/ 1 h 34"/>
                  <a:gd name="T28" fmla="*/ 1 w 32"/>
                  <a:gd name="T29" fmla="*/ 1 h 34"/>
                  <a:gd name="T30" fmla="*/ 1 w 32"/>
                  <a:gd name="T31" fmla="*/ 1 h 34"/>
                  <a:gd name="T32" fmla="*/ 1 w 3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4">
                    <a:moveTo>
                      <a:pt x="32" y="21"/>
                    </a:moveTo>
                    <a:lnTo>
                      <a:pt x="32" y="14"/>
                    </a:lnTo>
                    <a:lnTo>
                      <a:pt x="31" y="8"/>
                    </a:lnTo>
                    <a:lnTo>
                      <a:pt x="27" y="4"/>
                    </a:lnTo>
                    <a:lnTo>
                      <a:pt x="21" y="0"/>
                    </a:lnTo>
                    <a:lnTo>
                      <a:pt x="14" y="0"/>
                    </a:lnTo>
                    <a:lnTo>
                      <a:pt x="8" y="3"/>
                    </a:lnTo>
                    <a:lnTo>
                      <a:pt x="4" y="7"/>
                    </a:lnTo>
                    <a:lnTo>
                      <a:pt x="0" y="13"/>
                    </a:lnTo>
                    <a:lnTo>
                      <a:pt x="0" y="20"/>
                    </a:lnTo>
                    <a:lnTo>
                      <a:pt x="2" y="26"/>
                    </a:lnTo>
                    <a:lnTo>
                      <a:pt x="7" y="30"/>
                    </a:lnTo>
                    <a:lnTo>
                      <a:pt x="13" y="34"/>
                    </a:lnTo>
                    <a:lnTo>
                      <a:pt x="20" y="34"/>
                    </a:lnTo>
                    <a:lnTo>
                      <a:pt x="25" y="32"/>
                    </a:lnTo>
                    <a:lnTo>
                      <a:pt x="30"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2" name="Freeform 115"/>
              <p:cNvSpPr/>
              <p:nvPr/>
            </p:nvSpPr>
            <p:spPr bwMode="auto">
              <a:xfrm>
                <a:off x="3842" y="4235"/>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1" y="8"/>
                    </a:lnTo>
                    <a:lnTo>
                      <a:pt x="27" y="3"/>
                    </a:lnTo>
                    <a:lnTo>
                      <a:pt x="21" y="0"/>
                    </a:lnTo>
                    <a:lnTo>
                      <a:pt x="14" y="0"/>
                    </a:lnTo>
                    <a:lnTo>
                      <a:pt x="8" y="2"/>
                    </a:lnTo>
                    <a:lnTo>
                      <a:pt x="4" y="7"/>
                    </a:lnTo>
                    <a:lnTo>
                      <a:pt x="0" y="12"/>
                    </a:lnTo>
                    <a:lnTo>
                      <a:pt x="0" y="18"/>
                    </a:lnTo>
                    <a:lnTo>
                      <a:pt x="3" y="24"/>
                    </a:lnTo>
                    <a:lnTo>
                      <a:pt x="7" y="29"/>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3" name="Freeform 116"/>
              <p:cNvSpPr/>
              <p:nvPr/>
            </p:nvSpPr>
            <p:spPr bwMode="auto">
              <a:xfrm>
                <a:off x="3857" y="4201"/>
                <a:ext cx="16" cy="16"/>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7" y="3"/>
                    </a:lnTo>
                    <a:lnTo>
                      <a:pt x="21" y="0"/>
                    </a:lnTo>
                    <a:lnTo>
                      <a:pt x="14" y="0"/>
                    </a:lnTo>
                    <a:lnTo>
                      <a:pt x="8" y="2"/>
                    </a:lnTo>
                    <a:lnTo>
                      <a:pt x="4" y="7"/>
                    </a:lnTo>
                    <a:lnTo>
                      <a:pt x="0" y="12"/>
                    </a:lnTo>
                    <a:lnTo>
                      <a:pt x="0" y="18"/>
                    </a:lnTo>
                    <a:lnTo>
                      <a:pt x="2" y="24"/>
                    </a:lnTo>
                    <a:lnTo>
                      <a:pt x="6" y="28"/>
                    </a:lnTo>
                    <a:lnTo>
                      <a:pt x="12" y="32"/>
                    </a:lnTo>
                    <a:lnTo>
                      <a:pt x="18" y="32"/>
                    </a:lnTo>
                    <a:lnTo>
                      <a:pt x="24" y="31"/>
                    </a:lnTo>
                    <a:lnTo>
                      <a:pt x="29" y="26"/>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4" name="Freeform 117"/>
              <p:cNvSpPr/>
              <p:nvPr/>
            </p:nvSpPr>
            <p:spPr bwMode="auto">
              <a:xfrm>
                <a:off x="3861" y="4164"/>
                <a:ext cx="16" cy="17"/>
              </a:xfrm>
              <a:custGeom>
                <a:avLst/>
                <a:gdLst>
                  <a:gd name="T0" fmla="*/ 1 w 32"/>
                  <a:gd name="T1" fmla="*/ 1 h 33"/>
                  <a:gd name="T2" fmla="*/ 1 w 32"/>
                  <a:gd name="T3" fmla="*/ 1 h 33"/>
                  <a:gd name="T4" fmla="*/ 1 w 32"/>
                  <a:gd name="T5" fmla="*/ 1 h 33"/>
                  <a:gd name="T6" fmla="*/ 1 w 32"/>
                  <a:gd name="T7" fmla="*/ 1 h 33"/>
                  <a:gd name="T8" fmla="*/ 1 w 32"/>
                  <a:gd name="T9" fmla="*/ 0 h 33"/>
                  <a:gd name="T10" fmla="*/ 1 w 32"/>
                  <a:gd name="T11" fmla="*/ 0 h 33"/>
                  <a:gd name="T12" fmla="*/ 1 w 32"/>
                  <a:gd name="T13" fmla="*/ 1 h 33"/>
                  <a:gd name="T14" fmla="*/ 1 w 32"/>
                  <a:gd name="T15" fmla="*/ 1 h 33"/>
                  <a:gd name="T16" fmla="*/ 0 w 32"/>
                  <a:gd name="T17" fmla="*/ 1 h 33"/>
                  <a:gd name="T18" fmla="*/ 0 w 32"/>
                  <a:gd name="T19" fmla="*/ 1 h 33"/>
                  <a:gd name="T20" fmla="*/ 1 w 32"/>
                  <a:gd name="T21" fmla="*/ 1 h 33"/>
                  <a:gd name="T22" fmla="*/ 1 w 32"/>
                  <a:gd name="T23" fmla="*/ 1 h 33"/>
                  <a:gd name="T24" fmla="*/ 1 w 32"/>
                  <a:gd name="T25" fmla="*/ 1 h 33"/>
                  <a:gd name="T26" fmla="*/ 1 w 32"/>
                  <a:gd name="T27" fmla="*/ 1 h 33"/>
                  <a:gd name="T28" fmla="*/ 1 w 32"/>
                  <a:gd name="T29" fmla="*/ 1 h 33"/>
                  <a:gd name="T30" fmla="*/ 1 w 32"/>
                  <a:gd name="T31" fmla="*/ 1 h 33"/>
                  <a:gd name="T32" fmla="*/ 1 w 3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0" y="8"/>
                    </a:lnTo>
                    <a:lnTo>
                      <a:pt x="27" y="3"/>
                    </a:lnTo>
                    <a:lnTo>
                      <a:pt x="21" y="0"/>
                    </a:lnTo>
                    <a:lnTo>
                      <a:pt x="14" y="0"/>
                    </a:lnTo>
                    <a:lnTo>
                      <a:pt x="8" y="2"/>
                    </a:lnTo>
                    <a:lnTo>
                      <a:pt x="4" y="7"/>
                    </a:lnTo>
                    <a:lnTo>
                      <a:pt x="0" y="13"/>
                    </a:lnTo>
                    <a:lnTo>
                      <a:pt x="0" y="19"/>
                    </a:lnTo>
                    <a:lnTo>
                      <a:pt x="2" y="25"/>
                    </a:lnTo>
                    <a:lnTo>
                      <a:pt x="6" y="30"/>
                    </a:lnTo>
                    <a:lnTo>
                      <a:pt x="12" y="33"/>
                    </a:lnTo>
                    <a:lnTo>
                      <a:pt x="19" y="33"/>
                    </a:lnTo>
                    <a:lnTo>
                      <a:pt x="24" y="31"/>
                    </a:lnTo>
                    <a:lnTo>
                      <a:pt x="29" y="26"/>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5" name="Freeform 118"/>
              <p:cNvSpPr/>
              <p:nvPr/>
            </p:nvSpPr>
            <p:spPr bwMode="auto">
              <a:xfrm>
                <a:off x="4066" y="4265"/>
                <a:ext cx="40" cy="40"/>
              </a:xfrm>
              <a:custGeom>
                <a:avLst/>
                <a:gdLst>
                  <a:gd name="T0" fmla="*/ 1 w 80"/>
                  <a:gd name="T1" fmla="*/ 0 h 80"/>
                  <a:gd name="T2" fmla="*/ 1 w 80"/>
                  <a:gd name="T3" fmla="*/ 0 h 80"/>
                  <a:gd name="T4" fmla="*/ 1 w 80"/>
                  <a:gd name="T5" fmla="*/ 1 h 80"/>
                  <a:gd name="T6" fmla="*/ 1 w 80"/>
                  <a:gd name="T7" fmla="*/ 1 h 80"/>
                  <a:gd name="T8" fmla="*/ 1 w 80"/>
                  <a:gd name="T9" fmla="*/ 1 h 80"/>
                  <a:gd name="T10" fmla="*/ 1 w 80"/>
                  <a:gd name="T11" fmla="*/ 1 h 80"/>
                  <a:gd name="T12" fmla="*/ 1 w 80"/>
                  <a:gd name="T13" fmla="*/ 1 h 80"/>
                  <a:gd name="T14" fmla="*/ 1 w 80"/>
                  <a:gd name="T15" fmla="*/ 1 h 80"/>
                  <a:gd name="T16" fmla="*/ 0 w 80"/>
                  <a:gd name="T17" fmla="*/ 1 h 80"/>
                  <a:gd name="T18" fmla="*/ 0 w 80"/>
                  <a:gd name="T19" fmla="*/ 1 h 80"/>
                  <a:gd name="T20" fmla="*/ 0 w 80"/>
                  <a:gd name="T21" fmla="*/ 1 h 80"/>
                  <a:gd name="T22" fmla="*/ 1 w 80"/>
                  <a:gd name="T23" fmla="*/ 1 h 80"/>
                  <a:gd name="T24" fmla="*/ 1 w 80"/>
                  <a:gd name="T25" fmla="*/ 1 h 80"/>
                  <a:gd name="T26" fmla="*/ 1 w 80"/>
                  <a:gd name="T27" fmla="*/ 1 h 80"/>
                  <a:gd name="T28" fmla="*/ 1 w 80"/>
                  <a:gd name="T29" fmla="*/ 1 h 80"/>
                  <a:gd name="T30" fmla="*/ 1 w 80"/>
                  <a:gd name="T31" fmla="*/ 1 h 80"/>
                  <a:gd name="T32" fmla="*/ 1 w 80"/>
                  <a:gd name="T33" fmla="*/ 1 h 80"/>
                  <a:gd name="T34" fmla="*/ 1 w 80"/>
                  <a:gd name="T35" fmla="*/ 1 h 80"/>
                  <a:gd name="T36" fmla="*/ 1 w 80"/>
                  <a:gd name="T37" fmla="*/ 1 h 80"/>
                  <a:gd name="T38" fmla="*/ 1 w 80"/>
                  <a:gd name="T39" fmla="*/ 1 h 80"/>
                  <a:gd name="T40" fmla="*/ 1 w 80"/>
                  <a:gd name="T41" fmla="*/ 1 h 80"/>
                  <a:gd name="T42" fmla="*/ 1 w 80"/>
                  <a:gd name="T43" fmla="*/ 1 h 80"/>
                  <a:gd name="T44" fmla="*/ 1 w 80"/>
                  <a:gd name="T45" fmla="*/ 1 h 80"/>
                  <a:gd name="T46" fmla="*/ 1 w 80"/>
                  <a:gd name="T47" fmla="*/ 1 h 80"/>
                  <a:gd name="T48" fmla="*/ 1 w 80"/>
                  <a:gd name="T49" fmla="*/ 1 h 80"/>
                  <a:gd name="T50" fmla="*/ 1 w 80"/>
                  <a:gd name="T51" fmla="*/ 1 h 80"/>
                  <a:gd name="T52" fmla="*/ 1 w 80"/>
                  <a:gd name="T53" fmla="*/ 1 h 80"/>
                  <a:gd name="T54" fmla="*/ 1 w 80"/>
                  <a:gd name="T55" fmla="*/ 1 h 80"/>
                  <a:gd name="T56" fmla="*/ 1 w 80"/>
                  <a:gd name="T57" fmla="*/ 1 h 80"/>
                  <a:gd name="T58" fmla="*/ 1 w 80"/>
                  <a:gd name="T59" fmla="*/ 1 h 80"/>
                  <a:gd name="T60" fmla="*/ 1 w 80"/>
                  <a:gd name="T61" fmla="*/ 1 h 80"/>
                  <a:gd name="T62" fmla="*/ 1 w 80"/>
                  <a:gd name="T63" fmla="*/ 1 h 80"/>
                  <a:gd name="T64" fmla="*/ 1 w 80"/>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80">
                    <a:moveTo>
                      <a:pt x="46" y="0"/>
                    </a:moveTo>
                    <a:lnTo>
                      <a:pt x="38" y="0"/>
                    </a:lnTo>
                    <a:lnTo>
                      <a:pt x="30" y="2"/>
                    </a:lnTo>
                    <a:lnTo>
                      <a:pt x="23" y="4"/>
                    </a:lnTo>
                    <a:lnTo>
                      <a:pt x="16" y="7"/>
                    </a:lnTo>
                    <a:lnTo>
                      <a:pt x="11" y="12"/>
                    </a:lnTo>
                    <a:lnTo>
                      <a:pt x="6" y="19"/>
                    </a:lnTo>
                    <a:lnTo>
                      <a:pt x="3" y="26"/>
                    </a:lnTo>
                    <a:lnTo>
                      <a:pt x="0" y="33"/>
                    </a:lnTo>
                    <a:lnTo>
                      <a:pt x="0" y="41"/>
                    </a:lnTo>
                    <a:lnTo>
                      <a:pt x="0" y="49"/>
                    </a:lnTo>
                    <a:lnTo>
                      <a:pt x="4" y="56"/>
                    </a:lnTo>
                    <a:lnTo>
                      <a:pt x="7" y="63"/>
                    </a:lnTo>
                    <a:lnTo>
                      <a:pt x="12" y="69"/>
                    </a:lnTo>
                    <a:lnTo>
                      <a:pt x="18" y="74"/>
                    </a:lnTo>
                    <a:lnTo>
                      <a:pt x="24" y="78"/>
                    </a:lnTo>
                    <a:lnTo>
                      <a:pt x="32" y="80"/>
                    </a:lnTo>
                    <a:lnTo>
                      <a:pt x="41" y="80"/>
                    </a:lnTo>
                    <a:lnTo>
                      <a:pt x="49" y="79"/>
                    </a:lnTo>
                    <a:lnTo>
                      <a:pt x="56" y="77"/>
                    </a:lnTo>
                    <a:lnTo>
                      <a:pt x="62" y="73"/>
                    </a:lnTo>
                    <a:lnTo>
                      <a:pt x="68" y="67"/>
                    </a:lnTo>
                    <a:lnTo>
                      <a:pt x="73" y="62"/>
                    </a:lnTo>
                    <a:lnTo>
                      <a:pt x="76" y="55"/>
                    </a:lnTo>
                    <a:lnTo>
                      <a:pt x="79" y="47"/>
                    </a:lnTo>
                    <a:lnTo>
                      <a:pt x="80" y="39"/>
                    </a:lnTo>
                    <a:lnTo>
                      <a:pt x="79" y="30"/>
                    </a:lnTo>
                    <a:lnTo>
                      <a:pt x="76" y="24"/>
                    </a:lnTo>
                    <a:lnTo>
                      <a:pt x="73" y="17"/>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6" name="Freeform 119"/>
              <p:cNvSpPr/>
              <p:nvPr/>
            </p:nvSpPr>
            <p:spPr bwMode="auto">
              <a:xfrm>
                <a:off x="4136" y="4223"/>
                <a:ext cx="40" cy="39"/>
              </a:xfrm>
              <a:custGeom>
                <a:avLst/>
                <a:gdLst>
                  <a:gd name="T0" fmla="*/ 1 w 79"/>
                  <a:gd name="T1" fmla="*/ 0 h 80"/>
                  <a:gd name="T2" fmla="*/ 1 w 79"/>
                  <a:gd name="T3" fmla="*/ 0 h 80"/>
                  <a:gd name="T4" fmla="*/ 1 w 79"/>
                  <a:gd name="T5" fmla="*/ 0 h 80"/>
                  <a:gd name="T6" fmla="*/ 1 w 79"/>
                  <a:gd name="T7" fmla="*/ 0 h 80"/>
                  <a:gd name="T8" fmla="*/ 1 w 79"/>
                  <a:gd name="T9" fmla="*/ 0 h 80"/>
                  <a:gd name="T10" fmla="*/ 1 w 79"/>
                  <a:gd name="T11" fmla="*/ 0 h 80"/>
                  <a:gd name="T12" fmla="*/ 1 w 79"/>
                  <a:gd name="T13" fmla="*/ 0 h 80"/>
                  <a:gd name="T14" fmla="*/ 1 w 79"/>
                  <a:gd name="T15" fmla="*/ 0 h 80"/>
                  <a:gd name="T16" fmla="*/ 0 w 79"/>
                  <a:gd name="T17" fmla="*/ 0 h 80"/>
                  <a:gd name="T18" fmla="*/ 0 w 79"/>
                  <a:gd name="T19" fmla="*/ 0 h 80"/>
                  <a:gd name="T20" fmla="*/ 1 w 79"/>
                  <a:gd name="T21" fmla="*/ 0 h 80"/>
                  <a:gd name="T22" fmla="*/ 1 w 79"/>
                  <a:gd name="T23" fmla="*/ 0 h 80"/>
                  <a:gd name="T24" fmla="*/ 1 w 79"/>
                  <a:gd name="T25" fmla="*/ 0 h 80"/>
                  <a:gd name="T26" fmla="*/ 1 w 79"/>
                  <a:gd name="T27" fmla="*/ 0 h 80"/>
                  <a:gd name="T28" fmla="*/ 1 w 79"/>
                  <a:gd name="T29" fmla="*/ 0 h 80"/>
                  <a:gd name="T30" fmla="*/ 1 w 79"/>
                  <a:gd name="T31" fmla="*/ 0 h 80"/>
                  <a:gd name="T32" fmla="*/ 1 w 79"/>
                  <a:gd name="T33" fmla="*/ 0 h 80"/>
                  <a:gd name="T34" fmla="*/ 1 w 79"/>
                  <a:gd name="T35" fmla="*/ 0 h 80"/>
                  <a:gd name="T36" fmla="*/ 1 w 79"/>
                  <a:gd name="T37" fmla="*/ 0 h 80"/>
                  <a:gd name="T38" fmla="*/ 1 w 79"/>
                  <a:gd name="T39" fmla="*/ 0 h 80"/>
                  <a:gd name="T40" fmla="*/ 1 w 79"/>
                  <a:gd name="T41" fmla="*/ 0 h 80"/>
                  <a:gd name="T42" fmla="*/ 1 w 79"/>
                  <a:gd name="T43" fmla="*/ 0 h 80"/>
                  <a:gd name="T44" fmla="*/ 1 w 79"/>
                  <a:gd name="T45" fmla="*/ 0 h 80"/>
                  <a:gd name="T46" fmla="*/ 1 w 79"/>
                  <a:gd name="T47" fmla="*/ 0 h 80"/>
                  <a:gd name="T48" fmla="*/ 1 w 79"/>
                  <a:gd name="T49" fmla="*/ 0 h 80"/>
                  <a:gd name="T50" fmla="*/ 1 w 79"/>
                  <a:gd name="T51" fmla="*/ 0 h 80"/>
                  <a:gd name="T52" fmla="*/ 1 w 79"/>
                  <a:gd name="T53" fmla="*/ 0 h 80"/>
                  <a:gd name="T54" fmla="*/ 1 w 79"/>
                  <a:gd name="T55" fmla="*/ 0 h 80"/>
                  <a:gd name="T56" fmla="*/ 1 w 79"/>
                  <a:gd name="T57" fmla="*/ 0 h 80"/>
                  <a:gd name="T58" fmla="*/ 1 w 79"/>
                  <a:gd name="T59" fmla="*/ 0 h 80"/>
                  <a:gd name="T60" fmla="*/ 1 w 79"/>
                  <a:gd name="T61" fmla="*/ 0 h 80"/>
                  <a:gd name="T62" fmla="*/ 1 w 79"/>
                  <a:gd name="T63" fmla="*/ 0 h 80"/>
                  <a:gd name="T64" fmla="*/ 1 w 79"/>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80">
                    <a:moveTo>
                      <a:pt x="47" y="0"/>
                    </a:moveTo>
                    <a:lnTo>
                      <a:pt x="39" y="0"/>
                    </a:lnTo>
                    <a:lnTo>
                      <a:pt x="31" y="1"/>
                    </a:lnTo>
                    <a:lnTo>
                      <a:pt x="24" y="4"/>
                    </a:lnTo>
                    <a:lnTo>
                      <a:pt x="17" y="7"/>
                    </a:lnTo>
                    <a:lnTo>
                      <a:pt x="11" y="13"/>
                    </a:lnTo>
                    <a:lnTo>
                      <a:pt x="5" y="19"/>
                    </a:lnTo>
                    <a:lnTo>
                      <a:pt x="2" y="26"/>
                    </a:lnTo>
                    <a:lnTo>
                      <a:pt x="0" y="34"/>
                    </a:lnTo>
                    <a:lnTo>
                      <a:pt x="0" y="42"/>
                    </a:lnTo>
                    <a:lnTo>
                      <a:pt x="1" y="49"/>
                    </a:lnTo>
                    <a:lnTo>
                      <a:pt x="3" y="57"/>
                    </a:lnTo>
                    <a:lnTo>
                      <a:pt x="7" y="63"/>
                    </a:lnTo>
                    <a:lnTo>
                      <a:pt x="12" y="68"/>
                    </a:lnTo>
                    <a:lnTo>
                      <a:pt x="18" y="74"/>
                    </a:lnTo>
                    <a:lnTo>
                      <a:pt x="25" y="78"/>
                    </a:lnTo>
                    <a:lnTo>
                      <a:pt x="33" y="80"/>
                    </a:lnTo>
                    <a:lnTo>
                      <a:pt x="41" y="80"/>
                    </a:lnTo>
                    <a:lnTo>
                      <a:pt x="49" y="79"/>
                    </a:lnTo>
                    <a:lnTo>
                      <a:pt x="56" y="76"/>
                    </a:lnTo>
                    <a:lnTo>
                      <a:pt x="63" y="73"/>
                    </a:lnTo>
                    <a:lnTo>
                      <a:pt x="69" y="67"/>
                    </a:lnTo>
                    <a:lnTo>
                      <a:pt x="73" y="61"/>
                    </a:lnTo>
                    <a:lnTo>
                      <a:pt x="77" y="55"/>
                    </a:lnTo>
                    <a:lnTo>
                      <a:pt x="79" y="46"/>
                    </a:lnTo>
                    <a:lnTo>
                      <a:pt x="79" y="38"/>
                    </a:lnTo>
                    <a:lnTo>
                      <a:pt x="78" y="31"/>
                    </a:lnTo>
                    <a:lnTo>
                      <a:pt x="76" y="23"/>
                    </a:lnTo>
                    <a:lnTo>
                      <a:pt x="72" y="18"/>
                    </a:lnTo>
                    <a:lnTo>
                      <a:pt x="68" y="12"/>
                    </a:lnTo>
                    <a:lnTo>
                      <a:pt x="61" y="6"/>
                    </a:lnTo>
                    <a:lnTo>
                      <a:pt x="54" y="3"/>
                    </a:lnTo>
                    <a:lnTo>
                      <a:pt x="47"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7" name="Freeform 120"/>
              <p:cNvSpPr/>
              <p:nvPr/>
            </p:nvSpPr>
            <p:spPr bwMode="auto">
              <a:xfrm>
                <a:off x="4059" y="4190"/>
                <a:ext cx="40" cy="40"/>
              </a:xfrm>
              <a:custGeom>
                <a:avLst/>
                <a:gdLst>
                  <a:gd name="T0" fmla="*/ 1 w 80"/>
                  <a:gd name="T1" fmla="*/ 0 h 78"/>
                  <a:gd name="T2" fmla="*/ 1 w 80"/>
                  <a:gd name="T3" fmla="*/ 0 h 78"/>
                  <a:gd name="T4" fmla="*/ 1 w 80"/>
                  <a:gd name="T5" fmla="*/ 0 h 78"/>
                  <a:gd name="T6" fmla="*/ 1 w 80"/>
                  <a:gd name="T7" fmla="*/ 1 h 78"/>
                  <a:gd name="T8" fmla="*/ 1 w 80"/>
                  <a:gd name="T9" fmla="*/ 1 h 78"/>
                  <a:gd name="T10" fmla="*/ 1 w 80"/>
                  <a:gd name="T11" fmla="*/ 1 h 78"/>
                  <a:gd name="T12" fmla="*/ 1 w 80"/>
                  <a:gd name="T13" fmla="*/ 1 h 78"/>
                  <a:gd name="T14" fmla="*/ 1 w 80"/>
                  <a:gd name="T15" fmla="*/ 1 h 78"/>
                  <a:gd name="T16" fmla="*/ 1 w 80"/>
                  <a:gd name="T17" fmla="*/ 1 h 78"/>
                  <a:gd name="T18" fmla="*/ 0 w 80"/>
                  <a:gd name="T19" fmla="*/ 1 h 78"/>
                  <a:gd name="T20" fmla="*/ 1 w 80"/>
                  <a:gd name="T21" fmla="*/ 1 h 78"/>
                  <a:gd name="T22" fmla="*/ 1 w 80"/>
                  <a:gd name="T23" fmla="*/ 1 h 78"/>
                  <a:gd name="T24" fmla="*/ 1 w 80"/>
                  <a:gd name="T25" fmla="*/ 1 h 78"/>
                  <a:gd name="T26" fmla="*/ 1 w 80"/>
                  <a:gd name="T27" fmla="*/ 1 h 78"/>
                  <a:gd name="T28" fmla="*/ 1 w 80"/>
                  <a:gd name="T29" fmla="*/ 1 h 78"/>
                  <a:gd name="T30" fmla="*/ 1 w 80"/>
                  <a:gd name="T31" fmla="*/ 1 h 78"/>
                  <a:gd name="T32" fmla="*/ 1 w 80"/>
                  <a:gd name="T33" fmla="*/ 1 h 78"/>
                  <a:gd name="T34" fmla="*/ 1 w 80"/>
                  <a:gd name="T35" fmla="*/ 1 h 78"/>
                  <a:gd name="T36" fmla="*/ 1 w 80"/>
                  <a:gd name="T37" fmla="*/ 1 h 78"/>
                  <a:gd name="T38" fmla="*/ 1 w 80"/>
                  <a:gd name="T39" fmla="*/ 1 h 78"/>
                  <a:gd name="T40" fmla="*/ 1 w 80"/>
                  <a:gd name="T41" fmla="*/ 1 h 78"/>
                  <a:gd name="T42" fmla="*/ 1 w 80"/>
                  <a:gd name="T43" fmla="*/ 1 h 78"/>
                  <a:gd name="T44" fmla="*/ 1 w 80"/>
                  <a:gd name="T45" fmla="*/ 1 h 78"/>
                  <a:gd name="T46" fmla="*/ 1 w 80"/>
                  <a:gd name="T47" fmla="*/ 1 h 78"/>
                  <a:gd name="T48" fmla="*/ 1 w 80"/>
                  <a:gd name="T49" fmla="*/ 1 h 78"/>
                  <a:gd name="T50" fmla="*/ 1 w 80"/>
                  <a:gd name="T51" fmla="*/ 1 h 78"/>
                  <a:gd name="T52" fmla="*/ 1 w 80"/>
                  <a:gd name="T53" fmla="*/ 1 h 78"/>
                  <a:gd name="T54" fmla="*/ 1 w 80"/>
                  <a:gd name="T55" fmla="*/ 1 h 78"/>
                  <a:gd name="T56" fmla="*/ 1 w 80"/>
                  <a:gd name="T57" fmla="*/ 1 h 78"/>
                  <a:gd name="T58" fmla="*/ 1 w 80"/>
                  <a:gd name="T59" fmla="*/ 1 h 78"/>
                  <a:gd name="T60" fmla="*/ 1 w 80"/>
                  <a:gd name="T61" fmla="*/ 1 h 78"/>
                  <a:gd name="T62" fmla="*/ 1 w 80"/>
                  <a:gd name="T63" fmla="*/ 1 h 78"/>
                  <a:gd name="T64" fmla="*/ 1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8" y="0"/>
                    </a:moveTo>
                    <a:lnTo>
                      <a:pt x="40" y="0"/>
                    </a:lnTo>
                    <a:lnTo>
                      <a:pt x="32" y="0"/>
                    </a:lnTo>
                    <a:lnTo>
                      <a:pt x="25" y="3"/>
                    </a:lnTo>
                    <a:lnTo>
                      <a:pt x="18" y="7"/>
                    </a:lnTo>
                    <a:lnTo>
                      <a:pt x="12" y="11"/>
                    </a:lnTo>
                    <a:lnTo>
                      <a:pt x="7" y="17"/>
                    </a:lnTo>
                    <a:lnTo>
                      <a:pt x="4" y="24"/>
                    </a:lnTo>
                    <a:lnTo>
                      <a:pt x="2" y="32"/>
                    </a:lnTo>
                    <a:lnTo>
                      <a:pt x="0" y="40"/>
                    </a:lnTo>
                    <a:lnTo>
                      <a:pt x="2" y="47"/>
                    </a:lnTo>
                    <a:lnTo>
                      <a:pt x="4" y="55"/>
                    </a:lnTo>
                    <a:lnTo>
                      <a:pt x="7" y="61"/>
                    </a:lnTo>
                    <a:lnTo>
                      <a:pt x="13" y="67"/>
                    </a:lnTo>
                    <a:lnTo>
                      <a:pt x="19" y="72"/>
                    </a:lnTo>
                    <a:lnTo>
                      <a:pt x="26" y="76"/>
                    </a:lnTo>
                    <a:lnTo>
                      <a:pt x="34" y="78"/>
                    </a:lnTo>
                    <a:lnTo>
                      <a:pt x="42" y="78"/>
                    </a:lnTo>
                    <a:lnTo>
                      <a:pt x="50" y="77"/>
                    </a:lnTo>
                    <a:lnTo>
                      <a:pt x="57" y="75"/>
                    </a:lnTo>
                    <a:lnTo>
                      <a:pt x="64" y="71"/>
                    </a:lnTo>
                    <a:lnTo>
                      <a:pt x="70" y="65"/>
                    </a:lnTo>
                    <a:lnTo>
                      <a:pt x="74" y="60"/>
                    </a:lnTo>
                    <a:lnTo>
                      <a:pt x="78" y="53"/>
                    </a:lnTo>
                    <a:lnTo>
                      <a:pt x="80" y="45"/>
                    </a:lnTo>
                    <a:lnTo>
                      <a:pt x="80" y="37"/>
                    </a:lnTo>
                    <a:lnTo>
                      <a:pt x="80" y="30"/>
                    </a:lnTo>
                    <a:lnTo>
                      <a:pt x="76" y="23"/>
                    </a:lnTo>
                    <a:lnTo>
                      <a:pt x="73" y="16"/>
                    </a:lnTo>
                    <a:lnTo>
                      <a:pt x="68" y="10"/>
                    </a:lnTo>
                    <a:lnTo>
                      <a:pt x="63" y="6"/>
                    </a:lnTo>
                    <a:lnTo>
                      <a:pt x="56" y="2"/>
                    </a:lnTo>
                    <a:lnTo>
                      <a:pt x="48"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8" name="Freeform 121"/>
              <p:cNvSpPr/>
              <p:nvPr/>
            </p:nvSpPr>
            <p:spPr bwMode="auto">
              <a:xfrm>
                <a:off x="3990" y="4195"/>
                <a:ext cx="39" cy="39"/>
              </a:xfrm>
              <a:custGeom>
                <a:avLst/>
                <a:gdLst>
                  <a:gd name="T0" fmla="*/ 0 w 80"/>
                  <a:gd name="T1" fmla="*/ 1 h 78"/>
                  <a:gd name="T2" fmla="*/ 0 w 80"/>
                  <a:gd name="T3" fmla="*/ 0 h 78"/>
                  <a:gd name="T4" fmla="*/ 0 w 80"/>
                  <a:gd name="T5" fmla="*/ 1 h 78"/>
                  <a:gd name="T6" fmla="*/ 0 w 80"/>
                  <a:gd name="T7" fmla="*/ 1 h 78"/>
                  <a:gd name="T8" fmla="*/ 0 w 80"/>
                  <a:gd name="T9" fmla="*/ 1 h 78"/>
                  <a:gd name="T10" fmla="*/ 0 w 80"/>
                  <a:gd name="T11" fmla="*/ 1 h 78"/>
                  <a:gd name="T12" fmla="*/ 0 w 80"/>
                  <a:gd name="T13" fmla="*/ 1 h 78"/>
                  <a:gd name="T14" fmla="*/ 0 w 80"/>
                  <a:gd name="T15" fmla="*/ 1 h 78"/>
                  <a:gd name="T16" fmla="*/ 0 w 80"/>
                  <a:gd name="T17" fmla="*/ 1 h 78"/>
                  <a:gd name="T18" fmla="*/ 0 w 80"/>
                  <a:gd name="T19" fmla="*/ 1 h 78"/>
                  <a:gd name="T20" fmla="*/ 0 w 80"/>
                  <a:gd name="T21" fmla="*/ 1 h 78"/>
                  <a:gd name="T22" fmla="*/ 0 w 80"/>
                  <a:gd name="T23" fmla="*/ 1 h 78"/>
                  <a:gd name="T24" fmla="*/ 0 w 80"/>
                  <a:gd name="T25" fmla="*/ 1 h 78"/>
                  <a:gd name="T26" fmla="*/ 0 w 80"/>
                  <a:gd name="T27" fmla="*/ 1 h 78"/>
                  <a:gd name="T28" fmla="*/ 0 w 80"/>
                  <a:gd name="T29" fmla="*/ 1 h 78"/>
                  <a:gd name="T30" fmla="*/ 0 w 80"/>
                  <a:gd name="T31" fmla="*/ 1 h 78"/>
                  <a:gd name="T32" fmla="*/ 0 w 80"/>
                  <a:gd name="T33" fmla="*/ 1 h 78"/>
                  <a:gd name="T34" fmla="*/ 0 w 80"/>
                  <a:gd name="T35" fmla="*/ 1 h 78"/>
                  <a:gd name="T36" fmla="*/ 0 w 80"/>
                  <a:gd name="T37" fmla="*/ 1 h 78"/>
                  <a:gd name="T38" fmla="*/ 0 w 80"/>
                  <a:gd name="T39" fmla="*/ 1 h 78"/>
                  <a:gd name="T40" fmla="*/ 0 w 80"/>
                  <a:gd name="T41" fmla="*/ 1 h 78"/>
                  <a:gd name="T42" fmla="*/ 0 w 80"/>
                  <a:gd name="T43" fmla="*/ 1 h 78"/>
                  <a:gd name="T44" fmla="*/ 0 w 80"/>
                  <a:gd name="T45" fmla="*/ 1 h 78"/>
                  <a:gd name="T46" fmla="*/ 0 w 80"/>
                  <a:gd name="T47" fmla="*/ 1 h 78"/>
                  <a:gd name="T48" fmla="*/ 0 w 80"/>
                  <a:gd name="T49" fmla="*/ 1 h 78"/>
                  <a:gd name="T50" fmla="*/ 0 w 80"/>
                  <a:gd name="T51" fmla="*/ 1 h 78"/>
                  <a:gd name="T52" fmla="*/ 0 w 80"/>
                  <a:gd name="T53" fmla="*/ 1 h 78"/>
                  <a:gd name="T54" fmla="*/ 0 w 80"/>
                  <a:gd name="T55" fmla="*/ 1 h 78"/>
                  <a:gd name="T56" fmla="*/ 0 w 80"/>
                  <a:gd name="T57" fmla="*/ 1 h 78"/>
                  <a:gd name="T58" fmla="*/ 0 w 80"/>
                  <a:gd name="T59" fmla="*/ 1 h 78"/>
                  <a:gd name="T60" fmla="*/ 0 w 80"/>
                  <a:gd name="T61" fmla="*/ 1 h 78"/>
                  <a:gd name="T62" fmla="*/ 0 w 80"/>
                  <a:gd name="T63" fmla="*/ 1 h 78"/>
                  <a:gd name="T64" fmla="*/ 0 w 80"/>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7" y="1"/>
                    </a:moveTo>
                    <a:lnTo>
                      <a:pt x="39" y="0"/>
                    </a:lnTo>
                    <a:lnTo>
                      <a:pt x="31" y="1"/>
                    </a:lnTo>
                    <a:lnTo>
                      <a:pt x="24" y="3"/>
                    </a:lnTo>
                    <a:lnTo>
                      <a:pt x="17" y="7"/>
                    </a:lnTo>
                    <a:lnTo>
                      <a:pt x="12" y="12"/>
                    </a:lnTo>
                    <a:lnTo>
                      <a:pt x="7" y="17"/>
                    </a:lnTo>
                    <a:lnTo>
                      <a:pt x="4" y="24"/>
                    </a:lnTo>
                    <a:lnTo>
                      <a:pt x="1" y="32"/>
                    </a:lnTo>
                    <a:lnTo>
                      <a:pt x="0" y="40"/>
                    </a:lnTo>
                    <a:lnTo>
                      <a:pt x="1" y="48"/>
                    </a:lnTo>
                    <a:lnTo>
                      <a:pt x="4" y="55"/>
                    </a:lnTo>
                    <a:lnTo>
                      <a:pt x="7" y="62"/>
                    </a:lnTo>
                    <a:lnTo>
                      <a:pt x="13" y="68"/>
                    </a:lnTo>
                    <a:lnTo>
                      <a:pt x="19" y="73"/>
                    </a:lnTo>
                    <a:lnTo>
                      <a:pt x="25" y="76"/>
                    </a:lnTo>
                    <a:lnTo>
                      <a:pt x="33" y="78"/>
                    </a:lnTo>
                    <a:lnTo>
                      <a:pt x="42" y="78"/>
                    </a:lnTo>
                    <a:lnTo>
                      <a:pt x="50" y="78"/>
                    </a:lnTo>
                    <a:lnTo>
                      <a:pt x="57" y="75"/>
                    </a:lnTo>
                    <a:lnTo>
                      <a:pt x="63" y="71"/>
                    </a:lnTo>
                    <a:lnTo>
                      <a:pt x="69" y="67"/>
                    </a:lnTo>
                    <a:lnTo>
                      <a:pt x="74" y="61"/>
                    </a:lnTo>
                    <a:lnTo>
                      <a:pt x="77" y="54"/>
                    </a:lnTo>
                    <a:lnTo>
                      <a:pt x="80" y="46"/>
                    </a:lnTo>
                    <a:lnTo>
                      <a:pt x="80" y="38"/>
                    </a:lnTo>
                    <a:lnTo>
                      <a:pt x="80" y="30"/>
                    </a:lnTo>
                    <a:lnTo>
                      <a:pt x="76" y="23"/>
                    </a:lnTo>
                    <a:lnTo>
                      <a:pt x="73" y="16"/>
                    </a:lnTo>
                    <a:lnTo>
                      <a:pt x="68" y="10"/>
                    </a:lnTo>
                    <a:lnTo>
                      <a:pt x="62" y="6"/>
                    </a:lnTo>
                    <a:lnTo>
                      <a:pt x="55" y="2"/>
                    </a:lnTo>
                    <a:lnTo>
                      <a:pt x="47" y="1"/>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19" name="Freeform 122"/>
              <p:cNvSpPr/>
              <p:nvPr/>
            </p:nvSpPr>
            <p:spPr bwMode="auto">
              <a:xfrm>
                <a:off x="4127" y="4147"/>
                <a:ext cx="39" cy="39"/>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w 80"/>
                  <a:gd name="T11" fmla="*/ 0 h 79"/>
                  <a:gd name="T12" fmla="*/ 0 w 80"/>
                  <a:gd name="T13" fmla="*/ 0 h 79"/>
                  <a:gd name="T14" fmla="*/ 0 w 80"/>
                  <a:gd name="T15" fmla="*/ 0 h 79"/>
                  <a:gd name="T16" fmla="*/ 0 w 80"/>
                  <a:gd name="T17" fmla="*/ 0 h 79"/>
                  <a:gd name="T18" fmla="*/ 0 w 80"/>
                  <a:gd name="T19" fmla="*/ 0 h 79"/>
                  <a:gd name="T20" fmla="*/ 0 w 80"/>
                  <a:gd name="T21" fmla="*/ 0 h 79"/>
                  <a:gd name="T22" fmla="*/ 0 w 80"/>
                  <a:gd name="T23" fmla="*/ 0 h 79"/>
                  <a:gd name="T24" fmla="*/ 0 w 80"/>
                  <a:gd name="T25" fmla="*/ 0 h 79"/>
                  <a:gd name="T26" fmla="*/ 0 w 80"/>
                  <a:gd name="T27" fmla="*/ 0 h 79"/>
                  <a:gd name="T28" fmla="*/ 0 w 80"/>
                  <a:gd name="T29" fmla="*/ 0 h 79"/>
                  <a:gd name="T30" fmla="*/ 0 w 80"/>
                  <a:gd name="T31" fmla="*/ 0 h 79"/>
                  <a:gd name="T32" fmla="*/ 0 w 80"/>
                  <a:gd name="T33" fmla="*/ 0 h 79"/>
                  <a:gd name="T34" fmla="*/ 0 w 80"/>
                  <a:gd name="T35" fmla="*/ 0 h 79"/>
                  <a:gd name="T36" fmla="*/ 0 w 80"/>
                  <a:gd name="T37" fmla="*/ 0 h 79"/>
                  <a:gd name="T38" fmla="*/ 0 w 80"/>
                  <a:gd name="T39" fmla="*/ 0 h 79"/>
                  <a:gd name="T40" fmla="*/ 0 w 80"/>
                  <a:gd name="T41" fmla="*/ 0 h 79"/>
                  <a:gd name="T42" fmla="*/ 0 w 80"/>
                  <a:gd name="T43" fmla="*/ 0 h 79"/>
                  <a:gd name="T44" fmla="*/ 0 w 80"/>
                  <a:gd name="T45" fmla="*/ 0 h 79"/>
                  <a:gd name="T46" fmla="*/ 0 w 80"/>
                  <a:gd name="T47" fmla="*/ 0 h 79"/>
                  <a:gd name="T48" fmla="*/ 0 w 80"/>
                  <a:gd name="T49" fmla="*/ 0 h 79"/>
                  <a:gd name="T50" fmla="*/ 0 w 80"/>
                  <a:gd name="T51" fmla="*/ 0 h 79"/>
                  <a:gd name="T52" fmla="*/ 0 w 80"/>
                  <a:gd name="T53" fmla="*/ 0 h 79"/>
                  <a:gd name="T54" fmla="*/ 0 w 80"/>
                  <a:gd name="T55" fmla="*/ 0 h 79"/>
                  <a:gd name="T56" fmla="*/ 0 w 80"/>
                  <a:gd name="T57" fmla="*/ 0 h 79"/>
                  <a:gd name="T58" fmla="*/ 0 w 80"/>
                  <a:gd name="T59" fmla="*/ 0 h 79"/>
                  <a:gd name="T60" fmla="*/ 0 w 80"/>
                  <a:gd name="T61" fmla="*/ 0 h 79"/>
                  <a:gd name="T62" fmla="*/ 0 w 80"/>
                  <a:gd name="T63" fmla="*/ 0 h 79"/>
                  <a:gd name="T64" fmla="*/ 0 w 80"/>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9">
                    <a:moveTo>
                      <a:pt x="46" y="0"/>
                    </a:moveTo>
                    <a:lnTo>
                      <a:pt x="38" y="0"/>
                    </a:lnTo>
                    <a:lnTo>
                      <a:pt x="30" y="0"/>
                    </a:lnTo>
                    <a:lnTo>
                      <a:pt x="23" y="4"/>
                    </a:lnTo>
                    <a:lnTo>
                      <a:pt x="16" y="7"/>
                    </a:lnTo>
                    <a:lnTo>
                      <a:pt x="11" y="12"/>
                    </a:lnTo>
                    <a:lnTo>
                      <a:pt x="6" y="18"/>
                    </a:lnTo>
                    <a:lnTo>
                      <a:pt x="2" y="24"/>
                    </a:lnTo>
                    <a:lnTo>
                      <a:pt x="0" y="33"/>
                    </a:lnTo>
                    <a:lnTo>
                      <a:pt x="0" y="41"/>
                    </a:lnTo>
                    <a:lnTo>
                      <a:pt x="0" y="49"/>
                    </a:lnTo>
                    <a:lnTo>
                      <a:pt x="4" y="56"/>
                    </a:lnTo>
                    <a:lnTo>
                      <a:pt x="7" y="63"/>
                    </a:lnTo>
                    <a:lnTo>
                      <a:pt x="12" y="68"/>
                    </a:lnTo>
                    <a:lnTo>
                      <a:pt x="17" y="73"/>
                    </a:lnTo>
                    <a:lnTo>
                      <a:pt x="24" y="76"/>
                    </a:lnTo>
                    <a:lnTo>
                      <a:pt x="32" y="79"/>
                    </a:lnTo>
                    <a:lnTo>
                      <a:pt x="40" y="79"/>
                    </a:lnTo>
                    <a:lnTo>
                      <a:pt x="49" y="79"/>
                    </a:lnTo>
                    <a:lnTo>
                      <a:pt x="55" y="75"/>
                    </a:lnTo>
                    <a:lnTo>
                      <a:pt x="62" y="72"/>
                    </a:lnTo>
                    <a:lnTo>
                      <a:pt x="68" y="67"/>
                    </a:lnTo>
                    <a:lnTo>
                      <a:pt x="73" y="61"/>
                    </a:lnTo>
                    <a:lnTo>
                      <a:pt x="76" y="54"/>
                    </a:lnTo>
                    <a:lnTo>
                      <a:pt x="78" y="46"/>
                    </a:lnTo>
                    <a:lnTo>
                      <a:pt x="80" y="38"/>
                    </a:lnTo>
                    <a:lnTo>
                      <a:pt x="78" y="30"/>
                    </a:lnTo>
                    <a:lnTo>
                      <a:pt x="76" y="23"/>
                    </a:lnTo>
                    <a:lnTo>
                      <a:pt x="73" y="16"/>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0" name="Freeform 123"/>
              <p:cNvSpPr/>
              <p:nvPr/>
            </p:nvSpPr>
            <p:spPr bwMode="auto">
              <a:xfrm>
                <a:off x="4216" y="4162"/>
                <a:ext cx="37" cy="39"/>
              </a:xfrm>
              <a:custGeom>
                <a:avLst/>
                <a:gdLst>
                  <a:gd name="T0" fmla="*/ 1 w 73"/>
                  <a:gd name="T1" fmla="*/ 0 h 79"/>
                  <a:gd name="T2" fmla="*/ 1 w 73"/>
                  <a:gd name="T3" fmla="*/ 0 h 79"/>
                  <a:gd name="T4" fmla="*/ 1 w 73"/>
                  <a:gd name="T5" fmla="*/ 0 h 79"/>
                  <a:gd name="T6" fmla="*/ 1 w 73"/>
                  <a:gd name="T7" fmla="*/ 0 h 79"/>
                  <a:gd name="T8" fmla="*/ 1 w 73"/>
                  <a:gd name="T9" fmla="*/ 0 h 79"/>
                  <a:gd name="T10" fmla="*/ 1 w 73"/>
                  <a:gd name="T11" fmla="*/ 0 h 79"/>
                  <a:gd name="T12" fmla="*/ 1 w 73"/>
                  <a:gd name="T13" fmla="*/ 0 h 79"/>
                  <a:gd name="T14" fmla="*/ 1 w 73"/>
                  <a:gd name="T15" fmla="*/ 0 h 79"/>
                  <a:gd name="T16" fmla="*/ 1 w 73"/>
                  <a:gd name="T17" fmla="*/ 0 h 79"/>
                  <a:gd name="T18" fmla="*/ 1 w 73"/>
                  <a:gd name="T19" fmla="*/ 0 h 79"/>
                  <a:gd name="T20" fmla="*/ 1 w 73"/>
                  <a:gd name="T21" fmla="*/ 0 h 79"/>
                  <a:gd name="T22" fmla="*/ 1 w 73"/>
                  <a:gd name="T23" fmla="*/ 0 h 79"/>
                  <a:gd name="T24" fmla="*/ 0 w 73"/>
                  <a:gd name="T25" fmla="*/ 0 h 79"/>
                  <a:gd name="T26" fmla="*/ 0 w 73"/>
                  <a:gd name="T27" fmla="*/ 0 h 79"/>
                  <a:gd name="T28" fmla="*/ 0 w 73"/>
                  <a:gd name="T29" fmla="*/ 0 h 79"/>
                  <a:gd name="T30" fmla="*/ 1 w 73"/>
                  <a:gd name="T31" fmla="*/ 0 h 79"/>
                  <a:gd name="T32" fmla="*/ 1 w 73"/>
                  <a:gd name="T33" fmla="*/ 0 h 79"/>
                  <a:gd name="T34" fmla="*/ 1 w 73"/>
                  <a:gd name="T35" fmla="*/ 0 h 79"/>
                  <a:gd name="T36" fmla="*/ 1 w 73"/>
                  <a:gd name="T37" fmla="*/ 0 h 79"/>
                  <a:gd name="T38" fmla="*/ 1 w 73"/>
                  <a:gd name="T39" fmla="*/ 0 h 79"/>
                  <a:gd name="T40" fmla="*/ 1 w 73"/>
                  <a:gd name="T41" fmla="*/ 0 h 79"/>
                  <a:gd name="T42" fmla="*/ 1 w 73"/>
                  <a:gd name="T43" fmla="*/ 0 h 79"/>
                  <a:gd name="T44" fmla="*/ 1 w 73"/>
                  <a:gd name="T45" fmla="*/ 0 h 79"/>
                  <a:gd name="T46" fmla="*/ 1 w 73"/>
                  <a:gd name="T47" fmla="*/ 0 h 79"/>
                  <a:gd name="T48" fmla="*/ 1 w 73"/>
                  <a:gd name="T49" fmla="*/ 0 h 79"/>
                  <a:gd name="T50" fmla="*/ 1 w 73"/>
                  <a:gd name="T51" fmla="*/ 0 h 79"/>
                  <a:gd name="T52" fmla="*/ 1 w 73"/>
                  <a:gd name="T53" fmla="*/ 0 h 79"/>
                  <a:gd name="T54" fmla="*/ 1 w 73"/>
                  <a:gd name="T55" fmla="*/ 0 h 79"/>
                  <a:gd name="T56" fmla="*/ 1 w 73"/>
                  <a:gd name="T57" fmla="*/ 0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79">
                    <a:moveTo>
                      <a:pt x="73" y="19"/>
                    </a:moveTo>
                    <a:lnTo>
                      <a:pt x="69" y="12"/>
                    </a:lnTo>
                    <a:lnTo>
                      <a:pt x="62" y="7"/>
                    </a:lnTo>
                    <a:lnTo>
                      <a:pt x="54" y="2"/>
                    </a:lnTo>
                    <a:lnTo>
                      <a:pt x="46" y="0"/>
                    </a:lnTo>
                    <a:lnTo>
                      <a:pt x="38" y="0"/>
                    </a:lnTo>
                    <a:lnTo>
                      <a:pt x="30" y="1"/>
                    </a:lnTo>
                    <a:lnTo>
                      <a:pt x="23" y="4"/>
                    </a:lnTo>
                    <a:lnTo>
                      <a:pt x="16" y="7"/>
                    </a:lnTo>
                    <a:lnTo>
                      <a:pt x="10" y="12"/>
                    </a:lnTo>
                    <a:lnTo>
                      <a:pt x="5" y="19"/>
                    </a:lnTo>
                    <a:lnTo>
                      <a:pt x="2" y="25"/>
                    </a:lnTo>
                    <a:lnTo>
                      <a:pt x="0" y="32"/>
                    </a:lnTo>
                    <a:lnTo>
                      <a:pt x="0" y="40"/>
                    </a:lnTo>
                    <a:lnTo>
                      <a:pt x="0" y="49"/>
                    </a:lnTo>
                    <a:lnTo>
                      <a:pt x="3" y="55"/>
                    </a:lnTo>
                    <a:lnTo>
                      <a:pt x="7" y="62"/>
                    </a:lnTo>
                    <a:lnTo>
                      <a:pt x="11" y="68"/>
                    </a:lnTo>
                    <a:lnTo>
                      <a:pt x="17" y="73"/>
                    </a:lnTo>
                    <a:lnTo>
                      <a:pt x="24" y="76"/>
                    </a:lnTo>
                    <a:lnTo>
                      <a:pt x="32" y="79"/>
                    </a:lnTo>
                    <a:lnTo>
                      <a:pt x="35" y="79"/>
                    </a:lnTo>
                    <a:lnTo>
                      <a:pt x="38" y="79"/>
                    </a:lnTo>
                    <a:lnTo>
                      <a:pt x="41" y="79"/>
                    </a:lnTo>
                    <a:lnTo>
                      <a:pt x="43" y="79"/>
                    </a:lnTo>
                    <a:lnTo>
                      <a:pt x="48" y="70"/>
                    </a:lnTo>
                    <a:lnTo>
                      <a:pt x="58" y="52"/>
                    </a:lnTo>
                    <a:lnTo>
                      <a:pt x="69" y="31"/>
                    </a:lnTo>
                    <a:lnTo>
                      <a:pt x="73" y="19"/>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1" name="Freeform 124"/>
              <p:cNvSpPr/>
              <p:nvPr/>
            </p:nvSpPr>
            <p:spPr bwMode="auto">
              <a:xfrm>
                <a:off x="3983" y="4266"/>
                <a:ext cx="31" cy="33"/>
              </a:xfrm>
              <a:custGeom>
                <a:avLst/>
                <a:gdLst>
                  <a:gd name="T0" fmla="*/ 1 w 61"/>
                  <a:gd name="T1" fmla="*/ 1 h 66"/>
                  <a:gd name="T2" fmla="*/ 1 w 61"/>
                  <a:gd name="T3" fmla="*/ 1 h 66"/>
                  <a:gd name="T4" fmla="*/ 1 w 61"/>
                  <a:gd name="T5" fmla="*/ 1 h 66"/>
                  <a:gd name="T6" fmla="*/ 1 w 61"/>
                  <a:gd name="T7" fmla="*/ 1 h 66"/>
                  <a:gd name="T8" fmla="*/ 1 w 61"/>
                  <a:gd name="T9" fmla="*/ 1 h 66"/>
                  <a:gd name="T10" fmla="*/ 1 w 61"/>
                  <a:gd name="T11" fmla="*/ 1 h 66"/>
                  <a:gd name="T12" fmla="*/ 1 w 61"/>
                  <a:gd name="T13" fmla="*/ 1 h 66"/>
                  <a:gd name="T14" fmla="*/ 1 w 61"/>
                  <a:gd name="T15" fmla="*/ 1 h 66"/>
                  <a:gd name="T16" fmla="*/ 1 w 61"/>
                  <a:gd name="T17" fmla="*/ 1 h 66"/>
                  <a:gd name="T18" fmla="*/ 1 w 61"/>
                  <a:gd name="T19" fmla="*/ 1 h 66"/>
                  <a:gd name="T20" fmla="*/ 1 w 61"/>
                  <a:gd name="T21" fmla="*/ 1 h 66"/>
                  <a:gd name="T22" fmla="*/ 1 w 61"/>
                  <a:gd name="T23" fmla="*/ 1 h 66"/>
                  <a:gd name="T24" fmla="*/ 1 w 61"/>
                  <a:gd name="T25" fmla="*/ 1 h 66"/>
                  <a:gd name="T26" fmla="*/ 1 w 61"/>
                  <a:gd name="T27" fmla="*/ 0 h 66"/>
                  <a:gd name="T28" fmla="*/ 1 w 61"/>
                  <a:gd name="T29" fmla="*/ 1 h 66"/>
                  <a:gd name="T30" fmla="*/ 1 w 61"/>
                  <a:gd name="T31" fmla="*/ 1 h 66"/>
                  <a:gd name="T32" fmla="*/ 0 w 61"/>
                  <a:gd name="T33" fmla="*/ 1 h 66"/>
                  <a:gd name="T34" fmla="*/ 1 w 61"/>
                  <a:gd name="T35" fmla="*/ 1 h 66"/>
                  <a:gd name="T36" fmla="*/ 1 w 61"/>
                  <a:gd name="T37" fmla="*/ 1 h 66"/>
                  <a:gd name="T38" fmla="*/ 1 w 61"/>
                  <a:gd name="T39" fmla="*/ 1 h 66"/>
                  <a:gd name="T40" fmla="*/ 1 w 61"/>
                  <a:gd name="T41" fmla="*/ 1 h 66"/>
                  <a:gd name="T42" fmla="*/ 1 w 61"/>
                  <a:gd name="T43" fmla="*/ 1 h 66"/>
                  <a:gd name="T44" fmla="*/ 1 w 61"/>
                  <a:gd name="T45" fmla="*/ 1 h 66"/>
                  <a:gd name="T46" fmla="*/ 1 w 61"/>
                  <a:gd name="T47" fmla="*/ 1 h 66"/>
                  <a:gd name="T48" fmla="*/ 1 w 61"/>
                  <a:gd name="T49" fmla="*/ 1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6">
                    <a:moveTo>
                      <a:pt x="53" y="66"/>
                    </a:moveTo>
                    <a:lnTo>
                      <a:pt x="57" y="61"/>
                    </a:lnTo>
                    <a:lnTo>
                      <a:pt x="59" y="56"/>
                    </a:lnTo>
                    <a:lnTo>
                      <a:pt x="60" y="52"/>
                    </a:lnTo>
                    <a:lnTo>
                      <a:pt x="61" y="47"/>
                    </a:lnTo>
                    <a:lnTo>
                      <a:pt x="61" y="39"/>
                    </a:lnTo>
                    <a:lnTo>
                      <a:pt x="60" y="31"/>
                    </a:lnTo>
                    <a:lnTo>
                      <a:pt x="58" y="24"/>
                    </a:lnTo>
                    <a:lnTo>
                      <a:pt x="55" y="17"/>
                    </a:lnTo>
                    <a:lnTo>
                      <a:pt x="50" y="11"/>
                    </a:lnTo>
                    <a:lnTo>
                      <a:pt x="43" y="7"/>
                    </a:lnTo>
                    <a:lnTo>
                      <a:pt x="36" y="3"/>
                    </a:lnTo>
                    <a:lnTo>
                      <a:pt x="29" y="1"/>
                    </a:lnTo>
                    <a:lnTo>
                      <a:pt x="21" y="0"/>
                    </a:lnTo>
                    <a:lnTo>
                      <a:pt x="13" y="1"/>
                    </a:lnTo>
                    <a:lnTo>
                      <a:pt x="6" y="3"/>
                    </a:lnTo>
                    <a:lnTo>
                      <a:pt x="0" y="7"/>
                    </a:lnTo>
                    <a:lnTo>
                      <a:pt x="2" y="9"/>
                    </a:lnTo>
                    <a:lnTo>
                      <a:pt x="5" y="14"/>
                    </a:lnTo>
                    <a:lnTo>
                      <a:pt x="11" y="22"/>
                    </a:lnTo>
                    <a:lnTo>
                      <a:pt x="19" y="31"/>
                    </a:lnTo>
                    <a:lnTo>
                      <a:pt x="27" y="41"/>
                    </a:lnTo>
                    <a:lnTo>
                      <a:pt x="35" y="51"/>
                    </a:lnTo>
                    <a:lnTo>
                      <a:pt x="44" y="59"/>
                    </a:lnTo>
                    <a:lnTo>
                      <a:pt x="53" y="66"/>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2" name="Freeform 125"/>
              <p:cNvSpPr/>
              <p:nvPr/>
            </p:nvSpPr>
            <p:spPr bwMode="auto">
              <a:xfrm>
                <a:off x="4852" y="4125"/>
                <a:ext cx="17" cy="17"/>
              </a:xfrm>
              <a:custGeom>
                <a:avLst/>
                <a:gdLst>
                  <a:gd name="T0" fmla="*/ 1 w 34"/>
                  <a:gd name="T1" fmla="*/ 1 h 34"/>
                  <a:gd name="T2" fmla="*/ 1 w 34"/>
                  <a:gd name="T3" fmla="*/ 1 h 34"/>
                  <a:gd name="T4" fmla="*/ 1 w 34"/>
                  <a:gd name="T5" fmla="*/ 1 h 34"/>
                  <a:gd name="T6" fmla="*/ 1 w 34"/>
                  <a:gd name="T7" fmla="*/ 1 h 34"/>
                  <a:gd name="T8" fmla="*/ 1 w 34"/>
                  <a:gd name="T9" fmla="*/ 1 h 34"/>
                  <a:gd name="T10" fmla="*/ 1 w 34"/>
                  <a:gd name="T11" fmla="*/ 1 h 34"/>
                  <a:gd name="T12" fmla="*/ 1 w 34"/>
                  <a:gd name="T13" fmla="*/ 1 h 34"/>
                  <a:gd name="T14" fmla="*/ 1 w 34"/>
                  <a:gd name="T15" fmla="*/ 1 h 34"/>
                  <a:gd name="T16" fmla="*/ 1 w 34"/>
                  <a:gd name="T17" fmla="*/ 1 h 34"/>
                  <a:gd name="T18" fmla="*/ 1 w 34"/>
                  <a:gd name="T19" fmla="*/ 0 h 34"/>
                  <a:gd name="T20" fmla="*/ 1 w 34"/>
                  <a:gd name="T21" fmla="*/ 1 h 34"/>
                  <a:gd name="T22" fmla="*/ 1 w 34"/>
                  <a:gd name="T23" fmla="*/ 1 h 34"/>
                  <a:gd name="T24" fmla="*/ 0 w 34"/>
                  <a:gd name="T25" fmla="*/ 1 h 34"/>
                  <a:gd name="T26" fmla="*/ 0 w 34"/>
                  <a:gd name="T27" fmla="*/ 1 h 34"/>
                  <a:gd name="T28" fmla="*/ 1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12" y="34"/>
                    </a:moveTo>
                    <a:lnTo>
                      <a:pt x="19" y="34"/>
                    </a:lnTo>
                    <a:lnTo>
                      <a:pt x="24" y="33"/>
                    </a:lnTo>
                    <a:lnTo>
                      <a:pt x="29" y="28"/>
                    </a:lnTo>
                    <a:lnTo>
                      <a:pt x="32" y="22"/>
                    </a:lnTo>
                    <a:lnTo>
                      <a:pt x="34" y="15"/>
                    </a:lnTo>
                    <a:lnTo>
                      <a:pt x="32" y="10"/>
                    </a:lnTo>
                    <a:lnTo>
                      <a:pt x="28" y="5"/>
                    </a:lnTo>
                    <a:lnTo>
                      <a:pt x="22" y="2"/>
                    </a:lnTo>
                    <a:lnTo>
                      <a:pt x="15" y="0"/>
                    </a:lnTo>
                    <a:lnTo>
                      <a:pt x="9" y="3"/>
                    </a:lnTo>
                    <a:lnTo>
                      <a:pt x="4" y="6"/>
                    </a:lnTo>
                    <a:lnTo>
                      <a:pt x="0" y="12"/>
                    </a:lnTo>
                    <a:lnTo>
                      <a:pt x="0" y="19"/>
                    </a:lnTo>
                    <a:lnTo>
                      <a:pt x="1" y="25"/>
                    </a:lnTo>
                    <a:lnTo>
                      <a:pt x="6" y="30"/>
                    </a:ln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3" name="Freeform 126"/>
              <p:cNvSpPr/>
              <p:nvPr/>
            </p:nvSpPr>
            <p:spPr bwMode="auto">
              <a:xfrm>
                <a:off x="4885" y="4152"/>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0 h 33"/>
                  <a:gd name="T18" fmla="*/ 1 w 33"/>
                  <a:gd name="T19" fmla="*/ 0 h 33"/>
                  <a:gd name="T20" fmla="*/ 1 w 33"/>
                  <a:gd name="T21" fmla="*/ 1 h 33"/>
                  <a:gd name="T22" fmla="*/ 1 w 33"/>
                  <a:gd name="T23" fmla="*/ 1 h 33"/>
                  <a:gd name="T24" fmla="*/ 1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1"/>
                    </a:lnTo>
                    <a:lnTo>
                      <a:pt x="29" y="27"/>
                    </a:lnTo>
                    <a:lnTo>
                      <a:pt x="32" y="22"/>
                    </a:lnTo>
                    <a:lnTo>
                      <a:pt x="33" y="15"/>
                    </a:lnTo>
                    <a:lnTo>
                      <a:pt x="32" y="9"/>
                    </a:lnTo>
                    <a:lnTo>
                      <a:pt x="28" y="3"/>
                    </a:lnTo>
                    <a:lnTo>
                      <a:pt x="22" y="0"/>
                    </a:lnTo>
                    <a:lnTo>
                      <a:pt x="15" y="0"/>
                    </a:lnTo>
                    <a:lnTo>
                      <a:pt x="9" y="1"/>
                    </a:lnTo>
                    <a:lnTo>
                      <a:pt x="4" y="5"/>
                    </a:lnTo>
                    <a:lnTo>
                      <a:pt x="1" y="11"/>
                    </a:lnTo>
                    <a:lnTo>
                      <a:pt x="0" y="18"/>
                    </a:lnTo>
                    <a:lnTo>
                      <a:pt x="1" y="24"/>
                    </a:lnTo>
                    <a:lnTo>
                      <a:pt x="6" y="28"/>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4" name="Freeform 127"/>
              <p:cNvSpPr/>
              <p:nvPr/>
            </p:nvSpPr>
            <p:spPr bwMode="auto">
              <a:xfrm>
                <a:off x="4701" y="4202"/>
                <a:ext cx="17" cy="17"/>
              </a:xfrm>
              <a:custGeom>
                <a:avLst/>
                <a:gdLst>
                  <a:gd name="T0" fmla="*/ 1 w 34"/>
                  <a:gd name="T1" fmla="*/ 1 h 33"/>
                  <a:gd name="T2" fmla="*/ 1 w 34"/>
                  <a:gd name="T3" fmla="*/ 1 h 33"/>
                  <a:gd name="T4" fmla="*/ 1 w 34"/>
                  <a:gd name="T5" fmla="*/ 1 h 33"/>
                  <a:gd name="T6" fmla="*/ 1 w 34"/>
                  <a:gd name="T7" fmla="*/ 1 h 33"/>
                  <a:gd name="T8" fmla="*/ 1 w 34"/>
                  <a:gd name="T9" fmla="*/ 1 h 33"/>
                  <a:gd name="T10" fmla="*/ 1 w 34"/>
                  <a:gd name="T11" fmla="*/ 1 h 33"/>
                  <a:gd name="T12" fmla="*/ 1 w 34"/>
                  <a:gd name="T13" fmla="*/ 1 h 33"/>
                  <a:gd name="T14" fmla="*/ 1 w 34"/>
                  <a:gd name="T15" fmla="*/ 1 h 33"/>
                  <a:gd name="T16" fmla="*/ 1 w 34"/>
                  <a:gd name="T17" fmla="*/ 1 h 33"/>
                  <a:gd name="T18" fmla="*/ 1 w 34"/>
                  <a:gd name="T19" fmla="*/ 0 h 33"/>
                  <a:gd name="T20" fmla="*/ 1 w 34"/>
                  <a:gd name="T21" fmla="*/ 1 h 33"/>
                  <a:gd name="T22" fmla="*/ 1 w 34"/>
                  <a:gd name="T23" fmla="*/ 1 h 33"/>
                  <a:gd name="T24" fmla="*/ 1 w 34"/>
                  <a:gd name="T25" fmla="*/ 1 h 33"/>
                  <a:gd name="T26" fmla="*/ 0 w 34"/>
                  <a:gd name="T27" fmla="*/ 1 h 33"/>
                  <a:gd name="T28" fmla="*/ 1 w 34"/>
                  <a:gd name="T29" fmla="*/ 1 h 33"/>
                  <a:gd name="T30" fmla="*/ 1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3"/>
                    </a:moveTo>
                    <a:lnTo>
                      <a:pt x="19" y="33"/>
                    </a:lnTo>
                    <a:lnTo>
                      <a:pt x="25" y="32"/>
                    </a:lnTo>
                    <a:lnTo>
                      <a:pt x="29" y="28"/>
                    </a:lnTo>
                    <a:lnTo>
                      <a:pt x="33" y="22"/>
                    </a:lnTo>
                    <a:lnTo>
                      <a:pt x="34" y="16"/>
                    </a:lnTo>
                    <a:lnTo>
                      <a:pt x="33" y="9"/>
                    </a:lnTo>
                    <a:lnTo>
                      <a:pt x="28" y="5"/>
                    </a:lnTo>
                    <a:lnTo>
                      <a:pt x="22" y="1"/>
                    </a:lnTo>
                    <a:lnTo>
                      <a:pt x="15" y="0"/>
                    </a:lnTo>
                    <a:lnTo>
                      <a:pt x="10" y="2"/>
                    </a:lnTo>
                    <a:lnTo>
                      <a:pt x="5" y="6"/>
                    </a:lnTo>
                    <a:lnTo>
                      <a:pt x="2" y="12"/>
                    </a:lnTo>
                    <a:lnTo>
                      <a:pt x="0" y="18"/>
                    </a:lnTo>
                    <a:lnTo>
                      <a:pt x="2" y="24"/>
                    </a:lnTo>
                    <a:lnTo>
                      <a:pt x="6" y="30"/>
                    </a:lnTo>
                    <a:lnTo>
                      <a:pt x="12"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5" name="Freeform 128"/>
              <p:cNvSpPr/>
              <p:nvPr/>
            </p:nvSpPr>
            <p:spPr bwMode="auto">
              <a:xfrm>
                <a:off x="4742" y="4201"/>
                <a:ext cx="16" cy="17"/>
              </a:xfrm>
              <a:custGeom>
                <a:avLst/>
                <a:gdLst>
                  <a:gd name="T0" fmla="*/ 0 w 34"/>
                  <a:gd name="T1" fmla="*/ 1 h 33"/>
                  <a:gd name="T2" fmla="*/ 0 w 34"/>
                  <a:gd name="T3" fmla="*/ 1 h 33"/>
                  <a:gd name="T4" fmla="*/ 0 w 34"/>
                  <a:gd name="T5" fmla="*/ 1 h 33"/>
                  <a:gd name="T6" fmla="*/ 0 w 34"/>
                  <a:gd name="T7" fmla="*/ 1 h 33"/>
                  <a:gd name="T8" fmla="*/ 0 w 34"/>
                  <a:gd name="T9" fmla="*/ 1 h 33"/>
                  <a:gd name="T10" fmla="*/ 0 w 34"/>
                  <a:gd name="T11" fmla="*/ 1 h 33"/>
                  <a:gd name="T12" fmla="*/ 0 w 34"/>
                  <a:gd name="T13" fmla="*/ 1 h 33"/>
                  <a:gd name="T14" fmla="*/ 0 w 34"/>
                  <a:gd name="T15" fmla="*/ 1 h 33"/>
                  <a:gd name="T16" fmla="*/ 0 w 34"/>
                  <a:gd name="T17" fmla="*/ 1 h 33"/>
                  <a:gd name="T18" fmla="*/ 0 w 34"/>
                  <a:gd name="T19" fmla="*/ 0 h 33"/>
                  <a:gd name="T20" fmla="*/ 0 w 34"/>
                  <a:gd name="T21" fmla="*/ 1 h 33"/>
                  <a:gd name="T22" fmla="*/ 0 w 34"/>
                  <a:gd name="T23" fmla="*/ 1 h 33"/>
                  <a:gd name="T24" fmla="*/ 0 w 34"/>
                  <a:gd name="T25" fmla="*/ 1 h 33"/>
                  <a:gd name="T26" fmla="*/ 0 w 34"/>
                  <a:gd name="T27" fmla="*/ 1 h 33"/>
                  <a:gd name="T28" fmla="*/ 0 w 34"/>
                  <a:gd name="T29" fmla="*/ 1 h 33"/>
                  <a:gd name="T30" fmla="*/ 0 w 34"/>
                  <a:gd name="T31" fmla="*/ 1 h 33"/>
                  <a:gd name="T32" fmla="*/ 0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2"/>
                    </a:moveTo>
                    <a:lnTo>
                      <a:pt x="19" y="33"/>
                    </a:lnTo>
                    <a:lnTo>
                      <a:pt x="24" y="32"/>
                    </a:lnTo>
                    <a:lnTo>
                      <a:pt x="29" y="27"/>
                    </a:lnTo>
                    <a:lnTo>
                      <a:pt x="32" y="22"/>
                    </a:lnTo>
                    <a:lnTo>
                      <a:pt x="34" y="15"/>
                    </a:lnTo>
                    <a:lnTo>
                      <a:pt x="31" y="9"/>
                    </a:lnTo>
                    <a:lnTo>
                      <a:pt x="28" y="4"/>
                    </a:lnTo>
                    <a:lnTo>
                      <a:pt x="22" y="1"/>
                    </a:lnTo>
                    <a:lnTo>
                      <a:pt x="15" y="0"/>
                    </a:lnTo>
                    <a:lnTo>
                      <a:pt x="9" y="1"/>
                    </a:lnTo>
                    <a:lnTo>
                      <a:pt x="4" y="5"/>
                    </a:lnTo>
                    <a:lnTo>
                      <a:pt x="0" y="11"/>
                    </a:lnTo>
                    <a:lnTo>
                      <a:pt x="0" y="18"/>
                    </a:lnTo>
                    <a:lnTo>
                      <a:pt x="1"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6" name="Freeform 129"/>
              <p:cNvSpPr/>
              <p:nvPr/>
            </p:nvSpPr>
            <p:spPr bwMode="auto">
              <a:xfrm>
                <a:off x="4782" y="4209"/>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1 h 33"/>
                  <a:gd name="T18" fmla="*/ 1 w 33"/>
                  <a:gd name="T19" fmla="*/ 0 h 33"/>
                  <a:gd name="T20" fmla="*/ 1 w 33"/>
                  <a:gd name="T21" fmla="*/ 1 h 33"/>
                  <a:gd name="T22" fmla="*/ 1 w 33"/>
                  <a:gd name="T23" fmla="*/ 1 h 33"/>
                  <a:gd name="T24" fmla="*/ 0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2"/>
                    </a:lnTo>
                    <a:lnTo>
                      <a:pt x="29" y="27"/>
                    </a:lnTo>
                    <a:lnTo>
                      <a:pt x="32" y="22"/>
                    </a:lnTo>
                    <a:lnTo>
                      <a:pt x="33" y="15"/>
                    </a:lnTo>
                    <a:lnTo>
                      <a:pt x="31" y="9"/>
                    </a:lnTo>
                    <a:lnTo>
                      <a:pt x="27" y="4"/>
                    </a:lnTo>
                    <a:lnTo>
                      <a:pt x="22" y="1"/>
                    </a:lnTo>
                    <a:lnTo>
                      <a:pt x="15" y="0"/>
                    </a:lnTo>
                    <a:lnTo>
                      <a:pt x="9" y="1"/>
                    </a:lnTo>
                    <a:lnTo>
                      <a:pt x="3" y="6"/>
                    </a:lnTo>
                    <a:lnTo>
                      <a:pt x="0" y="11"/>
                    </a:lnTo>
                    <a:lnTo>
                      <a:pt x="0" y="18"/>
                    </a:lnTo>
                    <a:lnTo>
                      <a:pt x="1" y="24"/>
                    </a:lnTo>
                    <a:lnTo>
                      <a:pt x="5" y="29"/>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7" name="Freeform 130"/>
              <p:cNvSpPr/>
              <p:nvPr/>
            </p:nvSpPr>
            <p:spPr bwMode="auto">
              <a:xfrm>
                <a:off x="4820" y="4226"/>
                <a:ext cx="17" cy="17"/>
              </a:xfrm>
              <a:custGeom>
                <a:avLst/>
                <a:gdLst>
                  <a:gd name="T0" fmla="*/ 1 w 33"/>
                  <a:gd name="T1" fmla="*/ 1 h 34"/>
                  <a:gd name="T2" fmla="*/ 1 w 33"/>
                  <a:gd name="T3" fmla="*/ 1 h 34"/>
                  <a:gd name="T4" fmla="*/ 1 w 33"/>
                  <a:gd name="T5" fmla="*/ 1 h 34"/>
                  <a:gd name="T6" fmla="*/ 1 w 33"/>
                  <a:gd name="T7" fmla="*/ 1 h 34"/>
                  <a:gd name="T8" fmla="*/ 1 w 33"/>
                  <a:gd name="T9" fmla="*/ 1 h 34"/>
                  <a:gd name="T10" fmla="*/ 1 w 33"/>
                  <a:gd name="T11" fmla="*/ 1 h 34"/>
                  <a:gd name="T12" fmla="*/ 1 w 33"/>
                  <a:gd name="T13" fmla="*/ 1 h 34"/>
                  <a:gd name="T14" fmla="*/ 1 w 33"/>
                  <a:gd name="T15" fmla="*/ 1 h 34"/>
                  <a:gd name="T16" fmla="*/ 1 w 33"/>
                  <a:gd name="T17" fmla="*/ 1 h 34"/>
                  <a:gd name="T18" fmla="*/ 1 w 33"/>
                  <a:gd name="T19" fmla="*/ 0 h 34"/>
                  <a:gd name="T20" fmla="*/ 1 w 33"/>
                  <a:gd name="T21" fmla="*/ 1 h 34"/>
                  <a:gd name="T22" fmla="*/ 1 w 33"/>
                  <a:gd name="T23" fmla="*/ 1 h 34"/>
                  <a:gd name="T24" fmla="*/ 1 w 33"/>
                  <a:gd name="T25" fmla="*/ 1 h 34"/>
                  <a:gd name="T26" fmla="*/ 0 w 33"/>
                  <a:gd name="T27" fmla="*/ 1 h 34"/>
                  <a:gd name="T28" fmla="*/ 1 w 33"/>
                  <a:gd name="T29" fmla="*/ 1 h 34"/>
                  <a:gd name="T30" fmla="*/ 1 w 33"/>
                  <a:gd name="T31" fmla="*/ 1 h 34"/>
                  <a:gd name="T32" fmla="*/ 1 w 33"/>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1" y="34"/>
                    </a:moveTo>
                    <a:lnTo>
                      <a:pt x="18" y="34"/>
                    </a:lnTo>
                    <a:lnTo>
                      <a:pt x="24" y="33"/>
                    </a:lnTo>
                    <a:lnTo>
                      <a:pt x="30" y="28"/>
                    </a:lnTo>
                    <a:lnTo>
                      <a:pt x="33" y="22"/>
                    </a:lnTo>
                    <a:lnTo>
                      <a:pt x="33" y="15"/>
                    </a:lnTo>
                    <a:lnTo>
                      <a:pt x="32" y="9"/>
                    </a:lnTo>
                    <a:lnTo>
                      <a:pt x="27" y="5"/>
                    </a:lnTo>
                    <a:lnTo>
                      <a:pt x="22" y="1"/>
                    </a:lnTo>
                    <a:lnTo>
                      <a:pt x="16" y="0"/>
                    </a:lnTo>
                    <a:lnTo>
                      <a:pt x="9" y="3"/>
                    </a:lnTo>
                    <a:lnTo>
                      <a:pt x="4" y="6"/>
                    </a:lnTo>
                    <a:lnTo>
                      <a:pt x="1" y="12"/>
                    </a:lnTo>
                    <a:lnTo>
                      <a:pt x="0" y="19"/>
                    </a:lnTo>
                    <a:lnTo>
                      <a:pt x="2" y="24"/>
                    </a:lnTo>
                    <a:lnTo>
                      <a:pt x="5" y="30"/>
                    </a:lnTo>
                    <a:lnTo>
                      <a:pt x="11"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8" name="Freeform 131"/>
              <p:cNvSpPr/>
              <p:nvPr/>
            </p:nvSpPr>
            <p:spPr bwMode="auto">
              <a:xfrm>
                <a:off x="4853" y="4250"/>
                <a:ext cx="16" cy="16"/>
              </a:xfrm>
              <a:custGeom>
                <a:avLst/>
                <a:gdLst>
                  <a:gd name="T0" fmla="*/ 0 w 33"/>
                  <a:gd name="T1" fmla="*/ 0 h 33"/>
                  <a:gd name="T2" fmla="*/ 0 w 33"/>
                  <a:gd name="T3" fmla="*/ 0 h 33"/>
                  <a:gd name="T4" fmla="*/ 0 w 33"/>
                  <a:gd name="T5" fmla="*/ 0 h 33"/>
                  <a:gd name="T6" fmla="*/ 0 w 33"/>
                  <a:gd name="T7" fmla="*/ 0 h 33"/>
                  <a:gd name="T8" fmla="*/ 0 w 33"/>
                  <a:gd name="T9" fmla="*/ 0 h 33"/>
                  <a:gd name="T10" fmla="*/ 0 w 33"/>
                  <a:gd name="T11" fmla="*/ 0 h 33"/>
                  <a:gd name="T12" fmla="*/ 0 w 33"/>
                  <a:gd name="T13" fmla="*/ 0 h 33"/>
                  <a:gd name="T14" fmla="*/ 0 w 33"/>
                  <a:gd name="T15" fmla="*/ 0 h 33"/>
                  <a:gd name="T16" fmla="*/ 0 w 33"/>
                  <a:gd name="T17" fmla="*/ 0 h 33"/>
                  <a:gd name="T18" fmla="*/ 0 w 33"/>
                  <a:gd name="T19" fmla="*/ 0 h 33"/>
                  <a:gd name="T20" fmla="*/ 0 w 33"/>
                  <a:gd name="T21" fmla="*/ 0 h 33"/>
                  <a:gd name="T22" fmla="*/ 0 w 33"/>
                  <a:gd name="T23" fmla="*/ 0 h 33"/>
                  <a:gd name="T24" fmla="*/ 0 w 33"/>
                  <a:gd name="T25" fmla="*/ 0 h 33"/>
                  <a:gd name="T26" fmla="*/ 0 w 33"/>
                  <a:gd name="T27" fmla="*/ 0 h 33"/>
                  <a:gd name="T28" fmla="*/ 0 w 33"/>
                  <a:gd name="T29" fmla="*/ 0 h 33"/>
                  <a:gd name="T30" fmla="*/ 0 w 33"/>
                  <a:gd name="T31" fmla="*/ 0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2" y="32"/>
                    </a:moveTo>
                    <a:lnTo>
                      <a:pt x="18" y="33"/>
                    </a:lnTo>
                    <a:lnTo>
                      <a:pt x="25" y="32"/>
                    </a:lnTo>
                    <a:lnTo>
                      <a:pt x="29" y="27"/>
                    </a:lnTo>
                    <a:lnTo>
                      <a:pt x="33" y="21"/>
                    </a:lnTo>
                    <a:lnTo>
                      <a:pt x="33" y="15"/>
                    </a:lnTo>
                    <a:lnTo>
                      <a:pt x="31" y="9"/>
                    </a:lnTo>
                    <a:lnTo>
                      <a:pt x="27" y="4"/>
                    </a:lnTo>
                    <a:lnTo>
                      <a:pt x="21" y="1"/>
                    </a:lnTo>
                    <a:lnTo>
                      <a:pt x="15" y="0"/>
                    </a:lnTo>
                    <a:lnTo>
                      <a:pt x="8" y="1"/>
                    </a:lnTo>
                    <a:lnTo>
                      <a:pt x="4" y="5"/>
                    </a:lnTo>
                    <a:lnTo>
                      <a:pt x="0" y="11"/>
                    </a:lnTo>
                    <a:lnTo>
                      <a:pt x="0" y="18"/>
                    </a:lnTo>
                    <a:lnTo>
                      <a:pt x="2"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29" name="Freeform 132"/>
              <p:cNvSpPr/>
              <p:nvPr/>
            </p:nvSpPr>
            <p:spPr bwMode="auto">
              <a:xfrm>
                <a:off x="4680" y="4230"/>
                <a:ext cx="188" cy="72"/>
              </a:xfrm>
              <a:custGeom>
                <a:avLst/>
                <a:gdLst>
                  <a:gd name="T0" fmla="*/ 1 w 376"/>
                  <a:gd name="T1" fmla="*/ 1 h 144"/>
                  <a:gd name="T2" fmla="*/ 1 w 376"/>
                  <a:gd name="T3" fmla="*/ 1 h 144"/>
                  <a:gd name="T4" fmla="*/ 1 w 376"/>
                  <a:gd name="T5" fmla="*/ 1 h 144"/>
                  <a:gd name="T6" fmla="*/ 1 w 376"/>
                  <a:gd name="T7" fmla="*/ 1 h 144"/>
                  <a:gd name="T8" fmla="*/ 1 w 376"/>
                  <a:gd name="T9" fmla="*/ 1 h 144"/>
                  <a:gd name="T10" fmla="*/ 1 w 376"/>
                  <a:gd name="T11" fmla="*/ 1 h 144"/>
                  <a:gd name="T12" fmla="*/ 1 w 376"/>
                  <a:gd name="T13" fmla="*/ 1 h 144"/>
                  <a:gd name="T14" fmla="*/ 1 w 376"/>
                  <a:gd name="T15" fmla="*/ 1 h 144"/>
                  <a:gd name="T16" fmla="*/ 1 w 376"/>
                  <a:gd name="T17" fmla="*/ 1 h 144"/>
                  <a:gd name="T18" fmla="*/ 1 w 376"/>
                  <a:gd name="T19" fmla="*/ 1 h 144"/>
                  <a:gd name="T20" fmla="*/ 1 w 376"/>
                  <a:gd name="T21" fmla="*/ 1 h 144"/>
                  <a:gd name="T22" fmla="*/ 1 w 376"/>
                  <a:gd name="T23" fmla="*/ 1 h 144"/>
                  <a:gd name="T24" fmla="*/ 1 w 376"/>
                  <a:gd name="T25" fmla="*/ 1 h 144"/>
                  <a:gd name="T26" fmla="*/ 1 w 376"/>
                  <a:gd name="T27" fmla="*/ 1 h 144"/>
                  <a:gd name="T28" fmla="*/ 1 w 376"/>
                  <a:gd name="T29" fmla="*/ 1 h 144"/>
                  <a:gd name="T30" fmla="*/ 1 w 376"/>
                  <a:gd name="T31" fmla="*/ 1 h 144"/>
                  <a:gd name="T32" fmla="*/ 1 w 376"/>
                  <a:gd name="T33" fmla="*/ 1 h 144"/>
                  <a:gd name="T34" fmla="*/ 1 w 376"/>
                  <a:gd name="T35" fmla="*/ 1 h 144"/>
                  <a:gd name="T36" fmla="*/ 1 w 376"/>
                  <a:gd name="T37" fmla="*/ 1 h 144"/>
                  <a:gd name="T38" fmla="*/ 1 w 376"/>
                  <a:gd name="T39" fmla="*/ 0 h 144"/>
                  <a:gd name="T40" fmla="*/ 1 w 376"/>
                  <a:gd name="T41" fmla="*/ 1 h 144"/>
                  <a:gd name="T42" fmla="*/ 1 w 376"/>
                  <a:gd name="T43" fmla="*/ 1 h 144"/>
                  <a:gd name="T44" fmla="*/ 1 w 376"/>
                  <a:gd name="T45" fmla="*/ 1 h 144"/>
                  <a:gd name="T46" fmla="*/ 1 w 376"/>
                  <a:gd name="T47" fmla="*/ 1 h 144"/>
                  <a:gd name="T48" fmla="*/ 0 w 376"/>
                  <a:gd name="T49" fmla="*/ 1 h 144"/>
                  <a:gd name="T50" fmla="*/ 1 w 376"/>
                  <a:gd name="T51" fmla="*/ 1 h 144"/>
                  <a:gd name="T52" fmla="*/ 1 w 376"/>
                  <a:gd name="T53" fmla="*/ 1 h 144"/>
                  <a:gd name="T54" fmla="*/ 1 w 376"/>
                  <a:gd name="T55" fmla="*/ 1 h 144"/>
                  <a:gd name="T56" fmla="*/ 1 w 376"/>
                  <a:gd name="T57" fmla="*/ 1 h 144"/>
                  <a:gd name="T58" fmla="*/ 1 w 376"/>
                  <a:gd name="T59" fmla="*/ 1 h 144"/>
                  <a:gd name="T60" fmla="*/ 1 w 376"/>
                  <a:gd name="T61" fmla="*/ 1 h 144"/>
                  <a:gd name="T62" fmla="*/ 1 w 376"/>
                  <a:gd name="T63" fmla="*/ 1 h 144"/>
                  <a:gd name="T64" fmla="*/ 1 w 376"/>
                  <a:gd name="T65" fmla="*/ 1 h 144"/>
                  <a:gd name="T66" fmla="*/ 1 w 376"/>
                  <a:gd name="T67" fmla="*/ 1 h 144"/>
                  <a:gd name="T68" fmla="*/ 1 w 376"/>
                  <a:gd name="T69" fmla="*/ 1 h 144"/>
                  <a:gd name="T70" fmla="*/ 1 w 376"/>
                  <a:gd name="T71" fmla="*/ 1 h 144"/>
                  <a:gd name="T72" fmla="*/ 1 w 376"/>
                  <a:gd name="T73" fmla="*/ 1 h 144"/>
                  <a:gd name="T74" fmla="*/ 1 w 376"/>
                  <a:gd name="T75" fmla="*/ 1 h 144"/>
                  <a:gd name="T76" fmla="*/ 1 w 376"/>
                  <a:gd name="T77" fmla="*/ 1 h 144"/>
                  <a:gd name="T78" fmla="*/ 1 w 376"/>
                  <a:gd name="T79" fmla="*/ 1 h 144"/>
                  <a:gd name="T80" fmla="*/ 1 w 376"/>
                  <a:gd name="T81" fmla="*/ 1 h 144"/>
                  <a:gd name="T82" fmla="*/ 1 w 376"/>
                  <a:gd name="T83" fmla="*/ 1 h 144"/>
                  <a:gd name="T84" fmla="*/ 1 w 376"/>
                  <a:gd name="T85" fmla="*/ 1 h 144"/>
                  <a:gd name="T86" fmla="*/ 1 w 376"/>
                  <a:gd name="T87" fmla="*/ 1 h 144"/>
                  <a:gd name="T88" fmla="*/ 1 w 376"/>
                  <a:gd name="T89" fmla="*/ 1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6" h="144">
                    <a:moveTo>
                      <a:pt x="340" y="144"/>
                    </a:moveTo>
                    <a:lnTo>
                      <a:pt x="344" y="141"/>
                    </a:lnTo>
                    <a:lnTo>
                      <a:pt x="349" y="137"/>
                    </a:lnTo>
                    <a:lnTo>
                      <a:pt x="353" y="134"/>
                    </a:lnTo>
                    <a:lnTo>
                      <a:pt x="358" y="130"/>
                    </a:lnTo>
                    <a:lnTo>
                      <a:pt x="363" y="127"/>
                    </a:lnTo>
                    <a:lnTo>
                      <a:pt x="367" y="122"/>
                    </a:lnTo>
                    <a:lnTo>
                      <a:pt x="372" y="119"/>
                    </a:lnTo>
                    <a:lnTo>
                      <a:pt x="376" y="114"/>
                    </a:lnTo>
                    <a:lnTo>
                      <a:pt x="358" y="95"/>
                    </a:lnTo>
                    <a:lnTo>
                      <a:pt x="337" y="76"/>
                    </a:lnTo>
                    <a:lnTo>
                      <a:pt x="314" y="60"/>
                    </a:lnTo>
                    <a:lnTo>
                      <a:pt x="291" y="46"/>
                    </a:lnTo>
                    <a:lnTo>
                      <a:pt x="266" y="34"/>
                    </a:lnTo>
                    <a:lnTo>
                      <a:pt x="239" y="23"/>
                    </a:lnTo>
                    <a:lnTo>
                      <a:pt x="213" y="15"/>
                    </a:lnTo>
                    <a:lnTo>
                      <a:pt x="186" y="9"/>
                    </a:lnTo>
                    <a:lnTo>
                      <a:pt x="160" y="5"/>
                    </a:lnTo>
                    <a:lnTo>
                      <a:pt x="133" y="1"/>
                    </a:lnTo>
                    <a:lnTo>
                      <a:pt x="108" y="0"/>
                    </a:lnTo>
                    <a:lnTo>
                      <a:pt x="83" y="1"/>
                    </a:lnTo>
                    <a:lnTo>
                      <a:pt x="60" y="4"/>
                    </a:lnTo>
                    <a:lnTo>
                      <a:pt x="38" y="7"/>
                    </a:lnTo>
                    <a:lnTo>
                      <a:pt x="17" y="13"/>
                    </a:lnTo>
                    <a:lnTo>
                      <a:pt x="0" y="20"/>
                    </a:lnTo>
                    <a:lnTo>
                      <a:pt x="4" y="32"/>
                    </a:lnTo>
                    <a:lnTo>
                      <a:pt x="9" y="45"/>
                    </a:lnTo>
                    <a:lnTo>
                      <a:pt x="15" y="58"/>
                    </a:lnTo>
                    <a:lnTo>
                      <a:pt x="21" y="69"/>
                    </a:lnTo>
                    <a:lnTo>
                      <a:pt x="40" y="60"/>
                    </a:lnTo>
                    <a:lnTo>
                      <a:pt x="61" y="54"/>
                    </a:lnTo>
                    <a:lnTo>
                      <a:pt x="83" y="50"/>
                    </a:lnTo>
                    <a:lnTo>
                      <a:pt x="106" y="47"/>
                    </a:lnTo>
                    <a:lnTo>
                      <a:pt x="128" y="47"/>
                    </a:lnTo>
                    <a:lnTo>
                      <a:pt x="151" y="49"/>
                    </a:lnTo>
                    <a:lnTo>
                      <a:pt x="174" y="52"/>
                    </a:lnTo>
                    <a:lnTo>
                      <a:pt x="197" y="58"/>
                    </a:lnTo>
                    <a:lnTo>
                      <a:pt x="219" y="65"/>
                    </a:lnTo>
                    <a:lnTo>
                      <a:pt x="241" y="73"/>
                    </a:lnTo>
                    <a:lnTo>
                      <a:pt x="261" y="82"/>
                    </a:lnTo>
                    <a:lnTo>
                      <a:pt x="280" y="92"/>
                    </a:lnTo>
                    <a:lnTo>
                      <a:pt x="298" y="104"/>
                    </a:lnTo>
                    <a:lnTo>
                      <a:pt x="314" y="117"/>
                    </a:lnTo>
                    <a:lnTo>
                      <a:pt x="328" y="130"/>
                    </a:lnTo>
                    <a:lnTo>
                      <a:pt x="340" y="144"/>
                    </a:lnTo>
                    <a:close/>
                  </a:path>
                </a:pathLst>
              </a:custGeom>
              <a:solidFill>
                <a:srgbClr val="D100A3"/>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0" name="Freeform 133"/>
              <p:cNvSpPr/>
              <p:nvPr/>
            </p:nvSpPr>
            <p:spPr bwMode="auto">
              <a:xfrm>
                <a:off x="3482" y="4271"/>
                <a:ext cx="1433" cy="69"/>
              </a:xfrm>
              <a:custGeom>
                <a:avLst/>
                <a:gdLst>
                  <a:gd name="T0" fmla="*/ 0 w 2868"/>
                  <a:gd name="T1" fmla="*/ 1 h 137"/>
                  <a:gd name="T2" fmla="*/ 0 w 2868"/>
                  <a:gd name="T3" fmla="*/ 0 h 137"/>
                  <a:gd name="T4" fmla="*/ 0 w 2868"/>
                  <a:gd name="T5" fmla="*/ 0 h 137"/>
                  <a:gd name="T6" fmla="*/ 0 w 2868"/>
                  <a:gd name="T7" fmla="*/ 1 h 137"/>
                  <a:gd name="T8" fmla="*/ 0 w 2868"/>
                  <a:gd name="T9" fmla="*/ 1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8" h="137">
                    <a:moveTo>
                      <a:pt x="2868" y="134"/>
                    </a:moveTo>
                    <a:lnTo>
                      <a:pt x="2868" y="0"/>
                    </a:lnTo>
                    <a:lnTo>
                      <a:pt x="0" y="0"/>
                    </a:lnTo>
                    <a:lnTo>
                      <a:pt x="7" y="137"/>
                    </a:lnTo>
                    <a:lnTo>
                      <a:pt x="2868" y="134"/>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1" name="Freeform 134"/>
              <p:cNvSpPr/>
              <p:nvPr/>
            </p:nvSpPr>
            <p:spPr bwMode="auto">
              <a:xfrm>
                <a:off x="3452" y="4178"/>
                <a:ext cx="202" cy="140"/>
              </a:xfrm>
              <a:custGeom>
                <a:avLst/>
                <a:gdLst>
                  <a:gd name="T0" fmla="*/ 1 w 404"/>
                  <a:gd name="T1" fmla="*/ 0 h 281"/>
                  <a:gd name="T2" fmla="*/ 1 w 404"/>
                  <a:gd name="T3" fmla="*/ 0 h 281"/>
                  <a:gd name="T4" fmla="*/ 1 w 404"/>
                  <a:gd name="T5" fmla="*/ 0 h 281"/>
                  <a:gd name="T6" fmla="*/ 1 w 404"/>
                  <a:gd name="T7" fmla="*/ 0 h 281"/>
                  <a:gd name="T8" fmla="*/ 1 w 404"/>
                  <a:gd name="T9" fmla="*/ 0 h 281"/>
                  <a:gd name="T10" fmla="*/ 1 w 404"/>
                  <a:gd name="T11" fmla="*/ 0 h 281"/>
                  <a:gd name="T12" fmla="*/ 1 w 404"/>
                  <a:gd name="T13" fmla="*/ 0 h 281"/>
                  <a:gd name="T14" fmla="*/ 1 w 404"/>
                  <a:gd name="T15" fmla="*/ 0 h 281"/>
                  <a:gd name="T16" fmla="*/ 1 w 404"/>
                  <a:gd name="T17" fmla="*/ 0 h 281"/>
                  <a:gd name="T18" fmla="*/ 1 w 404"/>
                  <a:gd name="T19" fmla="*/ 0 h 281"/>
                  <a:gd name="T20" fmla="*/ 1 w 404"/>
                  <a:gd name="T21" fmla="*/ 0 h 281"/>
                  <a:gd name="T22" fmla="*/ 1 w 404"/>
                  <a:gd name="T23" fmla="*/ 0 h 281"/>
                  <a:gd name="T24" fmla="*/ 1 w 404"/>
                  <a:gd name="T25" fmla="*/ 0 h 281"/>
                  <a:gd name="T26" fmla="*/ 1 w 404"/>
                  <a:gd name="T27" fmla="*/ 0 h 281"/>
                  <a:gd name="T28" fmla="*/ 1 w 404"/>
                  <a:gd name="T29" fmla="*/ 0 h 281"/>
                  <a:gd name="T30" fmla="*/ 1 w 404"/>
                  <a:gd name="T31" fmla="*/ 0 h 281"/>
                  <a:gd name="T32" fmla="*/ 1 w 404"/>
                  <a:gd name="T33" fmla="*/ 0 h 281"/>
                  <a:gd name="T34" fmla="*/ 1 w 404"/>
                  <a:gd name="T35" fmla="*/ 0 h 281"/>
                  <a:gd name="T36" fmla="*/ 1 w 404"/>
                  <a:gd name="T37" fmla="*/ 0 h 281"/>
                  <a:gd name="T38" fmla="*/ 1 w 404"/>
                  <a:gd name="T39" fmla="*/ 0 h 281"/>
                  <a:gd name="T40" fmla="*/ 1 w 404"/>
                  <a:gd name="T41" fmla="*/ 0 h 281"/>
                  <a:gd name="T42" fmla="*/ 1 w 404"/>
                  <a:gd name="T43" fmla="*/ 0 h 281"/>
                  <a:gd name="T44" fmla="*/ 1 w 404"/>
                  <a:gd name="T45" fmla="*/ 0 h 281"/>
                  <a:gd name="T46" fmla="*/ 1 w 404"/>
                  <a:gd name="T47" fmla="*/ 0 h 281"/>
                  <a:gd name="T48" fmla="*/ 1 w 404"/>
                  <a:gd name="T49" fmla="*/ 0 h 281"/>
                  <a:gd name="T50" fmla="*/ 1 w 404"/>
                  <a:gd name="T51" fmla="*/ 0 h 281"/>
                  <a:gd name="T52" fmla="*/ 1 w 404"/>
                  <a:gd name="T53" fmla="*/ 0 h 281"/>
                  <a:gd name="T54" fmla="*/ 1 w 404"/>
                  <a:gd name="T55" fmla="*/ 0 h 281"/>
                  <a:gd name="T56" fmla="*/ 1 w 404"/>
                  <a:gd name="T57" fmla="*/ 0 h 281"/>
                  <a:gd name="T58" fmla="*/ 1 w 404"/>
                  <a:gd name="T59" fmla="*/ 0 h 281"/>
                  <a:gd name="T60" fmla="*/ 1 w 404"/>
                  <a:gd name="T61" fmla="*/ 0 h 281"/>
                  <a:gd name="T62" fmla="*/ 1 w 404"/>
                  <a:gd name="T63" fmla="*/ 0 h 281"/>
                  <a:gd name="T64" fmla="*/ 1 w 404"/>
                  <a:gd name="T65" fmla="*/ 0 h 281"/>
                  <a:gd name="T66" fmla="*/ 1 w 404"/>
                  <a:gd name="T67" fmla="*/ 0 h 281"/>
                  <a:gd name="T68" fmla="*/ 1 w 404"/>
                  <a:gd name="T69" fmla="*/ 0 h 281"/>
                  <a:gd name="T70" fmla="*/ 1 w 404"/>
                  <a:gd name="T71" fmla="*/ 0 h 281"/>
                  <a:gd name="T72" fmla="*/ 1 w 404"/>
                  <a:gd name="T73" fmla="*/ 0 h 281"/>
                  <a:gd name="T74" fmla="*/ 1 w 404"/>
                  <a:gd name="T75" fmla="*/ 0 h 281"/>
                  <a:gd name="T76" fmla="*/ 1 w 404"/>
                  <a:gd name="T77" fmla="*/ 0 h 281"/>
                  <a:gd name="T78" fmla="*/ 1 w 404"/>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4" h="281">
                    <a:moveTo>
                      <a:pt x="339" y="270"/>
                    </a:moveTo>
                    <a:lnTo>
                      <a:pt x="323" y="270"/>
                    </a:lnTo>
                    <a:lnTo>
                      <a:pt x="306" y="271"/>
                    </a:lnTo>
                    <a:lnTo>
                      <a:pt x="290" y="271"/>
                    </a:lnTo>
                    <a:lnTo>
                      <a:pt x="274" y="271"/>
                    </a:lnTo>
                    <a:lnTo>
                      <a:pt x="258" y="273"/>
                    </a:lnTo>
                    <a:lnTo>
                      <a:pt x="241" y="273"/>
                    </a:lnTo>
                    <a:lnTo>
                      <a:pt x="225" y="274"/>
                    </a:lnTo>
                    <a:lnTo>
                      <a:pt x="209" y="274"/>
                    </a:lnTo>
                    <a:lnTo>
                      <a:pt x="194" y="275"/>
                    </a:lnTo>
                    <a:lnTo>
                      <a:pt x="178" y="276"/>
                    </a:lnTo>
                    <a:lnTo>
                      <a:pt x="163" y="276"/>
                    </a:lnTo>
                    <a:lnTo>
                      <a:pt x="148" y="277"/>
                    </a:lnTo>
                    <a:lnTo>
                      <a:pt x="133" y="278"/>
                    </a:lnTo>
                    <a:lnTo>
                      <a:pt x="118" y="279"/>
                    </a:lnTo>
                    <a:lnTo>
                      <a:pt x="103" y="279"/>
                    </a:lnTo>
                    <a:lnTo>
                      <a:pt x="89" y="281"/>
                    </a:lnTo>
                    <a:lnTo>
                      <a:pt x="86" y="258"/>
                    </a:lnTo>
                    <a:lnTo>
                      <a:pt x="80" y="233"/>
                    </a:lnTo>
                    <a:lnTo>
                      <a:pt x="72" y="209"/>
                    </a:lnTo>
                    <a:lnTo>
                      <a:pt x="62" y="185"/>
                    </a:lnTo>
                    <a:lnTo>
                      <a:pt x="49" y="163"/>
                    </a:lnTo>
                    <a:lnTo>
                      <a:pt x="34" y="142"/>
                    </a:lnTo>
                    <a:lnTo>
                      <a:pt x="18" y="125"/>
                    </a:lnTo>
                    <a:lnTo>
                      <a:pt x="0" y="112"/>
                    </a:lnTo>
                    <a:lnTo>
                      <a:pt x="20" y="118"/>
                    </a:lnTo>
                    <a:lnTo>
                      <a:pt x="40" y="127"/>
                    </a:lnTo>
                    <a:lnTo>
                      <a:pt x="57" y="139"/>
                    </a:lnTo>
                    <a:lnTo>
                      <a:pt x="73" y="155"/>
                    </a:lnTo>
                    <a:lnTo>
                      <a:pt x="89" y="173"/>
                    </a:lnTo>
                    <a:lnTo>
                      <a:pt x="103" y="196"/>
                    </a:lnTo>
                    <a:lnTo>
                      <a:pt x="118" y="223"/>
                    </a:lnTo>
                    <a:lnTo>
                      <a:pt x="133" y="254"/>
                    </a:lnTo>
                    <a:lnTo>
                      <a:pt x="140" y="223"/>
                    </a:lnTo>
                    <a:lnTo>
                      <a:pt x="142" y="188"/>
                    </a:lnTo>
                    <a:lnTo>
                      <a:pt x="142" y="153"/>
                    </a:lnTo>
                    <a:lnTo>
                      <a:pt x="139" y="116"/>
                    </a:lnTo>
                    <a:lnTo>
                      <a:pt x="133" y="81"/>
                    </a:lnTo>
                    <a:lnTo>
                      <a:pt x="125" y="50"/>
                    </a:lnTo>
                    <a:lnTo>
                      <a:pt x="115" y="23"/>
                    </a:lnTo>
                    <a:lnTo>
                      <a:pt x="102" y="5"/>
                    </a:lnTo>
                    <a:lnTo>
                      <a:pt x="121" y="18"/>
                    </a:lnTo>
                    <a:lnTo>
                      <a:pt x="140" y="34"/>
                    </a:lnTo>
                    <a:lnTo>
                      <a:pt x="157" y="53"/>
                    </a:lnTo>
                    <a:lnTo>
                      <a:pt x="174" y="78"/>
                    </a:lnTo>
                    <a:lnTo>
                      <a:pt x="188" y="106"/>
                    </a:lnTo>
                    <a:lnTo>
                      <a:pt x="201" y="141"/>
                    </a:lnTo>
                    <a:lnTo>
                      <a:pt x="212" y="183"/>
                    </a:lnTo>
                    <a:lnTo>
                      <a:pt x="218" y="231"/>
                    </a:lnTo>
                    <a:lnTo>
                      <a:pt x="229" y="208"/>
                    </a:lnTo>
                    <a:lnTo>
                      <a:pt x="237" y="183"/>
                    </a:lnTo>
                    <a:lnTo>
                      <a:pt x="243" y="154"/>
                    </a:lnTo>
                    <a:lnTo>
                      <a:pt x="245" y="124"/>
                    </a:lnTo>
                    <a:lnTo>
                      <a:pt x="245" y="93"/>
                    </a:lnTo>
                    <a:lnTo>
                      <a:pt x="241" y="62"/>
                    </a:lnTo>
                    <a:lnTo>
                      <a:pt x="235" y="30"/>
                    </a:lnTo>
                    <a:lnTo>
                      <a:pt x="223" y="0"/>
                    </a:lnTo>
                    <a:lnTo>
                      <a:pt x="240" y="30"/>
                    </a:lnTo>
                    <a:lnTo>
                      <a:pt x="255" y="57"/>
                    </a:lnTo>
                    <a:lnTo>
                      <a:pt x="268" y="82"/>
                    </a:lnTo>
                    <a:lnTo>
                      <a:pt x="279" y="106"/>
                    </a:lnTo>
                    <a:lnTo>
                      <a:pt x="288" y="128"/>
                    </a:lnTo>
                    <a:lnTo>
                      <a:pt x="294" y="151"/>
                    </a:lnTo>
                    <a:lnTo>
                      <a:pt x="298" y="173"/>
                    </a:lnTo>
                    <a:lnTo>
                      <a:pt x="299" y="195"/>
                    </a:lnTo>
                    <a:lnTo>
                      <a:pt x="312" y="173"/>
                    </a:lnTo>
                    <a:lnTo>
                      <a:pt x="326" y="148"/>
                    </a:lnTo>
                    <a:lnTo>
                      <a:pt x="340" y="121"/>
                    </a:lnTo>
                    <a:lnTo>
                      <a:pt x="354" y="94"/>
                    </a:lnTo>
                    <a:lnTo>
                      <a:pt x="366" y="67"/>
                    </a:lnTo>
                    <a:lnTo>
                      <a:pt x="375" y="42"/>
                    </a:lnTo>
                    <a:lnTo>
                      <a:pt x="382" y="20"/>
                    </a:lnTo>
                    <a:lnTo>
                      <a:pt x="384" y="3"/>
                    </a:lnTo>
                    <a:lnTo>
                      <a:pt x="392" y="27"/>
                    </a:lnTo>
                    <a:lnTo>
                      <a:pt x="398" y="53"/>
                    </a:lnTo>
                    <a:lnTo>
                      <a:pt x="403" y="81"/>
                    </a:lnTo>
                    <a:lnTo>
                      <a:pt x="404" y="112"/>
                    </a:lnTo>
                    <a:lnTo>
                      <a:pt x="398" y="146"/>
                    </a:lnTo>
                    <a:lnTo>
                      <a:pt x="388" y="184"/>
                    </a:lnTo>
                    <a:lnTo>
                      <a:pt x="368"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2" name="Freeform 135"/>
              <p:cNvSpPr/>
              <p:nvPr/>
            </p:nvSpPr>
            <p:spPr bwMode="auto">
              <a:xfrm>
                <a:off x="4880" y="4200"/>
                <a:ext cx="51" cy="71"/>
              </a:xfrm>
              <a:custGeom>
                <a:avLst/>
                <a:gdLst>
                  <a:gd name="T0" fmla="*/ 1 w 102"/>
                  <a:gd name="T1" fmla="*/ 1 h 142"/>
                  <a:gd name="T2" fmla="*/ 0 w 102"/>
                  <a:gd name="T3" fmla="*/ 1 h 142"/>
                  <a:gd name="T4" fmla="*/ 1 w 102"/>
                  <a:gd name="T5" fmla="*/ 1 h 142"/>
                  <a:gd name="T6" fmla="*/ 1 w 102"/>
                  <a:gd name="T7" fmla="*/ 1 h 142"/>
                  <a:gd name="T8" fmla="*/ 1 w 102"/>
                  <a:gd name="T9" fmla="*/ 1 h 142"/>
                  <a:gd name="T10" fmla="*/ 1 w 102"/>
                  <a:gd name="T11" fmla="*/ 1 h 142"/>
                  <a:gd name="T12" fmla="*/ 1 w 102"/>
                  <a:gd name="T13" fmla="*/ 1 h 142"/>
                  <a:gd name="T14" fmla="*/ 1 w 102"/>
                  <a:gd name="T15" fmla="*/ 1 h 142"/>
                  <a:gd name="T16" fmla="*/ 1 w 102"/>
                  <a:gd name="T17" fmla="*/ 1 h 142"/>
                  <a:gd name="T18" fmla="*/ 1 w 102"/>
                  <a:gd name="T19" fmla="*/ 0 h 142"/>
                  <a:gd name="T20" fmla="*/ 1 w 102"/>
                  <a:gd name="T21" fmla="*/ 1 h 142"/>
                  <a:gd name="T22" fmla="*/ 1 w 102"/>
                  <a:gd name="T23" fmla="*/ 1 h 142"/>
                  <a:gd name="T24" fmla="*/ 1 w 102"/>
                  <a:gd name="T25" fmla="*/ 1 h 142"/>
                  <a:gd name="T26" fmla="*/ 1 w 102"/>
                  <a:gd name="T27" fmla="*/ 1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142">
                    <a:moveTo>
                      <a:pt x="71" y="142"/>
                    </a:moveTo>
                    <a:lnTo>
                      <a:pt x="0" y="142"/>
                    </a:lnTo>
                    <a:lnTo>
                      <a:pt x="6" y="123"/>
                    </a:lnTo>
                    <a:lnTo>
                      <a:pt x="16" y="102"/>
                    </a:lnTo>
                    <a:lnTo>
                      <a:pt x="27" y="82"/>
                    </a:lnTo>
                    <a:lnTo>
                      <a:pt x="41" y="61"/>
                    </a:lnTo>
                    <a:lnTo>
                      <a:pt x="56" y="43"/>
                    </a:lnTo>
                    <a:lnTo>
                      <a:pt x="71" y="26"/>
                    </a:lnTo>
                    <a:lnTo>
                      <a:pt x="87" y="12"/>
                    </a:lnTo>
                    <a:lnTo>
                      <a:pt x="102" y="0"/>
                    </a:lnTo>
                    <a:lnTo>
                      <a:pt x="84" y="41"/>
                    </a:lnTo>
                    <a:lnTo>
                      <a:pt x="74" y="78"/>
                    </a:lnTo>
                    <a:lnTo>
                      <a:pt x="71" y="112"/>
                    </a:lnTo>
                    <a:lnTo>
                      <a:pt x="71" y="14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3" name="Freeform 136"/>
              <p:cNvSpPr/>
              <p:nvPr/>
            </p:nvSpPr>
            <p:spPr bwMode="auto">
              <a:xfrm>
                <a:off x="3666" y="4127"/>
                <a:ext cx="558" cy="206"/>
              </a:xfrm>
              <a:custGeom>
                <a:avLst/>
                <a:gdLst>
                  <a:gd name="T0" fmla="*/ 0 w 1117"/>
                  <a:gd name="T1" fmla="*/ 1 h 412"/>
                  <a:gd name="T2" fmla="*/ 0 w 1117"/>
                  <a:gd name="T3" fmla="*/ 1 h 412"/>
                  <a:gd name="T4" fmla="*/ 0 w 1117"/>
                  <a:gd name="T5" fmla="*/ 1 h 412"/>
                  <a:gd name="T6" fmla="*/ 0 w 1117"/>
                  <a:gd name="T7" fmla="*/ 1 h 412"/>
                  <a:gd name="T8" fmla="*/ 0 w 1117"/>
                  <a:gd name="T9" fmla="*/ 1 h 412"/>
                  <a:gd name="T10" fmla="*/ 0 w 1117"/>
                  <a:gd name="T11" fmla="*/ 1 h 412"/>
                  <a:gd name="T12" fmla="*/ 0 w 1117"/>
                  <a:gd name="T13" fmla="*/ 1 h 412"/>
                  <a:gd name="T14" fmla="*/ 0 w 1117"/>
                  <a:gd name="T15" fmla="*/ 1 h 412"/>
                  <a:gd name="T16" fmla="*/ 0 w 1117"/>
                  <a:gd name="T17" fmla="*/ 1 h 412"/>
                  <a:gd name="T18" fmla="*/ 0 w 1117"/>
                  <a:gd name="T19" fmla="*/ 1 h 412"/>
                  <a:gd name="T20" fmla="*/ 0 w 1117"/>
                  <a:gd name="T21" fmla="*/ 1 h 412"/>
                  <a:gd name="T22" fmla="*/ 0 w 1117"/>
                  <a:gd name="T23" fmla="*/ 1 h 412"/>
                  <a:gd name="T24" fmla="*/ 0 w 1117"/>
                  <a:gd name="T25" fmla="*/ 1 h 412"/>
                  <a:gd name="T26" fmla="*/ 0 w 1117"/>
                  <a:gd name="T27" fmla="*/ 1 h 412"/>
                  <a:gd name="T28" fmla="*/ 0 w 1117"/>
                  <a:gd name="T29" fmla="*/ 1 h 412"/>
                  <a:gd name="T30" fmla="*/ 0 w 1117"/>
                  <a:gd name="T31" fmla="*/ 1 h 412"/>
                  <a:gd name="T32" fmla="*/ 0 w 1117"/>
                  <a:gd name="T33" fmla="*/ 1 h 412"/>
                  <a:gd name="T34" fmla="*/ 0 w 1117"/>
                  <a:gd name="T35" fmla="*/ 1 h 412"/>
                  <a:gd name="T36" fmla="*/ 0 w 1117"/>
                  <a:gd name="T37" fmla="*/ 1 h 412"/>
                  <a:gd name="T38" fmla="*/ 0 w 1117"/>
                  <a:gd name="T39" fmla="*/ 1 h 412"/>
                  <a:gd name="T40" fmla="*/ 0 w 1117"/>
                  <a:gd name="T41" fmla="*/ 1 h 412"/>
                  <a:gd name="T42" fmla="*/ 0 w 1117"/>
                  <a:gd name="T43" fmla="*/ 1 h 412"/>
                  <a:gd name="T44" fmla="*/ 0 w 1117"/>
                  <a:gd name="T45" fmla="*/ 1 h 412"/>
                  <a:gd name="T46" fmla="*/ 0 w 1117"/>
                  <a:gd name="T47" fmla="*/ 1 h 412"/>
                  <a:gd name="T48" fmla="*/ 0 w 1117"/>
                  <a:gd name="T49" fmla="*/ 1 h 412"/>
                  <a:gd name="T50" fmla="*/ 0 w 1117"/>
                  <a:gd name="T51" fmla="*/ 1 h 412"/>
                  <a:gd name="T52" fmla="*/ 0 w 1117"/>
                  <a:gd name="T53" fmla="*/ 1 h 412"/>
                  <a:gd name="T54" fmla="*/ 0 w 1117"/>
                  <a:gd name="T55" fmla="*/ 1 h 412"/>
                  <a:gd name="T56" fmla="*/ 0 w 1117"/>
                  <a:gd name="T57" fmla="*/ 1 h 412"/>
                  <a:gd name="T58" fmla="*/ 0 w 1117"/>
                  <a:gd name="T59" fmla="*/ 1 h 412"/>
                  <a:gd name="T60" fmla="*/ 0 w 1117"/>
                  <a:gd name="T61" fmla="*/ 1 h 412"/>
                  <a:gd name="T62" fmla="*/ 0 w 1117"/>
                  <a:gd name="T63" fmla="*/ 1 h 412"/>
                  <a:gd name="T64" fmla="*/ 0 w 1117"/>
                  <a:gd name="T65" fmla="*/ 0 h 412"/>
                  <a:gd name="T66" fmla="*/ 0 w 1117"/>
                  <a:gd name="T67" fmla="*/ 1 h 412"/>
                  <a:gd name="T68" fmla="*/ 0 w 1117"/>
                  <a:gd name="T69" fmla="*/ 1 h 412"/>
                  <a:gd name="T70" fmla="*/ 0 w 1117"/>
                  <a:gd name="T71" fmla="*/ 1 h 412"/>
                  <a:gd name="T72" fmla="*/ 0 w 1117"/>
                  <a:gd name="T73" fmla="*/ 1 h 412"/>
                  <a:gd name="T74" fmla="*/ 0 w 1117"/>
                  <a:gd name="T75" fmla="*/ 1 h 412"/>
                  <a:gd name="T76" fmla="*/ 0 w 1117"/>
                  <a:gd name="T77" fmla="*/ 1 h 412"/>
                  <a:gd name="T78" fmla="*/ 0 w 1117"/>
                  <a:gd name="T79" fmla="*/ 1 h 412"/>
                  <a:gd name="T80" fmla="*/ 0 w 1117"/>
                  <a:gd name="T81" fmla="*/ 1 h 412"/>
                  <a:gd name="T82" fmla="*/ 0 w 1117"/>
                  <a:gd name="T83" fmla="*/ 1 h 412"/>
                  <a:gd name="T84" fmla="*/ 0 w 1117"/>
                  <a:gd name="T85" fmla="*/ 1 h 412"/>
                  <a:gd name="T86" fmla="*/ 0 w 1117"/>
                  <a:gd name="T87" fmla="*/ 1 h 412"/>
                  <a:gd name="T88" fmla="*/ 0 w 1117"/>
                  <a:gd name="T89" fmla="*/ 1 h 412"/>
                  <a:gd name="T90" fmla="*/ 0 w 1117"/>
                  <a:gd name="T91" fmla="*/ 1 h 412"/>
                  <a:gd name="T92" fmla="*/ 0 w 1117"/>
                  <a:gd name="T93" fmla="*/ 1 h 412"/>
                  <a:gd name="T94" fmla="*/ 0 w 1117"/>
                  <a:gd name="T95" fmla="*/ 1 h 412"/>
                  <a:gd name="T96" fmla="*/ 0 w 1117"/>
                  <a:gd name="T97" fmla="*/ 1 h 412"/>
                  <a:gd name="T98" fmla="*/ 0 w 1117"/>
                  <a:gd name="T99" fmla="*/ 1 h 412"/>
                  <a:gd name="T100" fmla="*/ 0 w 1117"/>
                  <a:gd name="T101" fmla="*/ 1 h 412"/>
                  <a:gd name="T102" fmla="*/ 0 w 1117"/>
                  <a:gd name="T103" fmla="*/ 1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17" h="412">
                    <a:moveTo>
                      <a:pt x="1093" y="212"/>
                    </a:moveTo>
                    <a:lnTo>
                      <a:pt x="1073" y="229"/>
                    </a:lnTo>
                    <a:lnTo>
                      <a:pt x="1052" y="248"/>
                    </a:lnTo>
                    <a:lnTo>
                      <a:pt x="1032" y="265"/>
                    </a:lnTo>
                    <a:lnTo>
                      <a:pt x="1011" y="284"/>
                    </a:lnTo>
                    <a:lnTo>
                      <a:pt x="990" y="301"/>
                    </a:lnTo>
                    <a:lnTo>
                      <a:pt x="971" y="317"/>
                    </a:lnTo>
                    <a:lnTo>
                      <a:pt x="951" y="334"/>
                    </a:lnTo>
                    <a:lnTo>
                      <a:pt x="934" y="349"/>
                    </a:lnTo>
                    <a:lnTo>
                      <a:pt x="917" y="363"/>
                    </a:lnTo>
                    <a:lnTo>
                      <a:pt x="900" y="376"/>
                    </a:lnTo>
                    <a:lnTo>
                      <a:pt x="888" y="387"/>
                    </a:lnTo>
                    <a:lnTo>
                      <a:pt x="876" y="397"/>
                    </a:lnTo>
                    <a:lnTo>
                      <a:pt x="867" y="403"/>
                    </a:lnTo>
                    <a:lnTo>
                      <a:pt x="860" y="409"/>
                    </a:lnTo>
                    <a:lnTo>
                      <a:pt x="857" y="412"/>
                    </a:lnTo>
                    <a:lnTo>
                      <a:pt x="826" y="410"/>
                    </a:lnTo>
                    <a:lnTo>
                      <a:pt x="791" y="409"/>
                    </a:lnTo>
                    <a:lnTo>
                      <a:pt x="753" y="408"/>
                    </a:lnTo>
                    <a:lnTo>
                      <a:pt x="714" y="406"/>
                    </a:lnTo>
                    <a:lnTo>
                      <a:pt x="672" y="403"/>
                    </a:lnTo>
                    <a:lnTo>
                      <a:pt x="630" y="401"/>
                    </a:lnTo>
                    <a:lnTo>
                      <a:pt x="587" y="399"/>
                    </a:lnTo>
                    <a:lnTo>
                      <a:pt x="542" y="395"/>
                    </a:lnTo>
                    <a:lnTo>
                      <a:pt x="499" y="393"/>
                    </a:lnTo>
                    <a:lnTo>
                      <a:pt x="455" y="391"/>
                    </a:lnTo>
                    <a:lnTo>
                      <a:pt x="412" y="387"/>
                    </a:lnTo>
                    <a:lnTo>
                      <a:pt x="371" y="385"/>
                    </a:lnTo>
                    <a:lnTo>
                      <a:pt x="330" y="383"/>
                    </a:lnTo>
                    <a:lnTo>
                      <a:pt x="292" y="380"/>
                    </a:lnTo>
                    <a:lnTo>
                      <a:pt x="257" y="378"/>
                    </a:lnTo>
                    <a:lnTo>
                      <a:pt x="224" y="377"/>
                    </a:lnTo>
                    <a:lnTo>
                      <a:pt x="209" y="376"/>
                    </a:lnTo>
                    <a:lnTo>
                      <a:pt x="193" y="376"/>
                    </a:lnTo>
                    <a:lnTo>
                      <a:pt x="178" y="375"/>
                    </a:lnTo>
                    <a:lnTo>
                      <a:pt x="162" y="375"/>
                    </a:lnTo>
                    <a:lnTo>
                      <a:pt x="147" y="374"/>
                    </a:lnTo>
                    <a:lnTo>
                      <a:pt x="131" y="374"/>
                    </a:lnTo>
                    <a:lnTo>
                      <a:pt x="116" y="372"/>
                    </a:lnTo>
                    <a:lnTo>
                      <a:pt x="101" y="372"/>
                    </a:lnTo>
                    <a:lnTo>
                      <a:pt x="80" y="334"/>
                    </a:lnTo>
                    <a:lnTo>
                      <a:pt x="63" y="289"/>
                    </a:lnTo>
                    <a:lnTo>
                      <a:pt x="48" y="241"/>
                    </a:lnTo>
                    <a:lnTo>
                      <a:pt x="36" y="190"/>
                    </a:lnTo>
                    <a:lnTo>
                      <a:pt x="24" y="142"/>
                    </a:lnTo>
                    <a:lnTo>
                      <a:pt x="15" y="97"/>
                    </a:lnTo>
                    <a:lnTo>
                      <a:pt x="7" y="58"/>
                    </a:lnTo>
                    <a:lnTo>
                      <a:pt x="0" y="28"/>
                    </a:lnTo>
                    <a:lnTo>
                      <a:pt x="11" y="62"/>
                    </a:lnTo>
                    <a:lnTo>
                      <a:pt x="25" y="100"/>
                    </a:lnTo>
                    <a:lnTo>
                      <a:pt x="41" y="141"/>
                    </a:lnTo>
                    <a:lnTo>
                      <a:pt x="59" y="181"/>
                    </a:lnTo>
                    <a:lnTo>
                      <a:pt x="77" y="220"/>
                    </a:lnTo>
                    <a:lnTo>
                      <a:pt x="94" y="256"/>
                    </a:lnTo>
                    <a:lnTo>
                      <a:pt x="110" y="287"/>
                    </a:lnTo>
                    <a:lnTo>
                      <a:pt x="124" y="311"/>
                    </a:lnTo>
                    <a:lnTo>
                      <a:pt x="131" y="284"/>
                    </a:lnTo>
                    <a:lnTo>
                      <a:pt x="138" y="257"/>
                    </a:lnTo>
                    <a:lnTo>
                      <a:pt x="146" y="234"/>
                    </a:lnTo>
                    <a:lnTo>
                      <a:pt x="156" y="211"/>
                    </a:lnTo>
                    <a:lnTo>
                      <a:pt x="169" y="191"/>
                    </a:lnTo>
                    <a:lnTo>
                      <a:pt x="184" y="172"/>
                    </a:lnTo>
                    <a:lnTo>
                      <a:pt x="204" y="153"/>
                    </a:lnTo>
                    <a:lnTo>
                      <a:pt x="227" y="136"/>
                    </a:lnTo>
                    <a:lnTo>
                      <a:pt x="214" y="158"/>
                    </a:lnTo>
                    <a:lnTo>
                      <a:pt x="201" y="184"/>
                    </a:lnTo>
                    <a:lnTo>
                      <a:pt x="191" y="216"/>
                    </a:lnTo>
                    <a:lnTo>
                      <a:pt x="184" y="248"/>
                    </a:lnTo>
                    <a:lnTo>
                      <a:pt x="182" y="281"/>
                    </a:lnTo>
                    <a:lnTo>
                      <a:pt x="188" y="314"/>
                    </a:lnTo>
                    <a:lnTo>
                      <a:pt x="200" y="344"/>
                    </a:lnTo>
                    <a:lnTo>
                      <a:pt x="224" y="370"/>
                    </a:lnTo>
                    <a:lnTo>
                      <a:pt x="250" y="344"/>
                    </a:lnTo>
                    <a:lnTo>
                      <a:pt x="270" y="305"/>
                    </a:lnTo>
                    <a:lnTo>
                      <a:pt x="284" y="261"/>
                    </a:lnTo>
                    <a:lnTo>
                      <a:pt x="291" y="211"/>
                    </a:lnTo>
                    <a:lnTo>
                      <a:pt x="290" y="158"/>
                    </a:lnTo>
                    <a:lnTo>
                      <a:pt x="282" y="105"/>
                    </a:lnTo>
                    <a:lnTo>
                      <a:pt x="264" y="54"/>
                    </a:lnTo>
                    <a:lnTo>
                      <a:pt x="237" y="8"/>
                    </a:lnTo>
                    <a:lnTo>
                      <a:pt x="261" y="35"/>
                    </a:lnTo>
                    <a:lnTo>
                      <a:pt x="282" y="63"/>
                    </a:lnTo>
                    <a:lnTo>
                      <a:pt x="299" y="96"/>
                    </a:lnTo>
                    <a:lnTo>
                      <a:pt x="314" y="130"/>
                    </a:lnTo>
                    <a:lnTo>
                      <a:pt x="326" y="168"/>
                    </a:lnTo>
                    <a:lnTo>
                      <a:pt x="334" y="211"/>
                    </a:lnTo>
                    <a:lnTo>
                      <a:pt x="340" y="258"/>
                    </a:lnTo>
                    <a:lnTo>
                      <a:pt x="341" y="309"/>
                    </a:lnTo>
                    <a:lnTo>
                      <a:pt x="355" y="288"/>
                    </a:lnTo>
                    <a:lnTo>
                      <a:pt x="371" y="266"/>
                    </a:lnTo>
                    <a:lnTo>
                      <a:pt x="389" y="244"/>
                    </a:lnTo>
                    <a:lnTo>
                      <a:pt x="409" y="222"/>
                    </a:lnTo>
                    <a:lnTo>
                      <a:pt x="429" y="203"/>
                    </a:lnTo>
                    <a:lnTo>
                      <a:pt x="450" y="184"/>
                    </a:lnTo>
                    <a:lnTo>
                      <a:pt x="471" y="171"/>
                    </a:lnTo>
                    <a:lnTo>
                      <a:pt x="492" y="160"/>
                    </a:lnTo>
                    <a:lnTo>
                      <a:pt x="482" y="180"/>
                    </a:lnTo>
                    <a:lnTo>
                      <a:pt x="469" y="203"/>
                    </a:lnTo>
                    <a:lnTo>
                      <a:pt x="451" y="227"/>
                    </a:lnTo>
                    <a:lnTo>
                      <a:pt x="433" y="251"/>
                    </a:lnTo>
                    <a:lnTo>
                      <a:pt x="416" y="275"/>
                    </a:lnTo>
                    <a:lnTo>
                      <a:pt x="399" y="297"/>
                    </a:lnTo>
                    <a:lnTo>
                      <a:pt x="387" y="318"/>
                    </a:lnTo>
                    <a:lnTo>
                      <a:pt x="381" y="334"/>
                    </a:lnTo>
                    <a:lnTo>
                      <a:pt x="388" y="339"/>
                    </a:lnTo>
                    <a:lnTo>
                      <a:pt x="397" y="344"/>
                    </a:lnTo>
                    <a:lnTo>
                      <a:pt x="408" y="348"/>
                    </a:lnTo>
                    <a:lnTo>
                      <a:pt x="418" y="353"/>
                    </a:lnTo>
                    <a:lnTo>
                      <a:pt x="431" y="356"/>
                    </a:lnTo>
                    <a:lnTo>
                      <a:pt x="443" y="360"/>
                    </a:lnTo>
                    <a:lnTo>
                      <a:pt x="457" y="361"/>
                    </a:lnTo>
                    <a:lnTo>
                      <a:pt x="471" y="360"/>
                    </a:lnTo>
                    <a:lnTo>
                      <a:pt x="470" y="326"/>
                    </a:lnTo>
                    <a:lnTo>
                      <a:pt x="464" y="285"/>
                    </a:lnTo>
                    <a:lnTo>
                      <a:pt x="454" y="240"/>
                    </a:lnTo>
                    <a:lnTo>
                      <a:pt x="440" y="192"/>
                    </a:lnTo>
                    <a:lnTo>
                      <a:pt x="423" y="146"/>
                    </a:lnTo>
                    <a:lnTo>
                      <a:pt x="401" y="103"/>
                    </a:lnTo>
                    <a:lnTo>
                      <a:pt x="374" y="66"/>
                    </a:lnTo>
                    <a:lnTo>
                      <a:pt x="345" y="36"/>
                    </a:lnTo>
                    <a:lnTo>
                      <a:pt x="374" y="58"/>
                    </a:lnTo>
                    <a:lnTo>
                      <a:pt x="399" y="79"/>
                    </a:lnTo>
                    <a:lnTo>
                      <a:pt x="423" y="103"/>
                    </a:lnTo>
                    <a:lnTo>
                      <a:pt x="443"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3" y="10"/>
                    </a:lnTo>
                    <a:lnTo>
                      <a:pt x="489" y="39"/>
                    </a:lnTo>
                    <a:lnTo>
                      <a:pt x="505" y="71"/>
                    </a:lnTo>
                    <a:lnTo>
                      <a:pt x="519" y="106"/>
                    </a:lnTo>
                    <a:lnTo>
                      <a:pt x="531" y="145"/>
                    </a:lnTo>
                    <a:lnTo>
                      <a:pt x="539" y="189"/>
                    </a:lnTo>
                    <a:lnTo>
                      <a:pt x="541" y="236"/>
                    </a:lnTo>
                    <a:lnTo>
                      <a:pt x="538" y="290"/>
                    </a:lnTo>
                    <a:lnTo>
                      <a:pt x="526" y="349"/>
                    </a:lnTo>
                    <a:lnTo>
                      <a:pt x="553" y="322"/>
                    </a:lnTo>
                    <a:lnTo>
                      <a:pt x="576" y="288"/>
                    </a:lnTo>
                    <a:lnTo>
                      <a:pt x="594" y="251"/>
                    </a:lnTo>
                    <a:lnTo>
                      <a:pt x="606" y="211"/>
                    </a:lnTo>
                    <a:lnTo>
                      <a:pt x="608" y="168"/>
                    </a:lnTo>
                    <a:lnTo>
                      <a:pt x="602" y="126"/>
                    </a:lnTo>
                    <a:lnTo>
                      <a:pt x="584" y="84"/>
                    </a:lnTo>
                    <a:lnTo>
                      <a:pt x="551" y="44"/>
                    </a:lnTo>
                    <a:lnTo>
                      <a:pt x="566" y="52"/>
                    </a:lnTo>
                    <a:lnTo>
                      <a:pt x="581" y="60"/>
                    </a:lnTo>
                    <a:lnTo>
                      <a:pt x="596" y="69"/>
                    </a:lnTo>
                    <a:lnTo>
                      <a:pt x="610" y="82"/>
                    </a:lnTo>
                    <a:lnTo>
                      <a:pt x="622" y="96"/>
                    </a:lnTo>
                    <a:lnTo>
                      <a:pt x="632" y="113"/>
                    </a:lnTo>
                    <a:lnTo>
                      <a:pt x="641" y="134"/>
                    </a:lnTo>
                    <a:lnTo>
                      <a:pt x="647" y="158"/>
                    </a:lnTo>
                    <a:lnTo>
                      <a:pt x="651" y="120"/>
                    </a:lnTo>
                    <a:lnTo>
                      <a:pt x="651" y="75"/>
                    </a:lnTo>
                    <a:lnTo>
                      <a:pt x="648" y="32"/>
                    </a:lnTo>
                    <a:lnTo>
                      <a:pt x="645" y="0"/>
                    </a:lnTo>
                    <a:lnTo>
                      <a:pt x="655" y="38"/>
                    </a:lnTo>
                    <a:lnTo>
                      <a:pt x="661" y="82"/>
                    </a:lnTo>
                    <a:lnTo>
                      <a:pt x="662" y="129"/>
                    </a:lnTo>
                    <a:lnTo>
                      <a:pt x="660" y="179"/>
                    </a:lnTo>
                    <a:lnTo>
                      <a:pt x="652" y="228"/>
                    </a:lnTo>
                    <a:lnTo>
                      <a:pt x="641" y="277"/>
                    </a:lnTo>
                    <a:lnTo>
                      <a:pt x="626" y="320"/>
                    </a:lnTo>
                    <a:lnTo>
                      <a:pt x="609" y="360"/>
                    </a:lnTo>
                    <a:lnTo>
                      <a:pt x="636" y="330"/>
                    </a:lnTo>
                    <a:lnTo>
                      <a:pt x="659" y="295"/>
                    </a:lnTo>
                    <a:lnTo>
                      <a:pt x="679" y="255"/>
                    </a:lnTo>
                    <a:lnTo>
                      <a:pt x="697" y="212"/>
                    </a:lnTo>
                    <a:lnTo>
                      <a:pt x="712" y="167"/>
                    </a:lnTo>
                    <a:lnTo>
                      <a:pt x="722" y="122"/>
                    </a:lnTo>
                    <a:lnTo>
                      <a:pt x="730" y="77"/>
                    </a:lnTo>
                    <a:lnTo>
                      <a:pt x="733" y="33"/>
                    </a:lnTo>
                    <a:lnTo>
                      <a:pt x="742" y="88"/>
                    </a:lnTo>
                    <a:lnTo>
                      <a:pt x="746" y="148"/>
                    </a:lnTo>
                    <a:lnTo>
                      <a:pt x="743" y="210"/>
                    </a:lnTo>
                    <a:lnTo>
                      <a:pt x="730" y="269"/>
                    </a:lnTo>
                    <a:lnTo>
                      <a:pt x="743" y="252"/>
                    </a:lnTo>
                    <a:lnTo>
                      <a:pt x="756" y="232"/>
                    </a:lnTo>
                    <a:lnTo>
                      <a:pt x="770" y="206"/>
                    </a:lnTo>
                    <a:lnTo>
                      <a:pt x="784" y="181"/>
                    </a:lnTo>
                    <a:lnTo>
                      <a:pt x="797" y="154"/>
                    </a:lnTo>
                    <a:lnTo>
                      <a:pt x="808" y="130"/>
                    </a:lnTo>
                    <a:lnTo>
                      <a:pt x="816" y="109"/>
                    </a:lnTo>
                    <a:lnTo>
                      <a:pt x="821" y="93"/>
                    </a:lnTo>
                    <a:lnTo>
                      <a:pt x="819" y="118"/>
                    </a:lnTo>
                    <a:lnTo>
                      <a:pt x="813" y="144"/>
                    </a:lnTo>
                    <a:lnTo>
                      <a:pt x="805" y="174"/>
                    </a:lnTo>
                    <a:lnTo>
                      <a:pt x="794" y="204"/>
                    </a:lnTo>
                    <a:lnTo>
                      <a:pt x="781" y="235"/>
                    </a:lnTo>
                    <a:lnTo>
                      <a:pt x="765" y="265"/>
                    </a:lnTo>
                    <a:lnTo>
                      <a:pt x="746" y="295"/>
                    </a:lnTo>
                    <a:lnTo>
                      <a:pt x="725" y="324"/>
                    </a:lnTo>
                    <a:lnTo>
                      <a:pt x="752" y="307"/>
                    </a:lnTo>
                    <a:lnTo>
                      <a:pt x="777" y="286"/>
                    </a:lnTo>
                    <a:lnTo>
                      <a:pt x="803" y="263"/>
                    </a:lnTo>
                    <a:lnTo>
                      <a:pt x="827" y="236"/>
                    </a:lnTo>
                    <a:lnTo>
                      <a:pt x="849" y="207"/>
                    </a:lnTo>
                    <a:lnTo>
                      <a:pt x="869" y="177"/>
                    </a:lnTo>
                    <a:lnTo>
                      <a:pt x="887" y="146"/>
                    </a:lnTo>
                    <a:lnTo>
                      <a:pt x="902" y="114"/>
                    </a:lnTo>
                    <a:lnTo>
                      <a:pt x="896" y="139"/>
                    </a:lnTo>
                    <a:lnTo>
                      <a:pt x="890" y="166"/>
                    </a:lnTo>
                    <a:lnTo>
                      <a:pt x="882" y="194"/>
                    </a:lnTo>
                    <a:lnTo>
                      <a:pt x="873" y="220"/>
                    </a:lnTo>
                    <a:lnTo>
                      <a:pt x="861" y="247"/>
                    </a:lnTo>
                    <a:lnTo>
                      <a:pt x="849" y="271"/>
                    </a:lnTo>
                    <a:lnTo>
                      <a:pt x="835" y="295"/>
                    </a:lnTo>
                    <a:lnTo>
                      <a:pt x="819" y="317"/>
                    </a:lnTo>
                    <a:lnTo>
                      <a:pt x="835" y="308"/>
                    </a:lnTo>
                    <a:lnTo>
                      <a:pt x="850" y="297"/>
                    </a:lnTo>
                    <a:lnTo>
                      <a:pt x="866" y="284"/>
                    </a:lnTo>
                    <a:lnTo>
                      <a:pt x="882" y="269"/>
                    </a:lnTo>
                    <a:lnTo>
                      <a:pt x="897" y="252"/>
                    </a:lnTo>
                    <a:lnTo>
                      <a:pt x="912" y="234"/>
                    </a:lnTo>
                    <a:lnTo>
                      <a:pt x="927" y="216"/>
                    </a:lnTo>
                    <a:lnTo>
                      <a:pt x="941" y="195"/>
                    </a:lnTo>
                    <a:lnTo>
                      <a:pt x="955" y="174"/>
                    </a:lnTo>
                    <a:lnTo>
                      <a:pt x="967" y="153"/>
                    </a:lnTo>
                    <a:lnTo>
                      <a:pt x="979" y="133"/>
                    </a:lnTo>
                    <a:lnTo>
                      <a:pt x="990" y="112"/>
                    </a:lnTo>
                    <a:lnTo>
                      <a:pt x="999" y="91"/>
                    </a:lnTo>
                    <a:lnTo>
                      <a:pt x="1008" y="70"/>
                    </a:lnTo>
                    <a:lnTo>
                      <a:pt x="1014" y="52"/>
                    </a:lnTo>
                    <a:lnTo>
                      <a:pt x="1020" y="33"/>
                    </a:lnTo>
                    <a:lnTo>
                      <a:pt x="1012" y="71"/>
                    </a:lnTo>
                    <a:lnTo>
                      <a:pt x="1004" y="107"/>
                    </a:lnTo>
                    <a:lnTo>
                      <a:pt x="994" y="141"/>
                    </a:lnTo>
                    <a:lnTo>
                      <a:pt x="983" y="173"/>
                    </a:lnTo>
                    <a:lnTo>
                      <a:pt x="968" y="206"/>
                    </a:lnTo>
                    <a:lnTo>
                      <a:pt x="950" y="242"/>
                    </a:lnTo>
                    <a:lnTo>
                      <a:pt x="927" y="279"/>
                    </a:lnTo>
                    <a:lnTo>
                      <a:pt x="897" y="322"/>
                    </a:lnTo>
                    <a:lnTo>
                      <a:pt x="910" y="314"/>
                    </a:lnTo>
                    <a:lnTo>
                      <a:pt x="925" y="304"/>
                    </a:lnTo>
                    <a:lnTo>
                      <a:pt x="940" y="294"/>
                    </a:lnTo>
                    <a:lnTo>
                      <a:pt x="956" y="282"/>
                    </a:lnTo>
                    <a:lnTo>
                      <a:pt x="972" y="270"/>
                    </a:lnTo>
                    <a:lnTo>
                      <a:pt x="988" y="257"/>
                    </a:lnTo>
                    <a:lnTo>
                      <a:pt x="1005" y="243"/>
                    </a:lnTo>
                    <a:lnTo>
                      <a:pt x="1021" y="228"/>
                    </a:lnTo>
                    <a:lnTo>
                      <a:pt x="1037" y="213"/>
                    </a:lnTo>
                    <a:lnTo>
                      <a:pt x="1052" y="197"/>
                    </a:lnTo>
                    <a:lnTo>
                      <a:pt x="1067" y="182"/>
                    </a:lnTo>
                    <a:lnTo>
                      <a:pt x="1080" y="166"/>
                    </a:lnTo>
                    <a:lnTo>
                      <a:pt x="1092" y="150"/>
                    </a:lnTo>
                    <a:lnTo>
                      <a:pt x="1102" y="135"/>
                    </a:lnTo>
                    <a:lnTo>
                      <a:pt x="1111" y="119"/>
                    </a:lnTo>
                    <a:lnTo>
                      <a:pt x="1117" y="104"/>
                    </a:lnTo>
                    <a:lnTo>
                      <a:pt x="1110" y="136"/>
                    </a:lnTo>
                    <a:lnTo>
                      <a:pt x="1103" y="166"/>
                    </a:lnTo>
                    <a:lnTo>
                      <a:pt x="1099" y="192"/>
                    </a:lnTo>
                    <a:lnTo>
                      <a:pt x="1093" y="21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4" name="Freeform 137"/>
              <p:cNvSpPr/>
              <p:nvPr/>
            </p:nvSpPr>
            <p:spPr bwMode="auto">
              <a:xfrm>
                <a:off x="4164" y="4179"/>
                <a:ext cx="202" cy="141"/>
              </a:xfrm>
              <a:custGeom>
                <a:avLst/>
                <a:gdLst>
                  <a:gd name="T0" fmla="*/ 1 w 403"/>
                  <a:gd name="T1" fmla="*/ 1 h 280"/>
                  <a:gd name="T2" fmla="*/ 1 w 403"/>
                  <a:gd name="T3" fmla="*/ 1 h 280"/>
                  <a:gd name="T4" fmla="*/ 1 w 403"/>
                  <a:gd name="T5" fmla="*/ 1 h 280"/>
                  <a:gd name="T6" fmla="*/ 1 w 403"/>
                  <a:gd name="T7" fmla="*/ 1 h 280"/>
                  <a:gd name="T8" fmla="*/ 1 w 403"/>
                  <a:gd name="T9" fmla="*/ 1 h 280"/>
                  <a:gd name="T10" fmla="*/ 1 w 403"/>
                  <a:gd name="T11" fmla="*/ 1 h 280"/>
                  <a:gd name="T12" fmla="*/ 1 w 403"/>
                  <a:gd name="T13" fmla="*/ 1 h 280"/>
                  <a:gd name="T14" fmla="*/ 1 w 403"/>
                  <a:gd name="T15" fmla="*/ 1 h 280"/>
                  <a:gd name="T16" fmla="*/ 1 w 403"/>
                  <a:gd name="T17" fmla="*/ 1 h 280"/>
                  <a:gd name="T18" fmla="*/ 1 w 403"/>
                  <a:gd name="T19" fmla="*/ 1 h 280"/>
                  <a:gd name="T20" fmla="*/ 1 w 403"/>
                  <a:gd name="T21" fmla="*/ 1 h 280"/>
                  <a:gd name="T22" fmla="*/ 1 w 403"/>
                  <a:gd name="T23" fmla="*/ 1 h 280"/>
                  <a:gd name="T24" fmla="*/ 1 w 403"/>
                  <a:gd name="T25" fmla="*/ 1 h 280"/>
                  <a:gd name="T26" fmla="*/ 1 w 403"/>
                  <a:gd name="T27" fmla="*/ 1 h 280"/>
                  <a:gd name="T28" fmla="*/ 1 w 403"/>
                  <a:gd name="T29" fmla="*/ 1 h 280"/>
                  <a:gd name="T30" fmla="*/ 1 w 403"/>
                  <a:gd name="T31" fmla="*/ 1 h 280"/>
                  <a:gd name="T32" fmla="*/ 1 w 403"/>
                  <a:gd name="T33" fmla="*/ 1 h 280"/>
                  <a:gd name="T34" fmla="*/ 1 w 403"/>
                  <a:gd name="T35" fmla="*/ 1 h 280"/>
                  <a:gd name="T36" fmla="*/ 1 w 403"/>
                  <a:gd name="T37" fmla="*/ 1 h 280"/>
                  <a:gd name="T38" fmla="*/ 1 w 403"/>
                  <a:gd name="T39" fmla="*/ 1 h 280"/>
                  <a:gd name="T40" fmla="*/ 1 w 403"/>
                  <a:gd name="T41" fmla="*/ 1 h 280"/>
                  <a:gd name="T42" fmla="*/ 1 w 403"/>
                  <a:gd name="T43" fmla="*/ 1 h 280"/>
                  <a:gd name="T44" fmla="*/ 1 w 403"/>
                  <a:gd name="T45" fmla="*/ 1 h 280"/>
                  <a:gd name="T46" fmla="*/ 1 w 403"/>
                  <a:gd name="T47" fmla="*/ 1 h 280"/>
                  <a:gd name="T48" fmla="*/ 1 w 403"/>
                  <a:gd name="T49" fmla="*/ 1 h 280"/>
                  <a:gd name="T50" fmla="*/ 1 w 403"/>
                  <a:gd name="T51" fmla="*/ 1 h 280"/>
                  <a:gd name="T52" fmla="*/ 1 w 403"/>
                  <a:gd name="T53" fmla="*/ 1 h 280"/>
                  <a:gd name="T54" fmla="*/ 1 w 403"/>
                  <a:gd name="T55" fmla="*/ 1 h 280"/>
                  <a:gd name="T56" fmla="*/ 1 w 403"/>
                  <a:gd name="T57" fmla="*/ 1 h 280"/>
                  <a:gd name="T58" fmla="*/ 1 w 403"/>
                  <a:gd name="T59" fmla="*/ 1 h 280"/>
                  <a:gd name="T60" fmla="*/ 1 w 403"/>
                  <a:gd name="T61" fmla="*/ 1 h 280"/>
                  <a:gd name="T62" fmla="*/ 1 w 403"/>
                  <a:gd name="T63" fmla="*/ 1 h 280"/>
                  <a:gd name="T64" fmla="*/ 1 w 403"/>
                  <a:gd name="T65" fmla="*/ 1 h 280"/>
                  <a:gd name="T66" fmla="*/ 1 w 403"/>
                  <a:gd name="T67" fmla="*/ 1 h 280"/>
                  <a:gd name="T68" fmla="*/ 1 w 403"/>
                  <a:gd name="T69" fmla="*/ 1 h 280"/>
                  <a:gd name="T70" fmla="*/ 1 w 403"/>
                  <a:gd name="T71" fmla="*/ 1 h 280"/>
                  <a:gd name="T72" fmla="*/ 1 w 403"/>
                  <a:gd name="T73" fmla="*/ 1 h 280"/>
                  <a:gd name="T74" fmla="*/ 1 w 403"/>
                  <a:gd name="T75" fmla="*/ 1 h 280"/>
                  <a:gd name="T76" fmla="*/ 1 w 403"/>
                  <a:gd name="T77" fmla="*/ 1 h 280"/>
                  <a:gd name="T78" fmla="*/ 1 w 403"/>
                  <a:gd name="T79" fmla="*/ 1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3" h="280">
                    <a:moveTo>
                      <a:pt x="339" y="270"/>
                    </a:moveTo>
                    <a:lnTo>
                      <a:pt x="322" y="270"/>
                    </a:lnTo>
                    <a:lnTo>
                      <a:pt x="305" y="271"/>
                    </a:lnTo>
                    <a:lnTo>
                      <a:pt x="289" y="271"/>
                    </a:lnTo>
                    <a:lnTo>
                      <a:pt x="273" y="272"/>
                    </a:lnTo>
                    <a:lnTo>
                      <a:pt x="257" y="272"/>
                    </a:lnTo>
                    <a:lnTo>
                      <a:pt x="241" y="273"/>
                    </a:lnTo>
                    <a:lnTo>
                      <a:pt x="225" y="273"/>
                    </a:lnTo>
                    <a:lnTo>
                      <a:pt x="210" y="274"/>
                    </a:lnTo>
                    <a:lnTo>
                      <a:pt x="194" y="274"/>
                    </a:lnTo>
                    <a:lnTo>
                      <a:pt x="179" y="275"/>
                    </a:lnTo>
                    <a:lnTo>
                      <a:pt x="164" y="277"/>
                    </a:lnTo>
                    <a:lnTo>
                      <a:pt x="149" y="277"/>
                    </a:lnTo>
                    <a:lnTo>
                      <a:pt x="134" y="278"/>
                    </a:lnTo>
                    <a:lnTo>
                      <a:pt x="119" y="279"/>
                    </a:lnTo>
                    <a:lnTo>
                      <a:pt x="104" y="279"/>
                    </a:lnTo>
                    <a:lnTo>
                      <a:pt x="90" y="280"/>
                    </a:lnTo>
                    <a:lnTo>
                      <a:pt x="86" y="257"/>
                    </a:lnTo>
                    <a:lnTo>
                      <a:pt x="81" y="233"/>
                    </a:lnTo>
                    <a:lnTo>
                      <a:pt x="73" y="209"/>
                    </a:lnTo>
                    <a:lnTo>
                      <a:pt x="62" y="184"/>
                    </a:lnTo>
                    <a:lnTo>
                      <a:pt x="50" y="162"/>
                    </a:lnTo>
                    <a:lnTo>
                      <a:pt x="35" y="142"/>
                    </a:lnTo>
                    <a:lnTo>
                      <a:pt x="18" y="124"/>
                    </a:lnTo>
                    <a:lnTo>
                      <a:pt x="0" y="112"/>
                    </a:lnTo>
                    <a:lnTo>
                      <a:pt x="22" y="117"/>
                    </a:lnTo>
                    <a:lnTo>
                      <a:pt x="40" y="127"/>
                    </a:lnTo>
                    <a:lnTo>
                      <a:pt x="58" y="138"/>
                    </a:lnTo>
                    <a:lnTo>
                      <a:pt x="74" y="154"/>
                    </a:lnTo>
                    <a:lnTo>
                      <a:pt x="89" y="173"/>
                    </a:lnTo>
                    <a:lnTo>
                      <a:pt x="104" y="196"/>
                    </a:lnTo>
                    <a:lnTo>
                      <a:pt x="117" y="222"/>
                    </a:lnTo>
                    <a:lnTo>
                      <a:pt x="132" y="254"/>
                    </a:lnTo>
                    <a:lnTo>
                      <a:pt x="139" y="222"/>
                    </a:lnTo>
                    <a:lnTo>
                      <a:pt x="143" y="188"/>
                    </a:lnTo>
                    <a:lnTo>
                      <a:pt x="142" y="152"/>
                    </a:lnTo>
                    <a:lnTo>
                      <a:pt x="139" y="115"/>
                    </a:lnTo>
                    <a:lnTo>
                      <a:pt x="134" y="81"/>
                    </a:lnTo>
                    <a:lnTo>
                      <a:pt x="126" y="49"/>
                    </a:lnTo>
                    <a:lnTo>
                      <a:pt x="115" y="23"/>
                    </a:lnTo>
                    <a:lnTo>
                      <a:pt x="103" y="4"/>
                    </a:lnTo>
                    <a:lnTo>
                      <a:pt x="121" y="17"/>
                    </a:lnTo>
                    <a:lnTo>
                      <a:pt x="139" y="33"/>
                    </a:lnTo>
                    <a:lnTo>
                      <a:pt x="157" y="53"/>
                    </a:lnTo>
                    <a:lnTo>
                      <a:pt x="173" y="77"/>
                    </a:lnTo>
                    <a:lnTo>
                      <a:pt x="188" y="106"/>
                    </a:lnTo>
                    <a:lnTo>
                      <a:pt x="200" y="141"/>
                    </a:lnTo>
                    <a:lnTo>
                      <a:pt x="211" y="182"/>
                    </a:lnTo>
                    <a:lnTo>
                      <a:pt x="218" y="230"/>
                    </a:lnTo>
                    <a:lnTo>
                      <a:pt x="228" y="207"/>
                    </a:lnTo>
                    <a:lnTo>
                      <a:pt x="236" y="182"/>
                    </a:lnTo>
                    <a:lnTo>
                      <a:pt x="242" y="153"/>
                    </a:lnTo>
                    <a:lnTo>
                      <a:pt x="245" y="123"/>
                    </a:lnTo>
                    <a:lnTo>
                      <a:pt x="245" y="92"/>
                    </a:lnTo>
                    <a:lnTo>
                      <a:pt x="242" y="61"/>
                    </a:lnTo>
                    <a:lnTo>
                      <a:pt x="235" y="30"/>
                    </a:lnTo>
                    <a:lnTo>
                      <a:pt x="223" y="0"/>
                    </a:lnTo>
                    <a:lnTo>
                      <a:pt x="241" y="30"/>
                    </a:lnTo>
                    <a:lnTo>
                      <a:pt x="255" y="56"/>
                    </a:lnTo>
                    <a:lnTo>
                      <a:pt x="268" y="82"/>
                    </a:lnTo>
                    <a:lnTo>
                      <a:pt x="279" y="106"/>
                    </a:lnTo>
                    <a:lnTo>
                      <a:pt x="287" y="128"/>
                    </a:lnTo>
                    <a:lnTo>
                      <a:pt x="294" y="151"/>
                    </a:lnTo>
                    <a:lnTo>
                      <a:pt x="297" y="173"/>
                    </a:lnTo>
                    <a:lnTo>
                      <a:pt x="298" y="195"/>
                    </a:lnTo>
                    <a:lnTo>
                      <a:pt x="312" y="173"/>
                    </a:lnTo>
                    <a:lnTo>
                      <a:pt x="326" y="149"/>
                    </a:lnTo>
                    <a:lnTo>
                      <a:pt x="340" y="121"/>
                    </a:lnTo>
                    <a:lnTo>
                      <a:pt x="354" y="93"/>
                    </a:lnTo>
                    <a:lnTo>
                      <a:pt x="366" y="67"/>
                    </a:lnTo>
                    <a:lnTo>
                      <a:pt x="375" y="41"/>
                    </a:lnTo>
                    <a:lnTo>
                      <a:pt x="382" y="19"/>
                    </a:lnTo>
                    <a:lnTo>
                      <a:pt x="385" y="2"/>
                    </a:lnTo>
                    <a:lnTo>
                      <a:pt x="392" y="26"/>
                    </a:lnTo>
                    <a:lnTo>
                      <a:pt x="398" y="53"/>
                    </a:lnTo>
                    <a:lnTo>
                      <a:pt x="403" y="81"/>
                    </a:lnTo>
                    <a:lnTo>
                      <a:pt x="403" y="112"/>
                    </a:lnTo>
                    <a:lnTo>
                      <a:pt x="398" y="145"/>
                    </a:lnTo>
                    <a:lnTo>
                      <a:pt x="387" y="183"/>
                    </a:lnTo>
                    <a:lnTo>
                      <a:pt x="367"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5" name="Freeform 138"/>
              <p:cNvSpPr/>
              <p:nvPr/>
            </p:nvSpPr>
            <p:spPr bwMode="auto">
              <a:xfrm>
                <a:off x="4368" y="4177"/>
                <a:ext cx="123" cy="143"/>
              </a:xfrm>
              <a:custGeom>
                <a:avLst/>
                <a:gdLst>
                  <a:gd name="T0" fmla="*/ 1 w 246"/>
                  <a:gd name="T1" fmla="*/ 1 h 285"/>
                  <a:gd name="T2" fmla="*/ 1 w 246"/>
                  <a:gd name="T3" fmla="*/ 1 h 285"/>
                  <a:gd name="T4" fmla="*/ 1 w 246"/>
                  <a:gd name="T5" fmla="*/ 1 h 285"/>
                  <a:gd name="T6" fmla="*/ 1 w 246"/>
                  <a:gd name="T7" fmla="*/ 1 h 285"/>
                  <a:gd name="T8" fmla="*/ 1 w 246"/>
                  <a:gd name="T9" fmla="*/ 1 h 285"/>
                  <a:gd name="T10" fmla="*/ 1 w 246"/>
                  <a:gd name="T11" fmla="*/ 1 h 285"/>
                  <a:gd name="T12" fmla="*/ 1 w 246"/>
                  <a:gd name="T13" fmla="*/ 1 h 285"/>
                  <a:gd name="T14" fmla="*/ 1 w 246"/>
                  <a:gd name="T15" fmla="*/ 1 h 285"/>
                  <a:gd name="T16" fmla="*/ 0 w 246"/>
                  <a:gd name="T17" fmla="*/ 1 h 285"/>
                  <a:gd name="T18" fmla="*/ 1 w 246"/>
                  <a:gd name="T19" fmla="*/ 1 h 285"/>
                  <a:gd name="T20" fmla="*/ 1 w 246"/>
                  <a:gd name="T21" fmla="*/ 1 h 285"/>
                  <a:gd name="T22" fmla="*/ 1 w 246"/>
                  <a:gd name="T23" fmla="*/ 1 h 285"/>
                  <a:gd name="T24" fmla="*/ 1 w 246"/>
                  <a:gd name="T25" fmla="*/ 1 h 285"/>
                  <a:gd name="T26" fmla="*/ 1 w 246"/>
                  <a:gd name="T27" fmla="*/ 1 h 285"/>
                  <a:gd name="T28" fmla="*/ 1 w 246"/>
                  <a:gd name="T29" fmla="*/ 1 h 285"/>
                  <a:gd name="T30" fmla="*/ 1 w 246"/>
                  <a:gd name="T31" fmla="*/ 1 h 285"/>
                  <a:gd name="T32" fmla="*/ 1 w 246"/>
                  <a:gd name="T33" fmla="*/ 1 h 285"/>
                  <a:gd name="T34" fmla="*/ 1 w 246"/>
                  <a:gd name="T35" fmla="*/ 1 h 285"/>
                  <a:gd name="T36" fmla="*/ 1 w 246"/>
                  <a:gd name="T37" fmla="*/ 1 h 285"/>
                  <a:gd name="T38" fmla="*/ 1 w 246"/>
                  <a:gd name="T39" fmla="*/ 1 h 285"/>
                  <a:gd name="T40" fmla="*/ 1 w 246"/>
                  <a:gd name="T41" fmla="*/ 1 h 285"/>
                  <a:gd name="T42" fmla="*/ 1 w 246"/>
                  <a:gd name="T43" fmla="*/ 1 h 285"/>
                  <a:gd name="T44" fmla="*/ 1 w 246"/>
                  <a:gd name="T45" fmla="*/ 1 h 285"/>
                  <a:gd name="T46" fmla="*/ 1 w 246"/>
                  <a:gd name="T47" fmla="*/ 1 h 285"/>
                  <a:gd name="T48" fmla="*/ 1 w 246"/>
                  <a:gd name="T49" fmla="*/ 0 h 285"/>
                  <a:gd name="T50" fmla="*/ 1 w 246"/>
                  <a:gd name="T51" fmla="*/ 1 h 285"/>
                  <a:gd name="T52" fmla="*/ 1 w 246"/>
                  <a:gd name="T53" fmla="*/ 1 h 285"/>
                  <a:gd name="T54" fmla="*/ 1 w 246"/>
                  <a:gd name="T55" fmla="*/ 1 h 285"/>
                  <a:gd name="T56" fmla="*/ 1 w 246"/>
                  <a:gd name="T57" fmla="*/ 1 h 285"/>
                  <a:gd name="T58" fmla="*/ 1 w 246"/>
                  <a:gd name="T59" fmla="*/ 1 h 285"/>
                  <a:gd name="T60" fmla="*/ 1 w 246"/>
                  <a:gd name="T61" fmla="*/ 1 h 285"/>
                  <a:gd name="T62" fmla="*/ 1 w 246"/>
                  <a:gd name="T63" fmla="*/ 1 h 285"/>
                  <a:gd name="T64" fmla="*/ 1 w 246"/>
                  <a:gd name="T65" fmla="*/ 1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6" h="285">
                    <a:moveTo>
                      <a:pt x="85" y="285"/>
                    </a:moveTo>
                    <a:lnTo>
                      <a:pt x="75" y="285"/>
                    </a:lnTo>
                    <a:lnTo>
                      <a:pt x="63" y="285"/>
                    </a:lnTo>
                    <a:lnTo>
                      <a:pt x="53" y="285"/>
                    </a:lnTo>
                    <a:lnTo>
                      <a:pt x="42" y="285"/>
                    </a:lnTo>
                    <a:lnTo>
                      <a:pt x="32" y="285"/>
                    </a:lnTo>
                    <a:lnTo>
                      <a:pt x="22" y="285"/>
                    </a:lnTo>
                    <a:lnTo>
                      <a:pt x="10" y="285"/>
                    </a:lnTo>
                    <a:lnTo>
                      <a:pt x="0" y="285"/>
                    </a:lnTo>
                    <a:lnTo>
                      <a:pt x="3" y="270"/>
                    </a:lnTo>
                    <a:lnTo>
                      <a:pt x="8" y="253"/>
                    </a:lnTo>
                    <a:lnTo>
                      <a:pt x="14" y="235"/>
                    </a:lnTo>
                    <a:lnTo>
                      <a:pt x="22" y="217"/>
                    </a:lnTo>
                    <a:lnTo>
                      <a:pt x="30" y="197"/>
                    </a:lnTo>
                    <a:lnTo>
                      <a:pt x="40" y="178"/>
                    </a:lnTo>
                    <a:lnTo>
                      <a:pt x="52" y="157"/>
                    </a:lnTo>
                    <a:lnTo>
                      <a:pt x="64" y="137"/>
                    </a:lnTo>
                    <a:lnTo>
                      <a:pt x="80" y="118"/>
                    </a:lnTo>
                    <a:lnTo>
                      <a:pt x="96" y="98"/>
                    </a:lnTo>
                    <a:lnTo>
                      <a:pt x="116" y="79"/>
                    </a:lnTo>
                    <a:lnTo>
                      <a:pt x="137" y="60"/>
                    </a:lnTo>
                    <a:lnTo>
                      <a:pt x="161" y="43"/>
                    </a:lnTo>
                    <a:lnTo>
                      <a:pt x="186" y="28"/>
                    </a:lnTo>
                    <a:lnTo>
                      <a:pt x="215" y="13"/>
                    </a:lnTo>
                    <a:lnTo>
                      <a:pt x="246" y="0"/>
                    </a:lnTo>
                    <a:lnTo>
                      <a:pt x="215" y="30"/>
                    </a:lnTo>
                    <a:lnTo>
                      <a:pt x="186" y="60"/>
                    </a:lnTo>
                    <a:lnTo>
                      <a:pt x="160" y="91"/>
                    </a:lnTo>
                    <a:lnTo>
                      <a:pt x="136" y="124"/>
                    </a:lnTo>
                    <a:lnTo>
                      <a:pt x="116" y="158"/>
                    </a:lnTo>
                    <a:lnTo>
                      <a:pt x="100" y="196"/>
                    </a:lnTo>
                    <a:lnTo>
                      <a:pt x="90" y="238"/>
                    </a:lnTo>
                    <a:lnTo>
                      <a:pt x="85" y="285"/>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36" name="Freeform 139"/>
              <p:cNvSpPr/>
              <p:nvPr/>
            </p:nvSpPr>
            <p:spPr bwMode="auto">
              <a:xfrm>
                <a:off x="4389" y="4134"/>
                <a:ext cx="493" cy="199"/>
              </a:xfrm>
              <a:custGeom>
                <a:avLst/>
                <a:gdLst>
                  <a:gd name="T0" fmla="*/ 1 w 986"/>
                  <a:gd name="T1" fmla="*/ 1 h 398"/>
                  <a:gd name="T2" fmla="*/ 1 w 986"/>
                  <a:gd name="T3" fmla="*/ 1 h 398"/>
                  <a:gd name="T4" fmla="*/ 1 w 986"/>
                  <a:gd name="T5" fmla="*/ 1 h 398"/>
                  <a:gd name="T6" fmla="*/ 1 w 986"/>
                  <a:gd name="T7" fmla="*/ 1 h 398"/>
                  <a:gd name="T8" fmla="*/ 1 w 986"/>
                  <a:gd name="T9" fmla="*/ 1 h 398"/>
                  <a:gd name="T10" fmla="*/ 1 w 986"/>
                  <a:gd name="T11" fmla="*/ 1 h 398"/>
                  <a:gd name="T12" fmla="*/ 1 w 986"/>
                  <a:gd name="T13" fmla="*/ 1 h 398"/>
                  <a:gd name="T14" fmla="*/ 1 w 986"/>
                  <a:gd name="T15" fmla="*/ 1 h 398"/>
                  <a:gd name="T16" fmla="*/ 1 w 986"/>
                  <a:gd name="T17" fmla="*/ 1 h 398"/>
                  <a:gd name="T18" fmla="*/ 1 w 986"/>
                  <a:gd name="T19" fmla="*/ 1 h 398"/>
                  <a:gd name="T20" fmla="*/ 1 w 986"/>
                  <a:gd name="T21" fmla="*/ 1 h 398"/>
                  <a:gd name="T22" fmla="*/ 1 w 986"/>
                  <a:gd name="T23" fmla="*/ 1 h 398"/>
                  <a:gd name="T24" fmla="*/ 1 w 986"/>
                  <a:gd name="T25" fmla="*/ 1 h 398"/>
                  <a:gd name="T26" fmla="*/ 1 w 986"/>
                  <a:gd name="T27" fmla="*/ 1 h 398"/>
                  <a:gd name="T28" fmla="*/ 1 w 986"/>
                  <a:gd name="T29" fmla="*/ 1 h 398"/>
                  <a:gd name="T30" fmla="*/ 1 w 986"/>
                  <a:gd name="T31" fmla="*/ 1 h 398"/>
                  <a:gd name="T32" fmla="*/ 1 w 986"/>
                  <a:gd name="T33" fmla="*/ 1 h 398"/>
                  <a:gd name="T34" fmla="*/ 1 w 986"/>
                  <a:gd name="T35" fmla="*/ 1 h 398"/>
                  <a:gd name="T36" fmla="*/ 1 w 986"/>
                  <a:gd name="T37" fmla="*/ 1 h 398"/>
                  <a:gd name="T38" fmla="*/ 1 w 986"/>
                  <a:gd name="T39" fmla="*/ 1 h 398"/>
                  <a:gd name="T40" fmla="*/ 1 w 986"/>
                  <a:gd name="T41" fmla="*/ 1 h 398"/>
                  <a:gd name="T42" fmla="*/ 1 w 986"/>
                  <a:gd name="T43" fmla="*/ 1 h 398"/>
                  <a:gd name="T44" fmla="*/ 1 w 986"/>
                  <a:gd name="T45" fmla="*/ 1 h 398"/>
                  <a:gd name="T46" fmla="*/ 1 w 986"/>
                  <a:gd name="T47" fmla="*/ 1 h 398"/>
                  <a:gd name="T48" fmla="*/ 1 w 986"/>
                  <a:gd name="T49" fmla="*/ 1 h 398"/>
                  <a:gd name="T50" fmla="*/ 1 w 986"/>
                  <a:gd name="T51" fmla="*/ 1 h 398"/>
                  <a:gd name="T52" fmla="*/ 1 w 986"/>
                  <a:gd name="T53" fmla="*/ 1 h 398"/>
                  <a:gd name="T54" fmla="*/ 1 w 986"/>
                  <a:gd name="T55" fmla="*/ 1 h 398"/>
                  <a:gd name="T56" fmla="*/ 1 w 986"/>
                  <a:gd name="T57" fmla="*/ 1 h 398"/>
                  <a:gd name="T58" fmla="*/ 1 w 986"/>
                  <a:gd name="T59" fmla="*/ 1 h 398"/>
                  <a:gd name="T60" fmla="*/ 1 w 986"/>
                  <a:gd name="T61" fmla="*/ 1 h 398"/>
                  <a:gd name="T62" fmla="*/ 1 w 986"/>
                  <a:gd name="T63" fmla="*/ 1 h 398"/>
                  <a:gd name="T64" fmla="*/ 1 w 986"/>
                  <a:gd name="T65" fmla="*/ 1 h 398"/>
                  <a:gd name="T66" fmla="*/ 1 w 986"/>
                  <a:gd name="T67" fmla="*/ 1 h 398"/>
                  <a:gd name="T68" fmla="*/ 1 w 986"/>
                  <a:gd name="T69" fmla="*/ 1 h 398"/>
                  <a:gd name="T70" fmla="*/ 1 w 986"/>
                  <a:gd name="T71" fmla="*/ 1 h 398"/>
                  <a:gd name="T72" fmla="*/ 1 w 986"/>
                  <a:gd name="T73" fmla="*/ 1 h 398"/>
                  <a:gd name="T74" fmla="*/ 1 w 986"/>
                  <a:gd name="T75" fmla="*/ 1 h 398"/>
                  <a:gd name="T76" fmla="*/ 1 w 986"/>
                  <a:gd name="T77" fmla="*/ 1 h 398"/>
                  <a:gd name="T78" fmla="*/ 1 w 986"/>
                  <a:gd name="T79" fmla="*/ 1 h 398"/>
                  <a:gd name="T80" fmla="*/ 1 w 986"/>
                  <a:gd name="T81" fmla="*/ 1 h 398"/>
                  <a:gd name="T82" fmla="*/ 1 w 986"/>
                  <a:gd name="T83" fmla="*/ 1 h 398"/>
                  <a:gd name="T84" fmla="*/ 1 w 986"/>
                  <a:gd name="T85" fmla="*/ 1 h 398"/>
                  <a:gd name="T86" fmla="*/ 1 w 986"/>
                  <a:gd name="T87" fmla="*/ 1 h 398"/>
                  <a:gd name="T88" fmla="*/ 1 w 986"/>
                  <a:gd name="T89" fmla="*/ 1 h 398"/>
                  <a:gd name="T90" fmla="*/ 1 w 986"/>
                  <a:gd name="T91" fmla="*/ 1 h 398"/>
                  <a:gd name="T92" fmla="*/ 1 w 986"/>
                  <a:gd name="T93" fmla="*/ 1 h 398"/>
                  <a:gd name="T94" fmla="*/ 1 w 986"/>
                  <a:gd name="T95" fmla="*/ 1 h 398"/>
                  <a:gd name="T96" fmla="*/ 1 w 986"/>
                  <a:gd name="T97" fmla="*/ 1 h 398"/>
                  <a:gd name="T98" fmla="*/ 1 w 986"/>
                  <a:gd name="T99" fmla="*/ 1 h 398"/>
                  <a:gd name="T100" fmla="*/ 1 w 986"/>
                  <a:gd name="T101" fmla="*/ 1 h 398"/>
                  <a:gd name="T102" fmla="*/ 1 w 986"/>
                  <a:gd name="T103" fmla="*/ 1 h 398"/>
                  <a:gd name="T104" fmla="*/ 1 w 986"/>
                  <a:gd name="T105" fmla="*/ 1 h 398"/>
                  <a:gd name="T106" fmla="*/ 1 w 986"/>
                  <a:gd name="T107" fmla="*/ 1 h 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6" h="398">
                    <a:moveTo>
                      <a:pt x="901" y="398"/>
                    </a:moveTo>
                    <a:lnTo>
                      <a:pt x="867" y="398"/>
                    </a:lnTo>
                    <a:lnTo>
                      <a:pt x="829" y="398"/>
                    </a:lnTo>
                    <a:lnTo>
                      <a:pt x="789" y="398"/>
                    </a:lnTo>
                    <a:lnTo>
                      <a:pt x="747" y="396"/>
                    </a:lnTo>
                    <a:lnTo>
                      <a:pt x="702" y="396"/>
                    </a:lnTo>
                    <a:lnTo>
                      <a:pt x="656" y="394"/>
                    </a:lnTo>
                    <a:lnTo>
                      <a:pt x="608" y="393"/>
                    </a:lnTo>
                    <a:lnTo>
                      <a:pt x="561" y="392"/>
                    </a:lnTo>
                    <a:lnTo>
                      <a:pt x="513" y="389"/>
                    </a:lnTo>
                    <a:lnTo>
                      <a:pt x="467" y="388"/>
                    </a:lnTo>
                    <a:lnTo>
                      <a:pt x="421" y="386"/>
                    </a:lnTo>
                    <a:lnTo>
                      <a:pt x="376" y="384"/>
                    </a:lnTo>
                    <a:lnTo>
                      <a:pt x="334" y="383"/>
                    </a:lnTo>
                    <a:lnTo>
                      <a:pt x="294" y="380"/>
                    </a:lnTo>
                    <a:lnTo>
                      <a:pt x="258" y="378"/>
                    </a:lnTo>
                    <a:lnTo>
                      <a:pt x="225" y="377"/>
                    </a:lnTo>
                    <a:lnTo>
                      <a:pt x="210" y="376"/>
                    </a:lnTo>
                    <a:lnTo>
                      <a:pt x="194" y="376"/>
                    </a:lnTo>
                    <a:lnTo>
                      <a:pt x="179" y="374"/>
                    </a:lnTo>
                    <a:lnTo>
                      <a:pt x="163" y="373"/>
                    </a:lnTo>
                    <a:lnTo>
                      <a:pt x="148" y="373"/>
                    </a:lnTo>
                    <a:lnTo>
                      <a:pt x="132" y="372"/>
                    </a:lnTo>
                    <a:lnTo>
                      <a:pt x="117" y="372"/>
                    </a:lnTo>
                    <a:lnTo>
                      <a:pt x="102" y="372"/>
                    </a:lnTo>
                    <a:lnTo>
                      <a:pt x="81" y="334"/>
                    </a:lnTo>
                    <a:lnTo>
                      <a:pt x="64" y="289"/>
                    </a:lnTo>
                    <a:lnTo>
                      <a:pt x="48" y="241"/>
                    </a:lnTo>
                    <a:lnTo>
                      <a:pt x="35" y="190"/>
                    </a:lnTo>
                    <a:lnTo>
                      <a:pt x="23" y="142"/>
                    </a:lnTo>
                    <a:lnTo>
                      <a:pt x="14" y="97"/>
                    </a:lnTo>
                    <a:lnTo>
                      <a:pt x="6" y="57"/>
                    </a:lnTo>
                    <a:lnTo>
                      <a:pt x="0" y="27"/>
                    </a:lnTo>
                    <a:lnTo>
                      <a:pt x="12" y="62"/>
                    </a:lnTo>
                    <a:lnTo>
                      <a:pt x="26" y="100"/>
                    </a:lnTo>
                    <a:lnTo>
                      <a:pt x="42" y="140"/>
                    </a:lnTo>
                    <a:lnTo>
                      <a:pt x="59" y="181"/>
                    </a:lnTo>
                    <a:lnTo>
                      <a:pt x="77" y="220"/>
                    </a:lnTo>
                    <a:lnTo>
                      <a:pt x="95" y="256"/>
                    </a:lnTo>
                    <a:lnTo>
                      <a:pt x="110" y="287"/>
                    </a:lnTo>
                    <a:lnTo>
                      <a:pt x="124" y="311"/>
                    </a:lnTo>
                    <a:lnTo>
                      <a:pt x="130" y="283"/>
                    </a:lnTo>
                    <a:lnTo>
                      <a:pt x="139" y="257"/>
                    </a:lnTo>
                    <a:lnTo>
                      <a:pt x="147" y="234"/>
                    </a:lnTo>
                    <a:lnTo>
                      <a:pt x="157" y="211"/>
                    </a:lnTo>
                    <a:lnTo>
                      <a:pt x="170" y="190"/>
                    </a:lnTo>
                    <a:lnTo>
                      <a:pt x="185" y="170"/>
                    </a:lnTo>
                    <a:lnTo>
                      <a:pt x="204" y="152"/>
                    </a:lnTo>
                    <a:lnTo>
                      <a:pt x="227" y="135"/>
                    </a:lnTo>
                    <a:lnTo>
                      <a:pt x="215" y="157"/>
                    </a:lnTo>
                    <a:lnTo>
                      <a:pt x="202" y="184"/>
                    </a:lnTo>
                    <a:lnTo>
                      <a:pt x="191" y="214"/>
                    </a:lnTo>
                    <a:lnTo>
                      <a:pt x="185" y="248"/>
                    </a:lnTo>
                    <a:lnTo>
                      <a:pt x="182" y="281"/>
                    </a:lnTo>
                    <a:lnTo>
                      <a:pt x="188" y="313"/>
                    </a:lnTo>
                    <a:lnTo>
                      <a:pt x="201" y="343"/>
                    </a:lnTo>
                    <a:lnTo>
                      <a:pt x="225" y="370"/>
                    </a:lnTo>
                    <a:lnTo>
                      <a:pt x="250" y="343"/>
                    </a:lnTo>
                    <a:lnTo>
                      <a:pt x="271" y="305"/>
                    </a:lnTo>
                    <a:lnTo>
                      <a:pt x="285" y="260"/>
                    </a:lnTo>
                    <a:lnTo>
                      <a:pt x="292" y="211"/>
                    </a:lnTo>
                    <a:lnTo>
                      <a:pt x="291" y="158"/>
                    </a:lnTo>
                    <a:lnTo>
                      <a:pt x="282" y="105"/>
                    </a:lnTo>
                    <a:lnTo>
                      <a:pt x="264" y="54"/>
                    </a:lnTo>
                    <a:lnTo>
                      <a:pt x="238" y="8"/>
                    </a:lnTo>
                    <a:lnTo>
                      <a:pt x="262" y="34"/>
                    </a:lnTo>
                    <a:lnTo>
                      <a:pt x="282" y="63"/>
                    </a:lnTo>
                    <a:lnTo>
                      <a:pt x="300" y="95"/>
                    </a:lnTo>
                    <a:lnTo>
                      <a:pt x="315" y="130"/>
                    </a:lnTo>
                    <a:lnTo>
                      <a:pt x="325" y="168"/>
                    </a:lnTo>
                    <a:lnTo>
                      <a:pt x="333" y="211"/>
                    </a:lnTo>
                    <a:lnTo>
                      <a:pt x="339" y="258"/>
                    </a:lnTo>
                    <a:lnTo>
                      <a:pt x="340" y="309"/>
                    </a:lnTo>
                    <a:lnTo>
                      <a:pt x="354" y="288"/>
                    </a:lnTo>
                    <a:lnTo>
                      <a:pt x="370" y="266"/>
                    </a:lnTo>
                    <a:lnTo>
                      <a:pt x="388" y="244"/>
                    </a:lnTo>
                    <a:lnTo>
                      <a:pt x="409" y="222"/>
                    </a:lnTo>
                    <a:lnTo>
                      <a:pt x="430" y="203"/>
                    </a:lnTo>
                    <a:lnTo>
                      <a:pt x="451" y="184"/>
                    </a:lnTo>
                    <a:lnTo>
                      <a:pt x="471" y="170"/>
                    </a:lnTo>
                    <a:lnTo>
                      <a:pt x="492" y="160"/>
                    </a:lnTo>
                    <a:lnTo>
                      <a:pt x="483" y="180"/>
                    </a:lnTo>
                    <a:lnTo>
                      <a:pt x="469" y="203"/>
                    </a:lnTo>
                    <a:lnTo>
                      <a:pt x="452" y="227"/>
                    </a:lnTo>
                    <a:lnTo>
                      <a:pt x="433" y="251"/>
                    </a:lnTo>
                    <a:lnTo>
                      <a:pt x="415" y="275"/>
                    </a:lnTo>
                    <a:lnTo>
                      <a:pt x="399" y="297"/>
                    </a:lnTo>
                    <a:lnTo>
                      <a:pt x="387" y="318"/>
                    </a:lnTo>
                    <a:lnTo>
                      <a:pt x="380" y="334"/>
                    </a:lnTo>
                    <a:lnTo>
                      <a:pt x="388" y="339"/>
                    </a:lnTo>
                    <a:lnTo>
                      <a:pt x="396" y="343"/>
                    </a:lnTo>
                    <a:lnTo>
                      <a:pt x="407" y="348"/>
                    </a:lnTo>
                    <a:lnTo>
                      <a:pt x="418" y="353"/>
                    </a:lnTo>
                    <a:lnTo>
                      <a:pt x="431" y="356"/>
                    </a:lnTo>
                    <a:lnTo>
                      <a:pt x="444" y="360"/>
                    </a:lnTo>
                    <a:lnTo>
                      <a:pt x="458" y="361"/>
                    </a:lnTo>
                    <a:lnTo>
                      <a:pt x="471" y="360"/>
                    </a:lnTo>
                    <a:lnTo>
                      <a:pt x="470" y="326"/>
                    </a:lnTo>
                    <a:lnTo>
                      <a:pt x="464" y="285"/>
                    </a:lnTo>
                    <a:lnTo>
                      <a:pt x="454" y="240"/>
                    </a:lnTo>
                    <a:lnTo>
                      <a:pt x="440" y="192"/>
                    </a:lnTo>
                    <a:lnTo>
                      <a:pt x="423" y="146"/>
                    </a:lnTo>
                    <a:lnTo>
                      <a:pt x="401" y="102"/>
                    </a:lnTo>
                    <a:lnTo>
                      <a:pt x="375" y="65"/>
                    </a:lnTo>
                    <a:lnTo>
                      <a:pt x="346" y="36"/>
                    </a:lnTo>
                    <a:lnTo>
                      <a:pt x="375" y="57"/>
                    </a:lnTo>
                    <a:lnTo>
                      <a:pt x="400" y="79"/>
                    </a:lnTo>
                    <a:lnTo>
                      <a:pt x="423" y="102"/>
                    </a:lnTo>
                    <a:lnTo>
                      <a:pt x="444"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4" y="10"/>
                    </a:lnTo>
                    <a:lnTo>
                      <a:pt x="490" y="39"/>
                    </a:lnTo>
                    <a:lnTo>
                      <a:pt x="506" y="70"/>
                    </a:lnTo>
                    <a:lnTo>
                      <a:pt x="520" y="106"/>
                    </a:lnTo>
                    <a:lnTo>
                      <a:pt x="531" y="145"/>
                    </a:lnTo>
                    <a:lnTo>
                      <a:pt x="539" y="188"/>
                    </a:lnTo>
                    <a:lnTo>
                      <a:pt x="542" y="236"/>
                    </a:lnTo>
                    <a:lnTo>
                      <a:pt x="538" y="290"/>
                    </a:lnTo>
                    <a:lnTo>
                      <a:pt x="527" y="349"/>
                    </a:lnTo>
                    <a:lnTo>
                      <a:pt x="553" y="321"/>
                    </a:lnTo>
                    <a:lnTo>
                      <a:pt x="576" y="288"/>
                    </a:lnTo>
                    <a:lnTo>
                      <a:pt x="595" y="251"/>
                    </a:lnTo>
                    <a:lnTo>
                      <a:pt x="606" y="211"/>
                    </a:lnTo>
                    <a:lnTo>
                      <a:pt x="608" y="168"/>
                    </a:lnTo>
                    <a:lnTo>
                      <a:pt x="603" y="125"/>
                    </a:lnTo>
                    <a:lnTo>
                      <a:pt x="584" y="83"/>
                    </a:lnTo>
                    <a:lnTo>
                      <a:pt x="552" y="42"/>
                    </a:lnTo>
                    <a:lnTo>
                      <a:pt x="567" y="50"/>
                    </a:lnTo>
                    <a:lnTo>
                      <a:pt x="582" y="59"/>
                    </a:lnTo>
                    <a:lnTo>
                      <a:pt x="597" y="69"/>
                    </a:lnTo>
                    <a:lnTo>
                      <a:pt x="611" y="80"/>
                    </a:lnTo>
                    <a:lnTo>
                      <a:pt x="622" y="95"/>
                    </a:lnTo>
                    <a:lnTo>
                      <a:pt x="633" y="113"/>
                    </a:lnTo>
                    <a:lnTo>
                      <a:pt x="642" y="134"/>
                    </a:lnTo>
                    <a:lnTo>
                      <a:pt x="648" y="158"/>
                    </a:lnTo>
                    <a:lnTo>
                      <a:pt x="651" y="120"/>
                    </a:lnTo>
                    <a:lnTo>
                      <a:pt x="651" y="75"/>
                    </a:lnTo>
                    <a:lnTo>
                      <a:pt x="649" y="32"/>
                    </a:lnTo>
                    <a:lnTo>
                      <a:pt x="645" y="0"/>
                    </a:lnTo>
                    <a:lnTo>
                      <a:pt x="656" y="38"/>
                    </a:lnTo>
                    <a:lnTo>
                      <a:pt x="661" y="82"/>
                    </a:lnTo>
                    <a:lnTo>
                      <a:pt x="663" y="129"/>
                    </a:lnTo>
                    <a:lnTo>
                      <a:pt x="660" y="178"/>
                    </a:lnTo>
                    <a:lnTo>
                      <a:pt x="652" y="228"/>
                    </a:lnTo>
                    <a:lnTo>
                      <a:pt x="642" y="276"/>
                    </a:lnTo>
                    <a:lnTo>
                      <a:pt x="627" y="320"/>
                    </a:lnTo>
                    <a:lnTo>
                      <a:pt x="610" y="360"/>
                    </a:lnTo>
                    <a:lnTo>
                      <a:pt x="636" y="330"/>
                    </a:lnTo>
                    <a:lnTo>
                      <a:pt x="659" y="295"/>
                    </a:lnTo>
                    <a:lnTo>
                      <a:pt x="680" y="255"/>
                    </a:lnTo>
                    <a:lnTo>
                      <a:pt x="697" y="212"/>
                    </a:lnTo>
                    <a:lnTo>
                      <a:pt x="711" y="167"/>
                    </a:lnTo>
                    <a:lnTo>
                      <a:pt x="722" y="122"/>
                    </a:lnTo>
                    <a:lnTo>
                      <a:pt x="729" y="77"/>
                    </a:lnTo>
                    <a:lnTo>
                      <a:pt x="733" y="33"/>
                    </a:lnTo>
                    <a:lnTo>
                      <a:pt x="741" y="87"/>
                    </a:lnTo>
                    <a:lnTo>
                      <a:pt x="745" y="147"/>
                    </a:lnTo>
                    <a:lnTo>
                      <a:pt x="743" y="210"/>
                    </a:lnTo>
                    <a:lnTo>
                      <a:pt x="730" y="268"/>
                    </a:lnTo>
                    <a:lnTo>
                      <a:pt x="743" y="252"/>
                    </a:lnTo>
                    <a:lnTo>
                      <a:pt x="757" y="232"/>
                    </a:lnTo>
                    <a:lnTo>
                      <a:pt x="771" y="206"/>
                    </a:lnTo>
                    <a:lnTo>
                      <a:pt x="785" y="180"/>
                    </a:lnTo>
                    <a:lnTo>
                      <a:pt x="797" y="153"/>
                    </a:lnTo>
                    <a:lnTo>
                      <a:pt x="809" y="129"/>
                    </a:lnTo>
                    <a:lnTo>
                      <a:pt x="817" y="108"/>
                    </a:lnTo>
                    <a:lnTo>
                      <a:pt x="821" y="93"/>
                    </a:lnTo>
                    <a:lnTo>
                      <a:pt x="819" y="117"/>
                    </a:lnTo>
                    <a:lnTo>
                      <a:pt x="813" y="144"/>
                    </a:lnTo>
                    <a:lnTo>
                      <a:pt x="805" y="174"/>
                    </a:lnTo>
                    <a:lnTo>
                      <a:pt x="795" y="204"/>
                    </a:lnTo>
                    <a:lnTo>
                      <a:pt x="781" y="235"/>
                    </a:lnTo>
                    <a:lnTo>
                      <a:pt x="765" y="265"/>
                    </a:lnTo>
                    <a:lnTo>
                      <a:pt x="747" y="295"/>
                    </a:lnTo>
                    <a:lnTo>
                      <a:pt x="726" y="324"/>
                    </a:lnTo>
                    <a:lnTo>
                      <a:pt x="752" y="306"/>
                    </a:lnTo>
                    <a:lnTo>
                      <a:pt x="778" y="286"/>
                    </a:lnTo>
                    <a:lnTo>
                      <a:pt x="803" y="263"/>
                    </a:lnTo>
                    <a:lnTo>
                      <a:pt x="827" y="236"/>
                    </a:lnTo>
                    <a:lnTo>
                      <a:pt x="849" y="207"/>
                    </a:lnTo>
                    <a:lnTo>
                      <a:pt x="870" y="177"/>
                    </a:lnTo>
                    <a:lnTo>
                      <a:pt x="887" y="146"/>
                    </a:lnTo>
                    <a:lnTo>
                      <a:pt x="902" y="114"/>
                    </a:lnTo>
                    <a:lnTo>
                      <a:pt x="896" y="139"/>
                    </a:lnTo>
                    <a:lnTo>
                      <a:pt x="891" y="166"/>
                    </a:lnTo>
                    <a:lnTo>
                      <a:pt x="882" y="193"/>
                    </a:lnTo>
                    <a:lnTo>
                      <a:pt x="873" y="220"/>
                    </a:lnTo>
                    <a:lnTo>
                      <a:pt x="862" y="247"/>
                    </a:lnTo>
                    <a:lnTo>
                      <a:pt x="849" y="271"/>
                    </a:lnTo>
                    <a:lnTo>
                      <a:pt x="835" y="295"/>
                    </a:lnTo>
                    <a:lnTo>
                      <a:pt x="819" y="317"/>
                    </a:lnTo>
                    <a:lnTo>
                      <a:pt x="849" y="297"/>
                    </a:lnTo>
                    <a:lnTo>
                      <a:pt x="877" y="271"/>
                    </a:lnTo>
                    <a:lnTo>
                      <a:pt x="902" y="237"/>
                    </a:lnTo>
                    <a:lnTo>
                      <a:pt x="925" y="200"/>
                    </a:lnTo>
                    <a:lnTo>
                      <a:pt x="945" y="161"/>
                    </a:lnTo>
                    <a:lnTo>
                      <a:pt x="962" y="122"/>
                    </a:lnTo>
                    <a:lnTo>
                      <a:pt x="976" y="83"/>
                    </a:lnTo>
                    <a:lnTo>
                      <a:pt x="986" y="46"/>
                    </a:lnTo>
                    <a:lnTo>
                      <a:pt x="980" y="86"/>
                    </a:lnTo>
                    <a:lnTo>
                      <a:pt x="979" y="128"/>
                    </a:lnTo>
                    <a:lnTo>
                      <a:pt x="980" y="169"/>
                    </a:lnTo>
                    <a:lnTo>
                      <a:pt x="984" y="210"/>
                    </a:lnTo>
                    <a:lnTo>
                      <a:pt x="986" y="247"/>
                    </a:lnTo>
                    <a:lnTo>
                      <a:pt x="986" y="282"/>
                    </a:lnTo>
                    <a:lnTo>
                      <a:pt x="983" y="312"/>
                    </a:lnTo>
                    <a:lnTo>
                      <a:pt x="975" y="339"/>
                    </a:lnTo>
                    <a:lnTo>
                      <a:pt x="901" y="398"/>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grpSp>
        <p:grpSp>
          <p:nvGrpSpPr>
            <p:cNvPr id="10270" name="Group 140"/>
            <p:cNvGrpSpPr/>
            <p:nvPr/>
          </p:nvGrpSpPr>
          <p:grpSpPr bwMode="auto">
            <a:xfrm>
              <a:off x="4032" y="4105"/>
              <a:ext cx="1479" cy="215"/>
              <a:chOff x="3452" y="4125"/>
              <a:chExt cx="1479" cy="215"/>
            </a:xfrm>
          </p:grpSpPr>
          <p:sp>
            <p:nvSpPr>
              <p:cNvPr id="10271" name="Freeform 141"/>
              <p:cNvSpPr/>
              <p:nvPr/>
            </p:nvSpPr>
            <p:spPr bwMode="auto">
              <a:xfrm>
                <a:off x="3592" y="4158"/>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2" y="8"/>
                    </a:lnTo>
                    <a:lnTo>
                      <a:pt x="27" y="4"/>
                    </a:lnTo>
                    <a:lnTo>
                      <a:pt x="21" y="0"/>
                    </a:lnTo>
                    <a:lnTo>
                      <a:pt x="14" y="0"/>
                    </a:lnTo>
                    <a:lnTo>
                      <a:pt x="9" y="1"/>
                    </a:lnTo>
                    <a:lnTo>
                      <a:pt x="4" y="6"/>
                    </a:lnTo>
                    <a:lnTo>
                      <a:pt x="0" y="12"/>
                    </a:lnTo>
                    <a:lnTo>
                      <a:pt x="0" y="19"/>
                    </a:lnTo>
                    <a:lnTo>
                      <a:pt x="3" y="24"/>
                    </a:lnTo>
                    <a:lnTo>
                      <a:pt x="7" y="29"/>
                    </a:lnTo>
                    <a:lnTo>
                      <a:pt x="13" y="32"/>
                    </a:lnTo>
                    <a:lnTo>
                      <a:pt x="20" y="32"/>
                    </a:lnTo>
                    <a:lnTo>
                      <a:pt x="26" y="30"/>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2" name="Freeform 142"/>
              <p:cNvSpPr/>
              <p:nvPr/>
            </p:nvSpPr>
            <p:spPr bwMode="auto">
              <a:xfrm>
                <a:off x="3668" y="4235"/>
                <a:ext cx="16" cy="16"/>
              </a:xfrm>
              <a:custGeom>
                <a:avLst/>
                <a:gdLst>
                  <a:gd name="T0" fmla="*/ 0 w 34"/>
                  <a:gd name="T1" fmla="*/ 1 h 32"/>
                  <a:gd name="T2" fmla="*/ 0 w 34"/>
                  <a:gd name="T3" fmla="*/ 1 h 32"/>
                  <a:gd name="T4" fmla="*/ 0 w 34"/>
                  <a:gd name="T5" fmla="*/ 1 h 32"/>
                  <a:gd name="T6" fmla="*/ 0 w 34"/>
                  <a:gd name="T7" fmla="*/ 1 h 32"/>
                  <a:gd name="T8" fmla="*/ 0 w 34"/>
                  <a:gd name="T9" fmla="*/ 0 h 32"/>
                  <a:gd name="T10" fmla="*/ 0 w 34"/>
                  <a:gd name="T11" fmla="*/ 0 h 32"/>
                  <a:gd name="T12" fmla="*/ 0 w 34"/>
                  <a:gd name="T13" fmla="*/ 1 h 32"/>
                  <a:gd name="T14" fmla="*/ 0 w 34"/>
                  <a:gd name="T15" fmla="*/ 1 h 32"/>
                  <a:gd name="T16" fmla="*/ 0 w 34"/>
                  <a:gd name="T17" fmla="*/ 1 h 32"/>
                  <a:gd name="T18" fmla="*/ 0 w 34"/>
                  <a:gd name="T19" fmla="*/ 1 h 32"/>
                  <a:gd name="T20" fmla="*/ 0 w 34"/>
                  <a:gd name="T21" fmla="*/ 1 h 32"/>
                  <a:gd name="T22" fmla="*/ 0 w 34"/>
                  <a:gd name="T23" fmla="*/ 1 h 32"/>
                  <a:gd name="T24" fmla="*/ 0 w 34"/>
                  <a:gd name="T25" fmla="*/ 1 h 32"/>
                  <a:gd name="T26" fmla="*/ 0 w 34"/>
                  <a:gd name="T27" fmla="*/ 1 h 32"/>
                  <a:gd name="T28" fmla="*/ 0 w 34"/>
                  <a:gd name="T29" fmla="*/ 1 h 32"/>
                  <a:gd name="T30" fmla="*/ 0 w 34"/>
                  <a:gd name="T31" fmla="*/ 1 h 32"/>
                  <a:gd name="T32" fmla="*/ 0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3"/>
                    </a:lnTo>
                    <a:lnTo>
                      <a:pt x="31" y="8"/>
                    </a:lnTo>
                    <a:lnTo>
                      <a:pt x="27" y="3"/>
                    </a:lnTo>
                    <a:lnTo>
                      <a:pt x="21" y="0"/>
                    </a:lnTo>
                    <a:lnTo>
                      <a:pt x="14" y="0"/>
                    </a:lnTo>
                    <a:lnTo>
                      <a:pt x="8" y="2"/>
                    </a:lnTo>
                    <a:lnTo>
                      <a:pt x="4" y="6"/>
                    </a:lnTo>
                    <a:lnTo>
                      <a:pt x="0" y="12"/>
                    </a:lnTo>
                    <a:lnTo>
                      <a:pt x="0" y="18"/>
                    </a:lnTo>
                    <a:lnTo>
                      <a:pt x="3" y="24"/>
                    </a:lnTo>
                    <a:lnTo>
                      <a:pt x="7" y="28"/>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3" name="Freeform 143"/>
              <p:cNvSpPr/>
              <p:nvPr/>
            </p:nvSpPr>
            <p:spPr bwMode="auto">
              <a:xfrm>
                <a:off x="3668" y="4194"/>
                <a:ext cx="16" cy="17"/>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1 h 32"/>
                  <a:gd name="T14" fmla="*/ 0 w 33"/>
                  <a:gd name="T15" fmla="*/ 1 h 32"/>
                  <a:gd name="T16" fmla="*/ 0 w 33"/>
                  <a:gd name="T17" fmla="*/ 1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19"/>
                    </a:moveTo>
                    <a:lnTo>
                      <a:pt x="33" y="13"/>
                    </a:lnTo>
                    <a:lnTo>
                      <a:pt x="30" y="7"/>
                    </a:lnTo>
                    <a:lnTo>
                      <a:pt x="26" y="2"/>
                    </a:lnTo>
                    <a:lnTo>
                      <a:pt x="20" y="0"/>
                    </a:lnTo>
                    <a:lnTo>
                      <a:pt x="13" y="0"/>
                    </a:lnTo>
                    <a:lnTo>
                      <a:pt x="7" y="1"/>
                    </a:lnTo>
                    <a:lnTo>
                      <a:pt x="3" y="6"/>
                    </a:lnTo>
                    <a:lnTo>
                      <a:pt x="0" y="11"/>
                    </a:lnTo>
                    <a:lnTo>
                      <a:pt x="0" y="18"/>
                    </a:lnTo>
                    <a:lnTo>
                      <a:pt x="1" y="24"/>
                    </a:lnTo>
                    <a:lnTo>
                      <a:pt x="6" y="29"/>
                    </a:lnTo>
                    <a:lnTo>
                      <a:pt x="12" y="32"/>
                    </a:lnTo>
                    <a:lnTo>
                      <a:pt x="19" y="32"/>
                    </a:lnTo>
                    <a:lnTo>
                      <a:pt x="25" y="30"/>
                    </a:lnTo>
                    <a:lnTo>
                      <a:pt x="29" y="25"/>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4" name="Freeform 144"/>
              <p:cNvSpPr/>
              <p:nvPr/>
            </p:nvSpPr>
            <p:spPr bwMode="auto">
              <a:xfrm>
                <a:off x="3671" y="4153"/>
                <a:ext cx="16" cy="17"/>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6" y="3"/>
                    </a:lnTo>
                    <a:lnTo>
                      <a:pt x="20" y="0"/>
                    </a:lnTo>
                    <a:lnTo>
                      <a:pt x="14" y="0"/>
                    </a:lnTo>
                    <a:lnTo>
                      <a:pt x="8" y="1"/>
                    </a:lnTo>
                    <a:lnTo>
                      <a:pt x="4" y="6"/>
                    </a:lnTo>
                    <a:lnTo>
                      <a:pt x="0" y="11"/>
                    </a:lnTo>
                    <a:lnTo>
                      <a:pt x="0" y="18"/>
                    </a:lnTo>
                    <a:lnTo>
                      <a:pt x="1" y="24"/>
                    </a:lnTo>
                    <a:lnTo>
                      <a:pt x="6" y="29"/>
                    </a:lnTo>
                    <a:lnTo>
                      <a:pt x="12" y="32"/>
                    </a:lnTo>
                    <a:lnTo>
                      <a:pt x="19" y="32"/>
                    </a:lnTo>
                    <a:lnTo>
                      <a:pt x="24" y="30"/>
                    </a:lnTo>
                    <a:lnTo>
                      <a:pt x="29" y="25"/>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5" name="Freeform 145"/>
              <p:cNvSpPr/>
              <p:nvPr/>
            </p:nvSpPr>
            <p:spPr bwMode="auto">
              <a:xfrm>
                <a:off x="3772" y="4256"/>
                <a:ext cx="17" cy="16"/>
              </a:xfrm>
              <a:custGeom>
                <a:avLst/>
                <a:gdLst>
                  <a:gd name="T0" fmla="*/ 1 w 33"/>
                  <a:gd name="T1" fmla="*/ 1 h 32"/>
                  <a:gd name="T2" fmla="*/ 1 w 33"/>
                  <a:gd name="T3" fmla="*/ 1 h 32"/>
                  <a:gd name="T4" fmla="*/ 1 w 33"/>
                  <a:gd name="T5" fmla="*/ 1 h 32"/>
                  <a:gd name="T6" fmla="*/ 1 w 33"/>
                  <a:gd name="T7" fmla="*/ 1 h 32"/>
                  <a:gd name="T8" fmla="*/ 1 w 33"/>
                  <a:gd name="T9" fmla="*/ 0 h 32"/>
                  <a:gd name="T10" fmla="*/ 1 w 33"/>
                  <a:gd name="T11" fmla="*/ 0 h 32"/>
                  <a:gd name="T12" fmla="*/ 1 w 33"/>
                  <a:gd name="T13" fmla="*/ 1 h 32"/>
                  <a:gd name="T14" fmla="*/ 1 w 33"/>
                  <a:gd name="T15" fmla="*/ 1 h 32"/>
                  <a:gd name="T16" fmla="*/ 0 w 33"/>
                  <a:gd name="T17" fmla="*/ 1 h 32"/>
                  <a:gd name="T18" fmla="*/ 0 w 33"/>
                  <a:gd name="T19" fmla="*/ 1 h 32"/>
                  <a:gd name="T20" fmla="*/ 1 w 33"/>
                  <a:gd name="T21" fmla="*/ 1 h 32"/>
                  <a:gd name="T22" fmla="*/ 1 w 33"/>
                  <a:gd name="T23" fmla="*/ 1 h 32"/>
                  <a:gd name="T24" fmla="*/ 1 w 33"/>
                  <a:gd name="T25" fmla="*/ 1 h 32"/>
                  <a:gd name="T26" fmla="*/ 1 w 33"/>
                  <a:gd name="T27" fmla="*/ 1 h 32"/>
                  <a:gd name="T28" fmla="*/ 1 w 33"/>
                  <a:gd name="T29" fmla="*/ 1 h 32"/>
                  <a:gd name="T30" fmla="*/ 1 w 33"/>
                  <a:gd name="T31" fmla="*/ 1 h 32"/>
                  <a:gd name="T32" fmla="*/ 1 w 33"/>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2">
                    <a:moveTo>
                      <a:pt x="33" y="20"/>
                    </a:moveTo>
                    <a:lnTo>
                      <a:pt x="33" y="14"/>
                    </a:lnTo>
                    <a:lnTo>
                      <a:pt x="31" y="8"/>
                    </a:lnTo>
                    <a:lnTo>
                      <a:pt x="26" y="4"/>
                    </a:lnTo>
                    <a:lnTo>
                      <a:pt x="20" y="0"/>
                    </a:lnTo>
                    <a:lnTo>
                      <a:pt x="14" y="0"/>
                    </a:lnTo>
                    <a:lnTo>
                      <a:pt x="8" y="1"/>
                    </a:lnTo>
                    <a:lnTo>
                      <a:pt x="3" y="6"/>
                    </a:lnTo>
                    <a:lnTo>
                      <a:pt x="0" y="12"/>
                    </a:lnTo>
                    <a:lnTo>
                      <a:pt x="0" y="19"/>
                    </a:lnTo>
                    <a:lnTo>
                      <a:pt x="2" y="24"/>
                    </a:lnTo>
                    <a:lnTo>
                      <a:pt x="7" y="29"/>
                    </a:lnTo>
                    <a:lnTo>
                      <a:pt x="12" y="32"/>
                    </a:lnTo>
                    <a:lnTo>
                      <a:pt x="19" y="32"/>
                    </a:lnTo>
                    <a:lnTo>
                      <a:pt x="25" y="30"/>
                    </a:lnTo>
                    <a:lnTo>
                      <a:pt x="30" y="26"/>
                    </a:ln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6" name="Freeform 146"/>
              <p:cNvSpPr/>
              <p:nvPr/>
            </p:nvSpPr>
            <p:spPr bwMode="auto">
              <a:xfrm>
                <a:off x="3768" y="4216"/>
                <a:ext cx="17" cy="16"/>
              </a:xfrm>
              <a:custGeom>
                <a:avLst/>
                <a:gdLst>
                  <a:gd name="T0" fmla="*/ 1 w 32"/>
                  <a:gd name="T1" fmla="*/ 0 h 33"/>
                  <a:gd name="T2" fmla="*/ 1 w 32"/>
                  <a:gd name="T3" fmla="*/ 0 h 33"/>
                  <a:gd name="T4" fmla="*/ 1 w 32"/>
                  <a:gd name="T5" fmla="*/ 0 h 33"/>
                  <a:gd name="T6" fmla="*/ 1 w 32"/>
                  <a:gd name="T7" fmla="*/ 0 h 33"/>
                  <a:gd name="T8" fmla="*/ 1 w 32"/>
                  <a:gd name="T9" fmla="*/ 0 h 33"/>
                  <a:gd name="T10" fmla="*/ 1 w 32"/>
                  <a:gd name="T11" fmla="*/ 0 h 33"/>
                  <a:gd name="T12" fmla="*/ 1 w 32"/>
                  <a:gd name="T13" fmla="*/ 0 h 33"/>
                  <a:gd name="T14" fmla="*/ 1 w 32"/>
                  <a:gd name="T15" fmla="*/ 0 h 33"/>
                  <a:gd name="T16" fmla="*/ 0 w 32"/>
                  <a:gd name="T17" fmla="*/ 0 h 33"/>
                  <a:gd name="T18" fmla="*/ 0 w 32"/>
                  <a:gd name="T19" fmla="*/ 0 h 33"/>
                  <a:gd name="T20" fmla="*/ 1 w 32"/>
                  <a:gd name="T21" fmla="*/ 0 h 33"/>
                  <a:gd name="T22" fmla="*/ 1 w 32"/>
                  <a:gd name="T23" fmla="*/ 0 h 33"/>
                  <a:gd name="T24" fmla="*/ 1 w 32"/>
                  <a:gd name="T25" fmla="*/ 0 h 33"/>
                  <a:gd name="T26" fmla="*/ 1 w 32"/>
                  <a:gd name="T27" fmla="*/ 0 h 33"/>
                  <a:gd name="T28" fmla="*/ 1 w 32"/>
                  <a:gd name="T29" fmla="*/ 0 h 33"/>
                  <a:gd name="T30" fmla="*/ 1 w 32"/>
                  <a:gd name="T31" fmla="*/ 0 h 33"/>
                  <a:gd name="T32" fmla="*/ 1 w 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1" y="9"/>
                    </a:lnTo>
                    <a:lnTo>
                      <a:pt x="26" y="4"/>
                    </a:lnTo>
                    <a:lnTo>
                      <a:pt x="21" y="0"/>
                    </a:lnTo>
                    <a:lnTo>
                      <a:pt x="14" y="0"/>
                    </a:lnTo>
                    <a:lnTo>
                      <a:pt x="8" y="3"/>
                    </a:lnTo>
                    <a:lnTo>
                      <a:pt x="3" y="7"/>
                    </a:lnTo>
                    <a:lnTo>
                      <a:pt x="0" y="13"/>
                    </a:lnTo>
                    <a:lnTo>
                      <a:pt x="0" y="20"/>
                    </a:lnTo>
                    <a:lnTo>
                      <a:pt x="2" y="26"/>
                    </a:lnTo>
                    <a:lnTo>
                      <a:pt x="7" y="30"/>
                    </a:lnTo>
                    <a:lnTo>
                      <a:pt x="13" y="33"/>
                    </a:lnTo>
                    <a:lnTo>
                      <a:pt x="18" y="33"/>
                    </a:lnTo>
                    <a:lnTo>
                      <a:pt x="24" y="32"/>
                    </a:lnTo>
                    <a:lnTo>
                      <a:pt x="29"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7" name="Freeform 147"/>
              <p:cNvSpPr/>
              <p:nvPr/>
            </p:nvSpPr>
            <p:spPr bwMode="auto">
              <a:xfrm>
                <a:off x="3774" y="4175"/>
                <a:ext cx="16" cy="17"/>
              </a:xfrm>
              <a:custGeom>
                <a:avLst/>
                <a:gdLst>
                  <a:gd name="T0" fmla="*/ 0 w 33"/>
                  <a:gd name="T1" fmla="*/ 1 h 33"/>
                  <a:gd name="T2" fmla="*/ 0 w 33"/>
                  <a:gd name="T3" fmla="*/ 1 h 33"/>
                  <a:gd name="T4" fmla="*/ 0 w 33"/>
                  <a:gd name="T5" fmla="*/ 1 h 33"/>
                  <a:gd name="T6" fmla="*/ 0 w 33"/>
                  <a:gd name="T7" fmla="*/ 1 h 33"/>
                  <a:gd name="T8" fmla="*/ 0 w 33"/>
                  <a:gd name="T9" fmla="*/ 0 h 33"/>
                  <a:gd name="T10" fmla="*/ 0 w 33"/>
                  <a:gd name="T11" fmla="*/ 0 h 33"/>
                  <a:gd name="T12" fmla="*/ 0 w 33"/>
                  <a:gd name="T13" fmla="*/ 1 h 33"/>
                  <a:gd name="T14" fmla="*/ 0 w 33"/>
                  <a:gd name="T15" fmla="*/ 1 h 33"/>
                  <a:gd name="T16" fmla="*/ 0 w 33"/>
                  <a:gd name="T17" fmla="*/ 1 h 33"/>
                  <a:gd name="T18" fmla="*/ 0 w 33"/>
                  <a:gd name="T19" fmla="*/ 1 h 33"/>
                  <a:gd name="T20" fmla="*/ 0 w 33"/>
                  <a:gd name="T21" fmla="*/ 1 h 33"/>
                  <a:gd name="T22" fmla="*/ 0 w 33"/>
                  <a:gd name="T23" fmla="*/ 1 h 33"/>
                  <a:gd name="T24" fmla="*/ 0 w 33"/>
                  <a:gd name="T25" fmla="*/ 1 h 33"/>
                  <a:gd name="T26" fmla="*/ 0 w 33"/>
                  <a:gd name="T27" fmla="*/ 1 h 33"/>
                  <a:gd name="T28" fmla="*/ 0 w 33"/>
                  <a:gd name="T29" fmla="*/ 1 h 33"/>
                  <a:gd name="T30" fmla="*/ 0 w 33"/>
                  <a:gd name="T31" fmla="*/ 1 h 33"/>
                  <a:gd name="T32" fmla="*/ 0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33" y="21"/>
                    </a:moveTo>
                    <a:lnTo>
                      <a:pt x="33" y="14"/>
                    </a:lnTo>
                    <a:lnTo>
                      <a:pt x="30" y="8"/>
                    </a:lnTo>
                    <a:lnTo>
                      <a:pt x="27" y="3"/>
                    </a:lnTo>
                    <a:lnTo>
                      <a:pt x="21" y="0"/>
                    </a:lnTo>
                    <a:lnTo>
                      <a:pt x="14" y="0"/>
                    </a:lnTo>
                    <a:lnTo>
                      <a:pt x="8" y="2"/>
                    </a:lnTo>
                    <a:lnTo>
                      <a:pt x="4" y="7"/>
                    </a:lnTo>
                    <a:lnTo>
                      <a:pt x="0" y="12"/>
                    </a:lnTo>
                    <a:lnTo>
                      <a:pt x="0" y="19"/>
                    </a:lnTo>
                    <a:lnTo>
                      <a:pt x="3" y="25"/>
                    </a:lnTo>
                    <a:lnTo>
                      <a:pt x="6" y="30"/>
                    </a:lnTo>
                    <a:lnTo>
                      <a:pt x="12" y="33"/>
                    </a:lnTo>
                    <a:lnTo>
                      <a:pt x="19" y="33"/>
                    </a:lnTo>
                    <a:lnTo>
                      <a:pt x="25" y="31"/>
                    </a:lnTo>
                    <a:lnTo>
                      <a:pt x="29" y="26"/>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8" name="Freeform 148"/>
              <p:cNvSpPr/>
              <p:nvPr/>
            </p:nvSpPr>
            <p:spPr bwMode="auto">
              <a:xfrm>
                <a:off x="3789" y="4136"/>
                <a:ext cx="16" cy="17"/>
              </a:xfrm>
              <a:custGeom>
                <a:avLst/>
                <a:gdLst>
                  <a:gd name="T0" fmla="*/ 1 w 32"/>
                  <a:gd name="T1" fmla="*/ 1 h 34"/>
                  <a:gd name="T2" fmla="*/ 1 w 32"/>
                  <a:gd name="T3" fmla="*/ 1 h 34"/>
                  <a:gd name="T4" fmla="*/ 1 w 32"/>
                  <a:gd name="T5" fmla="*/ 1 h 34"/>
                  <a:gd name="T6" fmla="*/ 1 w 32"/>
                  <a:gd name="T7" fmla="*/ 1 h 34"/>
                  <a:gd name="T8" fmla="*/ 1 w 32"/>
                  <a:gd name="T9" fmla="*/ 0 h 34"/>
                  <a:gd name="T10" fmla="*/ 1 w 32"/>
                  <a:gd name="T11" fmla="*/ 0 h 34"/>
                  <a:gd name="T12" fmla="*/ 1 w 32"/>
                  <a:gd name="T13" fmla="*/ 1 h 34"/>
                  <a:gd name="T14" fmla="*/ 1 w 32"/>
                  <a:gd name="T15" fmla="*/ 1 h 34"/>
                  <a:gd name="T16" fmla="*/ 0 w 32"/>
                  <a:gd name="T17" fmla="*/ 1 h 34"/>
                  <a:gd name="T18" fmla="*/ 0 w 32"/>
                  <a:gd name="T19" fmla="*/ 1 h 34"/>
                  <a:gd name="T20" fmla="*/ 1 w 32"/>
                  <a:gd name="T21" fmla="*/ 1 h 34"/>
                  <a:gd name="T22" fmla="*/ 1 w 32"/>
                  <a:gd name="T23" fmla="*/ 1 h 34"/>
                  <a:gd name="T24" fmla="*/ 1 w 32"/>
                  <a:gd name="T25" fmla="*/ 1 h 34"/>
                  <a:gd name="T26" fmla="*/ 1 w 32"/>
                  <a:gd name="T27" fmla="*/ 1 h 34"/>
                  <a:gd name="T28" fmla="*/ 1 w 32"/>
                  <a:gd name="T29" fmla="*/ 1 h 34"/>
                  <a:gd name="T30" fmla="*/ 1 w 32"/>
                  <a:gd name="T31" fmla="*/ 1 h 34"/>
                  <a:gd name="T32" fmla="*/ 1 w 3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4">
                    <a:moveTo>
                      <a:pt x="32" y="21"/>
                    </a:moveTo>
                    <a:lnTo>
                      <a:pt x="32" y="14"/>
                    </a:lnTo>
                    <a:lnTo>
                      <a:pt x="31" y="8"/>
                    </a:lnTo>
                    <a:lnTo>
                      <a:pt x="27" y="4"/>
                    </a:lnTo>
                    <a:lnTo>
                      <a:pt x="21" y="0"/>
                    </a:lnTo>
                    <a:lnTo>
                      <a:pt x="14" y="0"/>
                    </a:lnTo>
                    <a:lnTo>
                      <a:pt x="8" y="3"/>
                    </a:lnTo>
                    <a:lnTo>
                      <a:pt x="4" y="7"/>
                    </a:lnTo>
                    <a:lnTo>
                      <a:pt x="0" y="13"/>
                    </a:lnTo>
                    <a:lnTo>
                      <a:pt x="0" y="20"/>
                    </a:lnTo>
                    <a:lnTo>
                      <a:pt x="2" y="26"/>
                    </a:lnTo>
                    <a:lnTo>
                      <a:pt x="7" y="30"/>
                    </a:lnTo>
                    <a:lnTo>
                      <a:pt x="13" y="34"/>
                    </a:lnTo>
                    <a:lnTo>
                      <a:pt x="20" y="34"/>
                    </a:lnTo>
                    <a:lnTo>
                      <a:pt x="25" y="32"/>
                    </a:lnTo>
                    <a:lnTo>
                      <a:pt x="30" y="27"/>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79" name="Freeform 149"/>
              <p:cNvSpPr/>
              <p:nvPr/>
            </p:nvSpPr>
            <p:spPr bwMode="auto">
              <a:xfrm>
                <a:off x="3842" y="4235"/>
                <a:ext cx="17" cy="16"/>
              </a:xfrm>
              <a:custGeom>
                <a:avLst/>
                <a:gdLst>
                  <a:gd name="T0" fmla="*/ 1 w 34"/>
                  <a:gd name="T1" fmla="*/ 1 h 32"/>
                  <a:gd name="T2" fmla="*/ 1 w 34"/>
                  <a:gd name="T3" fmla="*/ 1 h 32"/>
                  <a:gd name="T4" fmla="*/ 1 w 34"/>
                  <a:gd name="T5" fmla="*/ 1 h 32"/>
                  <a:gd name="T6" fmla="*/ 1 w 34"/>
                  <a:gd name="T7" fmla="*/ 1 h 32"/>
                  <a:gd name="T8" fmla="*/ 1 w 34"/>
                  <a:gd name="T9" fmla="*/ 0 h 32"/>
                  <a:gd name="T10" fmla="*/ 1 w 34"/>
                  <a:gd name="T11" fmla="*/ 0 h 32"/>
                  <a:gd name="T12" fmla="*/ 1 w 34"/>
                  <a:gd name="T13" fmla="*/ 1 h 32"/>
                  <a:gd name="T14" fmla="*/ 1 w 34"/>
                  <a:gd name="T15" fmla="*/ 1 h 32"/>
                  <a:gd name="T16" fmla="*/ 0 w 34"/>
                  <a:gd name="T17" fmla="*/ 1 h 32"/>
                  <a:gd name="T18" fmla="*/ 0 w 34"/>
                  <a:gd name="T19" fmla="*/ 1 h 32"/>
                  <a:gd name="T20" fmla="*/ 1 w 34"/>
                  <a:gd name="T21" fmla="*/ 1 h 32"/>
                  <a:gd name="T22" fmla="*/ 1 w 34"/>
                  <a:gd name="T23" fmla="*/ 1 h 32"/>
                  <a:gd name="T24" fmla="*/ 1 w 34"/>
                  <a:gd name="T25" fmla="*/ 1 h 32"/>
                  <a:gd name="T26" fmla="*/ 1 w 34"/>
                  <a:gd name="T27" fmla="*/ 1 h 32"/>
                  <a:gd name="T28" fmla="*/ 1 w 34"/>
                  <a:gd name="T29" fmla="*/ 1 h 32"/>
                  <a:gd name="T30" fmla="*/ 1 w 34"/>
                  <a:gd name="T31" fmla="*/ 1 h 32"/>
                  <a:gd name="T32" fmla="*/ 1 w 34"/>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2">
                    <a:moveTo>
                      <a:pt x="34" y="20"/>
                    </a:moveTo>
                    <a:lnTo>
                      <a:pt x="34" y="14"/>
                    </a:lnTo>
                    <a:lnTo>
                      <a:pt x="31" y="8"/>
                    </a:lnTo>
                    <a:lnTo>
                      <a:pt x="27" y="3"/>
                    </a:lnTo>
                    <a:lnTo>
                      <a:pt x="21" y="0"/>
                    </a:lnTo>
                    <a:lnTo>
                      <a:pt x="14" y="0"/>
                    </a:lnTo>
                    <a:lnTo>
                      <a:pt x="8" y="2"/>
                    </a:lnTo>
                    <a:lnTo>
                      <a:pt x="4" y="7"/>
                    </a:lnTo>
                    <a:lnTo>
                      <a:pt x="0" y="12"/>
                    </a:lnTo>
                    <a:lnTo>
                      <a:pt x="0" y="18"/>
                    </a:lnTo>
                    <a:lnTo>
                      <a:pt x="3" y="24"/>
                    </a:lnTo>
                    <a:lnTo>
                      <a:pt x="7" y="29"/>
                    </a:lnTo>
                    <a:lnTo>
                      <a:pt x="13" y="32"/>
                    </a:lnTo>
                    <a:lnTo>
                      <a:pt x="20" y="32"/>
                    </a:lnTo>
                    <a:lnTo>
                      <a:pt x="26" y="31"/>
                    </a:lnTo>
                    <a:lnTo>
                      <a:pt x="30" y="26"/>
                    </a:lnTo>
                    <a:lnTo>
                      <a:pt x="3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0" name="Freeform 150"/>
              <p:cNvSpPr/>
              <p:nvPr/>
            </p:nvSpPr>
            <p:spPr bwMode="auto">
              <a:xfrm>
                <a:off x="3857" y="4201"/>
                <a:ext cx="16" cy="16"/>
              </a:xfrm>
              <a:custGeom>
                <a:avLst/>
                <a:gdLst>
                  <a:gd name="T0" fmla="*/ 1 w 32"/>
                  <a:gd name="T1" fmla="*/ 1 h 32"/>
                  <a:gd name="T2" fmla="*/ 1 w 32"/>
                  <a:gd name="T3" fmla="*/ 1 h 32"/>
                  <a:gd name="T4" fmla="*/ 1 w 32"/>
                  <a:gd name="T5" fmla="*/ 1 h 32"/>
                  <a:gd name="T6" fmla="*/ 1 w 32"/>
                  <a:gd name="T7" fmla="*/ 1 h 32"/>
                  <a:gd name="T8" fmla="*/ 1 w 32"/>
                  <a:gd name="T9" fmla="*/ 0 h 32"/>
                  <a:gd name="T10" fmla="*/ 1 w 32"/>
                  <a:gd name="T11" fmla="*/ 0 h 32"/>
                  <a:gd name="T12" fmla="*/ 1 w 32"/>
                  <a:gd name="T13" fmla="*/ 1 h 32"/>
                  <a:gd name="T14" fmla="*/ 1 w 32"/>
                  <a:gd name="T15" fmla="*/ 1 h 32"/>
                  <a:gd name="T16" fmla="*/ 0 w 32"/>
                  <a:gd name="T17" fmla="*/ 1 h 32"/>
                  <a:gd name="T18" fmla="*/ 0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32" y="20"/>
                    </a:moveTo>
                    <a:lnTo>
                      <a:pt x="32" y="14"/>
                    </a:lnTo>
                    <a:lnTo>
                      <a:pt x="30" y="8"/>
                    </a:lnTo>
                    <a:lnTo>
                      <a:pt x="27" y="3"/>
                    </a:lnTo>
                    <a:lnTo>
                      <a:pt x="21" y="0"/>
                    </a:lnTo>
                    <a:lnTo>
                      <a:pt x="14" y="0"/>
                    </a:lnTo>
                    <a:lnTo>
                      <a:pt x="8" y="2"/>
                    </a:lnTo>
                    <a:lnTo>
                      <a:pt x="4" y="7"/>
                    </a:lnTo>
                    <a:lnTo>
                      <a:pt x="0" y="12"/>
                    </a:lnTo>
                    <a:lnTo>
                      <a:pt x="0" y="18"/>
                    </a:lnTo>
                    <a:lnTo>
                      <a:pt x="2" y="24"/>
                    </a:lnTo>
                    <a:lnTo>
                      <a:pt x="6" y="28"/>
                    </a:lnTo>
                    <a:lnTo>
                      <a:pt x="12" y="32"/>
                    </a:lnTo>
                    <a:lnTo>
                      <a:pt x="18" y="32"/>
                    </a:lnTo>
                    <a:lnTo>
                      <a:pt x="24" y="31"/>
                    </a:lnTo>
                    <a:lnTo>
                      <a:pt x="29" y="26"/>
                    </a:ln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1" name="Freeform 151"/>
              <p:cNvSpPr/>
              <p:nvPr/>
            </p:nvSpPr>
            <p:spPr bwMode="auto">
              <a:xfrm>
                <a:off x="3861" y="4164"/>
                <a:ext cx="16" cy="17"/>
              </a:xfrm>
              <a:custGeom>
                <a:avLst/>
                <a:gdLst>
                  <a:gd name="T0" fmla="*/ 1 w 32"/>
                  <a:gd name="T1" fmla="*/ 1 h 33"/>
                  <a:gd name="T2" fmla="*/ 1 w 32"/>
                  <a:gd name="T3" fmla="*/ 1 h 33"/>
                  <a:gd name="T4" fmla="*/ 1 w 32"/>
                  <a:gd name="T5" fmla="*/ 1 h 33"/>
                  <a:gd name="T6" fmla="*/ 1 w 32"/>
                  <a:gd name="T7" fmla="*/ 1 h 33"/>
                  <a:gd name="T8" fmla="*/ 1 w 32"/>
                  <a:gd name="T9" fmla="*/ 0 h 33"/>
                  <a:gd name="T10" fmla="*/ 1 w 32"/>
                  <a:gd name="T11" fmla="*/ 0 h 33"/>
                  <a:gd name="T12" fmla="*/ 1 w 32"/>
                  <a:gd name="T13" fmla="*/ 1 h 33"/>
                  <a:gd name="T14" fmla="*/ 1 w 32"/>
                  <a:gd name="T15" fmla="*/ 1 h 33"/>
                  <a:gd name="T16" fmla="*/ 0 w 32"/>
                  <a:gd name="T17" fmla="*/ 1 h 33"/>
                  <a:gd name="T18" fmla="*/ 0 w 32"/>
                  <a:gd name="T19" fmla="*/ 1 h 33"/>
                  <a:gd name="T20" fmla="*/ 1 w 32"/>
                  <a:gd name="T21" fmla="*/ 1 h 33"/>
                  <a:gd name="T22" fmla="*/ 1 w 32"/>
                  <a:gd name="T23" fmla="*/ 1 h 33"/>
                  <a:gd name="T24" fmla="*/ 1 w 32"/>
                  <a:gd name="T25" fmla="*/ 1 h 33"/>
                  <a:gd name="T26" fmla="*/ 1 w 32"/>
                  <a:gd name="T27" fmla="*/ 1 h 33"/>
                  <a:gd name="T28" fmla="*/ 1 w 32"/>
                  <a:gd name="T29" fmla="*/ 1 h 33"/>
                  <a:gd name="T30" fmla="*/ 1 w 32"/>
                  <a:gd name="T31" fmla="*/ 1 h 33"/>
                  <a:gd name="T32" fmla="*/ 1 w 3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3">
                    <a:moveTo>
                      <a:pt x="32" y="21"/>
                    </a:moveTo>
                    <a:lnTo>
                      <a:pt x="32" y="14"/>
                    </a:lnTo>
                    <a:lnTo>
                      <a:pt x="30" y="8"/>
                    </a:lnTo>
                    <a:lnTo>
                      <a:pt x="27" y="3"/>
                    </a:lnTo>
                    <a:lnTo>
                      <a:pt x="21" y="0"/>
                    </a:lnTo>
                    <a:lnTo>
                      <a:pt x="14" y="0"/>
                    </a:lnTo>
                    <a:lnTo>
                      <a:pt x="8" y="2"/>
                    </a:lnTo>
                    <a:lnTo>
                      <a:pt x="4" y="7"/>
                    </a:lnTo>
                    <a:lnTo>
                      <a:pt x="0" y="13"/>
                    </a:lnTo>
                    <a:lnTo>
                      <a:pt x="0" y="19"/>
                    </a:lnTo>
                    <a:lnTo>
                      <a:pt x="2" y="25"/>
                    </a:lnTo>
                    <a:lnTo>
                      <a:pt x="6" y="30"/>
                    </a:lnTo>
                    <a:lnTo>
                      <a:pt x="12" y="33"/>
                    </a:lnTo>
                    <a:lnTo>
                      <a:pt x="19" y="33"/>
                    </a:lnTo>
                    <a:lnTo>
                      <a:pt x="24" y="31"/>
                    </a:lnTo>
                    <a:lnTo>
                      <a:pt x="29" y="26"/>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2" name="Freeform 152"/>
              <p:cNvSpPr/>
              <p:nvPr/>
            </p:nvSpPr>
            <p:spPr bwMode="auto">
              <a:xfrm>
                <a:off x="4066" y="4265"/>
                <a:ext cx="40" cy="40"/>
              </a:xfrm>
              <a:custGeom>
                <a:avLst/>
                <a:gdLst>
                  <a:gd name="T0" fmla="*/ 1 w 80"/>
                  <a:gd name="T1" fmla="*/ 0 h 80"/>
                  <a:gd name="T2" fmla="*/ 1 w 80"/>
                  <a:gd name="T3" fmla="*/ 0 h 80"/>
                  <a:gd name="T4" fmla="*/ 1 w 80"/>
                  <a:gd name="T5" fmla="*/ 1 h 80"/>
                  <a:gd name="T6" fmla="*/ 1 w 80"/>
                  <a:gd name="T7" fmla="*/ 1 h 80"/>
                  <a:gd name="T8" fmla="*/ 1 w 80"/>
                  <a:gd name="T9" fmla="*/ 1 h 80"/>
                  <a:gd name="T10" fmla="*/ 1 w 80"/>
                  <a:gd name="T11" fmla="*/ 1 h 80"/>
                  <a:gd name="T12" fmla="*/ 1 w 80"/>
                  <a:gd name="T13" fmla="*/ 1 h 80"/>
                  <a:gd name="T14" fmla="*/ 1 w 80"/>
                  <a:gd name="T15" fmla="*/ 1 h 80"/>
                  <a:gd name="T16" fmla="*/ 0 w 80"/>
                  <a:gd name="T17" fmla="*/ 1 h 80"/>
                  <a:gd name="T18" fmla="*/ 0 w 80"/>
                  <a:gd name="T19" fmla="*/ 1 h 80"/>
                  <a:gd name="T20" fmla="*/ 0 w 80"/>
                  <a:gd name="T21" fmla="*/ 1 h 80"/>
                  <a:gd name="T22" fmla="*/ 1 w 80"/>
                  <a:gd name="T23" fmla="*/ 1 h 80"/>
                  <a:gd name="T24" fmla="*/ 1 w 80"/>
                  <a:gd name="T25" fmla="*/ 1 h 80"/>
                  <a:gd name="T26" fmla="*/ 1 w 80"/>
                  <a:gd name="T27" fmla="*/ 1 h 80"/>
                  <a:gd name="T28" fmla="*/ 1 w 80"/>
                  <a:gd name="T29" fmla="*/ 1 h 80"/>
                  <a:gd name="T30" fmla="*/ 1 w 80"/>
                  <a:gd name="T31" fmla="*/ 1 h 80"/>
                  <a:gd name="T32" fmla="*/ 1 w 80"/>
                  <a:gd name="T33" fmla="*/ 1 h 80"/>
                  <a:gd name="T34" fmla="*/ 1 w 80"/>
                  <a:gd name="T35" fmla="*/ 1 h 80"/>
                  <a:gd name="T36" fmla="*/ 1 w 80"/>
                  <a:gd name="T37" fmla="*/ 1 h 80"/>
                  <a:gd name="T38" fmla="*/ 1 w 80"/>
                  <a:gd name="T39" fmla="*/ 1 h 80"/>
                  <a:gd name="T40" fmla="*/ 1 w 80"/>
                  <a:gd name="T41" fmla="*/ 1 h 80"/>
                  <a:gd name="T42" fmla="*/ 1 w 80"/>
                  <a:gd name="T43" fmla="*/ 1 h 80"/>
                  <a:gd name="T44" fmla="*/ 1 w 80"/>
                  <a:gd name="T45" fmla="*/ 1 h 80"/>
                  <a:gd name="T46" fmla="*/ 1 w 80"/>
                  <a:gd name="T47" fmla="*/ 1 h 80"/>
                  <a:gd name="T48" fmla="*/ 1 w 80"/>
                  <a:gd name="T49" fmla="*/ 1 h 80"/>
                  <a:gd name="T50" fmla="*/ 1 w 80"/>
                  <a:gd name="T51" fmla="*/ 1 h 80"/>
                  <a:gd name="T52" fmla="*/ 1 w 80"/>
                  <a:gd name="T53" fmla="*/ 1 h 80"/>
                  <a:gd name="T54" fmla="*/ 1 w 80"/>
                  <a:gd name="T55" fmla="*/ 1 h 80"/>
                  <a:gd name="T56" fmla="*/ 1 w 80"/>
                  <a:gd name="T57" fmla="*/ 1 h 80"/>
                  <a:gd name="T58" fmla="*/ 1 w 80"/>
                  <a:gd name="T59" fmla="*/ 1 h 80"/>
                  <a:gd name="T60" fmla="*/ 1 w 80"/>
                  <a:gd name="T61" fmla="*/ 1 h 80"/>
                  <a:gd name="T62" fmla="*/ 1 w 80"/>
                  <a:gd name="T63" fmla="*/ 1 h 80"/>
                  <a:gd name="T64" fmla="*/ 1 w 80"/>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80">
                    <a:moveTo>
                      <a:pt x="46" y="0"/>
                    </a:moveTo>
                    <a:lnTo>
                      <a:pt x="38" y="0"/>
                    </a:lnTo>
                    <a:lnTo>
                      <a:pt x="30" y="2"/>
                    </a:lnTo>
                    <a:lnTo>
                      <a:pt x="23" y="4"/>
                    </a:lnTo>
                    <a:lnTo>
                      <a:pt x="16" y="7"/>
                    </a:lnTo>
                    <a:lnTo>
                      <a:pt x="11" y="12"/>
                    </a:lnTo>
                    <a:lnTo>
                      <a:pt x="6" y="19"/>
                    </a:lnTo>
                    <a:lnTo>
                      <a:pt x="3" y="26"/>
                    </a:lnTo>
                    <a:lnTo>
                      <a:pt x="0" y="33"/>
                    </a:lnTo>
                    <a:lnTo>
                      <a:pt x="0" y="41"/>
                    </a:lnTo>
                    <a:lnTo>
                      <a:pt x="0" y="49"/>
                    </a:lnTo>
                    <a:lnTo>
                      <a:pt x="4" y="56"/>
                    </a:lnTo>
                    <a:lnTo>
                      <a:pt x="7" y="63"/>
                    </a:lnTo>
                    <a:lnTo>
                      <a:pt x="12" y="69"/>
                    </a:lnTo>
                    <a:lnTo>
                      <a:pt x="18" y="74"/>
                    </a:lnTo>
                    <a:lnTo>
                      <a:pt x="24" y="78"/>
                    </a:lnTo>
                    <a:lnTo>
                      <a:pt x="32" y="80"/>
                    </a:lnTo>
                    <a:lnTo>
                      <a:pt x="41" y="80"/>
                    </a:lnTo>
                    <a:lnTo>
                      <a:pt x="49" y="79"/>
                    </a:lnTo>
                    <a:lnTo>
                      <a:pt x="56" y="77"/>
                    </a:lnTo>
                    <a:lnTo>
                      <a:pt x="62" y="73"/>
                    </a:lnTo>
                    <a:lnTo>
                      <a:pt x="68" y="67"/>
                    </a:lnTo>
                    <a:lnTo>
                      <a:pt x="73" y="62"/>
                    </a:lnTo>
                    <a:lnTo>
                      <a:pt x="76" y="55"/>
                    </a:lnTo>
                    <a:lnTo>
                      <a:pt x="79" y="47"/>
                    </a:lnTo>
                    <a:lnTo>
                      <a:pt x="80" y="39"/>
                    </a:lnTo>
                    <a:lnTo>
                      <a:pt x="79" y="30"/>
                    </a:lnTo>
                    <a:lnTo>
                      <a:pt x="76" y="24"/>
                    </a:lnTo>
                    <a:lnTo>
                      <a:pt x="73" y="17"/>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3" name="Freeform 153"/>
              <p:cNvSpPr/>
              <p:nvPr/>
            </p:nvSpPr>
            <p:spPr bwMode="auto">
              <a:xfrm>
                <a:off x="4136" y="4223"/>
                <a:ext cx="40" cy="39"/>
              </a:xfrm>
              <a:custGeom>
                <a:avLst/>
                <a:gdLst>
                  <a:gd name="T0" fmla="*/ 1 w 79"/>
                  <a:gd name="T1" fmla="*/ 0 h 80"/>
                  <a:gd name="T2" fmla="*/ 1 w 79"/>
                  <a:gd name="T3" fmla="*/ 0 h 80"/>
                  <a:gd name="T4" fmla="*/ 1 w 79"/>
                  <a:gd name="T5" fmla="*/ 0 h 80"/>
                  <a:gd name="T6" fmla="*/ 1 w 79"/>
                  <a:gd name="T7" fmla="*/ 0 h 80"/>
                  <a:gd name="T8" fmla="*/ 1 w 79"/>
                  <a:gd name="T9" fmla="*/ 0 h 80"/>
                  <a:gd name="T10" fmla="*/ 1 w 79"/>
                  <a:gd name="T11" fmla="*/ 0 h 80"/>
                  <a:gd name="T12" fmla="*/ 1 w 79"/>
                  <a:gd name="T13" fmla="*/ 0 h 80"/>
                  <a:gd name="T14" fmla="*/ 1 w 79"/>
                  <a:gd name="T15" fmla="*/ 0 h 80"/>
                  <a:gd name="T16" fmla="*/ 0 w 79"/>
                  <a:gd name="T17" fmla="*/ 0 h 80"/>
                  <a:gd name="T18" fmla="*/ 0 w 79"/>
                  <a:gd name="T19" fmla="*/ 0 h 80"/>
                  <a:gd name="T20" fmla="*/ 1 w 79"/>
                  <a:gd name="T21" fmla="*/ 0 h 80"/>
                  <a:gd name="T22" fmla="*/ 1 w 79"/>
                  <a:gd name="T23" fmla="*/ 0 h 80"/>
                  <a:gd name="T24" fmla="*/ 1 w 79"/>
                  <a:gd name="T25" fmla="*/ 0 h 80"/>
                  <a:gd name="T26" fmla="*/ 1 w 79"/>
                  <a:gd name="T27" fmla="*/ 0 h 80"/>
                  <a:gd name="T28" fmla="*/ 1 w 79"/>
                  <a:gd name="T29" fmla="*/ 0 h 80"/>
                  <a:gd name="T30" fmla="*/ 1 w 79"/>
                  <a:gd name="T31" fmla="*/ 0 h 80"/>
                  <a:gd name="T32" fmla="*/ 1 w 79"/>
                  <a:gd name="T33" fmla="*/ 0 h 80"/>
                  <a:gd name="T34" fmla="*/ 1 w 79"/>
                  <a:gd name="T35" fmla="*/ 0 h 80"/>
                  <a:gd name="T36" fmla="*/ 1 w 79"/>
                  <a:gd name="T37" fmla="*/ 0 h 80"/>
                  <a:gd name="T38" fmla="*/ 1 w 79"/>
                  <a:gd name="T39" fmla="*/ 0 h 80"/>
                  <a:gd name="T40" fmla="*/ 1 w 79"/>
                  <a:gd name="T41" fmla="*/ 0 h 80"/>
                  <a:gd name="T42" fmla="*/ 1 w 79"/>
                  <a:gd name="T43" fmla="*/ 0 h 80"/>
                  <a:gd name="T44" fmla="*/ 1 w 79"/>
                  <a:gd name="T45" fmla="*/ 0 h 80"/>
                  <a:gd name="T46" fmla="*/ 1 w 79"/>
                  <a:gd name="T47" fmla="*/ 0 h 80"/>
                  <a:gd name="T48" fmla="*/ 1 w 79"/>
                  <a:gd name="T49" fmla="*/ 0 h 80"/>
                  <a:gd name="T50" fmla="*/ 1 w 79"/>
                  <a:gd name="T51" fmla="*/ 0 h 80"/>
                  <a:gd name="T52" fmla="*/ 1 w 79"/>
                  <a:gd name="T53" fmla="*/ 0 h 80"/>
                  <a:gd name="T54" fmla="*/ 1 w 79"/>
                  <a:gd name="T55" fmla="*/ 0 h 80"/>
                  <a:gd name="T56" fmla="*/ 1 w 79"/>
                  <a:gd name="T57" fmla="*/ 0 h 80"/>
                  <a:gd name="T58" fmla="*/ 1 w 79"/>
                  <a:gd name="T59" fmla="*/ 0 h 80"/>
                  <a:gd name="T60" fmla="*/ 1 w 79"/>
                  <a:gd name="T61" fmla="*/ 0 h 80"/>
                  <a:gd name="T62" fmla="*/ 1 w 79"/>
                  <a:gd name="T63" fmla="*/ 0 h 80"/>
                  <a:gd name="T64" fmla="*/ 1 w 79"/>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80">
                    <a:moveTo>
                      <a:pt x="47" y="0"/>
                    </a:moveTo>
                    <a:lnTo>
                      <a:pt x="39" y="0"/>
                    </a:lnTo>
                    <a:lnTo>
                      <a:pt x="31" y="1"/>
                    </a:lnTo>
                    <a:lnTo>
                      <a:pt x="24" y="4"/>
                    </a:lnTo>
                    <a:lnTo>
                      <a:pt x="17" y="7"/>
                    </a:lnTo>
                    <a:lnTo>
                      <a:pt x="11" y="13"/>
                    </a:lnTo>
                    <a:lnTo>
                      <a:pt x="5" y="19"/>
                    </a:lnTo>
                    <a:lnTo>
                      <a:pt x="2" y="26"/>
                    </a:lnTo>
                    <a:lnTo>
                      <a:pt x="0" y="34"/>
                    </a:lnTo>
                    <a:lnTo>
                      <a:pt x="0" y="42"/>
                    </a:lnTo>
                    <a:lnTo>
                      <a:pt x="1" y="49"/>
                    </a:lnTo>
                    <a:lnTo>
                      <a:pt x="3" y="57"/>
                    </a:lnTo>
                    <a:lnTo>
                      <a:pt x="7" y="63"/>
                    </a:lnTo>
                    <a:lnTo>
                      <a:pt x="12" y="68"/>
                    </a:lnTo>
                    <a:lnTo>
                      <a:pt x="18" y="74"/>
                    </a:lnTo>
                    <a:lnTo>
                      <a:pt x="25" y="78"/>
                    </a:lnTo>
                    <a:lnTo>
                      <a:pt x="33" y="80"/>
                    </a:lnTo>
                    <a:lnTo>
                      <a:pt x="41" y="80"/>
                    </a:lnTo>
                    <a:lnTo>
                      <a:pt x="49" y="79"/>
                    </a:lnTo>
                    <a:lnTo>
                      <a:pt x="56" y="76"/>
                    </a:lnTo>
                    <a:lnTo>
                      <a:pt x="63" y="73"/>
                    </a:lnTo>
                    <a:lnTo>
                      <a:pt x="69" y="67"/>
                    </a:lnTo>
                    <a:lnTo>
                      <a:pt x="73" y="61"/>
                    </a:lnTo>
                    <a:lnTo>
                      <a:pt x="77" y="55"/>
                    </a:lnTo>
                    <a:lnTo>
                      <a:pt x="79" y="46"/>
                    </a:lnTo>
                    <a:lnTo>
                      <a:pt x="79" y="38"/>
                    </a:lnTo>
                    <a:lnTo>
                      <a:pt x="78" y="31"/>
                    </a:lnTo>
                    <a:lnTo>
                      <a:pt x="76" y="23"/>
                    </a:lnTo>
                    <a:lnTo>
                      <a:pt x="72" y="18"/>
                    </a:lnTo>
                    <a:lnTo>
                      <a:pt x="68" y="12"/>
                    </a:lnTo>
                    <a:lnTo>
                      <a:pt x="61" y="6"/>
                    </a:lnTo>
                    <a:lnTo>
                      <a:pt x="54" y="3"/>
                    </a:lnTo>
                    <a:lnTo>
                      <a:pt x="47"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4" name="Freeform 154"/>
              <p:cNvSpPr/>
              <p:nvPr/>
            </p:nvSpPr>
            <p:spPr bwMode="auto">
              <a:xfrm>
                <a:off x="4059" y="4190"/>
                <a:ext cx="40" cy="40"/>
              </a:xfrm>
              <a:custGeom>
                <a:avLst/>
                <a:gdLst>
                  <a:gd name="T0" fmla="*/ 1 w 80"/>
                  <a:gd name="T1" fmla="*/ 0 h 78"/>
                  <a:gd name="T2" fmla="*/ 1 w 80"/>
                  <a:gd name="T3" fmla="*/ 0 h 78"/>
                  <a:gd name="T4" fmla="*/ 1 w 80"/>
                  <a:gd name="T5" fmla="*/ 0 h 78"/>
                  <a:gd name="T6" fmla="*/ 1 w 80"/>
                  <a:gd name="T7" fmla="*/ 1 h 78"/>
                  <a:gd name="T8" fmla="*/ 1 w 80"/>
                  <a:gd name="T9" fmla="*/ 1 h 78"/>
                  <a:gd name="T10" fmla="*/ 1 w 80"/>
                  <a:gd name="T11" fmla="*/ 1 h 78"/>
                  <a:gd name="T12" fmla="*/ 1 w 80"/>
                  <a:gd name="T13" fmla="*/ 1 h 78"/>
                  <a:gd name="T14" fmla="*/ 1 w 80"/>
                  <a:gd name="T15" fmla="*/ 1 h 78"/>
                  <a:gd name="T16" fmla="*/ 1 w 80"/>
                  <a:gd name="T17" fmla="*/ 1 h 78"/>
                  <a:gd name="T18" fmla="*/ 0 w 80"/>
                  <a:gd name="T19" fmla="*/ 1 h 78"/>
                  <a:gd name="T20" fmla="*/ 1 w 80"/>
                  <a:gd name="T21" fmla="*/ 1 h 78"/>
                  <a:gd name="T22" fmla="*/ 1 w 80"/>
                  <a:gd name="T23" fmla="*/ 1 h 78"/>
                  <a:gd name="T24" fmla="*/ 1 w 80"/>
                  <a:gd name="T25" fmla="*/ 1 h 78"/>
                  <a:gd name="T26" fmla="*/ 1 w 80"/>
                  <a:gd name="T27" fmla="*/ 1 h 78"/>
                  <a:gd name="T28" fmla="*/ 1 w 80"/>
                  <a:gd name="T29" fmla="*/ 1 h 78"/>
                  <a:gd name="T30" fmla="*/ 1 w 80"/>
                  <a:gd name="T31" fmla="*/ 1 h 78"/>
                  <a:gd name="T32" fmla="*/ 1 w 80"/>
                  <a:gd name="T33" fmla="*/ 1 h 78"/>
                  <a:gd name="T34" fmla="*/ 1 w 80"/>
                  <a:gd name="T35" fmla="*/ 1 h 78"/>
                  <a:gd name="T36" fmla="*/ 1 w 80"/>
                  <a:gd name="T37" fmla="*/ 1 h 78"/>
                  <a:gd name="T38" fmla="*/ 1 w 80"/>
                  <a:gd name="T39" fmla="*/ 1 h 78"/>
                  <a:gd name="T40" fmla="*/ 1 w 80"/>
                  <a:gd name="T41" fmla="*/ 1 h 78"/>
                  <a:gd name="T42" fmla="*/ 1 w 80"/>
                  <a:gd name="T43" fmla="*/ 1 h 78"/>
                  <a:gd name="T44" fmla="*/ 1 w 80"/>
                  <a:gd name="T45" fmla="*/ 1 h 78"/>
                  <a:gd name="T46" fmla="*/ 1 w 80"/>
                  <a:gd name="T47" fmla="*/ 1 h 78"/>
                  <a:gd name="T48" fmla="*/ 1 w 80"/>
                  <a:gd name="T49" fmla="*/ 1 h 78"/>
                  <a:gd name="T50" fmla="*/ 1 w 80"/>
                  <a:gd name="T51" fmla="*/ 1 h 78"/>
                  <a:gd name="T52" fmla="*/ 1 w 80"/>
                  <a:gd name="T53" fmla="*/ 1 h 78"/>
                  <a:gd name="T54" fmla="*/ 1 w 80"/>
                  <a:gd name="T55" fmla="*/ 1 h 78"/>
                  <a:gd name="T56" fmla="*/ 1 w 80"/>
                  <a:gd name="T57" fmla="*/ 1 h 78"/>
                  <a:gd name="T58" fmla="*/ 1 w 80"/>
                  <a:gd name="T59" fmla="*/ 1 h 78"/>
                  <a:gd name="T60" fmla="*/ 1 w 80"/>
                  <a:gd name="T61" fmla="*/ 1 h 78"/>
                  <a:gd name="T62" fmla="*/ 1 w 80"/>
                  <a:gd name="T63" fmla="*/ 1 h 78"/>
                  <a:gd name="T64" fmla="*/ 1 w 80"/>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8" y="0"/>
                    </a:moveTo>
                    <a:lnTo>
                      <a:pt x="40" y="0"/>
                    </a:lnTo>
                    <a:lnTo>
                      <a:pt x="32" y="0"/>
                    </a:lnTo>
                    <a:lnTo>
                      <a:pt x="25" y="3"/>
                    </a:lnTo>
                    <a:lnTo>
                      <a:pt x="18" y="7"/>
                    </a:lnTo>
                    <a:lnTo>
                      <a:pt x="12" y="11"/>
                    </a:lnTo>
                    <a:lnTo>
                      <a:pt x="7" y="17"/>
                    </a:lnTo>
                    <a:lnTo>
                      <a:pt x="4" y="24"/>
                    </a:lnTo>
                    <a:lnTo>
                      <a:pt x="2" y="32"/>
                    </a:lnTo>
                    <a:lnTo>
                      <a:pt x="0" y="40"/>
                    </a:lnTo>
                    <a:lnTo>
                      <a:pt x="2" y="47"/>
                    </a:lnTo>
                    <a:lnTo>
                      <a:pt x="4" y="55"/>
                    </a:lnTo>
                    <a:lnTo>
                      <a:pt x="7" y="61"/>
                    </a:lnTo>
                    <a:lnTo>
                      <a:pt x="13" y="67"/>
                    </a:lnTo>
                    <a:lnTo>
                      <a:pt x="19" y="72"/>
                    </a:lnTo>
                    <a:lnTo>
                      <a:pt x="26" y="76"/>
                    </a:lnTo>
                    <a:lnTo>
                      <a:pt x="34" y="78"/>
                    </a:lnTo>
                    <a:lnTo>
                      <a:pt x="42" y="78"/>
                    </a:lnTo>
                    <a:lnTo>
                      <a:pt x="50" y="77"/>
                    </a:lnTo>
                    <a:lnTo>
                      <a:pt x="57" y="75"/>
                    </a:lnTo>
                    <a:lnTo>
                      <a:pt x="64" y="71"/>
                    </a:lnTo>
                    <a:lnTo>
                      <a:pt x="70" y="65"/>
                    </a:lnTo>
                    <a:lnTo>
                      <a:pt x="74" y="60"/>
                    </a:lnTo>
                    <a:lnTo>
                      <a:pt x="78" y="53"/>
                    </a:lnTo>
                    <a:lnTo>
                      <a:pt x="80" y="45"/>
                    </a:lnTo>
                    <a:lnTo>
                      <a:pt x="80" y="37"/>
                    </a:lnTo>
                    <a:lnTo>
                      <a:pt x="80" y="30"/>
                    </a:lnTo>
                    <a:lnTo>
                      <a:pt x="76" y="23"/>
                    </a:lnTo>
                    <a:lnTo>
                      <a:pt x="73" y="16"/>
                    </a:lnTo>
                    <a:lnTo>
                      <a:pt x="68" y="10"/>
                    </a:lnTo>
                    <a:lnTo>
                      <a:pt x="63" y="6"/>
                    </a:lnTo>
                    <a:lnTo>
                      <a:pt x="56" y="2"/>
                    </a:lnTo>
                    <a:lnTo>
                      <a:pt x="48"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5" name="Freeform 155"/>
              <p:cNvSpPr/>
              <p:nvPr/>
            </p:nvSpPr>
            <p:spPr bwMode="auto">
              <a:xfrm>
                <a:off x="3990" y="4195"/>
                <a:ext cx="39" cy="39"/>
              </a:xfrm>
              <a:custGeom>
                <a:avLst/>
                <a:gdLst>
                  <a:gd name="T0" fmla="*/ 0 w 80"/>
                  <a:gd name="T1" fmla="*/ 1 h 78"/>
                  <a:gd name="T2" fmla="*/ 0 w 80"/>
                  <a:gd name="T3" fmla="*/ 0 h 78"/>
                  <a:gd name="T4" fmla="*/ 0 w 80"/>
                  <a:gd name="T5" fmla="*/ 1 h 78"/>
                  <a:gd name="T6" fmla="*/ 0 w 80"/>
                  <a:gd name="T7" fmla="*/ 1 h 78"/>
                  <a:gd name="T8" fmla="*/ 0 w 80"/>
                  <a:gd name="T9" fmla="*/ 1 h 78"/>
                  <a:gd name="T10" fmla="*/ 0 w 80"/>
                  <a:gd name="T11" fmla="*/ 1 h 78"/>
                  <a:gd name="T12" fmla="*/ 0 w 80"/>
                  <a:gd name="T13" fmla="*/ 1 h 78"/>
                  <a:gd name="T14" fmla="*/ 0 w 80"/>
                  <a:gd name="T15" fmla="*/ 1 h 78"/>
                  <a:gd name="T16" fmla="*/ 0 w 80"/>
                  <a:gd name="T17" fmla="*/ 1 h 78"/>
                  <a:gd name="T18" fmla="*/ 0 w 80"/>
                  <a:gd name="T19" fmla="*/ 1 h 78"/>
                  <a:gd name="T20" fmla="*/ 0 w 80"/>
                  <a:gd name="T21" fmla="*/ 1 h 78"/>
                  <a:gd name="T22" fmla="*/ 0 w 80"/>
                  <a:gd name="T23" fmla="*/ 1 h 78"/>
                  <a:gd name="T24" fmla="*/ 0 w 80"/>
                  <a:gd name="T25" fmla="*/ 1 h 78"/>
                  <a:gd name="T26" fmla="*/ 0 w 80"/>
                  <a:gd name="T27" fmla="*/ 1 h 78"/>
                  <a:gd name="T28" fmla="*/ 0 w 80"/>
                  <a:gd name="T29" fmla="*/ 1 h 78"/>
                  <a:gd name="T30" fmla="*/ 0 w 80"/>
                  <a:gd name="T31" fmla="*/ 1 h 78"/>
                  <a:gd name="T32" fmla="*/ 0 w 80"/>
                  <a:gd name="T33" fmla="*/ 1 h 78"/>
                  <a:gd name="T34" fmla="*/ 0 w 80"/>
                  <a:gd name="T35" fmla="*/ 1 h 78"/>
                  <a:gd name="T36" fmla="*/ 0 w 80"/>
                  <a:gd name="T37" fmla="*/ 1 h 78"/>
                  <a:gd name="T38" fmla="*/ 0 w 80"/>
                  <a:gd name="T39" fmla="*/ 1 h 78"/>
                  <a:gd name="T40" fmla="*/ 0 w 80"/>
                  <a:gd name="T41" fmla="*/ 1 h 78"/>
                  <a:gd name="T42" fmla="*/ 0 w 80"/>
                  <a:gd name="T43" fmla="*/ 1 h 78"/>
                  <a:gd name="T44" fmla="*/ 0 w 80"/>
                  <a:gd name="T45" fmla="*/ 1 h 78"/>
                  <a:gd name="T46" fmla="*/ 0 w 80"/>
                  <a:gd name="T47" fmla="*/ 1 h 78"/>
                  <a:gd name="T48" fmla="*/ 0 w 80"/>
                  <a:gd name="T49" fmla="*/ 1 h 78"/>
                  <a:gd name="T50" fmla="*/ 0 w 80"/>
                  <a:gd name="T51" fmla="*/ 1 h 78"/>
                  <a:gd name="T52" fmla="*/ 0 w 80"/>
                  <a:gd name="T53" fmla="*/ 1 h 78"/>
                  <a:gd name="T54" fmla="*/ 0 w 80"/>
                  <a:gd name="T55" fmla="*/ 1 h 78"/>
                  <a:gd name="T56" fmla="*/ 0 w 80"/>
                  <a:gd name="T57" fmla="*/ 1 h 78"/>
                  <a:gd name="T58" fmla="*/ 0 w 80"/>
                  <a:gd name="T59" fmla="*/ 1 h 78"/>
                  <a:gd name="T60" fmla="*/ 0 w 80"/>
                  <a:gd name="T61" fmla="*/ 1 h 78"/>
                  <a:gd name="T62" fmla="*/ 0 w 80"/>
                  <a:gd name="T63" fmla="*/ 1 h 78"/>
                  <a:gd name="T64" fmla="*/ 0 w 80"/>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8">
                    <a:moveTo>
                      <a:pt x="47" y="1"/>
                    </a:moveTo>
                    <a:lnTo>
                      <a:pt x="39" y="0"/>
                    </a:lnTo>
                    <a:lnTo>
                      <a:pt x="31" y="1"/>
                    </a:lnTo>
                    <a:lnTo>
                      <a:pt x="24" y="3"/>
                    </a:lnTo>
                    <a:lnTo>
                      <a:pt x="17" y="7"/>
                    </a:lnTo>
                    <a:lnTo>
                      <a:pt x="12" y="12"/>
                    </a:lnTo>
                    <a:lnTo>
                      <a:pt x="7" y="17"/>
                    </a:lnTo>
                    <a:lnTo>
                      <a:pt x="4" y="24"/>
                    </a:lnTo>
                    <a:lnTo>
                      <a:pt x="1" y="32"/>
                    </a:lnTo>
                    <a:lnTo>
                      <a:pt x="0" y="40"/>
                    </a:lnTo>
                    <a:lnTo>
                      <a:pt x="1" y="48"/>
                    </a:lnTo>
                    <a:lnTo>
                      <a:pt x="4" y="55"/>
                    </a:lnTo>
                    <a:lnTo>
                      <a:pt x="7" y="62"/>
                    </a:lnTo>
                    <a:lnTo>
                      <a:pt x="13" y="68"/>
                    </a:lnTo>
                    <a:lnTo>
                      <a:pt x="19" y="73"/>
                    </a:lnTo>
                    <a:lnTo>
                      <a:pt x="25" y="76"/>
                    </a:lnTo>
                    <a:lnTo>
                      <a:pt x="33" y="78"/>
                    </a:lnTo>
                    <a:lnTo>
                      <a:pt x="42" y="78"/>
                    </a:lnTo>
                    <a:lnTo>
                      <a:pt x="50" y="78"/>
                    </a:lnTo>
                    <a:lnTo>
                      <a:pt x="57" y="75"/>
                    </a:lnTo>
                    <a:lnTo>
                      <a:pt x="63" y="71"/>
                    </a:lnTo>
                    <a:lnTo>
                      <a:pt x="69" y="67"/>
                    </a:lnTo>
                    <a:lnTo>
                      <a:pt x="74" y="61"/>
                    </a:lnTo>
                    <a:lnTo>
                      <a:pt x="77" y="54"/>
                    </a:lnTo>
                    <a:lnTo>
                      <a:pt x="80" y="46"/>
                    </a:lnTo>
                    <a:lnTo>
                      <a:pt x="80" y="38"/>
                    </a:lnTo>
                    <a:lnTo>
                      <a:pt x="80" y="30"/>
                    </a:lnTo>
                    <a:lnTo>
                      <a:pt x="76" y="23"/>
                    </a:lnTo>
                    <a:lnTo>
                      <a:pt x="73" y="16"/>
                    </a:lnTo>
                    <a:lnTo>
                      <a:pt x="68" y="10"/>
                    </a:lnTo>
                    <a:lnTo>
                      <a:pt x="62" y="6"/>
                    </a:lnTo>
                    <a:lnTo>
                      <a:pt x="55" y="2"/>
                    </a:lnTo>
                    <a:lnTo>
                      <a:pt x="47" y="1"/>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6" name="Freeform 156"/>
              <p:cNvSpPr/>
              <p:nvPr/>
            </p:nvSpPr>
            <p:spPr bwMode="auto">
              <a:xfrm>
                <a:off x="4127" y="4147"/>
                <a:ext cx="39" cy="39"/>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w 80"/>
                  <a:gd name="T11" fmla="*/ 0 h 79"/>
                  <a:gd name="T12" fmla="*/ 0 w 80"/>
                  <a:gd name="T13" fmla="*/ 0 h 79"/>
                  <a:gd name="T14" fmla="*/ 0 w 80"/>
                  <a:gd name="T15" fmla="*/ 0 h 79"/>
                  <a:gd name="T16" fmla="*/ 0 w 80"/>
                  <a:gd name="T17" fmla="*/ 0 h 79"/>
                  <a:gd name="T18" fmla="*/ 0 w 80"/>
                  <a:gd name="T19" fmla="*/ 0 h 79"/>
                  <a:gd name="T20" fmla="*/ 0 w 80"/>
                  <a:gd name="T21" fmla="*/ 0 h 79"/>
                  <a:gd name="T22" fmla="*/ 0 w 80"/>
                  <a:gd name="T23" fmla="*/ 0 h 79"/>
                  <a:gd name="T24" fmla="*/ 0 w 80"/>
                  <a:gd name="T25" fmla="*/ 0 h 79"/>
                  <a:gd name="T26" fmla="*/ 0 w 80"/>
                  <a:gd name="T27" fmla="*/ 0 h 79"/>
                  <a:gd name="T28" fmla="*/ 0 w 80"/>
                  <a:gd name="T29" fmla="*/ 0 h 79"/>
                  <a:gd name="T30" fmla="*/ 0 w 80"/>
                  <a:gd name="T31" fmla="*/ 0 h 79"/>
                  <a:gd name="T32" fmla="*/ 0 w 80"/>
                  <a:gd name="T33" fmla="*/ 0 h 79"/>
                  <a:gd name="T34" fmla="*/ 0 w 80"/>
                  <a:gd name="T35" fmla="*/ 0 h 79"/>
                  <a:gd name="T36" fmla="*/ 0 w 80"/>
                  <a:gd name="T37" fmla="*/ 0 h 79"/>
                  <a:gd name="T38" fmla="*/ 0 w 80"/>
                  <a:gd name="T39" fmla="*/ 0 h 79"/>
                  <a:gd name="T40" fmla="*/ 0 w 80"/>
                  <a:gd name="T41" fmla="*/ 0 h 79"/>
                  <a:gd name="T42" fmla="*/ 0 w 80"/>
                  <a:gd name="T43" fmla="*/ 0 h 79"/>
                  <a:gd name="T44" fmla="*/ 0 w 80"/>
                  <a:gd name="T45" fmla="*/ 0 h 79"/>
                  <a:gd name="T46" fmla="*/ 0 w 80"/>
                  <a:gd name="T47" fmla="*/ 0 h 79"/>
                  <a:gd name="T48" fmla="*/ 0 w 80"/>
                  <a:gd name="T49" fmla="*/ 0 h 79"/>
                  <a:gd name="T50" fmla="*/ 0 w 80"/>
                  <a:gd name="T51" fmla="*/ 0 h 79"/>
                  <a:gd name="T52" fmla="*/ 0 w 80"/>
                  <a:gd name="T53" fmla="*/ 0 h 79"/>
                  <a:gd name="T54" fmla="*/ 0 w 80"/>
                  <a:gd name="T55" fmla="*/ 0 h 79"/>
                  <a:gd name="T56" fmla="*/ 0 w 80"/>
                  <a:gd name="T57" fmla="*/ 0 h 79"/>
                  <a:gd name="T58" fmla="*/ 0 w 80"/>
                  <a:gd name="T59" fmla="*/ 0 h 79"/>
                  <a:gd name="T60" fmla="*/ 0 w 80"/>
                  <a:gd name="T61" fmla="*/ 0 h 79"/>
                  <a:gd name="T62" fmla="*/ 0 w 80"/>
                  <a:gd name="T63" fmla="*/ 0 h 79"/>
                  <a:gd name="T64" fmla="*/ 0 w 80"/>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 h="79">
                    <a:moveTo>
                      <a:pt x="46" y="0"/>
                    </a:moveTo>
                    <a:lnTo>
                      <a:pt x="38" y="0"/>
                    </a:lnTo>
                    <a:lnTo>
                      <a:pt x="30" y="0"/>
                    </a:lnTo>
                    <a:lnTo>
                      <a:pt x="23" y="4"/>
                    </a:lnTo>
                    <a:lnTo>
                      <a:pt x="16" y="7"/>
                    </a:lnTo>
                    <a:lnTo>
                      <a:pt x="11" y="12"/>
                    </a:lnTo>
                    <a:lnTo>
                      <a:pt x="6" y="18"/>
                    </a:lnTo>
                    <a:lnTo>
                      <a:pt x="2" y="24"/>
                    </a:lnTo>
                    <a:lnTo>
                      <a:pt x="0" y="33"/>
                    </a:lnTo>
                    <a:lnTo>
                      <a:pt x="0" y="41"/>
                    </a:lnTo>
                    <a:lnTo>
                      <a:pt x="0" y="49"/>
                    </a:lnTo>
                    <a:lnTo>
                      <a:pt x="4" y="56"/>
                    </a:lnTo>
                    <a:lnTo>
                      <a:pt x="7" y="63"/>
                    </a:lnTo>
                    <a:lnTo>
                      <a:pt x="12" y="68"/>
                    </a:lnTo>
                    <a:lnTo>
                      <a:pt x="17" y="73"/>
                    </a:lnTo>
                    <a:lnTo>
                      <a:pt x="24" y="76"/>
                    </a:lnTo>
                    <a:lnTo>
                      <a:pt x="32" y="79"/>
                    </a:lnTo>
                    <a:lnTo>
                      <a:pt x="40" y="79"/>
                    </a:lnTo>
                    <a:lnTo>
                      <a:pt x="49" y="79"/>
                    </a:lnTo>
                    <a:lnTo>
                      <a:pt x="55" y="75"/>
                    </a:lnTo>
                    <a:lnTo>
                      <a:pt x="62" y="72"/>
                    </a:lnTo>
                    <a:lnTo>
                      <a:pt x="68" y="67"/>
                    </a:lnTo>
                    <a:lnTo>
                      <a:pt x="73" y="61"/>
                    </a:lnTo>
                    <a:lnTo>
                      <a:pt x="76" y="54"/>
                    </a:lnTo>
                    <a:lnTo>
                      <a:pt x="78" y="46"/>
                    </a:lnTo>
                    <a:lnTo>
                      <a:pt x="80" y="38"/>
                    </a:lnTo>
                    <a:lnTo>
                      <a:pt x="78" y="30"/>
                    </a:lnTo>
                    <a:lnTo>
                      <a:pt x="76" y="23"/>
                    </a:lnTo>
                    <a:lnTo>
                      <a:pt x="73" y="16"/>
                    </a:lnTo>
                    <a:lnTo>
                      <a:pt x="67" y="11"/>
                    </a:lnTo>
                    <a:lnTo>
                      <a:pt x="61" y="6"/>
                    </a:lnTo>
                    <a:lnTo>
                      <a:pt x="54" y="3"/>
                    </a:lnTo>
                    <a:lnTo>
                      <a:pt x="46" y="0"/>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7" name="Freeform 157"/>
              <p:cNvSpPr/>
              <p:nvPr/>
            </p:nvSpPr>
            <p:spPr bwMode="auto">
              <a:xfrm>
                <a:off x="4216" y="4162"/>
                <a:ext cx="37" cy="39"/>
              </a:xfrm>
              <a:custGeom>
                <a:avLst/>
                <a:gdLst>
                  <a:gd name="T0" fmla="*/ 1 w 73"/>
                  <a:gd name="T1" fmla="*/ 0 h 79"/>
                  <a:gd name="T2" fmla="*/ 1 w 73"/>
                  <a:gd name="T3" fmla="*/ 0 h 79"/>
                  <a:gd name="T4" fmla="*/ 1 w 73"/>
                  <a:gd name="T5" fmla="*/ 0 h 79"/>
                  <a:gd name="T6" fmla="*/ 1 w 73"/>
                  <a:gd name="T7" fmla="*/ 0 h 79"/>
                  <a:gd name="T8" fmla="*/ 1 w 73"/>
                  <a:gd name="T9" fmla="*/ 0 h 79"/>
                  <a:gd name="T10" fmla="*/ 1 w 73"/>
                  <a:gd name="T11" fmla="*/ 0 h 79"/>
                  <a:gd name="T12" fmla="*/ 1 w 73"/>
                  <a:gd name="T13" fmla="*/ 0 h 79"/>
                  <a:gd name="T14" fmla="*/ 1 w 73"/>
                  <a:gd name="T15" fmla="*/ 0 h 79"/>
                  <a:gd name="T16" fmla="*/ 1 w 73"/>
                  <a:gd name="T17" fmla="*/ 0 h 79"/>
                  <a:gd name="T18" fmla="*/ 1 w 73"/>
                  <a:gd name="T19" fmla="*/ 0 h 79"/>
                  <a:gd name="T20" fmla="*/ 1 w 73"/>
                  <a:gd name="T21" fmla="*/ 0 h 79"/>
                  <a:gd name="T22" fmla="*/ 1 w 73"/>
                  <a:gd name="T23" fmla="*/ 0 h 79"/>
                  <a:gd name="T24" fmla="*/ 0 w 73"/>
                  <a:gd name="T25" fmla="*/ 0 h 79"/>
                  <a:gd name="T26" fmla="*/ 0 w 73"/>
                  <a:gd name="T27" fmla="*/ 0 h 79"/>
                  <a:gd name="T28" fmla="*/ 0 w 73"/>
                  <a:gd name="T29" fmla="*/ 0 h 79"/>
                  <a:gd name="T30" fmla="*/ 1 w 73"/>
                  <a:gd name="T31" fmla="*/ 0 h 79"/>
                  <a:gd name="T32" fmla="*/ 1 w 73"/>
                  <a:gd name="T33" fmla="*/ 0 h 79"/>
                  <a:gd name="T34" fmla="*/ 1 w 73"/>
                  <a:gd name="T35" fmla="*/ 0 h 79"/>
                  <a:gd name="T36" fmla="*/ 1 w 73"/>
                  <a:gd name="T37" fmla="*/ 0 h 79"/>
                  <a:gd name="T38" fmla="*/ 1 w 73"/>
                  <a:gd name="T39" fmla="*/ 0 h 79"/>
                  <a:gd name="T40" fmla="*/ 1 w 73"/>
                  <a:gd name="T41" fmla="*/ 0 h 79"/>
                  <a:gd name="T42" fmla="*/ 1 w 73"/>
                  <a:gd name="T43" fmla="*/ 0 h 79"/>
                  <a:gd name="T44" fmla="*/ 1 w 73"/>
                  <a:gd name="T45" fmla="*/ 0 h 79"/>
                  <a:gd name="T46" fmla="*/ 1 w 73"/>
                  <a:gd name="T47" fmla="*/ 0 h 79"/>
                  <a:gd name="T48" fmla="*/ 1 w 73"/>
                  <a:gd name="T49" fmla="*/ 0 h 79"/>
                  <a:gd name="T50" fmla="*/ 1 w 73"/>
                  <a:gd name="T51" fmla="*/ 0 h 79"/>
                  <a:gd name="T52" fmla="*/ 1 w 73"/>
                  <a:gd name="T53" fmla="*/ 0 h 79"/>
                  <a:gd name="T54" fmla="*/ 1 w 73"/>
                  <a:gd name="T55" fmla="*/ 0 h 79"/>
                  <a:gd name="T56" fmla="*/ 1 w 73"/>
                  <a:gd name="T57" fmla="*/ 0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 h="79">
                    <a:moveTo>
                      <a:pt x="73" y="19"/>
                    </a:moveTo>
                    <a:lnTo>
                      <a:pt x="69" y="12"/>
                    </a:lnTo>
                    <a:lnTo>
                      <a:pt x="62" y="7"/>
                    </a:lnTo>
                    <a:lnTo>
                      <a:pt x="54" y="2"/>
                    </a:lnTo>
                    <a:lnTo>
                      <a:pt x="46" y="0"/>
                    </a:lnTo>
                    <a:lnTo>
                      <a:pt x="38" y="0"/>
                    </a:lnTo>
                    <a:lnTo>
                      <a:pt x="30" y="1"/>
                    </a:lnTo>
                    <a:lnTo>
                      <a:pt x="23" y="4"/>
                    </a:lnTo>
                    <a:lnTo>
                      <a:pt x="16" y="7"/>
                    </a:lnTo>
                    <a:lnTo>
                      <a:pt x="10" y="12"/>
                    </a:lnTo>
                    <a:lnTo>
                      <a:pt x="5" y="19"/>
                    </a:lnTo>
                    <a:lnTo>
                      <a:pt x="2" y="25"/>
                    </a:lnTo>
                    <a:lnTo>
                      <a:pt x="0" y="32"/>
                    </a:lnTo>
                    <a:lnTo>
                      <a:pt x="0" y="40"/>
                    </a:lnTo>
                    <a:lnTo>
                      <a:pt x="0" y="49"/>
                    </a:lnTo>
                    <a:lnTo>
                      <a:pt x="3" y="55"/>
                    </a:lnTo>
                    <a:lnTo>
                      <a:pt x="7" y="62"/>
                    </a:lnTo>
                    <a:lnTo>
                      <a:pt x="11" y="68"/>
                    </a:lnTo>
                    <a:lnTo>
                      <a:pt x="17" y="73"/>
                    </a:lnTo>
                    <a:lnTo>
                      <a:pt x="24" y="76"/>
                    </a:lnTo>
                    <a:lnTo>
                      <a:pt x="32" y="79"/>
                    </a:lnTo>
                    <a:lnTo>
                      <a:pt x="35" y="79"/>
                    </a:lnTo>
                    <a:lnTo>
                      <a:pt x="38" y="79"/>
                    </a:lnTo>
                    <a:lnTo>
                      <a:pt x="41" y="79"/>
                    </a:lnTo>
                    <a:lnTo>
                      <a:pt x="43" y="79"/>
                    </a:lnTo>
                    <a:lnTo>
                      <a:pt x="48" y="70"/>
                    </a:lnTo>
                    <a:lnTo>
                      <a:pt x="58" y="52"/>
                    </a:lnTo>
                    <a:lnTo>
                      <a:pt x="69" y="31"/>
                    </a:lnTo>
                    <a:lnTo>
                      <a:pt x="73" y="19"/>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8" name="Freeform 158"/>
              <p:cNvSpPr/>
              <p:nvPr/>
            </p:nvSpPr>
            <p:spPr bwMode="auto">
              <a:xfrm>
                <a:off x="3983" y="4266"/>
                <a:ext cx="31" cy="33"/>
              </a:xfrm>
              <a:custGeom>
                <a:avLst/>
                <a:gdLst>
                  <a:gd name="T0" fmla="*/ 1 w 61"/>
                  <a:gd name="T1" fmla="*/ 1 h 66"/>
                  <a:gd name="T2" fmla="*/ 1 w 61"/>
                  <a:gd name="T3" fmla="*/ 1 h 66"/>
                  <a:gd name="T4" fmla="*/ 1 w 61"/>
                  <a:gd name="T5" fmla="*/ 1 h 66"/>
                  <a:gd name="T6" fmla="*/ 1 w 61"/>
                  <a:gd name="T7" fmla="*/ 1 h 66"/>
                  <a:gd name="T8" fmla="*/ 1 w 61"/>
                  <a:gd name="T9" fmla="*/ 1 h 66"/>
                  <a:gd name="T10" fmla="*/ 1 w 61"/>
                  <a:gd name="T11" fmla="*/ 1 h 66"/>
                  <a:gd name="T12" fmla="*/ 1 w 61"/>
                  <a:gd name="T13" fmla="*/ 1 h 66"/>
                  <a:gd name="T14" fmla="*/ 1 w 61"/>
                  <a:gd name="T15" fmla="*/ 1 h 66"/>
                  <a:gd name="T16" fmla="*/ 1 w 61"/>
                  <a:gd name="T17" fmla="*/ 1 h 66"/>
                  <a:gd name="T18" fmla="*/ 1 w 61"/>
                  <a:gd name="T19" fmla="*/ 1 h 66"/>
                  <a:gd name="T20" fmla="*/ 1 w 61"/>
                  <a:gd name="T21" fmla="*/ 1 h 66"/>
                  <a:gd name="T22" fmla="*/ 1 w 61"/>
                  <a:gd name="T23" fmla="*/ 1 h 66"/>
                  <a:gd name="T24" fmla="*/ 1 w 61"/>
                  <a:gd name="T25" fmla="*/ 1 h 66"/>
                  <a:gd name="T26" fmla="*/ 1 w 61"/>
                  <a:gd name="T27" fmla="*/ 0 h 66"/>
                  <a:gd name="T28" fmla="*/ 1 w 61"/>
                  <a:gd name="T29" fmla="*/ 1 h 66"/>
                  <a:gd name="T30" fmla="*/ 1 w 61"/>
                  <a:gd name="T31" fmla="*/ 1 h 66"/>
                  <a:gd name="T32" fmla="*/ 0 w 61"/>
                  <a:gd name="T33" fmla="*/ 1 h 66"/>
                  <a:gd name="T34" fmla="*/ 1 w 61"/>
                  <a:gd name="T35" fmla="*/ 1 h 66"/>
                  <a:gd name="T36" fmla="*/ 1 w 61"/>
                  <a:gd name="T37" fmla="*/ 1 h 66"/>
                  <a:gd name="T38" fmla="*/ 1 w 61"/>
                  <a:gd name="T39" fmla="*/ 1 h 66"/>
                  <a:gd name="T40" fmla="*/ 1 w 61"/>
                  <a:gd name="T41" fmla="*/ 1 h 66"/>
                  <a:gd name="T42" fmla="*/ 1 w 61"/>
                  <a:gd name="T43" fmla="*/ 1 h 66"/>
                  <a:gd name="T44" fmla="*/ 1 w 61"/>
                  <a:gd name="T45" fmla="*/ 1 h 66"/>
                  <a:gd name="T46" fmla="*/ 1 w 61"/>
                  <a:gd name="T47" fmla="*/ 1 h 66"/>
                  <a:gd name="T48" fmla="*/ 1 w 61"/>
                  <a:gd name="T49" fmla="*/ 1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6">
                    <a:moveTo>
                      <a:pt x="53" y="66"/>
                    </a:moveTo>
                    <a:lnTo>
                      <a:pt x="57" y="61"/>
                    </a:lnTo>
                    <a:lnTo>
                      <a:pt x="59" y="56"/>
                    </a:lnTo>
                    <a:lnTo>
                      <a:pt x="60" y="52"/>
                    </a:lnTo>
                    <a:lnTo>
                      <a:pt x="61" y="47"/>
                    </a:lnTo>
                    <a:lnTo>
                      <a:pt x="61" y="39"/>
                    </a:lnTo>
                    <a:lnTo>
                      <a:pt x="60" y="31"/>
                    </a:lnTo>
                    <a:lnTo>
                      <a:pt x="58" y="24"/>
                    </a:lnTo>
                    <a:lnTo>
                      <a:pt x="55" y="17"/>
                    </a:lnTo>
                    <a:lnTo>
                      <a:pt x="50" y="11"/>
                    </a:lnTo>
                    <a:lnTo>
                      <a:pt x="43" y="7"/>
                    </a:lnTo>
                    <a:lnTo>
                      <a:pt x="36" y="3"/>
                    </a:lnTo>
                    <a:lnTo>
                      <a:pt x="29" y="1"/>
                    </a:lnTo>
                    <a:lnTo>
                      <a:pt x="21" y="0"/>
                    </a:lnTo>
                    <a:lnTo>
                      <a:pt x="13" y="1"/>
                    </a:lnTo>
                    <a:lnTo>
                      <a:pt x="6" y="3"/>
                    </a:lnTo>
                    <a:lnTo>
                      <a:pt x="0" y="7"/>
                    </a:lnTo>
                    <a:lnTo>
                      <a:pt x="2" y="9"/>
                    </a:lnTo>
                    <a:lnTo>
                      <a:pt x="5" y="14"/>
                    </a:lnTo>
                    <a:lnTo>
                      <a:pt x="11" y="22"/>
                    </a:lnTo>
                    <a:lnTo>
                      <a:pt x="19" y="31"/>
                    </a:lnTo>
                    <a:lnTo>
                      <a:pt x="27" y="41"/>
                    </a:lnTo>
                    <a:lnTo>
                      <a:pt x="35" y="51"/>
                    </a:lnTo>
                    <a:lnTo>
                      <a:pt x="44" y="59"/>
                    </a:lnTo>
                    <a:lnTo>
                      <a:pt x="53" y="66"/>
                    </a:lnTo>
                    <a:close/>
                  </a:path>
                </a:pathLst>
              </a:custGeom>
              <a:solidFill>
                <a:srgbClr val="EF6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89" name="Freeform 159"/>
              <p:cNvSpPr/>
              <p:nvPr/>
            </p:nvSpPr>
            <p:spPr bwMode="auto">
              <a:xfrm>
                <a:off x="4852" y="4125"/>
                <a:ext cx="17" cy="17"/>
              </a:xfrm>
              <a:custGeom>
                <a:avLst/>
                <a:gdLst>
                  <a:gd name="T0" fmla="*/ 1 w 34"/>
                  <a:gd name="T1" fmla="*/ 1 h 34"/>
                  <a:gd name="T2" fmla="*/ 1 w 34"/>
                  <a:gd name="T3" fmla="*/ 1 h 34"/>
                  <a:gd name="T4" fmla="*/ 1 w 34"/>
                  <a:gd name="T5" fmla="*/ 1 h 34"/>
                  <a:gd name="T6" fmla="*/ 1 w 34"/>
                  <a:gd name="T7" fmla="*/ 1 h 34"/>
                  <a:gd name="T8" fmla="*/ 1 w 34"/>
                  <a:gd name="T9" fmla="*/ 1 h 34"/>
                  <a:gd name="T10" fmla="*/ 1 w 34"/>
                  <a:gd name="T11" fmla="*/ 1 h 34"/>
                  <a:gd name="T12" fmla="*/ 1 w 34"/>
                  <a:gd name="T13" fmla="*/ 1 h 34"/>
                  <a:gd name="T14" fmla="*/ 1 w 34"/>
                  <a:gd name="T15" fmla="*/ 1 h 34"/>
                  <a:gd name="T16" fmla="*/ 1 w 34"/>
                  <a:gd name="T17" fmla="*/ 1 h 34"/>
                  <a:gd name="T18" fmla="*/ 1 w 34"/>
                  <a:gd name="T19" fmla="*/ 0 h 34"/>
                  <a:gd name="T20" fmla="*/ 1 w 34"/>
                  <a:gd name="T21" fmla="*/ 1 h 34"/>
                  <a:gd name="T22" fmla="*/ 1 w 34"/>
                  <a:gd name="T23" fmla="*/ 1 h 34"/>
                  <a:gd name="T24" fmla="*/ 0 w 34"/>
                  <a:gd name="T25" fmla="*/ 1 h 34"/>
                  <a:gd name="T26" fmla="*/ 0 w 34"/>
                  <a:gd name="T27" fmla="*/ 1 h 34"/>
                  <a:gd name="T28" fmla="*/ 1 w 34"/>
                  <a:gd name="T29" fmla="*/ 1 h 34"/>
                  <a:gd name="T30" fmla="*/ 1 w 34"/>
                  <a:gd name="T31" fmla="*/ 1 h 34"/>
                  <a:gd name="T32" fmla="*/ 1 w 3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12" y="34"/>
                    </a:moveTo>
                    <a:lnTo>
                      <a:pt x="19" y="34"/>
                    </a:lnTo>
                    <a:lnTo>
                      <a:pt x="24" y="33"/>
                    </a:lnTo>
                    <a:lnTo>
                      <a:pt x="29" y="28"/>
                    </a:lnTo>
                    <a:lnTo>
                      <a:pt x="32" y="22"/>
                    </a:lnTo>
                    <a:lnTo>
                      <a:pt x="34" y="15"/>
                    </a:lnTo>
                    <a:lnTo>
                      <a:pt x="32" y="10"/>
                    </a:lnTo>
                    <a:lnTo>
                      <a:pt x="28" y="5"/>
                    </a:lnTo>
                    <a:lnTo>
                      <a:pt x="22" y="2"/>
                    </a:lnTo>
                    <a:lnTo>
                      <a:pt x="15" y="0"/>
                    </a:lnTo>
                    <a:lnTo>
                      <a:pt x="9" y="3"/>
                    </a:lnTo>
                    <a:lnTo>
                      <a:pt x="4" y="6"/>
                    </a:lnTo>
                    <a:lnTo>
                      <a:pt x="0" y="12"/>
                    </a:lnTo>
                    <a:lnTo>
                      <a:pt x="0" y="19"/>
                    </a:lnTo>
                    <a:lnTo>
                      <a:pt x="1" y="25"/>
                    </a:lnTo>
                    <a:lnTo>
                      <a:pt x="6" y="30"/>
                    </a:ln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0" name="Freeform 160"/>
              <p:cNvSpPr/>
              <p:nvPr/>
            </p:nvSpPr>
            <p:spPr bwMode="auto">
              <a:xfrm>
                <a:off x="4885" y="4152"/>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0 h 33"/>
                  <a:gd name="T18" fmla="*/ 1 w 33"/>
                  <a:gd name="T19" fmla="*/ 0 h 33"/>
                  <a:gd name="T20" fmla="*/ 1 w 33"/>
                  <a:gd name="T21" fmla="*/ 1 h 33"/>
                  <a:gd name="T22" fmla="*/ 1 w 33"/>
                  <a:gd name="T23" fmla="*/ 1 h 33"/>
                  <a:gd name="T24" fmla="*/ 1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1"/>
                    </a:lnTo>
                    <a:lnTo>
                      <a:pt x="29" y="27"/>
                    </a:lnTo>
                    <a:lnTo>
                      <a:pt x="32" y="22"/>
                    </a:lnTo>
                    <a:lnTo>
                      <a:pt x="33" y="15"/>
                    </a:lnTo>
                    <a:lnTo>
                      <a:pt x="32" y="9"/>
                    </a:lnTo>
                    <a:lnTo>
                      <a:pt x="28" y="3"/>
                    </a:lnTo>
                    <a:lnTo>
                      <a:pt x="22" y="0"/>
                    </a:lnTo>
                    <a:lnTo>
                      <a:pt x="15" y="0"/>
                    </a:lnTo>
                    <a:lnTo>
                      <a:pt x="9" y="1"/>
                    </a:lnTo>
                    <a:lnTo>
                      <a:pt x="4" y="5"/>
                    </a:lnTo>
                    <a:lnTo>
                      <a:pt x="1" y="11"/>
                    </a:lnTo>
                    <a:lnTo>
                      <a:pt x="0" y="18"/>
                    </a:lnTo>
                    <a:lnTo>
                      <a:pt x="1" y="24"/>
                    </a:lnTo>
                    <a:lnTo>
                      <a:pt x="6" y="28"/>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1" name="Freeform 161"/>
              <p:cNvSpPr/>
              <p:nvPr/>
            </p:nvSpPr>
            <p:spPr bwMode="auto">
              <a:xfrm>
                <a:off x="4701" y="4202"/>
                <a:ext cx="17" cy="17"/>
              </a:xfrm>
              <a:custGeom>
                <a:avLst/>
                <a:gdLst>
                  <a:gd name="T0" fmla="*/ 1 w 34"/>
                  <a:gd name="T1" fmla="*/ 1 h 33"/>
                  <a:gd name="T2" fmla="*/ 1 w 34"/>
                  <a:gd name="T3" fmla="*/ 1 h 33"/>
                  <a:gd name="T4" fmla="*/ 1 w 34"/>
                  <a:gd name="T5" fmla="*/ 1 h 33"/>
                  <a:gd name="T6" fmla="*/ 1 w 34"/>
                  <a:gd name="T7" fmla="*/ 1 h 33"/>
                  <a:gd name="T8" fmla="*/ 1 w 34"/>
                  <a:gd name="T9" fmla="*/ 1 h 33"/>
                  <a:gd name="T10" fmla="*/ 1 w 34"/>
                  <a:gd name="T11" fmla="*/ 1 h 33"/>
                  <a:gd name="T12" fmla="*/ 1 w 34"/>
                  <a:gd name="T13" fmla="*/ 1 h 33"/>
                  <a:gd name="T14" fmla="*/ 1 w 34"/>
                  <a:gd name="T15" fmla="*/ 1 h 33"/>
                  <a:gd name="T16" fmla="*/ 1 w 34"/>
                  <a:gd name="T17" fmla="*/ 1 h 33"/>
                  <a:gd name="T18" fmla="*/ 1 w 34"/>
                  <a:gd name="T19" fmla="*/ 0 h 33"/>
                  <a:gd name="T20" fmla="*/ 1 w 34"/>
                  <a:gd name="T21" fmla="*/ 1 h 33"/>
                  <a:gd name="T22" fmla="*/ 1 w 34"/>
                  <a:gd name="T23" fmla="*/ 1 h 33"/>
                  <a:gd name="T24" fmla="*/ 1 w 34"/>
                  <a:gd name="T25" fmla="*/ 1 h 33"/>
                  <a:gd name="T26" fmla="*/ 0 w 34"/>
                  <a:gd name="T27" fmla="*/ 1 h 33"/>
                  <a:gd name="T28" fmla="*/ 1 w 34"/>
                  <a:gd name="T29" fmla="*/ 1 h 33"/>
                  <a:gd name="T30" fmla="*/ 1 w 34"/>
                  <a:gd name="T31" fmla="*/ 1 h 33"/>
                  <a:gd name="T32" fmla="*/ 1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3"/>
                    </a:moveTo>
                    <a:lnTo>
                      <a:pt x="19" y="33"/>
                    </a:lnTo>
                    <a:lnTo>
                      <a:pt x="25" y="32"/>
                    </a:lnTo>
                    <a:lnTo>
                      <a:pt x="29" y="28"/>
                    </a:lnTo>
                    <a:lnTo>
                      <a:pt x="33" y="22"/>
                    </a:lnTo>
                    <a:lnTo>
                      <a:pt x="34" y="16"/>
                    </a:lnTo>
                    <a:lnTo>
                      <a:pt x="33" y="9"/>
                    </a:lnTo>
                    <a:lnTo>
                      <a:pt x="28" y="5"/>
                    </a:lnTo>
                    <a:lnTo>
                      <a:pt x="22" y="1"/>
                    </a:lnTo>
                    <a:lnTo>
                      <a:pt x="15" y="0"/>
                    </a:lnTo>
                    <a:lnTo>
                      <a:pt x="10" y="2"/>
                    </a:lnTo>
                    <a:lnTo>
                      <a:pt x="5" y="6"/>
                    </a:lnTo>
                    <a:lnTo>
                      <a:pt x="2" y="12"/>
                    </a:lnTo>
                    <a:lnTo>
                      <a:pt x="0" y="18"/>
                    </a:lnTo>
                    <a:lnTo>
                      <a:pt x="2" y="24"/>
                    </a:lnTo>
                    <a:lnTo>
                      <a:pt x="6" y="30"/>
                    </a:lnTo>
                    <a:lnTo>
                      <a:pt x="12"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2" name="Freeform 162"/>
              <p:cNvSpPr/>
              <p:nvPr/>
            </p:nvSpPr>
            <p:spPr bwMode="auto">
              <a:xfrm>
                <a:off x="4742" y="4201"/>
                <a:ext cx="16" cy="17"/>
              </a:xfrm>
              <a:custGeom>
                <a:avLst/>
                <a:gdLst>
                  <a:gd name="T0" fmla="*/ 0 w 34"/>
                  <a:gd name="T1" fmla="*/ 1 h 33"/>
                  <a:gd name="T2" fmla="*/ 0 w 34"/>
                  <a:gd name="T3" fmla="*/ 1 h 33"/>
                  <a:gd name="T4" fmla="*/ 0 w 34"/>
                  <a:gd name="T5" fmla="*/ 1 h 33"/>
                  <a:gd name="T6" fmla="*/ 0 w 34"/>
                  <a:gd name="T7" fmla="*/ 1 h 33"/>
                  <a:gd name="T8" fmla="*/ 0 w 34"/>
                  <a:gd name="T9" fmla="*/ 1 h 33"/>
                  <a:gd name="T10" fmla="*/ 0 w 34"/>
                  <a:gd name="T11" fmla="*/ 1 h 33"/>
                  <a:gd name="T12" fmla="*/ 0 w 34"/>
                  <a:gd name="T13" fmla="*/ 1 h 33"/>
                  <a:gd name="T14" fmla="*/ 0 w 34"/>
                  <a:gd name="T15" fmla="*/ 1 h 33"/>
                  <a:gd name="T16" fmla="*/ 0 w 34"/>
                  <a:gd name="T17" fmla="*/ 1 h 33"/>
                  <a:gd name="T18" fmla="*/ 0 w 34"/>
                  <a:gd name="T19" fmla="*/ 0 h 33"/>
                  <a:gd name="T20" fmla="*/ 0 w 34"/>
                  <a:gd name="T21" fmla="*/ 1 h 33"/>
                  <a:gd name="T22" fmla="*/ 0 w 34"/>
                  <a:gd name="T23" fmla="*/ 1 h 33"/>
                  <a:gd name="T24" fmla="*/ 0 w 34"/>
                  <a:gd name="T25" fmla="*/ 1 h 33"/>
                  <a:gd name="T26" fmla="*/ 0 w 34"/>
                  <a:gd name="T27" fmla="*/ 1 h 33"/>
                  <a:gd name="T28" fmla="*/ 0 w 34"/>
                  <a:gd name="T29" fmla="*/ 1 h 33"/>
                  <a:gd name="T30" fmla="*/ 0 w 34"/>
                  <a:gd name="T31" fmla="*/ 1 h 33"/>
                  <a:gd name="T32" fmla="*/ 0 w 3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2" y="32"/>
                    </a:moveTo>
                    <a:lnTo>
                      <a:pt x="19" y="33"/>
                    </a:lnTo>
                    <a:lnTo>
                      <a:pt x="24" y="32"/>
                    </a:lnTo>
                    <a:lnTo>
                      <a:pt x="29" y="27"/>
                    </a:lnTo>
                    <a:lnTo>
                      <a:pt x="32" y="22"/>
                    </a:lnTo>
                    <a:lnTo>
                      <a:pt x="34" y="15"/>
                    </a:lnTo>
                    <a:lnTo>
                      <a:pt x="31" y="9"/>
                    </a:lnTo>
                    <a:lnTo>
                      <a:pt x="28" y="4"/>
                    </a:lnTo>
                    <a:lnTo>
                      <a:pt x="22" y="1"/>
                    </a:lnTo>
                    <a:lnTo>
                      <a:pt x="15" y="0"/>
                    </a:lnTo>
                    <a:lnTo>
                      <a:pt x="9" y="1"/>
                    </a:lnTo>
                    <a:lnTo>
                      <a:pt x="4" y="5"/>
                    </a:lnTo>
                    <a:lnTo>
                      <a:pt x="0" y="11"/>
                    </a:lnTo>
                    <a:lnTo>
                      <a:pt x="0" y="18"/>
                    </a:lnTo>
                    <a:lnTo>
                      <a:pt x="1"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3" name="Freeform 163"/>
              <p:cNvSpPr/>
              <p:nvPr/>
            </p:nvSpPr>
            <p:spPr bwMode="auto">
              <a:xfrm>
                <a:off x="4782" y="4209"/>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1 h 33"/>
                  <a:gd name="T18" fmla="*/ 1 w 33"/>
                  <a:gd name="T19" fmla="*/ 0 h 33"/>
                  <a:gd name="T20" fmla="*/ 1 w 33"/>
                  <a:gd name="T21" fmla="*/ 1 h 33"/>
                  <a:gd name="T22" fmla="*/ 1 w 33"/>
                  <a:gd name="T23" fmla="*/ 1 h 33"/>
                  <a:gd name="T24" fmla="*/ 0 w 33"/>
                  <a:gd name="T25" fmla="*/ 1 h 33"/>
                  <a:gd name="T26" fmla="*/ 0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1" y="32"/>
                    </a:moveTo>
                    <a:lnTo>
                      <a:pt x="18" y="33"/>
                    </a:lnTo>
                    <a:lnTo>
                      <a:pt x="24" y="32"/>
                    </a:lnTo>
                    <a:lnTo>
                      <a:pt x="29" y="27"/>
                    </a:lnTo>
                    <a:lnTo>
                      <a:pt x="32" y="22"/>
                    </a:lnTo>
                    <a:lnTo>
                      <a:pt x="33" y="15"/>
                    </a:lnTo>
                    <a:lnTo>
                      <a:pt x="31" y="9"/>
                    </a:lnTo>
                    <a:lnTo>
                      <a:pt x="27" y="4"/>
                    </a:lnTo>
                    <a:lnTo>
                      <a:pt x="22" y="1"/>
                    </a:lnTo>
                    <a:lnTo>
                      <a:pt x="15" y="0"/>
                    </a:lnTo>
                    <a:lnTo>
                      <a:pt x="9" y="1"/>
                    </a:lnTo>
                    <a:lnTo>
                      <a:pt x="3" y="6"/>
                    </a:lnTo>
                    <a:lnTo>
                      <a:pt x="0" y="11"/>
                    </a:lnTo>
                    <a:lnTo>
                      <a:pt x="0" y="18"/>
                    </a:lnTo>
                    <a:lnTo>
                      <a:pt x="1" y="24"/>
                    </a:lnTo>
                    <a:lnTo>
                      <a:pt x="5" y="29"/>
                    </a:lnTo>
                    <a:lnTo>
                      <a:pt x="1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4" name="Freeform 164"/>
              <p:cNvSpPr/>
              <p:nvPr/>
            </p:nvSpPr>
            <p:spPr bwMode="auto">
              <a:xfrm>
                <a:off x="4820" y="4226"/>
                <a:ext cx="17" cy="17"/>
              </a:xfrm>
              <a:custGeom>
                <a:avLst/>
                <a:gdLst>
                  <a:gd name="T0" fmla="*/ 1 w 33"/>
                  <a:gd name="T1" fmla="*/ 1 h 34"/>
                  <a:gd name="T2" fmla="*/ 1 w 33"/>
                  <a:gd name="T3" fmla="*/ 1 h 34"/>
                  <a:gd name="T4" fmla="*/ 1 w 33"/>
                  <a:gd name="T5" fmla="*/ 1 h 34"/>
                  <a:gd name="T6" fmla="*/ 1 w 33"/>
                  <a:gd name="T7" fmla="*/ 1 h 34"/>
                  <a:gd name="T8" fmla="*/ 1 w 33"/>
                  <a:gd name="T9" fmla="*/ 1 h 34"/>
                  <a:gd name="T10" fmla="*/ 1 w 33"/>
                  <a:gd name="T11" fmla="*/ 1 h 34"/>
                  <a:gd name="T12" fmla="*/ 1 w 33"/>
                  <a:gd name="T13" fmla="*/ 1 h 34"/>
                  <a:gd name="T14" fmla="*/ 1 w 33"/>
                  <a:gd name="T15" fmla="*/ 1 h 34"/>
                  <a:gd name="T16" fmla="*/ 1 w 33"/>
                  <a:gd name="T17" fmla="*/ 1 h 34"/>
                  <a:gd name="T18" fmla="*/ 1 w 33"/>
                  <a:gd name="T19" fmla="*/ 0 h 34"/>
                  <a:gd name="T20" fmla="*/ 1 w 33"/>
                  <a:gd name="T21" fmla="*/ 1 h 34"/>
                  <a:gd name="T22" fmla="*/ 1 w 33"/>
                  <a:gd name="T23" fmla="*/ 1 h 34"/>
                  <a:gd name="T24" fmla="*/ 1 w 33"/>
                  <a:gd name="T25" fmla="*/ 1 h 34"/>
                  <a:gd name="T26" fmla="*/ 0 w 33"/>
                  <a:gd name="T27" fmla="*/ 1 h 34"/>
                  <a:gd name="T28" fmla="*/ 1 w 33"/>
                  <a:gd name="T29" fmla="*/ 1 h 34"/>
                  <a:gd name="T30" fmla="*/ 1 w 33"/>
                  <a:gd name="T31" fmla="*/ 1 h 34"/>
                  <a:gd name="T32" fmla="*/ 1 w 33"/>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1" y="34"/>
                    </a:moveTo>
                    <a:lnTo>
                      <a:pt x="18" y="34"/>
                    </a:lnTo>
                    <a:lnTo>
                      <a:pt x="24" y="33"/>
                    </a:lnTo>
                    <a:lnTo>
                      <a:pt x="30" y="28"/>
                    </a:lnTo>
                    <a:lnTo>
                      <a:pt x="33" y="22"/>
                    </a:lnTo>
                    <a:lnTo>
                      <a:pt x="33" y="15"/>
                    </a:lnTo>
                    <a:lnTo>
                      <a:pt x="32" y="9"/>
                    </a:lnTo>
                    <a:lnTo>
                      <a:pt x="27" y="5"/>
                    </a:lnTo>
                    <a:lnTo>
                      <a:pt x="22" y="1"/>
                    </a:lnTo>
                    <a:lnTo>
                      <a:pt x="16" y="0"/>
                    </a:lnTo>
                    <a:lnTo>
                      <a:pt x="9" y="3"/>
                    </a:lnTo>
                    <a:lnTo>
                      <a:pt x="4" y="6"/>
                    </a:lnTo>
                    <a:lnTo>
                      <a:pt x="1" y="12"/>
                    </a:lnTo>
                    <a:lnTo>
                      <a:pt x="0" y="19"/>
                    </a:lnTo>
                    <a:lnTo>
                      <a:pt x="2" y="24"/>
                    </a:lnTo>
                    <a:lnTo>
                      <a:pt x="5" y="30"/>
                    </a:lnTo>
                    <a:lnTo>
                      <a:pt x="11"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5" name="Freeform 165"/>
              <p:cNvSpPr/>
              <p:nvPr/>
            </p:nvSpPr>
            <p:spPr bwMode="auto">
              <a:xfrm>
                <a:off x="4853" y="4250"/>
                <a:ext cx="16" cy="16"/>
              </a:xfrm>
              <a:custGeom>
                <a:avLst/>
                <a:gdLst>
                  <a:gd name="T0" fmla="*/ 0 w 33"/>
                  <a:gd name="T1" fmla="*/ 0 h 33"/>
                  <a:gd name="T2" fmla="*/ 0 w 33"/>
                  <a:gd name="T3" fmla="*/ 0 h 33"/>
                  <a:gd name="T4" fmla="*/ 0 w 33"/>
                  <a:gd name="T5" fmla="*/ 0 h 33"/>
                  <a:gd name="T6" fmla="*/ 0 w 33"/>
                  <a:gd name="T7" fmla="*/ 0 h 33"/>
                  <a:gd name="T8" fmla="*/ 0 w 33"/>
                  <a:gd name="T9" fmla="*/ 0 h 33"/>
                  <a:gd name="T10" fmla="*/ 0 w 33"/>
                  <a:gd name="T11" fmla="*/ 0 h 33"/>
                  <a:gd name="T12" fmla="*/ 0 w 33"/>
                  <a:gd name="T13" fmla="*/ 0 h 33"/>
                  <a:gd name="T14" fmla="*/ 0 w 33"/>
                  <a:gd name="T15" fmla="*/ 0 h 33"/>
                  <a:gd name="T16" fmla="*/ 0 w 33"/>
                  <a:gd name="T17" fmla="*/ 0 h 33"/>
                  <a:gd name="T18" fmla="*/ 0 w 33"/>
                  <a:gd name="T19" fmla="*/ 0 h 33"/>
                  <a:gd name="T20" fmla="*/ 0 w 33"/>
                  <a:gd name="T21" fmla="*/ 0 h 33"/>
                  <a:gd name="T22" fmla="*/ 0 w 33"/>
                  <a:gd name="T23" fmla="*/ 0 h 33"/>
                  <a:gd name="T24" fmla="*/ 0 w 33"/>
                  <a:gd name="T25" fmla="*/ 0 h 33"/>
                  <a:gd name="T26" fmla="*/ 0 w 33"/>
                  <a:gd name="T27" fmla="*/ 0 h 33"/>
                  <a:gd name="T28" fmla="*/ 0 w 33"/>
                  <a:gd name="T29" fmla="*/ 0 h 33"/>
                  <a:gd name="T30" fmla="*/ 0 w 33"/>
                  <a:gd name="T31" fmla="*/ 0 h 33"/>
                  <a:gd name="T32" fmla="*/ 0 w 3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2" y="32"/>
                    </a:moveTo>
                    <a:lnTo>
                      <a:pt x="18" y="33"/>
                    </a:lnTo>
                    <a:lnTo>
                      <a:pt x="25" y="32"/>
                    </a:lnTo>
                    <a:lnTo>
                      <a:pt x="29" y="27"/>
                    </a:lnTo>
                    <a:lnTo>
                      <a:pt x="33" y="21"/>
                    </a:lnTo>
                    <a:lnTo>
                      <a:pt x="33" y="15"/>
                    </a:lnTo>
                    <a:lnTo>
                      <a:pt x="31" y="9"/>
                    </a:lnTo>
                    <a:lnTo>
                      <a:pt x="27" y="4"/>
                    </a:lnTo>
                    <a:lnTo>
                      <a:pt x="21" y="1"/>
                    </a:lnTo>
                    <a:lnTo>
                      <a:pt x="15" y="0"/>
                    </a:lnTo>
                    <a:lnTo>
                      <a:pt x="8" y="1"/>
                    </a:lnTo>
                    <a:lnTo>
                      <a:pt x="4" y="5"/>
                    </a:lnTo>
                    <a:lnTo>
                      <a:pt x="0" y="11"/>
                    </a:lnTo>
                    <a:lnTo>
                      <a:pt x="0" y="18"/>
                    </a:lnTo>
                    <a:lnTo>
                      <a:pt x="2" y="24"/>
                    </a:lnTo>
                    <a:lnTo>
                      <a:pt x="6" y="28"/>
                    </a:lnTo>
                    <a:lnTo>
                      <a:pt x="12"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6" name="Freeform 166"/>
              <p:cNvSpPr/>
              <p:nvPr/>
            </p:nvSpPr>
            <p:spPr bwMode="auto">
              <a:xfrm>
                <a:off x="4680" y="4230"/>
                <a:ext cx="188" cy="72"/>
              </a:xfrm>
              <a:custGeom>
                <a:avLst/>
                <a:gdLst>
                  <a:gd name="T0" fmla="*/ 1 w 376"/>
                  <a:gd name="T1" fmla="*/ 1 h 144"/>
                  <a:gd name="T2" fmla="*/ 1 w 376"/>
                  <a:gd name="T3" fmla="*/ 1 h 144"/>
                  <a:gd name="T4" fmla="*/ 1 w 376"/>
                  <a:gd name="T5" fmla="*/ 1 h 144"/>
                  <a:gd name="T6" fmla="*/ 1 w 376"/>
                  <a:gd name="T7" fmla="*/ 1 h 144"/>
                  <a:gd name="T8" fmla="*/ 1 w 376"/>
                  <a:gd name="T9" fmla="*/ 1 h 144"/>
                  <a:gd name="T10" fmla="*/ 1 w 376"/>
                  <a:gd name="T11" fmla="*/ 1 h 144"/>
                  <a:gd name="T12" fmla="*/ 1 w 376"/>
                  <a:gd name="T13" fmla="*/ 1 h 144"/>
                  <a:gd name="T14" fmla="*/ 1 w 376"/>
                  <a:gd name="T15" fmla="*/ 1 h 144"/>
                  <a:gd name="T16" fmla="*/ 1 w 376"/>
                  <a:gd name="T17" fmla="*/ 1 h 144"/>
                  <a:gd name="T18" fmla="*/ 1 w 376"/>
                  <a:gd name="T19" fmla="*/ 1 h 144"/>
                  <a:gd name="T20" fmla="*/ 1 w 376"/>
                  <a:gd name="T21" fmla="*/ 1 h 144"/>
                  <a:gd name="T22" fmla="*/ 1 w 376"/>
                  <a:gd name="T23" fmla="*/ 1 h 144"/>
                  <a:gd name="T24" fmla="*/ 1 w 376"/>
                  <a:gd name="T25" fmla="*/ 1 h 144"/>
                  <a:gd name="T26" fmla="*/ 1 w 376"/>
                  <a:gd name="T27" fmla="*/ 1 h 144"/>
                  <a:gd name="T28" fmla="*/ 1 w 376"/>
                  <a:gd name="T29" fmla="*/ 1 h 144"/>
                  <a:gd name="T30" fmla="*/ 1 w 376"/>
                  <a:gd name="T31" fmla="*/ 1 h 144"/>
                  <a:gd name="T32" fmla="*/ 1 w 376"/>
                  <a:gd name="T33" fmla="*/ 1 h 144"/>
                  <a:gd name="T34" fmla="*/ 1 w 376"/>
                  <a:gd name="T35" fmla="*/ 1 h 144"/>
                  <a:gd name="T36" fmla="*/ 1 w 376"/>
                  <a:gd name="T37" fmla="*/ 1 h 144"/>
                  <a:gd name="T38" fmla="*/ 1 w 376"/>
                  <a:gd name="T39" fmla="*/ 0 h 144"/>
                  <a:gd name="T40" fmla="*/ 1 w 376"/>
                  <a:gd name="T41" fmla="*/ 1 h 144"/>
                  <a:gd name="T42" fmla="*/ 1 w 376"/>
                  <a:gd name="T43" fmla="*/ 1 h 144"/>
                  <a:gd name="T44" fmla="*/ 1 w 376"/>
                  <a:gd name="T45" fmla="*/ 1 h 144"/>
                  <a:gd name="T46" fmla="*/ 1 w 376"/>
                  <a:gd name="T47" fmla="*/ 1 h 144"/>
                  <a:gd name="T48" fmla="*/ 0 w 376"/>
                  <a:gd name="T49" fmla="*/ 1 h 144"/>
                  <a:gd name="T50" fmla="*/ 1 w 376"/>
                  <a:gd name="T51" fmla="*/ 1 h 144"/>
                  <a:gd name="T52" fmla="*/ 1 w 376"/>
                  <a:gd name="T53" fmla="*/ 1 h 144"/>
                  <a:gd name="T54" fmla="*/ 1 w 376"/>
                  <a:gd name="T55" fmla="*/ 1 h 144"/>
                  <a:gd name="T56" fmla="*/ 1 w 376"/>
                  <a:gd name="T57" fmla="*/ 1 h 144"/>
                  <a:gd name="T58" fmla="*/ 1 w 376"/>
                  <a:gd name="T59" fmla="*/ 1 h 144"/>
                  <a:gd name="T60" fmla="*/ 1 w 376"/>
                  <a:gd name="T61" fmla="*/ 1 h 144"/>
                  <a:gd name="T62" fmla="*/ 1 w 376"/>
                  <a:gd name="T63" fmla="*/ 1 h 144"/>
                  <a:gd name="T64" fmla="*/ 1 w 376"/>
                  <a:gd name="T65" fmla="*/ 1 h 144"/>
                  <a:gd name="T66" fmla="*/ 1 w 376"/>
                  <a:gd name="T67" fmla="*/ 1 h 144"/>
                  <a:gd name="T68" fmla="*/ 1 w 376"/>
                  <a:gd name="T69" fmla="*/ 1 h 144"/>
                  <a:gd name="T70" fmla="*/ 1 w 376"/>
                  <a:gd name="T71" fmla="*/ 1 h 144"/>
                  <a:gd name="T72" fmla="*/ 1 w 376"/>
                  <a:gd name="T73" fmla="*/ 1 h 144"/>
                  <a:gd name="T74" fmla="*/ 1 w 376"/>
                  <a:gd name="T75" fmla="*/ 1 h 144"/>
                  <a:gd name="T76" fmla="*/ 1 w 376"/>
                  <a:gd name="T77" fmla="*/ 1 h 144"/>
                  <a:gd name="T78" fmla="*/ 1 w 376"/>
                  <a:gd name="T79" fmla="*/ 1 h 144"/>
                  <a:gd name="T80" fmla="*/ 1 w 376"/>
                  <a:gd name="T81" fmla="*/ 1 h 144"/>
                  <a:gd name="T82" fmla="*/ 1 w 376"/>
                  <a:gd name="T83" fmla="*/ 1 h 144"/>
                  <a:gd name="T84" fmla="*/ 1 w 376"/>
                  <a:gd name="T85" fmla="*/ 1 h 144"/>
                  <a:gd name="T86" fmla="*/ 1 w 376"/>
                  <a:gd name="T87" fmla="*/ 1 h 144"/>
                  <a:gd name="T88" fmla="*/ 1 w 376"/>
                  <a:gd name="T89" fmla="*/ 1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6" h="144">
                    <a:moveTo>
                      <a:pt x="340" y="144"/>
                    </a:moveTo>
                    <a:lnTo>
                      <a:pt x="344" y="141"/>
                    </a:lnTo>
                    <a:lnTo>
                      <a:pt x="349" y="137"/>
                    </a:lnTo>
                    <a:lnTo>
                      <a:pt x="353" y="134"/>
                    </a:lnTo>
                    <a:lnTo>
                      <a:pt x="358" y="130"/>
                    </a:lnTo>
                    <a:lnTo>
                      <a:pt x="363" y="127"/>
                    </a:lnTo>
                    <a:lnTo>
                      <a:pt x="367" y="122"/>
                    </a:lnTo>
                    <a:lnTo>
                      <a:pt x="372" y="119"/>
                    </a:lnTo>
                    <a:lnTo>
                      <a:pt x="376" y="114"/>
                    </a:lnTo>
                    <a:lnTo>
                      <a:pt x="358" y="95"/>
                    </a:lnTo>
                    <a:lnTo>
                      <a:pt x="337" y="76"/>
                    </a:lnTo>
                    <a:lnTo>
                      <a:pt x="314" y="60"/>
                    </a:lnTo>
                    <a:lnTo>
                      <a:pt x="291" y="46"/>
                    </a:lnTo>
                    <a:lnTo>
                      <a:pt x="266" y="34"/>
                    </a:lnTo>
                    <a:lnTo>
                      <a:pt x="239" y="23"/>
                    </a:lnTo>
                    <a:lnTo>
                      <a:pt x="213" y="15"/>
                    </a:lnTo>
                    <a:lnTo>
                      <a:pt x="186" y="9"/>
                    </a:lnTo>
                    <a:lnTo>
                      <a:pt x="160" y="5"/>
                    </a:lnTo>
                    <a:lnTo>
                      <a:pt x="133" y="1"/>
                    </a:lnTo>
                    <a:lnTo>
                      <a:pt x="108" y="0"/>
                    </a:lnTo>
                    <a:lnTo>
                      <a:pt x="83" y="1"/>
                    </a:lnTo>
                    <a:lnTo>
                      <a:pt x="60" y="4"/>
                    </a:lnTo>
                    <a:lnTo>
                      <a:pt x="38" y="7"/>
                    </a:lnTo>
                    <a:lnTo>
                      <a:pt x="17" y="13"/>
                    </a:lnTo>
                    <a:lnTo>
                      <a:pt x="0" y="20"/>
                    </a:lnTo>
                    <a:lnTo>
                      <a:pt x="4" y="32"/>
                    </a:lnTo>
                    <a:lnTo>
                      <a:pt x="9" y="45"/>
                    </a:lnTo>
                    <a:lnTo>
                      <a:pt x="15" y="58"/>
                    </a:lnTo>
                    <a:lnTo>
                      <a:pt x="21" y="69"/>
                    </a:lnTo>
                    <a:lnTo>
                      <a:pt x="40" y="60"/>
                    </a:lnTo>
                    <a:lnTo>
                      <a:pt x="61" y="54"/>
                    </a:lnTo>
                    <a:lnTo>
                      <a:pt x="83" y="50"/>
                    </a:lnTo>
                    <a:lnTo>
                      <a:pt x="106" y="47"/>
                    </a:lnTo>
                    <a:lnTo>
                      <a:pt x="128" y="47"/>
                    </a:lnTo>
                    <a:lnTo>
                      <a:pt x="151" y="49"/>
                    </a:lnTo>
                    <a:lnTo>
                      <a:pt x="174" y="52"/>
                    </a:lnTo>
                    <a:lnTo>
                      <a:pt x="197" y="58"/>
                    </a:lnTo>
                    <a:lnTo>
                      <a:pt x="219" y="65"/>
                    </a:lnTo>
                    <a:lnTo>
                      <a:pt x="241" y="73"/>
                    </a:lnTo>
                    <a:lnTo>
                      <a:pt x="261" y="82"/>
                    </a:lnTo>
                    <a:lnTo>
                      <a:pt x="280" y="92"/>
                    </a:lnTo>
                    <a:lnTo>
                      <a:pt x="298" y="104"/>
                    </a:lnTo>
                    <a:lnTo>
                      <a:pt x="314" y="117"/>
                    </a:lnTo>
                    <a:lnTo>
                      <a:pt x="328" y="130"/>
                    </a:lnTo>
                    <a:lnTo>
                      <a:pt x="340" y="144"/>
                    </a:lnTo>
                    <a:close/>
                  </a:path>
                </a:pathLst>
              </a:custGeom>
              <a:solidFill>
                <a:srgbClr val="D100A3"/>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7" name="Freeform 167"/>
              <p:cNvSpPr/>
              <p:nvPr/>
            </p:nvSpPr>
            <p:spPr bwMode="auto">
              <a:xfrm>
                <a:off x="3482" y="4271"/>
                <a:ext cx="1433" cy="69"/>
              </a:xfrm>
              <a:custGeom>
                <a:avLst/>
                <a:gdLst>
                  <a:gd name="T0" fmla="*/ 0 w 2868"/>
                  <a:gd name="T1" fmla="*/ 1 h 137"/>
                  <a:gd name="T2" fmla="*/ 0 w 2868"/>
                  <a:gd name="T3" fmla="*/ 0 h 137"/>
                  <a:gd name="T4" fmla="*/ 0 w 2868"/>
                  <a:gd name="T5" fmla="*/ 0 h 137"/>
                  <a:gd name="T6" fmla="*/ 0 w 2868"/>
                  <a:gd name="T7" fmla="*/ 1 h 137"/>
                  <a:gd name="T8" fmla="*/ 0 w 2868"/>
                  <a:gd name="T9" fmla="*/ 1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8" h="137">
                    <a:moveTo>
                      <a:pt x="2868" y="134"/>
                    </a:moveTo>
                    <a:lnTo>
                      <a:pt x="2868" y="0"/>
                    </a:lnTo>
                    <a:lnTo>
                      <a:pt x="0" y="0"/>
                    </a:lnTo>
                    <a:lnTo>
                      <a:pt x="7" y="137"/>
                    </a:lnTo>
                    <a:lnTo>
                      <a:pt x="2868" y="134"/>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8" name="Freeform 168"/>
              <p:cNvSpPr/>
              <p:nvPr/>
            </p:nvSpPr>
            <p:spPr bwMode="auto">
              <a:xfrm>
                <a:off x="3452" y="4178"/>
                <a:ext cx="202" cy="140"/>
              </a:xfrm>
              <a:custGeom>
                <a:avLst/>
                <a:gdLst>
                  <a:gd name="T0" fmla="*/ 1 w 404"/>
                  <a:gd name="T1" fmla="*/ 0 h 281"/>
                  <a:gd name="T2" fmla="*/ 1 w 404"/>
                  <a:gd name="T3" fmla="*/ 0 h 281"/>
                  <a:gd name="T4" fmla="*/ 1 w 404"/>
                  <a:gd name="T5" fmla="*/ 0 h 281"/>
                  <a:gd name="T6" fmla="*/ 1 w 404"/>
                  <a:gd name="T7" fmla="*/ 0 h 281"/>
                  <a:gd name="T8" fmla="*/ 1 w 404"/>
                  <a:gd name="T9" fmla="*/ 0 h 281"/>
                  <a:gd name="T10" fmla="*/ 1 w 404"/>
                  <a:gd name="T11" fmla="*/ 0 h 281"/>
                  <a:gd name="T12" fmla="*/ 1 w 404"/>
                  <a:gd name="T13" fmla="*/ 0 h 281"/>
                  <a:gd name="T14" fmla="*/ 1 w 404"/>
                  <a:gd name="T15" fmla="*/ 0 h 281"/>
                  <a:gd name="T16" fmla="*/ 1 w 404"/>
                  <a:gd name="T17" fmla="*/ 0 h 281"/>
                  <a:gd name="T18" fmla="*/ 1 w 404"/>
                  <a:gd name="T19" fmla="*/ 0 h 281"/>
                  <a:gd name="T20" fmla="*/ 1 w 404"/>
                  <a:gd name="T21" fmla="*/ 0 h 281"/>
                  <a:gd name="T22" fmla="*/ 1 w 404"/>
                  <a:gd name="T23" fmla="*/ 0 h 281"/>
                  <a:gd name="T24" fmla="*/ 1 w 404"/>
                  <a:gd name="T25" fmla="*/ 0 h 281"/>
                  <a:gd name="T26" fmla="*/ 1 w 404"/>
                  <a:gd name="T27" fmla="*/ 0 h 281"/>
                  <a:gd name="T28" fmla="*/ 1 w 404"/>
                  <a:gd name="T29" fmla="*/ 0 h 281"/>
                  <a:gd name="T30" fmla="*/ 1 w 404"/>
                  <a:gd name="T31" fmla="*/ 0 h 281"/>
                  <a:gd name="T32" fmla="*/ 1 w 404"/>
                  <a:gd name="T33" fmla="*/ 0 h 281"/>
                  <a:gd name="T34" fmla="*/ 1 w 404"/>
                  <a:gd name="T35" fmla="*/ 0 h 281"/>
                  <a:gd name="T36" fmla="*/ 1 w 404"/>
                  <a:gd name="T37" fmla="*/ 0 h 281"/>
                  <a:gd name="T38" fmla="*/ 1 w 404"/>
                  <a:gd name="T39" fmla="*/ 0 h 281"/>
                  <a:gd name="T40" fmla="*/ 1 w 404"/>
                  <a:gd name="T41" fmla="*/ 0 h 281"/>
                  <a:gd name="T42" fmla="*/ 1 w 404"/>
                  <a:gd name="T43" fmla="*/ 0 h 281"/>
                  <a:gd name="T44" fmla="*/ 1 w 404"/>
                  <a:gd name="T45" fmla="*/ 0 h 281"/>
                  <a:gd name="T46" fmla="*/ 1 w 404"/>
                  <a:gd name="T47" fmla="*/ 0 h 281"/>
                  <a:gd name="T48" fmla="*/ 1 w 404"/>
                  <a:gd name="T49" fmla="*/ 0 h 281"/>
                  <a:gd name="T50" fmla="*/ 1 w 404"/>
                  <a:gd name="T51" fmla="*/ 0 h 281"/>
                  <a:gd name="T52" fmla="*/ 1 w 404"/>
                  <a:gd name="T53" fmla="*/ 0 h 281"/>
                  <a:gd name="T54" fmla="*/ 1 w 404"/>
                  <a:gd name="T55" fmla="*/ 0 h 281"/>
                  <a:gd name="T56" fmla="*/ 1 w 404"/>
                  <a:gd name="T57" fmla="*/ 0 h 281"/>
                  <a:gd name="T58" fmla="*/ 1 w 404"/>
                  <a:gd name="T59" fmla="*/ 0 h 281"/>
                  <a:gd name="T60" fmla="*/ 1 w 404"/>
                  <a:gd name="T61" fmla="*/ 0 h 281"/>
                  <a:gd name="T62" fmla="*/ 1 w 404"/>
                  <a:gd name="T63" fmla="*/ 0 h 281"/>
                  <a:gd name="T64" fmla="*/ 1 w 404"/>
                  <a:gd name="T65" fmla="*/ 0 h 281"/>
                  <a:gd name="T66" fmla="*/ 1 w 404"/>
                  <a:gd name="T67" fmla="*/ 0 h 281"/>
                  <a:gd name="T68" fmla="*/ 1 w 404"/>
                  <a:gd name="T69" fmla="*/ 0 h 281"/>
                  <a:gd name="T70" fmla="*/ 1 w 404"/>
                  <a:gd name="T71" fmla="*/ 0 h 281"/>
                  <a:gd name="T72" fmla="*/ 1 w 404"/>
                  <a:gd name="T73" fmla="*/ 0 h 281"/>
                  <a:gd name="T74" fmla="*/ 1 w 404"/>
                  <a:gd name="T75" fmla="*/ 0 h 281"/>
                  <a:gd name="T76" fmla="*/ 1 w 404"/>
                  <a:gd name="T77" fmla="*/ 0 h 281"/>
                  <a:gd name="T78" fmla="*/ 1 w 404"/>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4" h="281">
                    <a:moveTo>
                      <a:pt x="339" y="270"/>
                    </a:moveTo>
                    <a:lnTo>
                      <a:pt x="323" y="270"/>
                    </a:lnTo>
                    <a:lnTo>
                      <a:pt x="306" y="271"/>
                    </a:lnTo>
                    <a:lnTo>
                      <a:pt x="290" y="271"/>
                    </a:lnTo>
                    <a:lnTo>
                      <a:pt x="274" y="271"/>
                    </a:lnTo>
                    <a:lnTo>
                      <a:pt x="258" y="273"/>
                    </a:lnTo>
                    <a:lnTo>
                      <a:pt x="241" y="273"/>
                    </a:lnTo>
                    <a:lnTo>
                      <a:pt x="225" y="274"/>
                    </a:lnTo>
                    <a:lnTo>
                      <a:pt x="209" y="274"/>
                    </a:lnTo>
                    <a:lnTo>
                      <a:pt x="194" y="275"/>
                    </a:lnTo>
                    <a:lnTo>
                      <a:pt x="178" y="276"/>
                    </a:lnTo>
                    <a:lnTo>
                      <a:pt x="163" y="276"/>
                    </a:lnTo>
                    <a:lnTo>
                      <a:pt x="148" y="277"/>
                    </a:lnTo>
                    <a:lnTo>
                      <a:pt x="133" y="278"/>
                    </a:lnTo>
                    <a:lnTo>
                      <a:pt x="118" y="279"/>
                    </a:lnTo>
                    <a:lnTo>
                      <a:pt x="103" y="279"/>
                    </a:lnTo>
                    <a:lnTo>
                      <a:pt x="89" y="281"/>
                    </a:lnTo>
                    <a:lnTo>
                      <a:pt x="86" y="258"/>
                    </a:lnTo>
                    <a:lnTo>
                      <a:pt x="80" y="233"/>
                    </a:lnTo>
                    <a:lnTo>
                      <a:pt x="72" y="209"/>
                    </a:lnTo>
                    <a:lnTo>
                      <a:pt x="62" y="185"/>
                    </a:lnTo>
                    <a:lnTo>
                      <a:pt x="49" y="163"/>
                    </a:lnTo>
                    <a:lnTo>
                      <a:pt x="34" y="142"/>
                    </a:lnTo>
                    <a:lnTo>
                      <a:pt x="18" y="125"/>
                    </a:lnTo>
                    <a:lnTo>
                      <a:pt x="0" y="112"/>
                    </a:lnTo>
                    <a:lnTo>
                      <a:pt x="20" y="118"/>
                    </a:lnTo>
                    <a:lnTo>
                      <a:pt x="40" y="127"/>
                    </a:lnTo>
                    <a:lnTo>
                      <a:pt x="57" y="139"/>
                    </a:lnTo>
                    <a:lnTo>
                      <a:pt x="73" y="155"/>
                    </a:lnTo>
                    <a:lnTo>
                      <a:pt x="89" y="173"/>
                    </a:lnTo>
                    <a:lnTo>
                      <a:pt x="103" y="196"/>
                    </a:lnTo>
                    <a:lnTo>
                      <a:pt x="118" y="223"/>
                    </a:lnTo>
                    <a:lnTo>
                      <a:pt x="133" y="254"/>
                    </a:lnTo>
                    <a:lnTo>
                      <a:pt x="140" y="223"/>
                    </a:lnTo>
                    <a:lnTo>
                      <a:pt x="142" y="188"/>
                    </a:lnTo>
                    <a:lnTo>
                      <a:pt x="142" y="153"/>
                    </a:lnTo>
                    <a:lnTo>
                      <a:pt x="139" y="116"/>
                    </a:lnTo>
                    <a:lnTo>
                      <a:pt x="133" y="81"/>
                    </a:lnTo>
                    <a:lnTo>
                      <a:pt x="125" y="50"/>
                    </a:lnTo>
                    <a:lnTo>
                      <a:pt x="115" y="23"/>
                    </a:lnTo>
                    <a:lnTo>
                      <a:pt x="102" y="5"/>
                    </a:lnTo>
                    <a:lnTo>
                      <a:pt x="121" y="18"/>
                    </a:lnTo>
                    <a:lnTo>
                      <a:pt x="140" y="34"/>
                    </a:lnTo>
                    <a:lnTo>
                      <a:pt x="157" y="53"/>
                    </a:lnTo>
                    <a:lnTo>
                      <a:pt x="174" y="78"/>
                    </a:lnTo>
                    <a:lnTo>
                      <a:pt x="188" y="106"/>
                    </a:lnTo>
                    <a:lnTo>
                      <a:pt x="201" y="141"/>
                    </a:lnTo>
                    <a:lnTo>
                      <a:pt x="212" y="183"/>
                    </a:lnTo>
                    <a:lnTo>
                      <a:pt x="218" y="231"/>
                    </a:lnTo>
                    <a:lnTo>
                      <a:pt x="229" y="208"/>
                    </a:lnTo>
                    <a:lnTo>
                      <a:pt x="237" y="183"/>
                    </a:lnTo>
                    <a:lnTo>
                      <a:pt x="243" y="154"/>
                    </a:lnTo>
                    <a:lnTo>
                      <a:pt x="245" y="124"/>
                    </a:lnTo>
                    <a:lnTo>
                      <a:pt x="245" y="93"/>
                    </a:lnTo>
                    <a:lnTo>
                      <a:pt x="241" y="62"/>
                    </a:lnTo>
                    <a:lnTo>
                      <a:pt x="235" y="30"/>
                    </a:lnTo>
                    <a:lnTo>
                      <a:pt x="223" y="0"/>
                    </a:lnTo>
                    <a:lnTo>
                      <a:pt x="240" y="30"/>
                    </a:lnTo>
                    <a:lnTo>
                      <a:pt x="255" y="57"/>
                    </a:lnTo>
                    <a:lnTo>
                      <a:pt x="268" y="82"/>
                    </a:lnTo>
                    <a:lnTo>
                      <a:pt x="279" y="106"/>
                    </a:lnTo>
                    <a:lnTo>
                      <a:pt x="288" y="128"/>
                    </a:lnTo>
                    <a:lnTo>
                      <a:pt x="294" y="151"/>
                    </a:lnTo>
                    <a:lnTo>
                      <a:pt x="298" y="173"/>
                    </a:lnTo>
                    <a:lnTo>
                      <a:pt x="299" y="195"/>
                    </a:lnTo>
                    <a:lnTo>
                      <a:pt x="312" y="173"/>
                    </a:lnTo>
                    <a:lnTo>
                      <a:pt x="326" y="148"/>
                    </a:lnTo>
                    <a:lnTo>
                      <a:pt x="340" y="121"/>
                    </a:lnTo>
                    <a:lnTo>
                      <a:pt x="354" y="94"/>
                    </a:lnTo>
                    <a:lnTo>
                      <a:pt x="366" y="67"/>
                    </a:lnTo>
                    <a:lnTo>
                      <a:pt x="375" y="42"/>
                    </a:lnTo>
                    <a:lnTo>
                      <a:pt x="382" y="20"/>
                    </a:lnTo>
                    <a:lnTo>
                      <a:pt x="384" y="3"/>
                    </a:lnTo>
                    <a:lnTo>
                      <a:pt x="392" y="27"/>
                    </a:lnTo>
                    <a:lnTo>
                      <a:pt x="398" y="53"/>
                    </a:lnTo>
                    <a:lnTo>
                      <a:pt x="403" y="81"/>
                    </a:lnTo>
                    <a:lnTo>
                      <a:pt x="404" y="112"/>
                    </a:lnTo>
                    <a:lnTo>
                      <a:pt x="398" y="146"/>
                    </a:lnTo>
                    <a:lnTo>
                      <a:pt x="388" y="184"/>
                    </a:lnTo>
                    <a:lnTo>
                      <a:pt x="368"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299" name="Freeform 169"/>
              <p:cNvSpPr/>
              <p:nvPr/>
            </p:nvSpPr>
            <p:spPr bwMode="auto">
              <a:xfrm>
                <a:off x="4880" y="4200"/>
                <a:ext cx="51" cy="71"/>
              </a:xfrm>
              <a:custGeom>
                <a:avLst/>
                <a:gdLst>
                  <a:gd name="T0" fmla="*/ 1 w 102"/>
                  <a:gd name="T1" fmla="*/ 1 h 142"/>
                  <a:gd name="T2" fmla="*/ 0 w 102"/>
                  <a:gd name="T3" fmla="*/ 1 h 142"/>
                  <a:gd name="T4" fmla="*/ 1 w 102"/>
                  <a:gd name="T5" fmla="*/ 1 h 142"/>
                  <a:gd name="T6" fmla="*/ 1 w 102"/>
                  <a:gd name="T7" fmla="*/ 1 h 142"/>
                  <a:gd name="T8" fmla="*/ 1 w 102"/>
                  <a:gd name="T9" fmla="*/ 1 h 142"/>
                  <a:gd name="T10" fmla="*/ 1 w 102"/>
                  <a:gd name="T11" fmla="*/ 1 h 142"/>
                  <a:gd name="T12" fmla="*/ 1 w 102"/>
                  <a:gd name="T13" fmla="*/ 1 h 142"/>
                  <a:gd name="T14" fmla="*/ 1 w 102"/>
                  <a:gd name="T15" fmla="*/ 1 h 142"/>
                  <a:gd name="T16" fmla="*/ 1 w 102"/>
                  <a:gd name="T17" fmla="*/ 1 h 142"/>
                  <a:gd name="T18" fmla="*/ 1 w 102"/>
                  <a:gd name="T19" fmla="*/ 0 h 142"/>
                  <a:gd name="T20" fmla="*/ 1 w 102"/>
                  <a:gd name="T21" fmla="*/ 1 h 142"/>
                  <a:gd name="T22" fmla="*/ 1 w 102"/>
                  <a:gd name="T23" fmla="*/ 1 h 142"/>
                  <a:gd name="T24" fmla="*/ 1 w 102"/>
                  <a:gd name="T25" fmla="*/ 1 h 142"/>
                  <a:gd name="T26" fmla="*/ 1 w 102"/>
                  <a:gd name="T27" fmla="*/ 1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142">
                    <a:moveTo>
                      <a:pt x="71" y="142"/>
                    </a:moveTo>
                    <a:lnTo>
                      <a:pt x="0" y="142"/>
                    </a:lnTo>
                    <a:lnTo>
                      <a:pt x="6" y="123"/>
                    </a:lnTo>
                    <a:lnTo>
                      <a:pt x="16" y="102"/>
                    </a:lnTo>
                    <a:lnTo>
                      <a:pt x="27" y="82"/>
                    </a:lnTo>
                    <a:lnTo>
                      <a:pt x="41" y="61"/>
                    </a:lnTo>
                    <a:lnTo>
                      <a:pt x="56" y="43"/>
                    </a:lnTo>
                    <a:lnTo>
                      <a:pt x="71" y="26"/>
                    </a:lnTo>
                    <a:lnTo>
                      <a:pt x="87" y="12"/>
                    </a:lnTo>
                    <a:lnTo>
                      <a:pt x="102" y="0"/>
                    </a:lnTo>
                    <a:lnTo>
                      <a:pt x="84" y="41"/>
                    </a:lnTo>
                    <a:lnTo>
                      <a:pt x="74" y="78"/>
                    </a:lnTo>
                    <a:lnTo>
                      <a:pt x="71" y="112"/>
                    </a:lnTo>
                    <a:lnTo>
                      <a:pt x="71" y="14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0" name="Freeform 170"/>
              <p:cNvSpPr/>
              <p:nvPr/>
            </p:nvSpPr>
            <p:spPr bwMode="auto">
              <a:xfrm>
                <a:off x="3666" y="4127"/>
                <a:ext cx="558" cy="206"/>
              </a:xfrm>
              <a:custGeom>
                <a:avLst/>
                <a:gdLst>
                  <a:gd name="T0" fmla="*/ 0 w 1117"/>
                  <a:gd name="T1" fmla="*/ 1 h 412"/>
                  <a:gd name="T2" fmla="*/ 0 w 1117"/>
                  <a:gd name="T3" fmla="*/ 1 h 412"/>
                  <a:gd name="T4" fmla="*/ 0 w 1117"/>
                  <a:gd name="T5" fmla="*/ 1 h 412"/>
                  <a:gd name="T6" fmla="*/ 0 w 1117"/>
                  <a:gd name="T7" fmla="*/ 1 h 412"/>
                  <a:gd name="T8" fmla="*/ 0 w 1117"/>
                  <a:gd name="T9" fmla="*/ 1 h 412"/>
                  <a:gd name="T10" fmla="*/ 0 w 1117"/>
                  <a:gd name="T11" fmla="*/ 1 h 412"/>
                  <a:gd name="T12" fmla="*/ 0 w 1117"/>
                  <a:gd name="T13" fmla="*/ 1 h 412"/>
                  <a:gd name="T14" fmla="*/ 0 w 1117"/>
                  <a:gd name="T15" fmla="*/ 1 h 412"/>
                  <a:gd name="T16" fmla="*/ 0 w 1117"/>
                  <a:gd name="T17" fmla="*/ 1 h 412"/>
                  <a:gd name="T18" fmla="*/ 0 w 1117"/>
                  <a:gd name="T19" fmla="*/ 1 h 412"/>
                  <a:gd name="T20" fmla="*/ 0 w 1117"/>
                  <a:gd name="T21" fmla="*/ 1 h 412"/>
                  <a:gd name="T22" fmla="*/ 0 w 1117"/>
                  <a:gd name="T23" fmla="*/ 1 h 412"/>
                  <a:gd name="T24" fmla="*/ 0 w 1117"/>
                  <a:gd name="T25" fmla="*/ 1 h 412"/>
                  <a:gd name="T26" fmla="*/ 0 w 1117"/>
                  <a:gd name="T27" fmla="*/ 1 h 412"/>
                  <a:gd name="T28" fmla="*/ 0 w 1117"/>
                  <a:gd name="T29" fmla="*/ 1 h 412"/>
                  <a:gd name="T30" fmla="*/ 0 w 1117"/>
                  <a:gd name="T31" fmla="*/ 1 h 412"/>
                  <a:gd name="T32" fmla="*/ 0 w 1117"/>
                  <a:gd name="T33" fmla="*/ 1 h 412"/>
                  <a:gd name="T34" fmla="*/ 0 w 1117"/>
                  <a:gd name="T35" fmla="*/ 1 h 412"/>
                  <a:gd name="T36" fmla="*/ 0 w 1117"/>
                  <a:gd name="T37" fmla="*/ 1 h 412"/>
                  <a:gd name="T38" fmla="*/ 0 w 1117"/>
                  <a:gd name="T39" fmla="*/ 1 h 412"/>
                  <a:gd name="T40" fmla="*/ 0 w 1117"/>
                  <a:gd name="T41" fmla="*/ 1 h 412"/>
                  <a:gd name="T42" fmla="*/ 0 w 1117"/>
                  <a:gd name="T43" fmla="*/ 1 h 412"/>
                  <a:gd name="T44" fmla="*/ 0 w 1117"/>
                  <a:gd name="T45" fmla="*/ 1 h 412"/>
                  <a:gd name="T46" fmla="*/ 0 w 1117"/>
                  <a:gd name="T47" fmla="*/ 1 h 412"/>
                  <a:gd name="T48" fmla="*/ 0 w 1117"/>
                  <a:gd name="T49" fmla="*/ 1 h 412"/>
                  <a:gd name="T50" fmla="*/ 0 w 1117"/>
                  <a:gd name="T51" fmla="*/ 1 h 412"/>
                  <a:gd name="T52" fmla="*/ 0 w 1117"/>
                  <a:gd name="T53" fmla="*/ 1 h 412"/>
                  <a:gd name="T54" fmla="*/ 0 w 1117"/>
                  <a:gd name="T55" fmla="*/ 1 h 412"/>
                  <a:gd name="T56" fmla="*/ 0 w 1117"/>
                  <a:gd name="T57" fmla="*/ 1 h 412"/>
                  <a:gd name="T58" fmla="*/ 0 w 1117"/>
                  <a:gd name="T59" fmla="*/ 1 h 412"/>
                  <a:gd name="T60" fmla="*/ 0 w 1117"/>
                  <a:gd name="T61" fmla="*/ 1 h 412"/>
                  <a:gd name="T62" fmla="*/ 0 w 1117"/>
                  <a:gd name="T63" fmla="*/ 1 h 412"/>
                  <a:gd name="T64" fmla="*/ 0 w 1117"/>
                  <a:gd name="T65" fmla="*/ 0 h 412"/>
                  <a:gd name="T66" fmla="*/ 0 w 1117"/>
                  <a:gd name="T67" fmla="*/ 1 h 412"/>
                  <a:gd name="T68" fmla="*/ 0 w 1117"/>
                  <a:gd name="T69" fmla="*/ 1 h 412"/>
                  <a:gd name="T70" fmla="*/ 0 w 1117"/>
                  <a:gd name="T71" fmla="*/ 1 h 412"/>
                  <a:gd name="T72" fmla="*/ 0 w 1117"/>
                  <a:gd name="T73" fmla="*/ 1 h 412"/>
                  <a:gd name="T74" fmla="*/ 0 w 1117"/>
                  <a:gd name="T75" fmla="*/ 1 h 412"/>
                  <a:gd name="T76" fmla="*/ 0 w 1117"/>
                  <a:gd name="T77" fmla="*/ 1 h 412"/>
                  <a:gd name="T78" fmla="*/ 0 w 1117"/>
                  <a:gd name="T79" fmla="*/ 1 h 412"/>
                  <a:gd name="T80" fmla="*/ 0 w 1117"/>
                  <a:gd name="T81" fmla="*/ 1 h 412"/>
                  <a:gd name="T82" fmla="*/ 0 w 1117"/>
                  <a:gd name="T83" fmla="*/ 1 h 412"/>
                  <a:gd name="T84" fmla="*/ 0 w 1117"/>
                  <a:gd name="T85" fmla="*/ 1 h 412"/>
                  <a:gd name="T86" fmla="*/ 0 w 1117"/>
                  <a:gd name="T87" fmla="*/ 1 h 412"/>
                  <a:gd name="T88" fmla="*/ 0 w 1117"/>
                  <a:gd name="T89" fmla="*/ 1 h 412"/>
                  <a:gd name="T90" fmla="*/ 0 w 1117"/>
                  <a:gd name="T91" fmla="*/ 1 h 412"/>
                  <a:gd name="T92" fmla="*/ 0 w 1117"/>
                  <a:gd name="T93" fmla="*/ 1 h 412"/>
                  <a:gd name="T94" fmla="*/ 0 w 1117"/>
                  <a:gd name="T95" fmla="*/ 1 h 412"/>
                  <a:gd name="T96" fmla="*/ 0 w 1117"/>
                  <a:gd name="T97" fmla="*/ 1 h 412"/>
                  <a:gd name="T98" fmla="*/ 0 w 1117"/>
                  <a:gd name="T99" fmla="*/ 1 h 412"/>
                  <a:gd name="T100" fmla="*/ 0 w 1117"/>
                  <a:gd name="T101" fmla="*/ 1 h 412"/>
                  <a:gd name="T102" fmla="*/ 0 w 1117"/>
                  <a:gd name="T103" fmla="*/ 1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17" h="412">
                    <a:moveTo>
                      <a:pt x="1093" y="212"/>
                    </a:moveTo>
                    <a:lnTo>
                      <a:pt x="1073" y="229"/>
                    </a:lnTo>
                    <a:lnTo>
                      <a:pt x="1052" y="248"/>
                    </a:lnTo>
                    <a:lnTo>
                      <a:pt x="1032" y="265"/>
                    </a:lnTo>
                    <a:lnTo>
                      <a:pt x="1011" y="284"/>
                    </a:lnTo>
                    <a:lnTo>
                      <a:pt x="990" y="301"/>
                    </a:lnTo>
                    <a:lnTo>
                      <a:pt x="971" y="317"/>
                    </a:lnTo>
                    <a:lnTo>
                      <a:pt x="951" y="334"/>
                    </a:lnTo>
                    <a:lnTo>
                      <a:pt x="934" y="349"/>
                    </a:lnTo>
                    <a:lnTo>
                      <a:pt x="917" y="363"/>
                    </a:lnTo>
                    <a:lnTo>
                      <a:pt x="900" y="376"/>
                    </a:lnTo>
                    <a:lnTo>
                      <a:pt x="888" y="387"/>
                    </a:lnTo>
                    <a:lnTo>
                      <a:pt x="876" y="397"/>
                    </a:lnTo>
                    <a:lnTo>
                      <a:pt x="867" y="403"/>
                    </a:lnTo>
                    <a:lnTo>
                      <a:pt x="860" y="409"/>
                    </a:lnTo>
                    <a:lnTo>
                      <a:pt x="857" y="412"/>
                    </a:lnTo>
                    <a:lnTo>
                      <a:pt x="826" y="410"/>
                    </a:lnTo>
                    <a:lnTo>
                      <a:pt x="791" y="409"/>
                    </a:lnTo>
                    <a:lnTo>
                      <a:pt x="753" y="408"/>
                    </a:lnTo>
                    <a:lnTo>
                      <a:pt x="714" y="406"/>
                    </a:lnTo>
                    <a:lnTo>
                      <a:pt x="672" y="403"/>
                    </a:lnTo>
                    <a:lnTo>
                      <a:pt x="630" y="401"/>
                    </a:lnTo>
                    <a:lnTo>
                      <a:pt x="587" y="399"/>
                    </a:lnTo>
                    <a:lnTo>
                      <a:pt x="542" y="395"/>
                    </a:lnTo>
                    <a:lnTo>
                      <a:pt x="499" y="393"/>
                    </a:lnTo>
                    <a:lnTo>
                      <a:pt x="455" y="391"/>
                    </a:lnTo>
                    <a:lnTo>
                      <a:pt x="412" y="387"/>
                    </a:lnTo>
                    <a:lnTo>
                      <a:pt x="371" y="385"/>
                    </a:lnTo>
                    <a:lnTo>
                      <a:pt x="330" y="383"/>
                    </a:lnTo>
                    <a:lnTo>
                      <a:pt x="292" y="380"/>
                    </a:lnTo>
                    <a:lnTo>
                      <a:pt x="257" y="378"/>
                    </a:lnTo>
                    <a:lnTo>
                      <a:pt x="224" y="377"/>
                    </a:lnTo>
                    <a:lnTo>
                      <a:pt x="209" y="376"/>
                    </a:lnTo>
                    <a:lnTo>
                      <a:pt x="193" y="376"/>
                    </a:lnTo>
                    <a:lnTo>
                      <a:pt x="178" y="375"/>
                    </a:lnTo>
                    <a:lnTo>
                      <a:pt x="162" y="375"/>
                    </a:lnTo>
                    <a:lnTo>
                      <a:pt x="147" y="374"/>
                    </a:lnTo>
                    <a:lnTo>
                      <a:pt x="131" y="374"/>
                    </a:lnTo>
                    <a:lnTo>
                      <a:pt x="116" y="372"/>
                    </a:lnTo>
                    <a:lnTo>
                      <a:pt x="101" y="372"/>
                    </a:lnTo>
                    <a:lnTo>
                      <a:pt x="80" y="334"/>
                    </a:lnTo>
                    <a:lnTo>
                      <a:pt x="63" y="289"/>
                    </a:lnTo>
                    <a:lnTo>
                      <a:pt x="48" y="241"/>
                    </a:lnTo>
                    <a:lnTo>
                      <a:pt x="36" y="190"/>
                    </a:lnTo>
                    <a:lnTo>
                      <a:pt x="24" y="142"/>
                    </a:lnTo>
                    <a:lnTo>
                      <a:pt x="15" y="97"/>
                    </a:lnTo>
                    <a:lnTo>
                      <a:pt x="7" y="58"/>
                    </a:lnTo>
                    <a:lnTo>
                      <a:pt x="0" y="28"/>
                    </a:lnTo>
                    <a:lnTo>
                      <a:pt x="11" y="62"/>
                    </a:lnTo>
                    <a:lnTo>
                      <a:pt x="25" y="100"/>
                    </a:lnTo>
                    <a:lnTo>
                      <a:pt x="41" y="141"/>
                    </a:lnTo>
                    <a:lnTo>
                      <a:pt x="59" y="181"/>
                    </a:lnTo>
                    <a:lnTo>
                      <a:pt x="77" y="220"/>
                    </a:lnTo>
                    <a:lnTo>
                      <a:pt x="94" y="256"/>
                    </a:lnTo>
                    <a:lnTo>
                      <a:pt x="110" y="287"/>
                    </a:lnTo>
                    <a:lnTo>
                      <a:pt x="124" y="311"/>
                    </a:lnTo>
                    <a:lnTo>
                      <a:pt x="131" y="284"/>
                    </a:lnTo>
                    <a:lnTo>
                      <a:pt x="138" y="257"/>
                    </a:lnTo>
                    <a:lnTo>
                      <a:pt x="146" y="234"/>
                    </a:lnTo>
                    <a:lnTo>
                      <a:pt x="156" y="211"/>
                    </a:lnTo>
                    <a:lnTo>
                      <a:pt x="169" y="191"/>
                    </a:lnTo>
                    <a:lnTo>
                      <a:pt x="184" y="172"/>
                    </a:lnTo>
                    <a:lnTo>
                      <a:pt x="204" y="153"/>
                    </a:lnTo>
                    <a:lnTo>
                      <a:pt x="227" y="136"/>
                    </a:lnTo>
                    <a:lnTo>
                      <a:pt x="214" y="158"/>
                    </a:lnTo>
                    <a:lnTo>
                      <a:pt x="201" y="184"/>
                    </a:lnTo>
                    <a:lnTo>
                      <a:pt x="191" y="216"/>
                    </a:lnTo>
                    <a:lnTo>
                      <a:pt x="184" y="248"/>
                    </a:lnTo>
                    <a:lnTo>
                      <a:pt x="182" y="281"/>
                    </a:lnTo>
                    <a:lnTo>
                      <a:pt x="188" y="314"/>
                    </a:lnTo>
                    <a:lnTo>
                      <a:pt x="200" y="344"/>
                    </a:lnTo>
                    <a:lnTo>
                      <a:pt x="224" y="370"/>
                    </a:lnTo>
                    <a:lnTo>
                      <a:pt x="250" y="344"/>
                    </a:lnTo>
                    <a:lnTo>
                      <a:pt x="270" y="305"/>
                    </a:lnTo>
                    <a:lnTo>
                      <a:pt x="284" y="261"/>
                    </a:lnTo>
                    <a:lnTo>
                      <a:pt x="291" y="211"/>
                    </a:lnTo>
                    <a:lnTo>
                      <a:pt x="290" y="158"/>
                    </a:lnTo>
                    <a:lnTo>
                      <a:pt x="282" y="105"/>
                    </a:lnTo>
                    <a:lnTo>
                      <a:pt x="264" y="54"/>
                    </a:lnTo>
                    <a:lnTo>
                      <a:pt x="237" y="8"/>
                    </a:lnTo>
                    <a:lnTo>
                      <a:pt x="261" y="35"/>
                    </a:lnTo>
                    <a:lnTo>
                      <a:pt x="282" y="63"/>
                    </a:lnTo>
                    <a:lnTo>
                      <a:pt x="299" y="96"/>
                    </a:lnTo>
                    <a:lnTo>
                      <a:pt x="314" y="130"/>
                    </a:lnTo>
                    <a:lnTo>
                      <a:pt x="326" y="168"/>
                    </a:lnTo>
                    <a:lnTo>
                      <a:pt x="334" y="211"/>
                    </a:lnTo>
                    <a:lnTo>
                      <a:pt x="340" y="258"/>
                    </a:lnTo>
                    <a:lnTo>
                      <a:pt x="341" y="309"/>
                    </a:lnTo>
                    <a:lnTo>
                      <a:pt x="355" y="288"/>
                    </a:lnTo>
                    <a:lnTo>
                      <a:pt x="371" y="266"/>
                    </a:lnTo>
                    <a:lnTo>
                      <a:pt x="389" y="244"/>
                    </a:lnTo>
                    <a:lnTo>
                      <a:pt x="409" y="222"/>
                    </a:lnTo>
                    <a:lnTo>
                      <a:pt x="429" y="203"/>
                    </a:lnTo>
                    <a:lnTo>
                      <a:pt x="450" y="184"/>
                    </a:lnTo>
                    <a:lnTo>
                      <a:pt x="471" y="171"/>
                    </a:lnTo>
                    <a:lnTo>
                      <a:pt x="492" y="160"/>
                    </a:lnTo>
                    <a:lnTo>
                      <a:pt x="482" y="180"/>
                    </a:lnTo>
                    <a:lnTo>
                      <a:pt x="469" y="203"/>
                    </a:lnTo>
                    <a:lnTo>
                      <a:pt x="451" y="227"/>
                    </a:lnTo>
                    <a:lnTo>
                      <a:pt x="433" y="251"/>
                    </a:lnTo>
                    <a:lnTo>
                      <a:pt x="416" y="275"/>
                    </a:lnTo>
                    <a:lnTo>
                      <a:pt x="399" y="297"/>
                    </a:lnTo>
                    <a:lnTo>
                      <a:pt x="387" y="318"/>
                    </a:lnTo>
                    <a:lnTo>
                      <a:pt x="381" y="334"/>
                    </a:lnTo>
                    <a:lnTo>
                      <a:pt x="388" y="339"/>
                    </a:lnTo>
                    <a:lnTo>
                      <a:pt x="397" y="344"/>
                    </a:lnTo>
                    <a:lnTo>
                      <a:pt x="408" y="348"/>
                    </a:lnTo>
                    <a:lnTo>
                      <a:pt x="418" y="353"/>
                    </a:lnTo>
                    <a:lnTo>
                      <a:pt x="431" y="356"/>
                    </a:lnTo>
                    <a:lnTo>
                      <a:pt x="443" y="360"/>
                    </a:lnTo>
                    <a:lnTo>
                      <a:pt x="457" y="361"/>
                    </a:lnTo>
                    <a:lnTo>
                      <a:pt x="471" y="360"/>
                    </a:lnTo>
                    <a:lnTo>
                      <a:pt x="470" y="326"/>
                    </a:lnTo>
                    <a:lnTo>
                      <a:pt x="464" y="285"/>
                    </a:lnTo>
                    <a:lnTo>
                      <a:pt x="454" y="240"/>
                    </a:lnTo>
                    <a:lnTo>
                      <a:pt x="440" y="192"/>
                    </a:lnTo>
                    <a:lnTo>
                      <a:pt x="423" y="146"/>
                    </a:lnTo>
                    <a:lnTo>
                      <a:pt x="401" y="103"/>
                    </a:lnTo>
                    <a:lnTo>
                      <a:pt x="374" y="66"/>
                    </a:lnTo>
                    <a:lnTo>
                      <a:pt x="345" y="36"/>
                    </a:lnTo>
                    <a:lnTo>
                      <a:pt x="374" y="58"/>
                    </a:lnTo>
                    <a:lnTo>
                      <a:pt x="399" y="79"/>
                    </a:lnTo>
                    <a:lnTo>
                      <a:pt x="423" y="103"/>
                    </a:lnTo>
                    <a:lnTo>
                      <a:pt x="443"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3" y="10"/>
                    </a:lnTo>
                    <a:lnTo>
                      <a:pt x="489" y="39"/>
                    </a:lnTo>
                    <a:lnTo>
                      <a:pt x="505" y="71"/>
                    </a:lnTo>
                    <a:lnTo>
                      <a:pt x="519" y="106"/>
                    </a:lnTo>
                    <a:lnTo>
                      <a:pt x="531" y="145"/>
                    </a:lnTo>
                    <a:lnTo>
                      <a:pt x="539" y="189"/>
                    </a:lnTo>
                    <a:lnTo>
                      <a:pt x="541" y="236"/>
                    </a:lnTo>
                    <a:lnTo>
                      <a:pt x="538" y="290"/>
                    </a:lnTo>
                    <a:lnTo>
                      <a:pt x="526" y="349"/>
                    </a:lnTo>
                    <a:lnTo>
                      <a:pt x="553" y="322"/>
                    </a:lnTo>
                    <a:lnTo>
                      <a:pt x="576" y="288"/>
                    </a:lnTo>
                    <a:lnTo>
                      <a:pt x="594" y="251"/>
                    </a:lnTo>
                    <a:lnTo>
                      <a:pt x="606" y="211"/>
                    </a:lnTo>
                    <a:lnTo>
                      <a:pt x="608" y="168"/>
                    </a:lnTo>
                    <a:lnTo>
                      <a:pt x="602" y="126"/>
                    </a:lnTo>
                    <a:lnTo>
                      <a:pt x="584" y="84"/>
                    </a:lnTo>
                    <a:lnTo>
                      <a:pt x="551" y="44"/>
                    </a:lnTo>
                    <a:lnTo>
                      <a:pt x="566" y="52"/>
                    </a:lnTo>
                    <a:lnTo>
                      <a:pt x="581" y="60"/>
                    </a:lnTo>
                    <a:lnTo>
                      <a:pt x="596" y="69"/>
                    </a:lnTo>
                    <a:lnTo>
                      <a:pt x="610" y="82"/>
                    </a:lnTo>
                    <a:lnTo>
                      <a:pt x="622" y="96"/>
                    </a:lnTo>
                    <a:lnTo>
                      <a:pt x="632" y="113"/>
                    </a:lnTo>
                    <a:lnTo>
                      <a:pt x="641" y="134"/>
                    </a:lnTo>
                    <a:lnTo>
                      <a:pt x="647" y="158"/>
                    </a:lnTo>
                    <a:lnTo>
                      <a:pt x="651" y="120"/>
                    </a:lnTo>
                    <a:lnTo>
                      <a:pt x="651" y="75"/>
                    </a:lnTo>
                    <a:lnTo>
                      <a:pt x="648" y="32"/>
                    </a:lnTo>
                    <a:lnTo>
                      <a:pt x="645" y="0"/>
                    </a:lnTo>
                    <a:lnTo>
                      <a:pt x="655" y="38"/>
                    </a:lnTo>
                    <a:lnTo>
                      <a:pt x="661" y="82"/>
                    </a:lnTo>
                    <a:lnTo>
                      <a:pt x="662" y="129"/>
                    </a:lnTo>
                    <a:lnTo>
                      <a:pt x="660" y="179"/>
                    </a:lnTo>
                    <a:lnTo>
                      <a:pt x="652" y="228"/>
                    </a:lnTo>
                    <a:lnTo>
                      <a:pt x="641" y="277"/>
                    </a:lnTo>
                    <a:lnTo>
                      <a:pt x="626" y="320"/>
                    </a:lnTo>
                    <a:lnTo>
                      <a:pt x="609" y="360"/>
                    </a:lnTo>
                    <a:lnTo>
                      <a:pt x="636" y="330"/>
                    </a:lnTo>
                    <a:lnTo>
                      <a:pt x="659" y="295"/>
                    </a:lnTo>
                    <a:lnTo>
                      <a:pt x="679" y="255"/>
                    </a:lnTo>
                    <a:lnTo>
                      <a:pt x="697" y="212"/>
                    </a:lnTo>
                    <a:lnTo>
                      <a:pt x="712" y="167"/>
                    </a:lnTo>
                    <a:lnTo>
                      <a:pt x="722" y="122"/>
                    </a:lnTo>
                    <a:lnTo>
                      <a:pt x="730" y="77"/>
                    </a:lnTo>
                    <a:lnTo>
                      <a:pt x="733" y="33"/>
                    </a:lnTo>
                    <a:lnTo>
                      <a:pt x="742" y="88"/>
                    </a:lnTo>
                    <a:lnTo>
                      <a:pt x="746" y="148"/>
                    </a:lnTo>
                    <a:lnTo>
                      <a:pt x="743" y="210"/>
                    </a:lnTo>
                    <a:lnTo>
                      <a:pt x="730" y="269"/>
                    </a:lnTo>
                    <a:lnTo>
                      <a:pt x="743" y="252"/>
                    </a:lnTo>
                    <a:lnTo>
                      <a:pt x="756" y="232"/>
                    </a:lnTo>
                    <a:lnTo>
                      <a:pt x="770" y="206"/>
                    </a:lnTo>
                    <a:lnTo>
                      <a:pt x="784" y="181"/>
                    </a:lnTo>
                    <a:lnTo>
                      <a:pt x="797" y="154"/>
                    </a:lnTo>
                    <a:lnTo>
                      <a:pt x="808" y="130"/>
                    </a:lnTo>
                    <a:lnTo>
                      <a:pt x="816" y="109"/>
                    </a:lnTo>
                    <a:lnTo>
                      <a:pt x="821" y="93"/>
                    </a:lnTo>
                    <a:lnTo>
                      <a:pt x="819" y="118"/>
                    </a:lnTo>
                    <a:lnTo>
                      <a:pt x="813" y="144"/>
                    </a:lnTo>
                    <a:lnTo>
                      <a:pt x="805" y="174"/>
                    </a:lnTo>
                    <a:lnTo>
                      <a:pt x="794" y="204"/>
                    </a:lnTo>
                    <a:lnTo>
                      <a:pt x="781" y="235"/>
                    </a:lnTo>
                    <a:lnTo>
                      <a:pt x="765" y="265"/>
                    </a:lnTo>
                    <a:lnTo>
                      <a:pt x="746" y="295"/>
                    </a:lnTo>
                    <a:lnTo>
                      <a:pt x="725" y="324"/>
                    </a:lnTo>
                    <a:lnTo>
                      <a:pt x="752" y="307"/>
                    </a:lnTo>
                    <a:lnTo>
                      <a:pt x="777" y="286"/>
                    </a:lnTo>
                    <a:lnTo>
                      <a:pt x="803" y="263"/>
                    </a:lnTo>
                    <a:lnTo>
                      <a:pt x="827" y="236"/>
                    </a:lnTo>
                    <a:lnTo>
                      <a:pt x="849" y="207"/>
                    </a:lnTo>
                    <a:lnTo>
                      <a:pt x="869" y="177"/>
                    </a:lnTo>
                    <a:lnTo>
                      <a:pt x="887" y="146"/>
                    </a:lnTo>
                    <a:lnTo>
                      <a:pt x="902" y="114"/>
                    </a:lnTo>
                    <a:lnTo>
                      <a:pt x="896" y="139"/>
                    </a:lnTo>
                    <a:lnTo>
                      <a:pt x="890" y="166"/>
                    </a:lnTo>
                    <a:lnTo>
                      <a:pt x="882" y="194"/>
                    </a:lnTo>
                    <a:lnTo>
                      <a:pt x="873" y="220"/>
                    </a:lnTo>
                    <a:lnTo>
                      <a:pt x="861" y="247"/>
                    </a:lnTo>
                    <a:lnTo>
                      <a:pt x="849" y="271"/>
                    </a:lnTo>
                    <a:lnTo>
                      <a:pt x="835" y="295"/>
                    </a:lnTo>
                    <a:lnTo>
                      <a:pt x="819" y="317"/>
                    </a:lnTo>
                    <a:lnTo>
                      <a:pt x="835" y="308"/>
                    </a:lnTo>
                    <a:lnTo>
                      <a:pt x="850" y="297"/>
                    </a:lnTo>
                    <a:lnTo>
                      <a:pt x="866" y="284"/>
                    </a:lnTo>
                    <a:lnTo>
                      <a:pt x="882" y="269"/>
                    </a:lnTo>
                    <a:lnTo>
                      <a:pt x="897" y="252"/>
                    </a:lnTo>
                    <a:lnTo>
                      <a:pt x="912" y="234"/>
                    </a:lnTo>
                    <a:lnTo>
                      <a:pt x="927" y="216"/>
                    </a:lnTo>
                    <a:lnTo>
                      <a:pt x="941" y="195"/>
                    </a:lnTo>
                    <a:lnTo>
                      <a:pt x="955" y="174"/>
                    </a:lnTo>
                    <a:lnTo>
                      <a:pt x="967" y="153"/>
                    </a:lnTo>
                    <a:lnTo>
                      <a:pt x="979" y="133"/>
                    </a:lnTo>
                    <a:lnTo>
                      <a:pt x="990" y="112"/>
                    </a:lnTo>
                    <a:lnTo>
                      <a:pt x="999" y="91"/>
                    </a:lnTo>
                    <a:lnTo>
                      <a:pt x="1008" y="70"/>
                    </a:lnTo>
                    <a:lnTo>
                      <a:pt x="1014" y="52"/>
                    </a:lnTo>
                    <a:lnTo>
                      <a:pt x="1020" y="33"/>
                    </a:lnTo>
                    <a:lnTo>
                      <a:pt x="1012" y="71"/>
                    </a:lnTo>
                    <a:lnTo>
                      <a:pt x="1004" y="107"/>
                    </a:lnTo>
                    <a:lnTo>
                      <a:pt x="994" y="141"/>
                    </a:lnTo>
                    <a:lnTo>
                      <a:pt x="983" y="173"/>
                    </a:lnTo>
                    <a:lnTo>
                      <a:pt x="968" y="206"/>
                    </a:lnTo>
                    <a:lnTo>
                      <a:pt x="950" y="242"/>
                    </a:lnTo>
                    <a:lnTo>
                      <a:pt x="927" y="279"/>
                    </a:lnTo>
                    <a:lnTo>
                      <a:pt x="897" y="322"/>
                    </a:lnTo>
                    <a:lnTo>
                      <a:pt x="910" y="314"/>
                    </a:lnTo>
                    <a:lnTo>
                      <a:pt x="925" y="304"/>
                    </a:lnTo>
                    <a:lnTo>
                      <a:pt x="940" y="294"/>
                    </a:lnTo>
                    <a:lnTo>
                      <a:pt x="956" y="282"/>
                    </a:lnTo>
                    <a:lnTo>
                      <a:pt x="972" y="270"/>
                    </a:lnTo>
                    <a:lnTo>
                      <a:pt x="988" y="257"/>
                    </a:lnTo>
                    <a:lnTo>
                      <a:pt x="1005" y="243"/>
                    </a:lnTo>
                    <a:lnTo>
                      <a:pt x="1021" y="228"/>
                    </a:lnTo>
                    <a:lnTo>
                      <a:pt x="1037" y="213"/>
                    </a:lnTo>
                    <a:lnTo>
                      <a:pt x="1052" y="197"/>
                    </a:lnTo>
                    <a:lnTo>
                      <a:pt x="1067" y="182"/>
                    </a:lnTo>
                    <a:lnTo>
                      <a:pt x="1080" y="166"/>
                    </a:lnTo>
                    <a:lnTo>
                      <a:pt x="1092" y="150"/>
                    </a:lnTo>
                    <a:lnTo>
                      <a:pt x="1102" y="135"/>
                    </a:lnTo>
                    <a:lnTo>
                      <a:pt x="1111" y="119"/>
                    </a:lnTo>
                    <a:lnTo>
                      <a:pt x="1117" y="104"/>
                    </a:lnTo>
                    <a:lnTo>
                      <a:pt x="1110" y="136"/>
                    </a:lnTo>
                    <a:lnTo>
                      <a:pt x="1103" y="166"/>
                    </a:lnTo>
                    <a:lnTo>
                      <a:pt x="1099" y="192"/>
                    </a:lnTo>
                    <a:lnTo>
                      <a:pt x="1093" y="212"/>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1" name="Freeform 171"/>
              <p:cNvSpPr/>
              <p:nvPr/>
            </p:nvSpPr>
            <p:spPr bwMode="auto">
              <a:xfrm>
                <a:off x="4164" y="4179"/>
                <a:ext cx="202" cy="141"/>
              </a:xfrm>
              <a:custGeom>
                <a:avLst/>
                <a:gdLst>
                  <a:gd name="T0" fmla="*/ 1 w 403"/>
                  <a:gd name="T1" fmla="*/ 1 h 280"/>
                  <a:gd name="T2" fmla="*/ 1 w 403"/>
                  <a:gd name="T3" fmla="*/ 1 h 280"/>
                  <a:gd name="T4" fmla="*/ 1 w 403"/>
                  <a:gd name="T5" fmla="*/ 1 h 280"/>
                  <a:gd name="T6" fmla="*/ 1 w 403"/>
                  <a:gd name="T7" fmla="*/ 1 h 280"/>
                  <a:gd name="T8" fmla="*/ 1 w 403"/>
                  <a:gd name="T9" fmla="*/ 1 h 280"/>
                  <a:gd name="T10" fmla="*/ 1 w 403"/>
                  <a:gd name="T11" fmla="*/ 1 h 280"/>
                  <a:gd name="T12" fmla="*/ 1 w 403"/>
                  <a:gd name="T13" fmla="*/ 1 h 280"/>
                  <a:gd name="T14" fmla="*/ 1 w 403"/>
                  <a:gd name="T15" fmla="*/ 1 h 280"/>
                  <a:gd name="T16" fmla="*/ 1 w 403"/>
                  <a:gd name="T17" fmla="*/ 1 h 280"/>
                  <a:gd name="T18" fmla="*/ 1 w 403"/>
                  <a:gd name="T19" fmla="*/ 1 h 280"/>
                  <a:gd name="T20" fmla="*/ 1 w 403"/>
                  <a:gd name="T21" fmla="*/ 1 h 280"/>
                  <a:gd name="T22" fmla="*/ 1 w 403"/>
                  <a:gd name="T23" fmla="*/ 1 h 280"/>
                  <a:gd name="T24" fmla="*/ 1 w 403"/>
                  <a:gd name="T25" fmla="*/ 1 h 280"/>
                  <a:gd name="T26" fmla="*/ 1 w 403"/>
                  <a:gd name="T27" fmla="*/ 1 h 280"/>
                  <a:gd name="T28" fmla="*/ 1 w 403"/>
                  <a:gd name="T29" fmla="*/ 1 h 280"/>
                  <a:gd name="T30" fmla="*/ 1 w 403"/>
                  <a:gd name="T31" fmla="*/ 1 h 280"/>
                  <a:gd name="T32" fmla="*/ 1 w 403"/>
                  <a:gd name="T33" fmla="*/ 1 h 280"/>
                  <a:gd name="T34" fmla="*/ 1 w 403"/>
                  <a:gd name="T35" fmla="*/ 1 h 280"/>
                  <a:gd name="T36" fmla="*/ 1 w 403"/>
                  <a:gd name="T37" fmla="*/ 1 h 280"/>
                  <a:gd name="T38" fmla="*/ 1 w 403"/>
                  <a:gd name="T39" fmla="*/ 1 h 280"/>
                  <a:gd name="T40" fmla="*/ 1 w 403"/>
                  <a:gd name="T41" fmla="*/ 1 h 280"/>
                  <a:gd name="T42" fmla="*/ 1 w 403"/>
                  <a:gd name="T43" fmla="*/ 1 h 280"/>
                  <a:gd name="T44" fmla="*/ 1 w 403"/>
                  <a:gd name="T45" fmla="*/ 1 h 280"/>
                  <a:gd name="T46" fmla="*/ 1 w 403"/>
                  <a:gd name="T47" fmla="*/ 1 h 280"/>
                  <a:gd name="T48" fmla="*/ 1 w 403"/>
                  <a:gd name="T49" fmla="*/ 1 h 280"/>
                  <a:gd name="T50" fmla="*/ 1 w 403"/>
                  <a:gd name="T51" fmla="*/ 1 h 280"/>
                  <a:gd name="T52" fmla="*/ 1 w 403"/>
                  <a:gd name="T53" fmla="*/ 1 h 280"/>
                  <a:gd name="T54" fmla="*/ 1 w 403"/>
                  <a:gd name="T55" fmla="*/ 1 h 280"/>
                  <a:gd name="T56" fmla="*/ 1 w 403"/>
                  <a:gd name="T57" fmla="*/ 1 h 280"/>
                  <a:gd name="T58" fmla="*/ 1 w 403"/>
                  <a:gd name="T59" fmla="*/ 1 h 280"/>
                  <a:gd name="T60" fmla="*/ 1 w 403"/>
                  <a:gd name="T61" fmla="*/ 1 h 280"/>
                  <a:gd name="T62" fmla="*/ 1 w 403"/>
                  <a:gd name="T63" fmla="*/ 1 h 280"/>
                  <a:gd name="T64" fmla="*/ 1 w 403"/>
                  <a:gd name="T65" fmla="*/ 1 h 280"/>
                  <a:gd name="T66" fmla="*/ 1 w 403"/>
                  <a:gd name="T67" fmla="*/ 1 h 280"/>
                  <a:gd name="T68" fmla="*/ 1 w 403"/>
                  <a:gd name="T69" fmla="*/ 1 h 280"/>
                  <a:gd name="T70" fmla="*/ 1 w 403"/>
                  <a:gd name="T71" fmla="*/ 1 h 280"/>
                  <a:gd name="T72" fmla="*/ 1 w 403"/>
                  <a:gd name="T73" fmla="*/ 1 h 280"/>
                  <a:gd name="T74" fmla="*/ 1 w 403"/>
                  <a:gd name="T75" fmla="*/ 1 h 280"/>
                  <a:gd name="T76" fmla="*/ 1 w 403"/>
                  <a:gd name="T77" fmla="*/ 1 h 280"/>
                  <a:gd name="T78" fmla="*/ 1 w 403"/>
                  <a:gd name="T79" fmla="*/ 1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3" h="280">
                    <a:moveTo>
                      <a:pt x="339" y="270"/>
                    </a:moveTo>
                    <a:lnTo>
                      <a:pt x="322" y="270"/>
                    </a:lnTo>
                    <a:lnTo>
                      <a:pt x="305" y="271"/>
                    </a:lnTo>
                    <a:lnTo>
                      <a:pt x="289" y="271"/>
                    </a:lnTo>
                    <a:lnTo>
                      <a:pt x="273" y="272"/>
                    </a:lnTo>
                    <a:lnTo>
                      <a:pt x="257" y="272"/>
                    </a:lnTo>
                    <a:lnTo>
                      <a:pt x="241" y="273"/>
                    </a:lnTo>
                    <a:lnTo>
                      <a:pt x="225" y="273"/>
                    </a:lnTo>
                    <a:lnTo>
                      <a:pt x="210" y="274"/>
                    </a:lnTo>
                    <a:lnTo>
                      <a:pt x="194" y="274"/>
                    </a:lnTo>
                    <a:lnTo>
                      <a:pt x="179" y="275"/>
                    </a:lnTo>
                    <a:lnTo>
                      <a:pt x="164" y="277"/>
                    </a:lnTo>
                    <a:lnTo>
                      <a:pt x="149" y="277"/>
                    </a:lnTo>
                    <a:lnTo>
                      <a:pt x="134" y="278"/>
                    </a:lnTo>
                    <a:lnTo>
                      <a:pt x="119" y="279"/>
                    </a:lnTo>
                    <a:lnTo>
                      <a:pt x="104" y="279"/>
                    </a:lnTo>
                    <a:lnTo>
                      <a:pt x="90" y="280"/>
                    </a:lnTo>
                    <a:lnTo>
                      <a:pt x="86" y="257"/>
                    </a:lnTo>
                    <a:lnTo>
                      <a:pt x="81" y="233"/>
                    </a:lnTo>
                    <a:lnTo>
                      <a:pt x="73" y="209"/>
                    </a:lnTo>
                    <a:lnTo>
                      <a:pt x="62" y="184"/>
                    </a:lnTo>
                    <a:lnTo>
                      <a:pt x="50" y="162"/>
                    </a:lnTo>
                    <a:lnTo>
                      <a:pt x="35" y="142"/>
                    </a:lnTo>
                    <a:lnTo>
                      <a:pt x="18" y="124"/>
                    </a:lnTo>
                    <a:lnTo>
                      <a:pt x="0" y="112"/>
                    </a:lnTo>
                    <a:lnTo>
                      <a:pt x="22" y="117"/>
                    </a:lnTo>
                    <a:lnTo>
                      <a:pt x="40" y="127"/>
                    </a:lnTo>
                    <a:lnTo>
                      <a:pt x="58" y="138"/>
                    </a:lnTo>
                    <a:lnTo>
                      <a:pt x="74" y="154"/>
                    </a:lnTo>
                    <a:lnTo>
                      <a:pt x="89" y="173"/>
                    </a:lnTo>
                    <a:lnTo>
                      <a:pt x="104" y="196"/>
                    </a:lnTo>
                    <a:lnTo>
                      <a:pt x="117" y="222"/>
                    </a:lnTo>
                    <a:lnTo>
                      <a:pt x="132" y="254"/>
                    </a:lnTo>
                    <a:lnTo>
                      <a:pt x="139" y="222"/>
                    </a:lnTo>
                    <a:lnTo>
                      <a:pt x="143" y="188"/>
                    </a:lnTo>
                    <a:lnTo>
                      <a:pt x="142" y="152"/>
                    </a:lnTo>
                    <a:lnTo>
                      <a:pt x="139" y="115"/>
                    </a:lnTo>
                    <a:lnTo>
                      <a:pt x="134" y="81"/>
                    </a:lnTo>
                    <a:lnTo>
                      <a:pt x="126" y="49"/>
                    </a:lnTo>
                    <a:lnTo>
                      <a:pt x="115" y="23"/>
                    </a:lnTo>
                    <a:lnTo>
                      <a:pt x="103" y="4"/>
                    </a:lnTo>
                    <a:lnTo>
                      <a:pt x="121" y="17"/>
                    </a:lnTo>
                    <a:lnTo>
                      <a:pt x="139" y="33"/>
                    </a:lnTo>
                    <a:lnTo>
                      <a:pt x="157" y="53"/>
                    </a:lnTo>
                    <a:lnTo>
                      <a:pt x="173" y="77"/>
                    </a:lnTo>
                    <a:lnTo>
                      <a:pt x="188" y="106"/>
                    </a:lnTo>
                    <a:lnTo>
                      <a:pt x="200" y="141"/>
                    </a:lnTo>
                    <a:lnTo>
                      <a:pt x="211" y="182"/>
                    </a:lnTo>
                    <a:lnTo>
                      <a:pt x="218" y="230"/>
                    </a:lnTo>
                    <a:lnTo>
                      <a:pt x="228" y="207"/>
                    </a:lnTo>
                    <a:lnTo>
                      <a:pt x="236" y="182"/>
                    </a:lnTo>
                    <a:lnTo>
                      <a:pt x="242" y="153"/>
                    </a:lnTo>
                    <a:lnTo>
                      <a:pt x="245" y="123"/>
                    </a:lnTo>
                    <a:lnTo>
                      <a:pt x="245" y="92"/>
                    </a:lnTo>
                    <a:lnTo>
                      <a:pt x="242" y="61"/>
                    </a:lnTo>
                    <a:lnTo>
                      <a:pt x="235" y="30"/>
                    </a:lnTo>
                    <a:lnTo>
                      <a:pt x="223" y="0"/>
                    </a:lnTo>
                    <a:lnTo>
                      <a:pt x="241" y="30"/>
                    </a:lnTo>
                    <a:lnTo>
                      <a:pt x="255" y="56"/>
                    </a:lnTo>
                    <a:lnTo>
                      <a:pt x="268" y="82"/>
                    </a:lnTo>
                    <a:lnTo>
                      <a:pt x="279" y="106"/>
                    </a:lnTo>
                    <a:lnTo>
                      <a:pt x="287" y="128"/>
                    </a:lnTo>
                    <a:lnTo>
                      <a:pt x="294" y="151"/>
                    </a:lnTo>
                    <a:lnTo>
                      <a:pt x="297" y="173"/>
                    </a:lnTo>
                    <a:lnTo>
                      <a:pt x="298" y="195"/>
                    </a:lnTo>
                    <a:lnTo>
                      <a:pt x="312" y="173"/>
                    </a:lnTo>
                    <a:lnTo>
                      <a:pt x="326" y="149"/>
                    </a:lnTo>
                    <a:lnTo>
                      <a:pt x="340" y="121"/>
                    </a:lnTo>
                    <a:lnTo>
                      <a:pt x="354" y="93"/>
                    </a:lnTo>
                    <a:lnTo>
                      <a:pt x="366" y="67"/>
                    </a:lnTo>
                    <a:lnTo>
                      <a:pt x="375" y="41"/>
                    </a:lnTo>
                    <a:lnTo>
                      <a:pt x="382" y="19"/>
                    </a:lnTo>
                    <a:lnTo>
                      <a:pt x="385" y="2"/>
                    </a:lnTo>
                    <a:lnTo>
                      <a:pt x="392" y="26"/>
                    </a:lnTo>
                    <a:lnTo>
                      <a:pt x="398" y="53"/>
                    </a:lnTo>
                    <a:lnTo>
                      <a:pt x="403" y="81"/>
                    </a:lnTo>
                    <a:lnTo>
                      <a:pt x="403" y="112"/>
                    </a:lnTo>
                    <a:lnTo>
                      <a:pt x="398" y="145"/>
                    </a:lnTo>
                    <a:lnTo>
                      <a:pt x="387" y="183"/>
                    </a:lnTo>
                    <a:lnTo>
                      <a:pt x="367" y="225"/>
                    </a:lnTo>
                    <a:lnTo>
                      <a:pt x="339" y="270"/>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2" name="Freeform 172"/>
              <p:cNvSpPr/>
              <p:nvPr/>
            </p:nvSpPr>
            <p:spPr bwMode="auto">
              <a:xfrm>
                <a:off x="4368" y="4177"/>
                <a:ext cx="123" cy="143"/>
              </a:xfrm>
              <a:custGeom>
                <a:avLst/>
                <a:gdLst>
                  <a:gd name="T0" fmla="*/ 1 w 246"/>
                  <a:gd name="T1" fmla="*/ 1 h 285"/>
                  <a:gd name="T2" fmla="*/ 1 w 246"/>
                  <a:gd name="T3" fmla="*/ 1 h 285"/>
                  <a:gd name="T4" fmla="*/ 1 w 246"/>
                  <a:gd name="T5" fmla="*/ 1 h 285"/>
                  <a:gd name="T6" fmla="*/ 1 w 246"/>
                  <a:gd name="T7" fmla="*/ 1 h 285"/>
                  <a:gd name="T8" fmla="*/ 1 w 246"/>
                  <a:gd name="T9" fmla="*/ 1 h 285"/>
                  <a:gd name="T10" fmla="*/ 1 w 246"/>
                  <a:gd name="T11" fmla="*/ 1 h 285"/>
                  <a:gd name="T12" fmla="*/ 1 w 246"/>
                  <a:gd name="T13" fmla="*/ 1 h 285"/>
                  <a:gd name="T14" fmla="*/ 1 w 246"/>
                  <a:gd name="T15" fmla="*/ 1 h 285"/>
                  <a:gd name="T16" fmla="*/ 0 w 246"/>
                  <a:gd name="T17" fmla="*/ 1 h 285"/>
                  <a:gd name="T18" fmla="*/ 1 w 246"/>
                  <a:gd name="T19" fmla="*/ 1 h 285"/>
                  <a:gd name="T20" fmla="*/ 1 w 246"/>
                  <a:gd name="T21" fmla="*/ 1 h 285"/>
                  <a:gd name="T22" fmla="*/ 1 w 246"/>
                  <a:gd name="T23" fmla="*/ 1 h 285"/>
                  <a:gd name="T24" fmla="*/ 1 w 246"/>
                  <a:gd name="T25" fmla="*/ 1 h 285"/>
                  <a:gd name="T26" fmla="*/ 1 w 246"/>
                  <a:gd name="T27" fmla="*/ 1 h 285"/>
                  <a:gd name="T28" fmla="*/ 1 w 246"/>
                  <a:gd name="T29" fmla="*/ 1 h 285"/>
                  <a:gd name="T30" fmla="*/ 1 w 246"/>
                  <a:gd name="T31" fmla="*/ 1 h 285"/>
                  <a:gd name="T32" fmla="*/ 1 w 246"/>
                  <a:gd name="T33" fmla="*/ 1 h 285"/>
                  <a:gd name="T34" fmla="*/ 1 w 246"/>
                  <a:gd name="T35" fmla="*/ 1 h 285"/>
                  <a:gd name="T36" fmla="*/ 1 w 246"/>
                  <a:gd name="T37" fmla="*/ 1 h 285"/>
                  <a:gd name="T38" fmla="*/ 1 w 246"/>
                  <a:gd name="T39" fmla="*/ 1 h 285"/>
                  <a:gd name="T40" fmla="*/ 1 w 246"/>
                  <a:gd name="T41" fmla="*/ 1 h 285"/>
                  <a:gd name="T42" fmla="*/ 1 w 246"/>
                  <a:gd name="T43" fmla="*/ 1 h 285"/>
                  <a:gd name="T44" fmla="*/ 1 w 246"/>
                  <a:gd name="T45" fmla="*/ 1 h 285"/>
                  <a:gd name="T46" fmla="*/ 1 w 246"/>
                  <a:gd name="T47" fmla="*/ 1 h 285"/>
                  <a:gd name="T48" fmla="*/ 1 w 246"/>
                  <a:gd name="T49" fmla="*/ 0 h 285"/>
                  <a:gd name="T50" fmla="*/ 1 w 246"/>
                  <a:gd name="T51" fmla="*/ 1 h 285"/>
                  <a:gd name="T52" fmla="*/ 1 w 246"/>
                  <a:gd name="T53" fmla="*/ 1 h 285"/>
                  <a:gd name="T54" fmla="*/ 1 w 246"/>
                  <a:gd name="T55" fmla="*/ 1 h 285"/>
                  <a:gd name="T56" fmla="*/ 1 w 246"/>
                  <a:gd name="T57" fmla="*/ 1 h 285"/>
                  <a:gd name="T58" fmla="*/ 1 w 246"/>
                  <a:gd name="T59" fmla="*/ 1 h 285"/>
                  <a:gd name="T60" fmla="*/ 1 w 246"/>
                  <a:gd name="T61" fmla="*/ 1 h 285"/>
                  <a:gd name="T62" fmla="*/ 1 w 246"/>
                  <a:gd name="T63" fmla="*/ 1 h 285"/>
                  <a:gd name="T64" fmla="*/ 1 w 246"/>
                  <a:gd name="T65" fmla="*/ 1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6" h="285">
                    <a:moveTo>
                      <a:pt x="85" y="285"/>
                    </a:moveTo>
                    <a:lnTo>
                      <a:pt x="75" y="285"/>
                    </a:lnTo>
                    <a:lnTo>
                      <a:pt x="63" y="285"/>
                    </a:lnTo>
                    <a:lnTo>
                      <a:pt x="53" y="285"/>
                    </a:lnTo>
                    <a:lnTo>
                      <a:pt x="42" y="285"/>
                    </a:lnTo>
                    <a:lnTo>
                      <a:pt x="32" y="285"/>
                    </a:lnTo>
                    <a:lnTo>
                      <a:pt x="22" y="285"/>
                    </a:lnTo>
                    <a:lnTo>
                      <a:pt x="10" y="285"/>
                    </a:lnTo>
                    <a:lnTo>
                      <a:pt x="0" y="285"/>
                    </a:lnTo>
                    <a:lnTo>
                      <a:pt x="3" y="270"/>
                    </a:lnTo>
                    <a:lnTo>
                      <a:pt x="8" y="253"/>
                    </a:lnTo>
                    <a:lnTo>
                      <a:pt x="14" y="235"/>
                    </a:lnTo>
                    <a:lnTo>
                      <a:pt x="22" y="217"/>
                    </a:lnTo>
                    <a:lnTo>
                      <a:pt x="30" y="197"/>
                    </a:lnTo>
                    <a:lnTo>
                      <a:pt x="40" y="178"/>
                    </a:lnTo>
                    <a:lnTo>
                      <a:pt x="52" y="157"/>
                    </a:lnTo>
                    <a:lnTo>
                      <a:pt x="64" y="137"/>
                    </a:lnTo>
                    <a:lnTo>
                      <a:pt x="80" y="118"/>
                    </a:lnTo>
                    <a:lnTo>
                      <a:pt x="96" y="98"/>
                    </a:lnTo>
                    <a:lnTo>
                      <a:pt x="116" y="79"/>
                    </a:lnTo>
                    <a:lnTo>
                      <a:pt x="137" y="60"/>
                    </a:lnTo>
                    <a:lnTo>
                      <a:pt x="161" y="43"/>
                    </a:lnTo>
                    <a:lnTo>
                      <a:pt x="186" y="28"/>
                    </a:lnTo>
                    <a:lnTo>
                      <a:pt x="215" y="13"/>
                    </a:lnTo>
                    <a:lnTo>
                      <a:pt x="246" y="0"/>
                    </a:lnTo>
                    <a:lnTo>
                      <a:pt x="215" y="30"/>
                    </a:lnTo>
                    <a:lnTo>
                      <a:pt x="186" y="60"/>
                    </a:lnTo>
                    <a:lnTo>
                      <a:pt x="160" y="91"/>
                    </a:lnTo>
                    <a:lnTo>
                      <a:pt x="136" y="124"/>
                    </a:lnTo>
                    <a:lnTo>
                      <a:pt x="116" y="158"/>
                    </a:lnTo>
                    <a:lnTo>
                      <a:pt x="100" y="196"/>
                    </a:lnTo>
                    <a:lnTo>
                      <a:pt x="90" y="238"/>
                    </a:lnTo>
                    <a:lnTo>
                      <a:pt x="85" y="285"/>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sp>
            <p:nvSpPr>
              <p:cNvPr id="10303" name="Freeform 173"/>
              <p:cNvSpPr/>
              <p:nvPr/>
            </p:nvSpPr>
            <p:spPr bwMode="auto">
              <a:xfrm>
                <a:off x="4389" y="4134"/>
                <a:ext cx="493" cy="199"/>
              </a:xfrm>
              <a:custGeom>
                <a:avLst/>
                <a:gdLst>
                  <a:gd name="T0" fmla="*/ 1 w 986"/>
                  <a:gd name="T1" fmla="*/ 1 h 398"/>
                  <a:gd name="T2" fmla="*/ 1 w 986"/>
                  <a:gd name="T3" fmla="*/ 1 h 398"/>
                  <a:gd name="T4" fmla="*/ 1 w 986"/>
                  <a:gd name="T5" fmla="*/ 1 h 398"/>
                  <a:gd name="T6" fmla="*/ 1 w 986"/>
                  <a:gd name="T7" fmla="*/ 1 h 398"/>
                  <a:gd name="T8" fmla="*/ 1 w 986"/>
                  <a:gd name="T9" fmla="*/ 1 h 398"/>
                  <a:gd name="T10" fmla="*/ 1 w 986"/>
                  <a:gd name="T11" fmla="*/ 1 h 398"/>
                  <a:gd name="T12" fmla="*/ 1 w 986"/>
                  <a:gd name="T13" fmla="*/ 1 h 398"/>
                  <a:gd name="T14" fmla="*/ 1 w 986"/>
                  <a:gd name="T15" fmla="*/ 1 h 398"/>
                  <a:gd name="T16" fmla="*/ 1 w 986"/>
                  <a:gd name="T17" fmla="*/ 1 h 398"/>
                  <a:gd name="T18" fmla="*/ 1 w 986"/>
                  <a:gd name="T19" fmla="*/ 1 h 398"/>
                  <a:gd name="T20" fmla="*/ 1 w 986"/>
                  <a:gd name="T21" fmla="*/ 1 h 398"/>
                  <a:gd name="T22" fmla="*/ 1 w 986"/>
                  <a:gd name="T23" fmla="*/ 1 h 398"/>
                  <a:gd name="T24" fmla="*/ 1 w 986"/>
                  <a:gd name="T25" fmla="*/ 1 h 398"/>
                  <a:gd name="T26" fmla="*/ 1 w 986"/>
                  <a:gd name="T27" fmla="*/ 1 h 398"/>
                  <a:gd name="T28" fmla="*/ 1 w 986"/>
                  <a:gd name="T29" fmla="*/ 1 h 398"/>
                  <a:gd name="T30" fmla="*/ 1 w 986"/>
                  <a:gd name="T31" fmla="*/ 1 h 398"/>
                  <a:gd name="T32" fmla="*/ 1 w 986"/>
                  <a:gd name="T33" fmla="*/ 1 h 398"/>
                  <a:gd name="T34" fmla="*/ 1 w 986"/>
                  <a:gd name="T35" fmla="*/ 1 h 398"/>
                  <a:gd name="T36" fmla="*/ 1 w 986"/>
                  <a:gd name="T37" fmla="*/ 1 h 398"/>
                  <a:gd name="T38" fmla="*/ 1 w 986"/>
                  <a:gd name="T39" fmla="*/ 1 h 398"/>
                  <a:gd name="T40" fmla="*/ 1 w 986"/>
                  <a:gd name="T41" fmla="*/ 1 h 398"/>
                  <a:gd name="T42" fmla="*/ 1 w 986"/>
                  <a:gd name="T43" fmla="*/ 1 h 398"/>
                  <a:gd name="T44" fmla="*/ 1 w 986"/>
                  <a:gd name="T45" fmla="*/ 1 h 398"/>
                  <a:gd name="T46" fmla="*/ 1 w 986"/>
                  <a:gd name="T47" fmla="*/ 1 h 398"/>
                  <a:gd name="T48" fmla="*/ 1 w 986"/>
                  <a:gd name="T49" fmla="*/ 1 h 398"/>
                  <a:gd name="T50" fmla="*/ 1 w 986"/>
                  <a:gd name="T51" fmla="*/ 1 h 398"/>
                  <a:gd name="T52" fmla="*/ 1 w 986"/>
                  <a:gd name="T53" fmla="*/ 1 h 398"/>
                  <a:gd name="T54" fmla="*/ 1 w 986"/>
                  <a:gd name="T55" fmla="*/ 1 h 398"/>
                  <a:gd name="T56" fmla="*/ 1 w 986"/>
                  <a:gd name="T57" fmla="*/ 1 h 398"/>
                  <a:gd name="T58" fmla="*/ 1 w 986"/>
                  <a:gd name="T59" fmla="*/ 1 h 398"/>
                  <a:gd name="T60" fmla="*/ 1 w 986"/>
                  <a:gd name="T61" fmla="*/ 1 h 398"/>
                  <a:gd name="T62" fmla="*/ 1 w 986"/>
                  <a:gd name="T63" fmla="*/ 1 h 398"/>
                  <a:gd name="T64" fmla="*/ 1 w 986"/>
                  <a:gd name="T65" fmla="*/ 1 h 398"/>
                  <a:gd name="T66" fmla="*/ 1 w 986"/>
                  <a:gd name="T67" fmla="*/ 1 h 398"/>
                  <a:gd name="T68" fmla="*/ 1 w 986"/>
                  <a:gd name="T69" fmla="*/ 1 h 398"/>
                  <a:gd name="T70" fmla="*/ 1 w 986"/>
                  <a:gd name="T71" fmla="*/ 1 h 398"/>
                  <a:gd name="T72" fmla="*/ 1 w 986"/>
                  <a:gd name="T73" fmla="*/ 1 h 398"/>
                  <a:gd name="T74" fmla="*/ 1 w 986"/>
                  <a:gd name="T75" fmla="*/ 1 h 398"/>
                  <a:gd name="T76" fmla="*/ 1 w 986"/>
                  <a:gd name="T77" fmla="*/ 1 h 398"/>
                  <a:gd name="T78" fmla="*/ 1 w 986"/>
                  <a:gd name="T79" fmla="*/ 1 h 398"/>
                  <a:gd name="T80" fmla="*/ 1 w 986"/>
                  <a:gd name="T81" fmla="*/ 1 h 398"/>
                  <a:gd name="T82" fmla="*/ 1 w 986"/>
                  <a:gd name="T83" fmla="*/ 1 h 398"/>
                  <a:gd name="T84" fmla="*/ 1 w 986"/>
                  <a:gd name="T85" fmla="*/ 1 h 398"/>
                  <a:gd name="T86" fmla="*/ 1 w 986"/>
                  <a:gd name="T87" fmla="*/ 1 h 398"/>
                  <a:gd name="T88" fmla="*/ 1 w 986"/>
                  <a:gd name="T89" fmla="*/ 1 h 398"/>
                  <a:gd name="T90" fmla="*/ 1 w 986"/>
                  <a:gd name="T91" fmla="*/ 1 h 398"/>
                  <a:gd name="T92" fmla="*/ 1 w 986"/>
                  <a:gd name="T93" fmla="*/ 1 h 398"/>
                  <a:gd name="T94" fmla="*/ 1 w 986"/>
                  <a:gd name="T95" fmla="*/ 1 h 398"/>
                  <a:gd name="T96" fmla="*/ 1 w 986"/>
                  <a:gd name="T97" fmla="*/ 1 h 398"/>
                  <a:gd name="T98" fmla="*/ 1 w 986"/>
                  <a:gd name="T99" fmla="*/ 1 h 398"/>
                  <a:gd name="T100" fmla="*/ 1 w 986"/>
                  <a:gd name="T101" fmla="*/ 1 h 398"/>
                  <a:gd name="T102" fmla="*/ 1 w 986"/>
                  <a:gd name="T103" fmla="*/ 1 h 398"/>
                  <a:gd name="T104" fmla="*/ 1 w 986"/>
                  <a:gd name="T105" fmla="*/ 1 h 398"/>
                  <a:gd name="T106" fmla="*/ 1 w 986"/>
                  <a:gd name="T107" fmla="*/ 1 h 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6" h="398">
                    <a:moveTo>
                      <a:pt x="901" y="398"/>
                    </a:moveTo>
                    <a:lnTo>
                      <a:pt x="867" y="398"/>
                    </a:lnTo>
                    <a:lnTo>
                      <a:pt x="829" y="398"/>
                    </a:lnTo>
                    <a:lnTo>
                      <a:pt x="789" y="398"/>
                    </a:lnTo>
                    <a:lnTo>
                      <a:pt x="747" y="396"/>
                    </a:lnTo>
                    <a:lnTo>
                      <a:pt x="702" y="396"/>
                    </a:lnTo>
                    <a:lnTo>
                      <a:pt x="656" y="394"/>
                    </a:lnTo>
                    <a:lnTo>
                      <a:pt x="608" y="393"/>
                    </a:lnTo>
                    <a:lnTo>
                      <a:pt x="561" y="392"/>
                    </a:lnTo>
                    <a:lnTo>
                      <a:pt x="513" y="389"/>
                    </a:lnTo>
                    <a:lnTo>
                      <a:pt x="467" y="388"/>
                    </a:lnTo>
                    <a:lnTo>
                      <a:pt x="421" y="386"/>
                    </a:lnTo>
                    <a:lnTo>
                      <a:pt x="376" y="384"/>
                    </a:lnTo>
                    <a:lnTo>
                      <a:pt x="334" y="383"/>
                    </a:lnTo>
                    <a:lnTo>
                      <a:pt x="294" y="380"/>
                    </a:lnTo>
                    <a:lnTo>
                      <a:pt x="258" y="378"/>
                    </a:lnTo>
                    <a:lnTo>
                      <a:pt x="225" y="377"/>
                    </a:lnTo>
                    <a:lnTo>
                      <a:pt x="210" y="376"/>
                    </a:lnTo>
                    <a:lnTo>
                      <a:pt x="194" y="376"/>
                    </a:lnTo>
                    <a:lnTo>
                      <a:pt x="179" y="374"/>
                    </a:lnTo>
                    <a:lnTo>
                      <a:pt x="163" y="373"/>
                    </a:lnTo>
                    <a:lnTo>
                      <a:pt x="148" y="373"/>
                    </a:lnTo>
                    <a:lnTo>
                      <a:pt x="132" y="372"/>
                    </a:lnTo>
                    <a:lnTo>
                      <a:pt x="117" y="372"/>
                    </a:lnTo>
                    <a:lnTo>
                      <a:pt x="102" y="372"/>
                    </a:lnTo>
                    <a:lnTo>
                      <a:pt x="81" y="334"/>
                    </a:lnTo>
                    <a:lnTo>
                      <a:pt x="64" y="289"/>
                    </a:lnTo>
                    <a:lnTo>
                      <a:pt x="48" y="241"/>
                    </a:lnTo>
                    <a:lnTo>
                      <a:pt x="35" y="190"/>
                    </a:lnTo>
                    <a:lnTo>
                      <a:pt x="23" y="142"/>
                    </a:lnTo>
                    <a:lnTo>
                      <a:pt x="14" y="97"/>
                    </a:lnTo>
                    <a:lnTo>
                      <a:pt x="6" y="57"/>
                    </a:lnTo>
                    <a:lnTo>
                      <a:pt x="0" y="27"/>
                    </a:lnTo>
                    <a:lnTo>
                      <a:pt x="12" y="62"/>
                    </a:lnTo>
                    <a:lnTo>
                      <a:pt x="26" y="100"/>
                    </a:lnTo>
                    <a:lnTo>
                      <a:pt x="42" y="140"/>
                    </a:lnTo>
                    <a:lnTo>
                      <a:pt x="59" y="181"/>
                    </a:lnTo>
                    <a:lnTo>
                      <a:pt x="77" y="220"/>
                    </a:lnTo>
                    <a:lnTo>
                      <a:pt x="95" y="256"/>
                    </a:lnTo>
                    <a:lnTo>
                      <a:pt x="110" y="287"/>
                    </a:lnTo>
                    <a:lnTo>
                      <a:pt x="124" y="311"/>
                    </a:lnTo>
                    <a:lnTo>
                      <a:pt x="130" y="283"/>
                    </a:lnTo>
                    <a:lnTo>
                      <a:pt x="139" y="257"/>
                    </a:lnTo>
                    <a:lnTo>
                      <a:pt x="147" y="234"/>
                    </a:lnTo>
                    <a:lnTo>
                      <a:pt x="157" y="211"/>
                    </a:lnTo>
                    <a:lnTo>
                      <a:pt x="170" y="190"/>
                    </a:lnTo>
                    <a:lnTo>
                      <a:pt x="185" y="170"/>
                    </a:lnTo>
                    <a:lnTo>
                      <a:pt x="204" y="152"/>
                    </a:lnTo>
                    <a:lnTo>
                      <a:pt x="227" y="135"/>
                    </a:lnTo>
                    <a:lnTo>
                      <a:pt x="215" y="157"/>
                    </a:lnTo>
                    <a:lnTo>
                      <a:pt x="202" y="184"/>
                    </a:lnTo>
                    <a:lnTo>
                      <a:pt x="191" y="214"/>
                    </a:lnTo>
                    <a:lnTo>
                      <a:pt x="185" y="248"/>
                    </a:lnTo>
                    <a:lnTo>
                      <a:pt x="182" y="281"/>
                    </a:lnTo>
                    <a:lnTo>
                      <a:pt x="188" y="313"/>
                    </a:lnTo>
                    <a:lnTo>
                      <a:pt x="201" y="343"/>
                    </a:lnTo>
                    <a:lnTo>
                      <a:pt x="225" y="370"/>
                    </a:lnTo>
                    <a:lnTo>
                      <a:pt x="250" y="343"/>
                    </a:lnTo>
                    <a:lnTo>
                      <a:pt x="271" y="305"/>
                    </a:lnTo>
                    <a:lnTo>
                      <a:pt x="285" y="260"/>
                    </a:lnTo>
                    <a:lnTo>
                      <a:pt x="292" y="211"/>
                    </a:lnTo>
                    <a:lnTo>
                      <a:pt x="291" y="158"/>
                    </a:lnTo>
                    <a:lnTo>
                      <a:pt x="282" y="105"/>
                    </a:lnTo>
                    <a:lnTo>
                      <a:pt x="264" y="54"/>
                    </a:lnTo>
                    <a:lnTo>
                      <a:pt x="238" y="8"/>
                    </a:lnTo>
                    <a:lnTo>
                      <a:pt x="262" y="34"/>
                    </a:lnTo>
                    <a:lnTo>
                      <a:pt x="282" y="63"/>
                    </a:lnTo>
                    <a:lnTo>
                      <a:pt x="300" y="95"/>
                    </a:lnTo>
                    <a:lnTo>
                      <a:pt x="315" y="130"/>
                    </a:lnTo>
                    <a:lnTo>
                      <a:pt x="325" y="168"/>
                    </a:lnTo>
                    <a:lnTo>
                      <a:pt x="333" y="211"/>
                    </a:lnTo>
                    <a:lnTo>
                      <a:pt x="339" y="258"/>
                    </a:lnTo>
                    <a:lnTo>
                      <a:pt x="340" y="309"/>
                    </a:lnTo>
                    <a:lnTo>
                      <a:pt x="354" y="288"/>
                    </a:lnTo>
                    <a:lnTo>
                      <a:pt x="370" y="266"/>
                    </a:lnTo>
                    <a:lnTo>
                      <a:pt x="388" y="244"/>
                    </a:lnTo>
                    <a:lnTo>
                      <a:pt x="409" y="222"/>
                    </a:lnTo>
                    <a:lnTo>
                      <a:pt x="430" y="203"/>
                    </a:lnTo>
                    <a:lnTo>
                      <a:pt x="451" y="184"/>
                    </a:lnTo>
                    <a:lnTo>
                      <a:pt x="471" y="170"/>
                    </a:lnTo>
                    <a:lnTo>
                      <a:pt x="492" y="160"/>
                    </a:lnTo>
                    <a:lnTo>
                      <a:pt x="483" y="180"/>
                    </a:lnTo>
                    <a:lnTo>
                      <a:pt x="469" y="203"/>
                    </a:lnTo>
                    <a:lnTo>
                      <a:pt x="452" y="227"/>
                    </a:lnTo>
                    <a:lnTo>
                      <a:pt x="433" y="251"/>
                    </a:lnTo>
                    <a:lnTo>
                      <a:pt x="415" y="275"/>
                    </a:lnTo>
                    <a:lnTo>
                      <a:pt x="399" y="297"/>
                    </a:lnTo>
                    <a:lnTo>
                      <a:pt x="387" y="318"/>
                    </a:lnTo>
                    <a:lnTo>
                      <a:pt x="380" y="334"/>
                    </a:lnTo>
                    <a:lnTo>
                      <a:pt x="388" y="339"/>
                    </a:lnTo>
                    <a:lnTo>
                      <a:pt x="396" y="343"/>
                    </a:lnTo>
                    <a:lnTo>
                      <a:pt x="407" y="348"/>
                    </a:lnTo>
                    <a:lnTo>
                      <a:pt x="418" y="353"/>
                    </a:lnTo>
                    <a:lnTo>
                      <a:pt x="431" y="356"/>
                    </a:lnTo>
                    <a:lnTo>
                      <a:pt x="444" y="360"/>
                    </a:lnTo>
                    <a:lnTo>
                      <a:pt x="458" y="361"/>
                    </a:lnTo>
                    <a:lnTo>
                      <a:pt x="471" y="360"/>
                    </a:lnTo>
                    <a:lnTo>
                      <a:pt x="470" y="326"/>
                    </a:lnTo>
                    <a:lnTo>
                      <a:pt x="464" y="285"/>
                    </a:lnTo>
                    <a:lnTo>
                      <a:pt x="454" y="240"/>
                    </a:lnTo>
                    <a:lnTo>
                      <a:pt x="440" y="192"/>
                    </a:lnTo>
                    <a:lnTo>
                      <a:pt x="423" y="146"/>
                    </a:lnTo>
                    <a:lnTo>
                      <a:pt x="401" y="102"/>
                    </a:lnTo>
                    <a:lnTo>
                      <a:pt x="375" y="65"/>
                    </a:lnTo>
                    <a:lnTo>
                      <a:pt x="346" y="36"/>
                    </a:lnTo>
                    <a:lnTo>
                      <a:pt x="375" y="57"/>
                    </a:lnTo>
                    <a:lnTo>
                      <a:pt x="400" y="79"/>
                    </a:lnTo>
                    <a:lnTo>
                      <a:pt x="423" y="102"/>
                    </a:lnTo>
                    <a:lnTo>
                      <a:pt x="444" y="127"/>
                    </a:lnTo>
                    <a:lnTo>
                      <a:pt x="462" y="153"/>
                    </a:lnTo>
                    <a:lnTo>
                      <a:pt x="479" y="183"/>
                    </a:lnTo>
                    <a:lnTo>
                      <a:pt x="494" y="217"/>
                    </a:lnTo>
                    <a:lnTo>
                      <a:pt x="509" y="256"/>
                    </a:lnTo>
                    <a:lnTo>
                      <a:pt x="510" y="222"/>
                    </a:lnTo>
                    <a:lnTo>
                      <a:pt x="510" y="188"/>
                    </a:lnTo>
                    <a:lnTo>
                      <a:pt x="509" y="154"/>
                    </a:lnTo>
                    <a:lnTo>
                      <a:pt x="507" y="121"/>
                    </a:lnTo>
                    <a:lnTo>
                      <a:pt x="501" y="89"/>
                    </a:lnTo>
                    <a:lnTo>
                      <a:pt x="494" y="60"/>
                    </a:lnTo>
                    <a:lnTo>
                      <a:pt x="485" y="33"/>
                    </a:lnTo>
                    <a:lnTo>
                      <a:pt x="474" y="10"/>
                    </a:lnTo>
                    <a:lnTo>
                      <a:pt x="490" y="39"/>
                    </a:lnTo>
                    <a:lnTo>
                      <a:pt x="506" y="70"/>
                    </a:lnTo>
                    <a:lnTo>
                      <a:pt x="520" y="106"/>
                    </a:lnTo>
                    <a:lnTo>
                      <a:pt x="531" y="145"/>
                    </a:lnTo>
                    <a:lnTo>
                      <a:pt x="539" y="188"/>
                    </a:lnTo>
                    <a:lnTo>
                      <a:pt x="542" y="236"/>
                    </a:lnTo>
                    <a:lnTo>
                      <a:pt x="538" y="290"/>
                    </a:lnTo>
                    <a:lnTo>
                      <a:pt x="527" y="349"/>
                    </a:lnTo>
                    <a:lnTo>
                      <a:pt x="553" y="321"/>
                    </a:lnTo>
                    <a:lnTo>
                      <a:pt x="576" y="288"/>
                    </a:lnTo>
                    <a:lnTo>
                      <a:pt x="595" y="251"/>
                    </a:lnTo>
                    <a:lnTo>
                      <a:pt x="606" y="211"/>
                    </a:lnTo>
                    <a:lnTo>
                      <a:pt x="608" y="168"/>
                    </a:lnTo>
                    <a:lnTo>
                      <a:pt x="603" y="125"/>
                    </a:lnTo>
                    <a:lnTo>
                      <a:pt x="584" y="83"/>
                    </a:lnTo>
                    <a:lnTo>
                      <a:pt x="552" y="42"/>
                    </a:lnTo>
                    <a:lnTo>
                      <a:pt x="567" y="50"/>
                    </a:lnTo>
                    <a:lnTo>
                      <a:pt x="582" y="59"/>
                    </a:lnTo>
                    <a:lnTo>
                      <a:pt x="597" y="69"/>
                    </a:lnTo>
                    <a:lnTo>
                      <a:pt x="611" y="80"/>
                    </a:lnTo>
                    <a:lnTo>
                      <a:pt x="622" y="95"/>
                    </a:lnTo>
                    <a:lnTo>
                      <a:pt x="633" y="113"/>
                    </a:lnTo>
                    <a:lnTo>
                      <a:pt x="642" y="134"/>
                    </a:lnTo>
                    <a:lnTo>
                      <a:pt x="648" y="158"/>
                    </a:lnTo>
                    <a:lnTo>
                      <a:pt x="651" y="120"/>
                    </a:lnTo>
                    <a:lnTo>
                      <a:pt x="651" y="75"/>
                    </a:lnTo>
                    <a:lnTo>
                      <a:pt x="649" y="32"/>
                    </a:lnTo>
                    <a:lnTo>
                      <a:pt x="645" y="0"/>
                    </a:lnTo>
                    <a:lnTo>
                      <a:pt x="656" y="38"/>
                    </a:lnTo>
                    <a:lnTo>
                      <a:pt x="661" y="82"/>
                    </a:lnTo>
                    <a:lnTo>
                      <a:pt x="663" y="129"/>
                    </a:lnTo>
                    <a:lnTo>
                      <a:pt x="660" y="178"/>
                    </a:lnTo>
                    <a:lnTo>
                      <a:pt x="652" y="228"/>
                    </a:lnTo>
                    <a:lnTo>
                      <a:pt x="642" y="276"/>
                    </a:lnTo>
                    <a:lnTo>
                      <a:pt x="627" y="320"/>
                    </a:lnTo>
                    <a:lnTo>
                      <a:pt x="610" y="360"/>
                    </a:lnTo>
                    <a:lnTo>
                      <a:pt x="636" y="330"/>
                    </a:lnTo>
                    <a:lnTo>
                      <a:pt x="659" y="295"/>
                    </a:lnTo>
                    <a:lnTo>
                      <a:pt x="680" y="255"/>
                    </a:lnTo>
                    <a:lnTo>
                      <a:pt x="697" y="212"/>
                    </a:lnTo>
                    <a:lnTo>
                      <a:pt x="711" y="167"/>
                    </a:lnTo>
                    <a:lnTo>
                      <a:pt x="722" y="122"/>
                    </a:lnTo>
                    <a:lnTo>
                      <a:pt x="729" y="77"/>
                    </a:lnTo>
                    <a:lnTo>
                      <a:pt x="733" y="33"/>
                    </a:lnTo>
                    <a:lnTo>
                      <a:pt x="741" y="87"/>
                    </a:lnTo>
                    <a:lnTo>
                      <a:pt x="745" y="147"/>
                    </a:lnTo>
                    <a:lnTo>
                      <a:pt x="743" y="210"/>
                    </a:lnTo>
                    <a:lnTo>
                      <a:pt x="730" y="268"/>
                    </a:lnTo>
                    <a:lnTo>
                      <a:pt x="743" y="252"/>
                    </a:lnTo>
                    <a:lnTo>
                      <a:pt x="757" y="232"/>
                    </a:lnTo>
                    <a:lnTo>
                      <a:pt x="771" y="206"/>
                    </a:lnTo>
                    <a:lnTo>
                      <a:pt x="785" y="180"/>
                    </a:lnTo>
                    <a:lnTo>
                      <a:pt x="797" y="153"/>
                    </a:lnTo>
                    <a:lnTo>
                      <a:pt x="809" y="129"/>
                    </a:lnTo>
                    <a:lnTo>
                      <a:pt x="817" y="108"/>
                    </a:lnTo>
                    <a:lnTo>
                      <a:pt x="821" y="93"/>
                    </a:lnTo>
                    <a:lnTo>
                      <a:pt x="819" y="117"/>
                    </a:lnTo>
                    <a:lnTo>
                      <a:pt x="813" y="144"/>
                    </a:lnTo>
                    <a:lnTo>
                      <a:pt x="805" y="174"/>
                    </a:lnTo>
                    <a:lnTo>
                      <a:pt x="795" y="204"/>
                    </a:lnTo>
                    <a:lnTo>
                      <a:pt x="781" y="235"/>
                    </a:lnTo>
                    <a:lnTo>
                      <a:pt x="765" y="265"/>
                    </a:lnTo>
                    <a:lnTo>
                      <a:pt x="747" y="295"/>
                    </a:lnTo>
                    <a:lnTo>
                      <a:pt x="726" y="324"/>
                    </a:lnTo>
                    <a:lnTo>
                      <a:pt x="752" y="306"/>
                    </a:lnTo>
                    <a:lnTo>
                      <a:pt x="778" y="286"/>
                    </a:lnTo>
                    <a:lnTo>
                      <a:pt x="803" y="263"/>
                    </a:lnTo>
                    <a:lnTo>
                      <a:pt x="827" y="236"/>
                    </a:lnTo>
                    <a:lnTo>
                      <a:pt x="849" y="207"/>
                    </a:lnTo>
                    <a:lnTo>
                      <a:pt x="870" y="177"/>
                    </a:lnTo>
                    <a:lnTo>
                      <a:pt x="887" y="146"/>
                    </a:lnTo>
                    <a:lnTo>
                      <a:pt x="902" y="114"/>
                    </a:lnTo>
                    <a:lnTo>
                      <a:pt x="896" y="139"/>
                    </a:lnTo>
                    <a:lnTo>
                      <a:pt x="891" y="166"/>
                    </a:lnTo>
                    <a:lnTo>
                      <a:pt x="882" y="193"/>
                    </a:lnTo>
                    <a:lnTo>
                      <a:pt x="873" y="220"/>
                    </a:lnTo>
                    <a:lnTo>
                      <a:pt x="862" y="247"/>
                    </a:lnTo>
                    <a:lnTo>
                      <a:pt x="849" y="271"/>
                    </a:lnTo>
                    <a:lnTo>
                      <a:pt x="835" y="295"/>
                    </a:lnTo>
                    <a:lnTo>
                      <a:pt x="819" y="317"/>
                    </a:lnTo>
                    <a:lnTo>
                      <a:pt x="849" y="297"/>
                    </a:lnTo>
                    <a:lnTo>
                      <a:pt x="877" y="271"/>
                    </a:lnTo>
                    <a:lnTo>
                      <a:pt x="902" y="237"/>
                    </a:lnTo>
                    <a:lnTo>
                      <a:pt x="925" y="200"/>
                    </a:lnTo>
                    <a:lnTo>
                      <a:pt x="945" y="161"/>
                    </a:lnTo>
                    <a:lnTo>
                      <a:pt x="962" y="122"/>
                    </a:lnTo>
                    <a:lnTo>
                      <a:pt x="976" y="83"/>
                    </a:lnTo>
                    <a:lnTo>
                      <a:pt x="986" y="46"/>
                    </a:lnTo>
                    <a:lnTo>
                      <a:pt x="980" y="86"/>
                    </a:lnTo>
                    <a:lnTo>
                      <a:pt x="979" y="128"/>
                    </a:lnTo>
                    <a:lnTo>
                      <a:pt x="980" y="169"/>
                    </a:lnTo>
                    <a:lnTo>
                      <a:pt x="984" y="210"/>
                    </a:lnTo>
                    <a:lnTo>
                      <a:pt x="986" y="247"/>
                    </a:lnTo>
                    <a:lnTo>
                      <a:pt x="986" y="282"/>
                    </a:lnTo>
                    <a:lnTo>
                      <a:pt x="983" y="312"/>
                    </a:lnTo>
                    <a:lnTo>
                      <a:pt x="975" y="339"/>
                    </a:lnTo>
                    <a:lnTo>
                      <a:pt x="901" y="398"/>
                    </a:lnTo>
                    <a:close/>
                  </a:path>
                </a:pathLst>
              </a:custGeom>
              <a:solidFill>
                <a:srgbClr val="00A500"/>
              </a:solidFill>
              <a:ln>
                <a:noFill/>
              </a:ln>
              <a:extLst>
                <a:ext uri="{91240B29-F687-4F45-9708-019B960494DF}">
                  <a14:hiddenLine xmlns:a14="http://schemas.microsoft.com/office/drawing/2010/main" w="9525">
                    <a:solidFill>
                      <a:srgbClr val="000000"/>
                    </a:solidFill>
                    <a:round/>
                  </a14:hiddenLine>
                </a:ext>
              </a:extLst>
            </p:spPr>
            <p:txBody>
              <a:bodyPr/>
              <a:lstStyle/>
              <a:p>
                <a:pPr defTabSz="914445"/>
                <a:endParaRPr lang="en-US" sz="2700">
                  <a:solidFill>
                    <a:prstClr val="black"/>
                  </a:solidFill>
                  <a:latin typeface="Calibri"/>
                </a:endParaRPr>
              </a:p>
            </p:txBody>
          </p:sp>
        </p:grpSp>
      </p:grpSp>
      <p:sp>
        <p:nvSpPr>
          <p:cNvPr id="2" name="Rectangle 14">
            <a:extLst>
              <a:ext uri="{FF2B5EF4-FFF2-40B4-BE49-F238E27FC236}">
                <a16:creationId xmlns:a16="http://schemas.microsoft.com/office/drawing/2014/main" id="{F073E383-BFED-BC84-CBEE-D8A36591B08F}"/>
              </a:ext>
            </a:extLst>
          </p:cNvPr>
          <p:cNvSpPr/>
          <p:nvPr/>
        </p:nvSpPr>
        <p:spPr>
          <a:xfrm>
            <a:off x="-511356" y="-52545"/>
            <a:ext cx="12989453" cy="1915204"/>
          </a:xfrm>
          <a:prstGeom prst="rect">
            <a:avLst/>
          </a:prstGeom>
        </p:spPr>
        <p:txBody>
          <a:bodyPr wrap="none">
            <a:spAutoFit/>
          </a:bodyPr>
          <a:lstStyle/>
          <a:p>
            <a:pPr algn="ctr" defTabSz="1371600">
              <a:lnSpc>
                <a:spcPct val="150000"/>
              </a:lnSpc>
              <a:tabLst>
                <a:tab pos="6858000" algn="l"/>
              </a:tabLst>
              <a:defRPr/>
            </a:pPr>
            <a:r>
              <a:rPr lang="en-US" altLang="en-US" sz="4200" b="1" dirty="0">
                <a:solidFill>
                  <a:srgbClr val="C00000"/>
                </a:solidFill>
                <a:latin typeface="Times New Roman" panose="02020603050405020304" pitchFamily="18" charset="0"/>
              </a:rPr>
              <a:t>HÁT KẾT HỢP</a:t>
            </a:r>
          </a:p>
          <a:p>
            <a:pPr algn="ctr" defTabSz="1371600">
              <a:lnSpc>
                <a:spcPct val="150000"/>
              </a:lnSpc>
              <a:tabLst>
                <a:tab pos="6858000" algn="l"/>
              </a:tabLst>
              <a:defRPr/>
            </a:pPr>
            <a:r>
              <a:rPr lang="en-US" altLang="en-US" sz="4200" b="1" dirty="0">
                <a:solidFill>
                  <a:srgbClr val="C00000"/>
                </a:solidFill>
                <a:latin typeface="Times New Roman" panose="02020603050405020304" pitchFamily="18" charset="0"/>
              </a:rPr>
              <a:t>                                                       GÕ ĐỆM THEO NHỊP</a:t>
            </a:r>
          </a:p>
        </p:txBody>
      </p:sp>
      <p:pic>
        <p:nvPicPr>
          <p:cNvPr id="3" name="Hình ảnh 2">
            <a:extLst>
              <a:ext uri="{FF2B5EF4-FFF2-40B4-BE49-F238E27FC236}">
                <a16:creationId xmlns:a16="http://schemas.microsoft.com/office/drawing/2014/main" id="{3A172C32-B035-AE38-CC4A-58EDDD75821F}"/>
              </a:ext>
            </a:extLst>
          </p:cNvPr>
          <p:cNvPicPr>
            <a:picLocks noChangeAspect="1"/>
          </p:cNvPicPr>
          <p:nvPr/>
        </p:nvPicPr>
        <p:blipFill>
          <a:blip r:embed="rId4"/>
          <a:stretch>
            <a:fillRect/>
          </a:stretch>
        </p:blipFill>
        <p:spPr>
          <a:xfrm>
            <a:off x="-149474" y="2146585"/>
            <a:ext cx="16647810" cy="5298026"/>
          </a:xfrm>
          <a:prstGeom prst="rect">
            <a:avLst/>
          </a:prstGeom>
        </p:spPr>
      </p:pic>
      <p:sp>
        <p:nvSpPr>
          <p:cNvPr id="5" name="Rectangle 4">
            <a:extLst>
              <a:ext uri="{FF2B5EF4-FFF2-40B4-BE49-F238E27FC236}">
                <a16:creationId xmlns:a16="http://schemas.microsoft.com/office/drawing/2014/main" id="{27B2C543-5BE0-368B-D26F-76481C5C0F8F}"/>
              </a:ext>
            </a:extLst>
          </p:cNvPr>
          <p:cNvSpPr/>
          <p:nvPr/>
        </p:nvSpPr>
        <p:spPr>
          <a:xfrm>
            <a:off x="3486481" y="4182236"/>
            <a:ext cx="13897970" cy="692049"/>
          </a:xfrm>
          <a:prstGeom prst="rect">
            <a:avLst/>
          </a:prstGeom>
        </p:spPr>
        <p:txBody>
          <a:bodyPr wrap="square">
            <a:spAutoFit/>
          </a:bodyPr>
          <a:lstStyle/>
          <a:p>
            <a:pPr defTabSz="1028700">
              <a:lnSpc>
                <a:spcPct val="115000"/>
              </a:lnSpc>
              <a:defRPr/>
            </a:pPr>
            <a:r>
              <a:rPr lang="vi-VN" sz="36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  </a:t>
            </a:r>
            <a:r>
              <a:rPr lang="vi-VN" sz="3000" b="1" dirty="0">
                <a:solidFill>
                  <a:srgbClr val="002060"/>
                </a:solidFill>
                <a:latin typeface="+mj-lt"/>
                <a:ea typeface="Calibri" panose="020F0502020204030204" pitchFamily="34" charset="0"/>
                <a:cs typeface="Times New Roman" panose="02020603050405020304" pitchFamily="18" charset="0"/>
              </a:rPr>
              <a:t>Kìa    nhìn    xem    cái chuông       gió xinh        leng keng leng keng  theo gió    leng </a:t>
            </a:r>
            <a:endParaRPr lang="en-US" sz="3000" b="1" dirty="0">
              <a:solidFill>
                <a:srgbClr val="002060"/>
              </a:solidFill>
              <a:latin typeface="+mj-lt"/>
              <a:ea typeface="Calibri" panose="020F050202020403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83F8DA0D-36C6-0D0E-1C80-4FA1723BC184}"/>
              </a:ext>
            </a:extLst>
          </p:cNvPr>
          <p:cNvSpPr/>
          <p:nvPr/>
        </p:nvSpPr>
        <p:spPr>
          <a:xfrm>
            <a:off x="2327305" y="6855353"/>
            <a:ext cx="13897970" cy="692049"/>
          </a:xfrm>
          <a:prstGeom prst="rect">
            <a:avLst/>
          </a:prstGeom>
        </p:spPr>
        <p:txBody>
          <a:bodyPr wrap="square">
            <a:spAutoFit/>
          </a:bodyPr>
          <a:lstStyle/>
          <a:p>
            <a:pPr defTabSz="1028700">
              <a:lnSpc>
                <a:spcPct val="115000"/>
              </a:lnSpc>
              <a:defRPr/>
            </a:pPr>
            <a:r>
              <a:rPr lang="vi-VN" sz="36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  </a:t>
            </a:r>
            <a:r>
              <a:rPr lang="vi-VN" sz="3000" b="1" dirty="0">
                <a:solidFill>
                  <a:srgbClr val="002060"/>
                </a:solidFill>
                <a:latin typeface="+mj-lt"/>
                <a:ea typeface="Calibri" panose="020F0502020204030204" pitchFamily="34" charset="0"/>
                <a:cs typeface="Times New Roman" panose="02020603050405020304" pitchFamily="18" charset="0"/>
              </a:rPr>
              <a:t>keng          leng keng leng keng   âm thanh      trong lành.</a:t>
            </a:r>
            <a:endParaRPr lang="en-US" sz="3000" b="1" dirty="0">
              <a:solidFill>
                <a:srgbClr val="002060"/>
              </a:solidFill>
              <a:latin typeface="+mj-lt"/>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id="{6563AFF2-B89B-7795-E0AB-AE652BC8E3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634950" y="4781204"/>
            <a:ext cx="1112231" cy="783858"/>
          </a:xfrm>
          <a:prstGeom prst="rect">
            <a:avLst/>
          </a:prstGeom>
        </p:spPr>
      </p:pic>
      <p:pic>
        <p:nvPicPr>
          <p:cNvPr id="12" name="Hình ảnh 11">
            <a:extLst>
              <a:ext uri="{FF2B5EF4-FFF2-40B4-BE49-F238E27FC236}">
                <a16:creationId xmlns:a16="http://schemas.microsoft.com/office/drawing/2014/main" id="{3BDFDD93-DC25-8E3E-E24F-9DC9B4FF98A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093832" y="4795598"/>
            <a:ext cx="1112231" cy="783858"/>
          </a:xfrm>
          <a:prstGeom prst="rect">
            <a:avLst/>
          </a:prstGeom>
        </p:spPr>
      </p:pic>
      <p:pic>
        <p:nvPicPr>
          <p:cNvPr id="13" name="Hình ảnh 12">
            <a:extLst>
              <a:ext uri="{FF2B5EF4-FFF2-40B4-BE49-F238E27FC236}">
                <a16:creationId xmlns:a16="http://schemas.microsoft.com/office/drawing/2014/main" id="{A629579A-32C1-B7B5-3CD2-C807DF566A4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725268" y="4826723"/>
            <a:ext cx="1112231" cy="783858"/>
          </a:xfrm>
          <a:prstGeom prst="rect">
            <a:avLst/>
          </a:prstGeom>
        </p:spPr>
      </p:pic>
      <p:pic>
        <p:nvPicPr>
          <p:cNvPr id="15" name="Hình ảnh 14">
            <a:extLst>
              <a:ext uri="{FF2B5EF4-FFF2-40B4-BE49-F238E27FC236}">
                <a16:creationId xmlns:a16="http://schemas.microsoft.com/office/drawing/2014/main" id="{6E405BCC-2EE6-1915-BC80-0B1430DF7EC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327305" y="7669070"/>
            <a:ext cx="1112231" cy="783858"/>
          </a:xfrm>
          <a:prstGeom prst="rect">
            <a:avLst/>
          </a:prstGeom>
        </p:spPr>
      </p:pic>
      <p:pic>
        <p:nvPicPr>
          <p:cNvPr id="16" name="Hình ảnh 15">
            <a:extLst>
              <a:ext uri="{FF2B5EF4-FFF2-40B4-BE49-F238E27FC236}">
                <a16:creationId xmlns:a16="http://schemas.microsoft.com/office/drawing/2014/main" id="{73980A2D-5A73-4AD0-0D84-AD597AA19C0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463012" y="7686561"/>
            <a:ext cx="1112231" cy="783858"/>
          </a:xfrm>
          <a:prstGeom prst="rect">
            <a:avLst/>
          </a:prstGeom>
        </p:spPr>
      </p:pic>
      <p:pic>
        <p:nvPicPr>
          <p:cNvPr id="17" name="Hình ảnh 16">
            <a:extLst>
              <a:ext uri="{FF2B5EF4-FFF2-40B4-BE49-F238E27FC236}">
                <a16:creationId xmlns:a16="http://schemas.microsoft.com/office/drawing/2014/main" id="{42754023-D88C-D806-2936-1855E5C362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759780" y="7589943"/>
            <a:ext cx="1112231" cy="783858"/>
          </a:xfrm>
          <a:prstGeom prst="rect">
            <a:avLst/>
          </a:prstGeom>
        </p:spPr>
      </p:pic>
    </p:spTree>
    <p:custDataLst>
      <p:tags r:id="rId1"/>
    </p:custDataLst>
    <p:extLst>
      <p:ext uri="{BB962C8B-B14F-4D97-AF65-F5344CB8AC3E}">
        <p14:creationId xmlns:p14="http://schemas.microsoft.com/office/powerpoint/2010/main" val="393953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63ED536B-5107-B706-3A47-227AB3C31CB5}"/>
              </a:ext>
            </a:extLst>
          </p:cNvPr>
          <p:cNvPicPr>
            <a:picLocks noChangeAspect="1"/>
          </p:cNvPicPr>
          <p:nvPr/>
        </p:nvPicPr>
        <p:blipFill>
          <a:blip r:embed="rId4"/>
          <a:stretch>
            <a:fillRect/>
          </a:stretch>
        </p:blipFill>
        <p:spPr>
          <a:xfrm>
            <a:off x="624329" y="1244810"/>
            <a:ext cx="16921214" cy="6766670"/>
          </a:xfrm>
          <a:prstGeom prst="rect">
            <a:avLst/>
          </a:prstGeom>
        </p:spPr>
      </p:pic>
      <p:sp>
        <p:nvSpPr>
          <p:cNvPr id="10" name="Rectangle 4">
            <a:extLst>
              <a:ext uri="{FF2B5EF4-FFF2-40B4-BE49-F238E27FC236}">
                <a16:creationId xmlns:a16="http://schemas.microsoft.com/office/drawing/2014/main" id="{6B489E56-55F7-15CD-BC11-76486DD54763}"/>
              </a:ext>
            </a:extLst>
          </p:cNvPr>
          <p:cNvSpPr/>
          <p:nvPr/>
        </p:nvSpPr>
        <p:spPr>
          <a:xfrm>
            <a:off x="3153506" y="1842891"/>
            <a:ext cx="13897970" cy="692049"/>
          </a:xfrm>
          <a:prstGeom prst="rect">
            <a:avLst/>
          </a:prstGeom>
        </p:spPr>
        <p:txBody>
          <a:bodyPr wrap="square">
            <a:spAutoFit/>
          </a:bodyPr>
          <a:lstStyle/>
          <a:p>
            <a:pPr defTabSz="1028700">
              <a:lnSpc>
                <a:spcPct val="115000"/>
              </a:lnSpc>
              <a:defRPr/>
            </a:pPr>
            <a:r>
              <a:rPr lang="vi-VN" sz="36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Kìa            nhìn   xem         cái chuông         gió    xinh              leng keng leng    keng     theo gió          leng </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id="{75159EAF-44BF-4C20-79D5-F295AC4CEB1C}"/>
              </a:ext>
            </a:extLst>
          </p:cNvPr>
          <p:cNvSpPr/>
          <p:nvPr/>
        </p:nvSpPr>
        <p:spPr>
          <a:xfrm>
            <a:off x="1547990" y="3179156"/>
            <a:ext cx="15732429" cy="490199"/>
          </a:xfrm>
          <a:prstGeom prst="rect">
            <a:avLst/>
          </a:prstGeom>
        </p:spPr>
        <p:txBody>
          <a:bodyPr wrap="square">
            <a:spAutoFit/>
          </a:bodyPr>
          <a:lstStyle/>
          <a:p>
            <a:pPr defTabSz="1028700">
              <a:lnSpc>
                <a:spcPct val="115000"/>
              </a:lnSpc>
              <a:defRPr/>
            </a:pPr>
            <a:r>
              <a:rPr lang="vi-VN" sz="24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keng          leng keng leng keng     âm thanh      trong  lành.                                          Chuông gió    ơi            dễ           </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4822771B-2340-95BE-5B54-BB85A3C355BA}"/>
              </a:ext>
            </a:extLst>
          </p:cNvPr>
          <p:cNvSpPr/>
          <p:nvPr/>
        </p:nvSpPr>
        <p:spPr>
          <a:xfrm>
            <a:off x="1051340" y="4160821"/>
            <a:ext cx="15732429" cy="580672"/>
          </a:xfrm>
          <a:prstGeom prst="rect">
            <a:avLst/>
          </a:prstGeom>
        </p:spPr>
        <p:txBody>
          <a:bodyPr wrap="square">
            <a:spAutoFit/>
          </a:bodyPr>
          <a:lstStyle/>
          <a:p>
            <a:pPr defTabSz="1028700">
              <a:lnSpc>
                <a:spcPct val="115000"/>
              </a:lnSpc>
              <a:defRPr/>
            </a:pPr>
            <a:r>
              <a:rPr lang="vi-VN"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thương,          chuông     gió     trông              ngộ              nghĩnh,                      tuổi  thơ em        đó                    như</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3" name="Rectangle 4">
            <a:extLst>
              <a:ext uri="{FF2B5EF4-FFF2-40B4-BE49-F238E27FC236}">
                <a16:creationId xmlns:a16="http://schemas.microsoft.com/office/drawing/2014/main" id="{EF18200C-4F5D-BAFD-E392-AC267023028C}"/>
              </a:ext>
            </a:extLst>
          </p:cNvPr>
          <p:cNvSpPr/>
          <p:nvPr/>
        </p:nvSpPr>
        <p:spPr>
          <a:xfrm>
            <a:off x="1813113" y="5463031"/>
            <a:ext cx="15732429" cy="580672"/>
          </a:xfrm>
          <a:prstGeom prst="rect">
            <a:avLst/>
          </a:prstGeom>
        </p:spPr>
        <p:txBody>
          <a:bodyPr wrap="square">
            <a:spAutoFit/>
          </a:bodyPr>
          <a:lstStyle/>
          <a:p>
            <a:pPr defTabSz="1028700">
              <a:lnSpc>
                <a:spcPct val="115000"/>
              </a:lnSpc>
              <a:defRPr/>
            </a:pPr>
            <a:r>
              <a:rPr lang="vi-VN"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chuông        có                   gió                       về.                                                                                       Leng keng leng</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4" name="Rectangle 4">
            <a:extLst>
              <a:ext uri="{FF2B5EF4-FFF2-40B4-BE49-F238E27FC236}">
                <a16:creationId xmlns:a16="http://schemas.microsoft.com/office/drawing/2014/main" id="{B6F2DBA1-7A5F-B354-AB8A-1EAAA7DF0C62}"/>
              </a:ext>
            </a:extLst>
          </p:cNvPr>
          <p:cNvSpPr/>
          <p:nvPr/>
        </p:nvSpPr>
        <p:spPr>
          <a:xfrm>
            <a:off x="1813114" y="6524054"/>
            <a:ext cx="16547078" cy="678327"/>
          </a:xfrm>
          <a:prstGeom prst="rect">
            <a:avLst/>
          </a:prstGeom>
        </p:spPr>
        <p:txBody>
          <a:bodyPr wrap="square">
            <a:spAutoFit/>
          </a:bodyPr>
          <a:lstStyle/>
          <a:p>
            <a:pPr defTabSz="1028700">
              <a:lnSpc>
                <a:spcPct val="115000"/>
              </a:lnSpc>
              <a:defRPr/>
            </a:pPr>
            <a:r>
              <a:rPr lang="vi-VN"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keng,  ngân nga ngân nga      làm    </a:t>
            </a:r>
            <a:r>
              <a:rPr lang="vi-VN"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quenkhắp</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nơi  gần   xa.                             Leng keng  leng   keng,       vang xa vang </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7" name="Rectangle 4">
            <a:extLst>
              <a:ext uri="{FF2B5EF4-FFF2-40B4-BE49-F238E27FC236}">
                <a16:creationId xmlns:a16="http://schemas.microsoft.com/office/drawing/2014/main" id="{78F29AD4-CDEC-5987-C9A6-FDBD3A7C5F63}"/>
              </a:ext>
            </a:extLst>
          </p:cNvPr>
          <p:cNvSpPr/>
          <p:nvPr/>
        </p:nvSpPr>
        <p:spPr>
          <a:xfrm>
            <a:off x="2022229" y="7779927"/>
            <a:ext cx="14783951" cy="490199"/>
          </a:xfrm>
          <a:prstGeom prst="rect">
            <a:avLst/>
          </a:prstGeom>
        </p:spPr>
        <p:txBody>
          <a:bodyPr wrap="square">
            <a:spAutoFit/>
          </a:bodyPr>
          <a:lstStyle/>
          <a:p>
            <a:pPr defTabSz="1028700">
              <a:lnSpc>
                <a:spcPct val="115000"/>
              </a:lnSpc>
              <a:defRPr/>
            </a:pP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xa           chuông       gió       là                      bài          ca          vui   cho          mọi    nhà.</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8" name="Rectangle 11">
            <a:extLst>
              <a:ext uri="{FF2B5EF4-FFF2-40B4-BE49-F238E27FC236}">
                <a16:creationId xmlns:a16="http://schemas.microsoft.com/office/drawing/2014/main" id="{2704EBF0-AE36-B7F3-0BBA-9D05C818D08C}"/>
              </a:ext>
            </a:extLst>
          </p:cNvPr>
          <p:cNvSpPr/>
          <p:nvPr/>
        </p:nvSpPr>
        <p:spPr>
          <a:xfrm>
            <a:off x="1391314" y="125668"/>
            <a:ext cx="13897970" cy="1700787"/>
          </a:xfrm>
          <a:prstGeom prst="rect">
            <a:avLst/>
          </a:prstGeom>
        </p:spPr>
        <p:txBody>
          <a:bodyPr wrap="square">
            <a:spAutoFit/>
          </a:bodyPr>
          <a:lstStyle/>
          <a:p>
            <a:pPr algn="ctr" defTabSz="1028700">
              <a:lnSpc>
                <a:spcPct val="115000"/>
              </a:lnSpc>
              <a:defRPr/>
            </a:pP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Chuông</a:t>
            </a: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gió</a:t>
            </a: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leng</a:t>
            </a: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keng</a:t>
            </a:r>
            <a:endPar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r" defTabSz="1028700">
              <a:lnSpc>
                <a:spcPct val="115000"/>
              </a:lnSpc>
              <a:defRPr/>
            </a:pP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Nhạc</a:t>
            </a:r>
            <a:r>
              <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Lê Vinh </a:t>
            </a: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Phúc</a:t>
            </a:r>
            <a:endPar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1028700">
              <a:lnSpc>
                <a:spcPct val="115000"/>
              </a:lnSpc>
              <a:defRPr/>
            </a:pPr>
            <a:endParaRPr lang="en-US" sz="36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19" name="Rectangle 14">
            <a:extLst>
              <a:ext uri="{FF2B5EF4-FFF2-40B4-BE49-F238E27FC236}">
                <a16:creationId xmlns:a16="http://schemas.microsoft.com/office/drawing/2014/main" id="{269E0E02-1C1D-A09A-79C9-72C216FC9F6C}"/>
              </a:ext>
            </a:extLst>
          </p:cNvPr>
          <p:cNvSpPr/>
          <p:nvPr/>
        </p:nvSpPr>
        <p:spPr>
          <a:xfrm>
            <a:off x="368273" y="-44898"/>
            <a:ext cx="3618298" cy="1015663"/>
          </a:xfrm>
          <a:prstGeom prst="rect">
            <a:avLst/>
          </a:prstGeom>
        </p:spPr>
        <p:txBody>
          <a:bodyPr wrap="none">
            <a:spAutoFit/>
          </a:bodyPr>
          <a:lstStyle/>
          <a:p>
            <a:pPr algn="ctr" defTabSz="1371600">
              <a:tabLst>
                <a:tab pos="6858000" algn="l"/>
              </a:tabLst>
              <a:defRPr/>
            </a:pPr>
            <a:r>
              <a:rPr lang="en-US" altLang="en-US" sz="3000" b="1" u="sng" dirty="0">
                <a:solidFill>
                  <a:prstClr val="black"/>
                </a:solidFill>
                <a:latin typeface="Times New Roman" panose="02020603050405020304" pitchFamily="18" charset="0"/>
              </a:rPr>
              <a:t>HÁT </a:t>
            </a:r>
          </a:p>
          <a:p>
            <a:pPr algn="ctr" defTabSz="1371600">
              <a:tabLst>
                <a:tab pos="6858000" algn="l"/>
              </a:tabLst>
              <a:defRPr/>
            </a:pPr>
            <a:r>
              <a:rPr lang="en-US" altLang="en-US" sz="3000" b="1" u="sng" dirty="0">
                <a:solidFill>
                  <a:prstClr val="black"/>
                </a:solidFill>
                <a:latin typeface="Times New Roman" panose="02020603050405020304" pitchFamily="18" charset="0"/>
              </a:rPr>
              <a:t>KẾT HỢP GÕ ĐỆM</a:t>
            </a:r>
          </a:p>
        </p:txBody>
      </p:sp>
    </p:spTree>
    <p:custDataLst>
      <p:tags r:id="rId1"/>
    </p:custDataLst>
    <p:extLst>
      <p:ext uri="{BB962C8B-B14F-4D97-AF65-F5344CB8AC3E}">
        <p14:creationId xmlns:p14="http://schemas.microsoft.com/office/powerpoint/2010/main" val="109469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154DDBDD-27FB-6798-BDA6-04FAA7A3A2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22763" y="1174822"/>
            <a:ext cx="455844" cy="1168310"/>
          </a:xfrm>
          <a:prstGeom prst="rect">
            <a:avLst/>
          </a:prstGeom>
        </p:spPr>
      </p:pic>
      <p:pic>
        <p:nvPicPr>
          <p:cNvPr id="4" name="Picture 12">
            <a:extLst>
              <a:ext uri="{FF2B5EF4-FFF2-40B4-BE49-F238E27FC236}">
                <a16:creationId xmlns:a16="http://schemas.microsoft.com/office/drawing/2014/main" id="{04987FAC-2ABC-9E61-4AD9-2905BA5F556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61166" y="2494655"/>
            <a:ext cx="455846" cy="926760"/>
          </a:xfrm>
          <a:prstGeom prst="rect">
            <a:avLst/>
          </a:prstGeom>
        </p:spPr>
      </p:pic>
      <p:pic>
        <p:nvPicPr>
          <p:cNvPr id="5" name="Picture 12">
            <a:extLst>
              <a:ext uri="{FF2B5EF4-FFF2-40B4-BE49-F238E27FC236}">
                <a16:creationId xmlns:a16="http://schemas.microsoft.com/office/drawing/2014/main" id="{BBA8565F-B1C6-5893-5025-70B1161ACE8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004167" y="2031275"/>
            <a:ext cx="455844" cy="926760"/>
          </a:xfrm>
          <a:prstGeom prst="rect">
            <a:avLst/>
          </a:prstGeom>
        </p:spPr>
      </p:pic>
      <p:sp>
        <p:nvSpPr>
          <p:cNvPr id="6" name="Rectangle 14">
            <a:extLst>
              <a:ext uri="{FF2B5EF4-FFF2-40B4-BE49-F238E27FC236}">
                <a16:creationId xmlns:a16="http://schemas.microsoft.com/office/drawing/2014/main" id="{84DD707E-0422-C75E-C982-A4BDCA7B0EC5}"/>
              </a:ext>
            </a:extLst>
          </p:cNvPr>
          <p:cNvSpPr/>
          <p:nvPr/>
        </p:nvSpPr>
        <p:spPr>
          <a:xfrm>
            <a:off x="5124405" y="1050622"/>
            <a:ext cx="7649851" cy="1915204"/>
          </a:xfrm>
          <a:prstGeom prst="rect">
            <a:avLst/>
          </a:prstGeom>
        </p:spPr>
        <p:txBody>
          <a:bodyPr wrap="none">
            <a:spAutoFit/>
          </a:bodyPr>
          <a:lstStyle/>
          <a:p>
            <a:pPr algn="ctr" defTabSz="1371600">
              <a:lnSpc>
                <a:spcPct val="150000"/>
              </a:lnSpc>
              <a:tabLst>
                <a:tab pos="6858000" algn="l"/>
              </a:tabLst>
              <a:defRPr/>
            </a:pPr>
            <a:r>
              <a:rPr lang="en-US" altLang="en-US" sz="4200" b="1" dirty="0">
                <a:solidFill>
                  <a:srgbClr val="C00000"/>
                </a:solidFill>
                <a:latin typeface="Times New Roman" panose="02020603050405020304" pitchFamily="18" charset="0"/>
              </a:rPr>
              <a:t>HÁT NỐI TIẾP – HOÀ GIỌNG</a:t>
            </a:r>
          </a:p>
          <a:p>
            <a:pPr algn="ctr" defTabSz="1371600">
              <a:lnSpc>
                <a:spcPct val="150000"/>
              </a:lnSpc>
              <a:tabLst>
                <a:tab pos="6858000" algn="l"/>
              </a:tabLst>
              <a:defRPr/>
            </a:pPr>
            <a:r>
              <a:rPr lang="en-US" altLang="en-US" sz="4200" b="1" dirty="0">
                <a:solidFill>
                  <a:srgbClr val="C00000"/>
                </a:solidFill>
                <a:latin typeface="Times New Roman" panose="02020603050405020304" pitchFamily="18" charset="0"/>
              </a:rPr>
              <a:t>                                                       </a:t>
            </a:r>
          </a:p>
        </p:txBody>
      </p:sp>
      <p:sp>
        <p:nvSpPr>
          <p:cNvPr id="8" name="Rectangle 11">
            <a:extLst>
              <a:ext uri="{FF2B5EF4-FFF2-40B4-BE49-F238E27FC236}">
                <a16:creationId xmlns:a16="http://schemas.microsoft.com/office/drawing/2014/main" id="{64EE6721-4DDA-7160-DEE4-11D8AB0610A4}"/>
              </a:ext>
            </a:extLst>
          </p:cNvPr>
          <p:cNvSpPr/>
          <p:nvPr/>
        </p:nvSpPr>
        <p:spPr>
          <a:xfrm>
            <a:off x="3429000" y="2324100"/>
            <a:ext cx="13352871" cy="7507889"/>
          </a:xfrm>
          <a:prstGeom prst="rect">
            <a:avLst/>
          </a:prstGeom>
        </p:spPr>
        <p:txBody>
          <a:bodyPr wrap="square">
            <a:spAutoFit/>
          </a:bodyPr>
          <a:lstStyle/>
          <a:p>
            <a:pPr defTabSz="1028700">
              <a:lnSpc>
                <a:spcPct val="115000"/>
              </a:lnSpc>
              <a:defRPr/>
            </a:pPr>
            <a:r>
              <a:rPr lang="vi-VN" sz="3600" b="1" dirty="0">
                <a:solidFill>
                  <a:srgbClr val="002060"/>
                </a:solidFill>
                <a:latin typeface="+mj-lt"/>
                <a:ea typeface="Calibri" panose="020F0502020204030204" pitchFamily="34" charset="0"/>
                <a:cs typeface="Times New Roman" panose="02020603050405020304" pitchFamily="18" charset="0"/>
              </a:rPr>
              <a:t>HS Nam: </a:t>
            </a:r>
            <a:r>
              <a:rPr lang="vi-VN" sz="3000" b="1" i="1" dirty="0">
                <a:solidFill>
                  <a:srgbClr val="0070C0"/>
                </a:solidFill>
                <a:latin typeface="+mj-lt"/>
                <a:ea typeface="Calibri" panose="020F0502020204030204" pitchFamily="34" charset="0"/>
                <a:cs typeface="Times New Roman" panose="02020603050405020304" pitchFamily="18" charset="0"/>
              </a:rPr>
              <a:t>Kìa nhìn xem cái chuông gió xinh </a:t>
            </a:r>
          </a:p>
          <a:p>
            <a:pPr defTabSz="1028700">
              <a:lnSpc>
                <a:spcPct val="115000"/>
              </a:lnSpc>
              <a:defRPr/>
            </a:pPr>
            <a:r>
              <a:rPr lang="vi-VN" sz="3000" b="1" i="1" dirty="0">
                <a:solidFill>
                  <a:srgbClr val="0070C0"/>
                </a:solidFill>
                <a:latin typeface="+mj-lt"/>
                <a:ea typeface="Calibri" panose="020F0502020204030204" pitchFamily="34" charset="0"/>
                <a:cs typeface="Times New Roman" panose="02020603050405020304" pitchFamily="18" charset="0"/>
              </a:rPr>
              <a:t>leng keng leng keng theo gió leng keng,</a:t>
            </a:r>
          </a:p>
          <a:p>
            <a:pPr defTabSz="1028700">
              <a:lnSpc>
                <a:spcPct val="115000"/>
              </a:lnSpc>
              <a:defRPr/>
            </a:pPr>
            <a:r>
              <a:rPr lang="vi-VN" sz="3000" b="1" i="1" dirty="0">
                <a:solidFill>
                  <a:srgbClr val="0070C0"/>
                </a:solidFill>
                <a:latin typeface="+mj-lt"/>
                <a:ea typeface="Calibri" panose="020F0502020204030204" pitchFamily="34" charset="0"/>
                <a:cs typeface="Times New Roman" panose="02020603050405020304" pitchFamily="18" charset="0"/>
              </a:rPr>
              <a:t> leng keng leng keng keng  âm thanh trong lành.</a:t>
            </a:r>
          </a:p>
          <a:p>
            <a:pPr defTabSz="1028700">
              <a:defRPr/>
            </a:pPr>
            <a:endParaRPr lang="vi-VN" sz="3600" b="1" dirty="0">
              <a:solidFill>
                <a:srgbClr val="002060"/>
              </a:solidFill>
              <a:latin typeface="+mj-lt"/>
              <a:ea typeface="Calibri" panose="020F0502020204030204" pitchFamily="34" charset="0"/>
              <a:cs typeface="Times New Roman" panose="02020603050405020304" pitchFamily="18" charset="0"/>
            </a:endParaRPr>
          </a:p>
          <a:p>
            <a:pPr defTabSz="1028700">
              <a:lnSpc>
                <a:spcPct val="115000"/>
              </a:lnSpc>
              <a:defRPr/>
            </a:pPr>
            <a:r>
              <a:rPr lang="vi-VN" sz="3600" b="1" dirty="0">
                <a:solidFill>
                  <a:srgbClr val="002060"/>
                </a:solidFill>
                <a:latin typeface="+mj-lt"/>
                <a:ea typeface="Calibri" panose="020F0502020204030204" pitchFamily="34" charset="0"/>
                <a:cs typeface="Times New Roman" panose="02020603050405020304" pitchFamily="18" charset="0"/>
              </a:rPr>
              <a:t>         HS Nữ: </a:t>
            </a:r>
            <a:r>
              <a:rPr lang="vi-VN" sz="3000" b="1" i="1" dirty="0">
                <a:solidFill>
                  <a:srgbClr val="7030A0"/>
                </a:solidFill>
                <a:latin typeface="+mj-lt"/>
                <a:ea typeface="Calibri" panose="020F0502020204030204" pitchFamily="34" charset="0"/>
                <a:cs typeface="Times New Roman" panose="02020603050405020304" pitchFamily="18" charset="0"/>
              </a:rPr>
              <a:t>Chuông gió ơi dễ thương,</a:t>
            </a:r>
          </a:p>
          <a:p>
            <a:pPr defTabSz="1028700">
              <a:lnSpc>
                <a:spcPct val="115000"/>
              </a:lnSpc>
              <a:defRPr/>
            </a:pPr>
            <a:r>
              <a:rPr lang="vi-VN" sz="3000" b="1" i="1" dirty="0">
                <a:solidFill>
                  <a:srgbClr val="7030A0"/>
                </a:solidFill>
                <a:latin typeface="+mj-lt"/>
                <a:ea typeface="Calibri" panose="020F0502020204030204" pitchFamily="34" charset="0"/>
                <a:cs typeface="Times New Roman" panose="02020603050405020304" pitchFamily="18" charset="0"/>
              </a:rPr>
              <a:t>                    chuông gió trông ngộ nghĩnh</a:t>
            </a:r>
          </a:p>
          <a:p>
            <a:pPr defTabSz="1028700">
              <a:lnSpc>
                <a:spcPct val="115000"/>
              </a:lnSpc>
              <a:defRPr/>
            </a:pPr>
            <a:r>
              <a:rPr lang="vi-VN" sz="3000" b="1" i="1" dirty="0">
                <a:solidFill>
                  <a:srgbClr val="7030A0"/>
                </a:solidFill>
                <a:latin typeface="+mj-lt"/>
                <a:ea typeface="Calibri" panose="020F0502020204030204" pitchFamily="34" charset="0"/>
                <a:cs typeface="Times New Roman" panose="02020603050405020304" pitchFamily="18" charset="0"/>
              </a:rPr>
              <a:t>                   tuổi thơ em đó như chuông có gió về.</a:t>
            </a:r>
          </a:p>
          <a:p>
            <a:pPr defTabSz="1028700">
              <a:lnSpc>
                <a:spcPct val="115000"/>
              </a:lnSpc>
              <a:defRPr/>
            </a:pPr>
            <a:r>
              <a:rPr lang="vi-VN" sz="3600" b="1" dirty="0">
                <a:solidFill>
                  <a:srgbClr val="002060"/>
                </a:solidFill>
                <a:latin typeface="+mj-lt"/>
                <a:ea typeface="Calibri" panose="020F0502020204030204" pitchFamily="34" charset="0"/>
                <a:cs typeface="Times New Roman" panose="02020603050405020304" pitchFamily="18" charset="0"/>
              </a:rPr>
              <a:t>                                                 Hòa giọng:  </a:t>
            </a:r>
          </a:p>
          <a:p>
            <a:pPr defTabSz="1028700">
              <a:lnSpc>
                <a:spcPct val="115000"/>
              </a:lnSpc>
              <a:defRPr/>
            </a:pPr>
            <a:r>
              <a:rPr lang="vi-VN" sz="3600" b="1" dirty="0">
                <a:solidFill>
                  <a:srgbClr val="002060"/>
                </a:solidFill>
                <a:latin typeface="+mj-lt"/>
                <a:ea typeface="Calibri" panose="020F0502020204030204" pitchFamily="34" charset="0"/>
                <a:cs typeface="Times New Roman" panose="02020603050405020304" pitchFamily="18" charset="0"/>
              </a:rPr>
              <a:t>                                                </a:t>
            </a:r>
            <a:r>
              <a:rPr lang="vi-VN" sz="3000" b="1" i="1" dirty="0">
                <a:solidFill>
                  <a:srgbClr val="C00000"/>
                </a:solidFill>
                <a:latin typeface="+mj-lt"/>
                <a:ea typeface="Calibri" panose="020F0502020204030204" pitchFamily="34" charset="0"/>
                <a:cs typeface="Times New Roman" panose="02020603050405020304" pitchFamily="18" charset="0"/>
              </a:rPr>
              <a:t>Leng keng leng keng, ngân nga ngân nga.</a:t>
            </a:r>
          </a:p>
          <a:p>
            <a:pPr defTabSz="1028700">
              <a:lnSpc>
                <a:spcPct val="115000"/>
              </a:lnSpc>
              <a:defRPr/>
            </a:pPr>
            <a:r>
              <a:rPr lang="vi-VN" sz="3000" b="1" i="1" dirty="0">
                <a:solidFill>
                  <a:srgbClr val="C00000"/>
                </a:solidFill>
                <a:latin typeface="+mj-lt"/>
                <a:ea typeface="Calibri" panose="020F0502020204030204" pitchFamily="34" charset="0"/>
                <a:cs typeface="Times New Roman" panose="02020603050405020304" pitchFamily="18" charset="0"/>
              </a:rPr>
              <a:t>                                                         L</a:t>
            </a:r>
            <a:r>
              <a:rPr lang="vi-VN" sz="3000" b="1" i="1" dirty="0" err="1">
                <a:solidFill>
                  <a:srgbClr val="C00000"/>
                </a:solidFill>
                <a:latin typeface="+mj-lt"/>
                <a:ea typeface="Calibri" panose="020F0502020204030204" pitchFamily="34" charset="0"/>
                <a:cs typeface="Times New Roman" panose="02020603050405020304" pitchFamily="18" charset="0"/>
              </a:rPr>
              <a:t>àm</a:t>
            </a:r>
            <a:r>
              <a:rPr lang="vi-VN" sz="3000" b="1" i="1" dirty="0">
                <a:solidFill>
                  <a:srgbClr val="C00000"/>
                </a:solidFill>
                <a:latin typeface="+mj-lt"/>
                <a:ea typeface="Calibri" panose="020F0502020204030204" pitchFamily="34" charset="0"/>
                <a:cs typeface="Times New Roman" panose="02020603050405020304" pitchFamily="18" charset="0"/>
              </a:rPr>
              <a:t> quen khắp nơi gần xa.</a:t>
            </a:r>
          </a:p>
          <a:p>
            <a:pPr defTabSz="1028700">
              <a:lnSpc>
                <a:spcPct val="115000"/>
              </a:lnSpc>
              <a:defRPr/>
            </a:pPr>
            <a:r>
              <a:rPr lang="vi-VN" sz="3000" b="1" i="1" dirty="0">
                <a:solidFill>
                  <a:srgbClr val="C00000"/>
                </a:solidFill>
                <a:latin typeface="+mj-lt"/>
                <a:ea typeface="Calibri" panose="020F0502020204030204" pitchFamily="34" charset="0"/>
                <a:cs typeface="Times New Roman" panose="02020603050405020304" pitchFamily="18" charset="0"/>
              </a:rPr>
              <a:t>                                                          Leng keng leng keng, vang xa vang xa</a:t>
            </a:r>
          </a:p>
          <a:p>
            <a:pPr defTabSz="1028700">
              <a:lnSpc>
                <a:spcPct val="115000"/>
              </a:lnSpc>
              <a:defRPr/>
            </a:pPr>
            <a:r>
              <a:rPr lang="vi-VN" sz="3000" b="1" i="1" dirty="0">
                <a:solidFill>
                  <a:srgbClr val="C00000"/>
                </a:solidFill>
                <a:latin typeface="+mj-lt"/>
                <a:ea typeface="Calibri" panose="020F0502020204030204" pitchFamily="34" charset="0"/>
                <a:cs typeface="Times New Roman" panose="02020603050405020304" pitchFamily="18" charset="0"/>
              </a:rPr>
              <a:t>                                                           chuông gió là bài ca vui cho mọi nhà.</a:t>
            </a:r>
          </a:p>
          <a:p>
            <a:pPr defTabSz="1028700">
              <a:lnSpc>
                <a:spcPct val="115000"/>
              </a:lnSpc>
              <a:defRPr/>
            </a:pPr>
            <a:r>
              <a:rPr lang="vi-VN" sz="3600" b="1" dirty="0">
                <a:solidFill>
                  <a:srgbClr val="002060"/>
                </a:solidFill>
                <a:latin typeface="+mj-lt"/>
                <a:ea typeface="Calibri" panose="020F0502020204030204" pitchFamily="34" charset="0"/>
                <a:cs typeface="Times New Roman" panose="02020603050405020304" pitchFamily="18" charset="0"/>
              </a:rPr>
              <a:t> </a:t>
            </a:r>
            <a:endParaRPr lang="en-US" sz="3600" b="1" dirty="0">
              <a:solidFill>
                <a:srgbClr val="002060"/>
              </a:solidFill>
              <a:latin typeface="+mj-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4329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154DDBDD-27FB-6798-BDA6-04FAA7A3A2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19475" y="1914601"/>
            <a:ext cx="455844" cy="1168310"/>
          </a:xfrm>
          <a:prstGeom prst="rect">
            <a:avLst/>
          </a:prstGeom>
        </p:spPr>
      </p:pic>
      <p:pic>
        <p:nvPicPr>
          <p:cNvPr id="4" name="Picture 12">
            <a:extLst>
              <a:ext uri="{FF2B5EF4-FFF2-40B4-BE49-F238E27FC236}">
                <a16:creationId xmlns:a16="http://schemas.microsoft.com/office/drawing/2014/main" id="{04987FAC-2ABC-9E61-4AD9-2905BA5F55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57878" y="3234434"/>
            <a:ext cx="455846" cy="926760"/>
          </a:xfrm>
          <a:prstGeom prst="rect">
            <a:avLst/>
          </a:prstGeom>
        </p:spPr>
      </p:pic>
      <p:pic>
        <p:nvPicPr>
          <p:cNvPr id="5" name="Picture 12">
            <a:extLst>
              <a:ext uri="{FF2B5EF4-FFF2-40B4-BE49-F238E27FC236}">
                <a16:creationId xmlns:a16="http://schemas.microsoft.com/office/drawing/2014/main" id="{BBA8565F-B1C6-5893-5025-70B1161ACE8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0879" y="2771054"/>
            <a:ext cx="455844" cy="926760"/>
          </a:xfrm>
          <a:prstGeom prst="rect">
            <a:avLst/>
          </a:prstGeom>
        </p:spPr>
      </p:pic>
      <p:sp>
        <p:nvSpPr>
          <p:cNvPr id="6" name="Rectangle 14">
            <a:extLst>
              <a:ext uri="{FF2B5EF4-FFF2-40B4-BE49-F238E27FC236}">
                <a16:creationId xmlns:a16="http://schemas.microsoft.com/office/drawing/2014/main" id="{84DD707E-0422-C75E-C982-A4BDCA7B0EC5}"/>
              </a:ext>
            </a:extLst>
          </p:cNvPr>
          <p:cNvSpPr/>
          <p:nvPr/>
        </p:nvSpPr>
        <p:spPr>
          <a:xfrm>
            <a:off x="5088986" y="1825346"/>
            <a:ext cx="9190336" cy="945708"/>
          </a:xfrm>
          <a:prstGeom prst="rect">
            <a:avLst/>
          </a:prstGeom>
        </p:spPr>
        <p:txBody>
          <a:bodyPr wrap="none">
            <a:spAutoFit/>
          </a:bodyPr>
          <a:lstStyle/>
          <a:p>
            <a:pPr algn="ctr" defTabSz="1371600">
              <a:lnSpc>
                <a:spcPct val="150000"/>
              </a:lnSpc>
              <a:tabLst>
                <a:tab pos="6858000" algn="l"/>
              </a:tabLst>
              <a:defRPr/>
            </a:pPr>
            <a:r>
              <a:rPr lang="en-US" altLang="en-US" sz="4200" b="1" dirty="0">
                <a:solidFill>
                  <a:srgbClr val="C00000"/>
                </a:solidFill>
                <a:latin typeface="Times New Roman" panose="02020603050405020304" pitchFamily="18" charset="0"/>
              </a:rPr>
              <a:t>HÁT KẾT HỢP VẬN ĐỘNG CƠ THỂ</a:t>
            </a:r>
          </a:p>
        </p:txBody>
      </p:sp>
      <p:pic>
        <p:nvPicPr>
          <p:cNvPr id="10" name="Hình ảnh 9">
            <a:extLst>
              <a:ext uri="{FF2B5EF4-FFF2-40B4-BE49-F238E27FC236}">
                <a16:creationId xmlns:a16="http://schemas.microsoft.com/office/drawing/2014/main" id="{76BF88F1-9B93-775F-D4E2-BA953798E6E6}"/>
              </a:ext>
            </a:extLst>
          </p:cNvPr>
          <p:cNvPicPr>
            <a:picLocks noChangeAspect="1"/>
          </p:cNvPicPr>
          <p:nvPr/>
        </p:nvPicPr>
        <p:blipFill>
          <a:blip r:embed="rId8"/>
          <a:stretch>
            <a:fillRect/>
          </a:stretch>
        </p:blipFill>
        <p:spPr>
          <a:xfrm>
            <a:off x="204866" y="1775588"/>
            <a:ext cx="2654301" cy="2654301"/>
          </a:xfrm>
          <a:prstGeom prst="rect">
            <a:avLst/>
          </a:prstGeom>
        </p:spPr>
      </p:pic>
      <p:pic>
        <p:nvPicPr>
          <p:cNvPr id="15" name="Hình ảnh 14">
            <a:extLst>
              <a:ext uri="{FF2B5EF4-FFF2-40B4-BE49-F238E27FC236}">
                <a16:creationId xmlns:a16="http://schemas.microsoft.com/office/drawing/2014/main" id="{B9835049-2A5F-58FE-38E6-E85C0BC55467}"/>
              </a:ext>
            </a:extLst>
          </p:cNvPr>
          <p:cNvPicPr>
            <a:picLocks noChangeAspect="1"/>
          </p:cNvPicPr>
          <p:nvPr/>
        </p:nvPicPr>
        <p:blipFill>
          <a:blip r:embed="rId9"/>
          <a:stretch>
            <a:fillRect/>
          </a:stretch>
        </p:blipFill>
        <p:spPr>
          <a:xfrm>
            <a:off x="15967420" y="6082772"/>
            <a:ext cx="1058519" cy="1444548"/>
          </a:xfrm>
          <a:prstGeom prst="rect">
            <a:avLst/>
          </a:prstGeom>
        </p:spPr>
      </p:pic>
      <p:pic>
        <p:nvPicPr>
          <p:cNvPr id="17" name="Hình ảnh 16">
            <a:extLst>
              <a:ext uri="{FF2B5EF4-FFF2-40B4-BE49-F238E27FC236}">
                <a16:creationId xmlns:a16="http://schemas.microsoft.com/office/drawing/2014/main" id="{B9C15D06-E3E3-5438-4B2C-D942ACF2F86D}"/>
              </a:ext>
            </a:extLst>
          </p:cNvPr>
          <p:cNvPicPr>
            <a:picLocks noChangeAspect="1"/>
          </p:cNvPicPr>
          <p:nvPr/>
        </p:nvPicPr>
        <p:blipFill>
          <a:blip r:embed="rId10"/>
          <a:stretch>
            <a:fillRect/>
          </a:stretch>
        </p:blipFill>
        <p:spPr>
          <a:xfrm>
            <a:off x="2893941" y="5697914"/>
            <a:ext cx="1212254" cy="1136868"/>
          </a:xfrm>
          <a:prstGeom prst="rect">
            <a:avLst/>
          </a:prstGeom>
        </p:spPr>
      </p:pic>
      <p:pic>
        <p:nvPicPr>
          <p:cNvPr id="18" name="Hình ảnh 17">
            <a:extLst>
              <a:ext uri="{FF2B5EF4-FFF2-40B4-BE49-F238E27FC236}">
                <a16:creationId xmlns:a16="http://schemas.microsoft.com/office/drawing/2014/main" id="{4484165A-0D9F-9DFC-C17B-32C8D43AB879}"/>
              </a:ext>
            </a:extLst>
          </p:cNvPr>
          <p:cNvPicPr>
            <a:picLocks noChangeAspect="1"/>
          </p:cNvPicPr>
          <p:nvPr/>
        </p:nvPicPr>
        <p:blipFill>
          <a:blip r:embed="rId10"/>
          <a:stretch>
            <a:fillRect/>
          </a:stretch>
        </p:blipFill>
        <p:spPr>
          <a:xfrm flipH="1">
            <a:off x="7143007" y="5797649"/>
            <a:ext cx="1054392" cy="1135812"/>
          </a:xfrm>
          <a:prstGeom prst="rect">
            <a:avLst/>
          </a:prstGeom>
        </p:spPr>
      </p:pic>
      <p:pic>
        <p:nvPicPr>
          <p:cNvPr id="19" name="Hình ảnh 18">
            <a:extLst>
              <a:ext uri="{FF2B5EF4-FFF2-40B4-BE49-F238E27FC236}">
                <a16:creationId xmlns:a16="http://schemas.microsoft.com/office/drawing/2014/main" id="{76FC818D-F5A0-05FB-46BF-803CE75D6928}"/>
              </a:ext>
            </a:extLst>
          </p:cNvPr>
          <p:cNvPicPr>
            <a:picLocks noChangeAspect="1"/>
          </p:cNvPicPr>
          <p:nvPr/>
        </p:nvPicPr>
        <p:blipFill>
          <a:blip r:embed="rId9"/>
          <a:stretch>
            <a:fillRect/>
          </a:stretch>
        </p:blipFill>
        <p:spPr>
          <a:xfrm flipH="1">
            <a:off x="11992050" y="6019060"/>
            <a:ext cx="1054391" cy="1249646"/>
          </a:xfrm>
          <a:prstGeom prst="rect">
            <a:avLst/>
          </a:prstGeom>
        </p:spPr>
      </p:pic>
      <p:sp>
        <p:nvSpPr>
          <p:cNvPr id="20" name="Rectangle 4">
            <a:extLst>
              <a:ext uri="{FF2B5EF4-FFF2-40B4-BE49-F238E27FC236}">
                <a16:creationId xmlns:a16="http://schemas.microsoft.com/office/drawing/2014/main" id="{A686D839-524C-F8A4-905C-2FE40749979F}"/>
              </a:ext>
            </a:extLst>
          </p:cNvPr>
          <p:cNvSpPr/>
          <p:nvPr/>
        </p:nvSpPr>
        <p:spPr>
          <a:xfrm>
            <a:off x="685800" y="4838700"/>
            <a:ext cx="17996708" cy="689099"/>
          </a:xfrm>
          <a:prstGeom prst="rect">
            <a:avLst/>
          </a:prstGeom>
        </p:spPr>
        <p:txBody>
          <a:bodyPr wrap="square">
            <a:spAutoFit/>
          </a:bodyPr>
          <a:lstStyle/>
          <a:p>
            <a:pPr defTabSz="1028700">
              <a:lnSpc>
                <a:spcPct val="115000"/>
              </a:lnSpc>
              <a:defRPr/>
            </a:pPr>
            <a:r>
              <a:rPr lang="vi-VN" sz="36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  </a:t>
            </a:r>
            <a:r>
              <a:rPr lang="vi-VN"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Kìa  nhìn  xem  cái  chuông  gió  xinh,   leng  keng  leng    keng  theo gió leng keng …</a:t>
            </a:r>
            <a:endParaRPr lang="en-US" sz="3600" b="1" dirty="0">
              <a:solidFill>
                <a:srgbClr val="002060"/>
              </a:solidFill>
              <a:latin typeface="Calibri"/>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04312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 calcmode="lin" valueType="num">
                                      <p:cBhvr>
                                        <p:cTn id="12" dur="1000" fill="hold"/>
                                        <p:tgtEl>
                                          <p:spTgt spid="20"/>
                                        </p:tgtEl>
                                        <p:attrNameLst>
                                          <p:attrName>style.rotation</p:attrName>
                                        </p:attrNameLst>
                                      </p:cBhvr>
                                      <p:tavLst>
                                        <p:tav tm="0">
                                          <p:val>
                                            <p:fltVal val="90"/>
                                          </p:val>
                                        </p:tav>
                                        <p:tav tm="100000">
                                          <p:val>
                                            <p:fltVal val="0"/>
                                          </p:val>
                                        </p:tav>
                                      </p:tavLst>
                                    </p:anim>
                                    <p:animEffect transition="in" filter="fade">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par>
                                <p:cTn id="25" presetID="6"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042190"/>
            <a:ext cx="18288000" cy="1244810"/>
          </a:xfrm>
          <a:prstGeom prst="rect">
            <a:avLst/>
          </a:prstGeom>
        </p:spPr>
      </p:pic>
      <p:pic>
        <p:nvPicPr>
          <p:cNvPr id="8" name="Hình ảnh 7">
            <a:extLst>
              <a:ext uri="{FF2B5EF4-FFF2-40B4-BE49-F238E27FC236}">
                <a16:creationId xmlns:a16="http://schemas.microsoft.com/office/drawing/2014/main" id="{63ED536B-5107-B706-3A47-227AB3C31CB5}"/>
              </a:ext>
            </a:extLst>
          </p:cNvPr>
          <p:cNvPicPr>
            <a:picLocks noChangeAspect="1"/>
          </p:cNvPicPr>
          <p:nvPr/>
        </p:nvPicPr>
        <p:blipFill>
          <a:blip r:embed="rId5"/>
          <a:stretch>
            <a:fillRect/>
          </a:stretch>
        </p:blipFill>
        <p:spPr>
          <a:xfrm>
            <a:off x="624329" y="1244810"/>
            <a:ext cx="16921214" cy="6766670"/>
          </a:xfrm>
          <a:prstGeom prst="rect">
            <a:avLst/>
          </a:prstGeom>
        </p:spPr>
      </p:pic>
      <p:sp>
        <p:nvSpPr>
          <p:cNvPr id="10" name="Rectangle 4">
            <a:extLst>
              <a:ext uri="{FF2B5EF4-FFF2-40B4-BE49-F238E27FC236}">
                <a16:creationId xmlns:a16="http://schemas.microsoft.com/office/drawing/2014/main" id="{6B489E56-55F7-15CD-BC11-76486DD54763}"/>
              </a:ext>
            </a:extLst>
          </p:cNvPr>
          <p:cNvSpPr/>
          <p:nvPr/>
        </p:nvSpPr>
        <p:spPr>
          <a:xfrm>
            <a:off x="3153506" y="1842891"/>
            <a:ext cx="13897970" cy="692049"/>
          </a:xfrm>
          <a:prstGeom prst="rect">
            <a:avLst/>
          </a:prstGeom>
        </p:spPr>
        <p:txBody>
          <a:bodyPr wrap="square">
            <a:spAutoFit/>
          </a:bodyPr>
          <a:lstStyle/>
          <a:p>
            <a:pPr defTabSz="1028700">
              <a:lnSpc>
                <a:spcPct val="115000"/>
              </a:lnSpc>
              <a:defRPr/>
            </a:pPr>
            <a:r>
              <a:rPr lang="vi-VN" sz="36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Kìa            nhìn   xem         cái chuông         gió    xinh              leng keng leng    keng     theo gió          leng </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id="{75159EAF-44BF-4C20-79D5-F295AC4CEB1C}"/>
              </a:ext>
            </a:extLst>
          </p:cNvPr>
          <p:cNvSpPr/>
          <p:nvPr/>
        </p:nvSpPr>
        <p:spPr>
          <a:xfrm>
            <a:off x="1547990" y="3179156"/>
            <a:ext cx="15732429" cy="490199"/>
          </a:xfrm>
          <a:prstGeom prst="rect">
            <a:avLst/>
          </a:prstGeom>
        </p:spPr>
        <p:txBody>
          <a:bodyPr wrap="square">
            <a:spAutoFit/>
          </a:bodyPr>
          <a:lstStyle/>
          <a:p>
            <a:pPr defTabSz="1028700">
              <a:lnSpc>
                <a:spcPct val="115000"/>
              </a:lnSpc>
              <a:defRPr/>
            </a:pPr>
            <a:r>
              <a:rPr lang="vi-VN" sz="24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keng          leng keng leng keng     âm thanh      trong  lành.                                          Chuông gió    ơi            dễ           </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4822771B-2340-95BE-5B54-BB85A3C355BA}"/>
              </a:ext>
            </a:extLst>
          </p:cNvPr>
          <p:cNvSpPr/>
          <p:nvPr/>
        </p:nvSpPr>
        <p:spPr>
          <a:xfrm>
            <a:off x="1051340" y="4160821"/>
            <a:ext cx="15732429" cy="580672"/>
          </a:xfrm>
          <a:prstGeom prst="rect">
            <a:avLst/>
          </a:prstGeom>
        </p:spPr>
        <p:txBody>
          <a:bodyPr wrap="square">
            <a:spAutoFit/>
          </a:bodyPr>
          <a:lstStyle/>
          <a:p>
            <a:pPr defTabSz="1028700">
              <a:lnSpc>
                <a:spcPct val="115000"/>
              </a:lnSpc>
              <a:defRPr/>
            </a:pPr>
            <a:r>
              <a:rPr lang="vi-VN"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thương,          chuông     gió     trông              ngộ              nghĩnh,                      tuổi  thơ em        đó                    như</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3" name="Rectangle 4">
            <a:extLst>
              <a:ext uri="{FF2B5EF4-FFF2-40B4-BE49-F238E27FC236}">
                <a16:creationId xmlns:a16="http://schemas.microsoft.com/office/drawing/2014/main" id="{EF18200C-4F5D-BAFD-E392-AC267023028C}"/>
              </a:ext>
            </a:extLst>
          </p:cNvPr>
          <p:cNvSpPr/>
          <p:nvPr/>
        </p:nvSpPr>
        <p:spPr>
          <a:xfrm>
            <a:off x="1813113" y="5463031"/>
            <a:ext cx="15732429" cy="580672"/>
          </a:xfrm>
          <a:prstGeom prst="rect">
            <a:avLst/>
          </a:prstGeom>
        </p:spPr>
        <p:txBody>
          <a:bodyPr wrap="square">
            <a:spAutoFit/>
          </a:bodyPr>
          <a:lstStyle/>
          <a:p>
            <a:pPr defTabSz="1028700">
              <a:lnSpc>
                <a:spcPct val="115000"/>
              </a:lnSpc>
              <a:defRPr/>
            </a:pPr>
            <a:r>
              <a:rPr lang="vi-VN"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chuông        có                   gió                       về.                                                                                       Leng keng leng</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4" name="Rectangle 4">
            <a:extLst>
              <a:ext uri="{FF2B5EF4-FFF2-40B4-BE49-F238E27FC236}">
                <a16:creationId xmlns:a16="http://schemas.microsoft.com/office/drawing/2014/main" id="{B6F2DBA1-7A5F-B354-AB8A-1EAAA7DF0C62}"/>
              </a:ext>
            </a:extLst>
          </p:cNvPr>
          <p:cNvSpPr/>
          <p:nvPr/>
        </p:nvSpPr>
        <p:spPr>
          <a:xfrm>
            <a:off x="1813114" y="6524054"/>
            <a:ext cx="16547078" cy="678327"/>
          </a:xfrm>
          <a:prstGeom prst="rect">
            <a:avLst/>
          </a:prstGeom>
        </p:spPr>
        <p:txBody>
          <a:bodyPr wrap="square">
            <a:spAutoFit/>
          </a:bodyPr>
          <a:lstStyle/>
          <a:p>
            <a:pPr defTabSz="1028700">
              <a:lnSpc>
                <a:spcPct val="115000"/>
              </a:lnSpc>
              <a:defRPr/>
            </a:pPr>
            <a:r>
              <a:rPr lang="vi-VN"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keng,  ngân nga ngân nga      làm    </a:t>
            </a:r>
            <a:r>
              <a:rPr lang="vi-VN"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quenkhắp</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nơi  gần   xa.                             Leng keng  leng   keng,       vang xa vang </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7" name="Rectangle 4">
            <a:extLst>
              <a:ext uri="{FF2B5EF4-FFF2-40B4-BE49-F238E27FC236}">
                <a16:creationId xmlns:a16="http://schemas.microsoft.com/office/drawing/2014/main" id="{78F29AD4-CDEC-5987-C9A6-FDBD3A7C5F63}"/>
              </a:ext>
            </a:extLst>
          </p:cNvPr>
          <p:cNvSpPr/>
          <p:nvPr/>
        </p:nvSpPr>
        <p:spPr>
          <a:xfrm>
            <a:off x="2022229" y="7779927"/>
            <a:ext cx="14783951" cy="490199"/>
          </a:xfrm>
          <a:prstGeom prst="rect">
            <a:avLst/>
          </a:prstGeom>
        </p:spPr>
        <p:txBody>
          <a:bodyPr wrap="square">
            <a:spAutoFit/>
          </a:bodyPr>
          <a:lstStyle/>
          <a:p>
            <a:pPr defTabSz="1028700">
              <a:lnSpc>
                <a:spcPct val="115000"/>
              </a:lnSpc>
              <a:defRPr/>
            </a:pP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xa           chuông       gió       là                      bài          ca          vui   cho          mọi    nhà.</a:t>
            </a:r>
            <a:endParaRPr lang="en-US" sz="2400" b="1" dirty="0">
              <a:solidFill>
                <a:srgbClr val="002060"/>
              </a:solidFill>
              <a:latin typeface="Calibri"/>
              <a:ea typeface="Calibri" panose="020F0502020204030204" pitchFamily="34" charset="0"/>
              <a:cs typeface="Times New Roman" panose="02020603050405020304" pitchFamily="18" charset="0"/>
            </a:endParaRPr>
          </a:p>
        </p:txBody>
      </p:sp>
      <p:sp>
        <p:nvSpPr>
          <p:cNvPr id="18" name="Rectangle 11">
            <a:extLst>
              <a:ext uri="{FF2B5EF4-FFF2-40B4-BE49-F238E27FC236}">
                <a16:creationId xmlns:a16="http://schemas.microsoft.com/office/drawing/2014/main" id="{2704EBF0-AE36-B7F3-0BBA-9D05C818D08C}"/>
              </a:ext>
            </a:extLst>
          </p:cNvPr>
          <p:cNvSpPr/>
          <p:nvPr/>
        </p:nvSpPr>
        <p:spPr>
          <a:xfrm>
            <a:off x="1391314" y="125668"/>
            <a:ext cx="13897970" cy="1700787"/>
          </a:xfrm>
          <a:prstGeom prst="rect">
            <a:avLst/>
          </a:prstGeom>
        </p:spPr>
        <p:txBody>
          <a:bodyPr wrap="square">
            <a:spAutoFit/>
          </a:bodyPr>
          <a:lstStyle/>
          <a:p>
            <a:pPr algn="ctr" defTabSz="1028700">
              <a:lnSpc>
                <a:spcPct val="115000"/>
              </a:lnSpc>
              <a:defRPr/>
            </a:pP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Chuông</a:t>
            </a: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gió</a:t>
            </a: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leng</a:t>
            </a: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keng</a:t>
            </a:r>
            <a:endPar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r" defTabSz="1028700">
              <a:lnSpc>
                <a:spcPct val="115000"/>
              </a:lnSpc>
              <a:defRPr/>
            </a:pP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Nhạc</a:t>
            </a:r>
            <a:r>
              <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Lê Vinh </a:t>
            </a:r>
            <a:r>
              <a:rPr lang="en-US" sz="21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Phúc</a:t>
            </a:r>
            <a:endParaRPr lang="en-US" sz="2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1028700">
              <a:lnSpc>
                <a:spcPct val="115000"/>
              </a:lnSpc>
              <a:defRPr/>
            </a:pPr>
            <a:endParaRPr lang="en-US" sz="36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2732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s 26"/>
          <p:cNvSpPr/>
          <p:nvPr/>
        </p:nvSpPr>
        <p:spPr>
          <a:xfrm>
            <a:off x="4647762" y="468630"/>
            <a:ext cx="10721268" cy="830997"/>
          </a:xfrm>
          <a:prstGeom prst="rect">
            <a:avLst/>
          </a:prstGeom>
          <a:noFill/>
          <a:ln>
            <a:noFill/>
          </a:ln>
        </p:spPr>
        <p:txBody>
          <a:bodyPr wrap="none" rtlCol="0" anchor="t">
            <a:spAutoFit/>
          </a:bodyPr>
          <a:lstStyle/>
          <a:p>
            <a:pPr algn="ctr"/>
            <a:r>
              <a:rPr lang="vi-VN" altLang="en-US" sz="4800" b="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HÁT KẾT HỢP </a:t>
            </a:r>
            <a:r>
              <a:rPr lang="en-US" altLang="vi-VN" sz="4800" b="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GÕ</a:t>
            </a:r>
            <a:r>
              <a:rPr lang="vi-VN" altLang="en-US" sz="4800" b="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ĐỆM</a:t>
            </a:r>
            <a:r>
              <a:rPr lang="en-US" altLang="vi-VN" sz="4800" b="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THEO NHỊP</a:t>
            </a:r>
          </a:p>
        </p:txBody>
      </p:sp>
      <p:pic>
        <p:nvPicPr>
          <p:cNvPr id="1026" name="Picture 2" descr="CS"/>
          <p:cNvPicPr>
            <a:picLocks noChangeAspect="1" noChangeArrowheads="1"/>
          </p:cNvPicPr>
          <p:nvPr/>
        </p:nvPicPr>
        <p:blipFill>
          <a:blip r:embed="rId4"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t="12422" b="57906"/>
          <a:stretch>
            <a:fillRect/>
          </a:stretch>
        </p:blipFill>
        <p:spPr bwMode="auto">
          <a:xfrm>
            <a:off x="2819400" y="2705100"/>
            <a:ext cx="12919710" cy="60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741921" y="4628197"/>
            <a:ext cx="745808" cy="571500"/>
          </a:xfrm>
          <a:prstGeom prst="rect">
            <a:avLst/>
          </a:prstGeom>
        </p:spPr>
      </p:pic>
      <p:pic>
        <p:nvPicPr>
          <p:cNvPr id="6"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9187816" y="4628197"/>
            <a:ext cx="745808" cy="571500"/>
          </a:xfrm>
          <a:prstGeom prst="rect">
            <a:avLst/>
          </a:prstGeom>
        </p:spPr>
      </p:pic>
      <p:pic>
        <p:nvPicPr>
          <p:cNvPr id="14"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695701" y="6542722"/>
            <a:ext cx="745808" cy="571500"/>
          </a:xfrm>
          <a:prstGeom prst="rect">
            <a:avLst/>
          </a:prstGeom>
        </p:spPr>
      </p:pic>
      <p:pic>
        <p:nvPicPr>
          <p:cNvPr id="29"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1130916" y="4540567"/>
            <a:ext cx="745808" cy="571500"/>
          </a:xfrm>
          <a:prstGeom prst="rect">
            <a:avLst/>
          </a:prstGeom>
        </p:spPr>
      </p:pic>
      <p:pic>
        <p:nvPicPr>
          <p:cNvPr id="30"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2635866" y="4628197"/>
            <a:ext cx="745808" cy="571500"/>
          </a:xfrm>
          <a:prstGeom prst="rect">
            <a:avLst/>
          </a:prstGeom>
        </p:spPr>
      </p:pic>
      <p:pic>
        <p:nvPicPr>
          <p:cNvPr id="32"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5360671" y="6542722"/>
            <a:ext cx="745808" cy="571500"/>
          </a:xfrm>
          <a:prstGeom prst="rect">
            <a:avLst/>
          </a:prstGeom>
        </p:spPr>
      </p:pic>
      <p:pic>
        <p:nvPicPr>
          <p:cNvPr id="34"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230428" y="6542722"/>
            <a:ext cx="745808" cy="571500"/>
          </a:xfrm>
          <a:prstGeom prst="rect">
            <a:avLst/>
          </a:prstGeom>
        </p:spPr>
      </p:pic>
      <p:pic>
        <p:nvPicPr>
          <p:cNvPr id="36"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8164831" y="6542722"/>
            <a:ext cx="745808" cy="571500"/>
          </a:xfrm>
          <a:prstGeom prst="rect">
            <a:avLst/>
          </a:prstGeom>
        </p:spPr>
      </p:pic>
      <p:pic>
        <p:nvPicPr>
          <p:cNvPr id="38"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1130916" y="6658927"/>
            <a:ext cx="745808" cy="571500"/>
          </a:xfrm>
          <a:prstGeom prst="rect">
            <a:avLst/>
          </a:prstGeom>
        </p:spPr>
      </p:pic>
      <p:pic>
        <p:nvPicPr>
          <p:cNvPr id="40"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3525501" y="6658927"/>
            <a:ext cx="745808" cy="571500"/>
          </a:xfrm>
          <a:prstGeom prst="rect">
            <a:avLst/>
          </a:prstGeom>
        </p:spPr>
      </p:pic>
      <p:pic>
        <p:nvPicPr>
          <p:cNvPr id="42"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695701" y="8795385"/>
            <a:ext cx="745808" cy="571500"/>
          </a:xfrm>
          <a:prstGeom prst="rect">
            <a:avLst/>
          </a:prstGeom>
        </p:spPr>
      </p:pic>
      <p:pic>
        <p:nvPicPr>
          <p:cNvPr id="44"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5624513" y="8795385"/>
            <a:ext cx="745808" cy="571500"/>
          </a:xfrm>
          <a:prstGeom prst="rect">
            <a:avLst/>
          </a:prstGeom>
        </p:spPr>
      </p:pic>
      <p:pic>
        <p:nvPicPr>
          <p:cNvPr id="46"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887653" y="8795385"/>
            <a:ext cx="745808" cy="571500"/>
          </a:xfrm>
          <a:prstGeom prst="rect">
            <a:avLst/>
          </a:prstGeom>
        </p:spPr>
      </p:pic>
      <p:pic>
        <p:nvPicPr>
          <p:cNvPr id="48"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9071611" y="8795385"/>
            <a:ext cx="745808" cy="571500"/>
          </a:xfrm>
          <a:prstGeom prst="rect">
            <a:avLst/>
          </a:prstGeom>
        </p:spPr>
      </p:pic>
      <p:pic>
        <p:nvPicPr>
          <p:cNvPr id="50"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4081761" y="8749665"/>
            <a:ext cx="745808" cy="571500"/>
          </a:xfrm>
          <a:prstGeom prst="rect">
            <a:avLst/>
          </a:prstGeom>
        </p:spPr>
      </p:pic>
      <p:pic>
        <p:nvPicPr>
          <p:cNvPr id="52" name="Content Placeholder 6" descr="mặt phách"/>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3190221" y="8749665"/>
            <a:ext cx="745808" cy="571500"/>
          </a:xfrm>
          <a:prstGeom prst="rect">
            <a:avLst/>
          </a:prstGeom>
        </p:spPr>
      </p:pic>
      <p:sp>
        <p:nvSpPr>
          <p:cNvPr id="54" name="Rectangle 5"/>
          <p:cNvSpPr/>
          <p:nvPr/>
        </p:nvSpPr>
        <p:spPr>
          <a:xfrm>
            <a:off x="5360670" y="1653540"/>
            <a:ext cx="11426190" cy="1120563"/>
          </a:xfrm>
          <a:prstGeom prst="rect">
            <a:avLst/>
          </a:prstGeom>
        </p:spPr>
        <p:txBody>
          <a:bodyPr wrap="square">
            <a:spAutoFit/>
          </a:bodyPr>
          <a:lstStyle/>
          <a:p>
            <a:pPr>
              <a:lnSpc>
                <a:spcPct val="115000"/>
              </a:lnSpc>
            </a:pPr>
            <a:r>
              <a:rPr lang="en-US" sz="2700" b="1">
                <a:latin typeface="Times New Roman" panose="02020603050405020304" pitchFamily="18" charset="0"/>
                <a:ea typeface="Times New Roman" panose="02020603050405020304" pitchFamily="18" charset="0"/>
                <a:cs typeface="Times New Roman" panose="02020603050405020304" pitchFamily="18" charset="0"/>
              </a:rPr>
              <a:t>                                                                      </a:t>
            </a:r>
            <a:r>
              <a:rPr lang="en-US" sz="3000" i="1">
                <a:latin typeface="Times New Roman" panose="02020603050405020304" pitchFamily="18" charset="0"/>
                <a:ea typeface="Times New Roman" panose="02020603050405020304" pitchFamily="18" charset="0"/>
                <a:cs typeface="Times New Roman" panose="02020603050405020304" pitchFamily="18" charset="0"/>
              </a:rPr>
              <a:t>Dân ca Khơme</a:t>
            </a:r>
            <a:endParaRPr lang="en-US" sz="3000" i="1">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3000" i="1">
                <a:latin typeface="Times New Roman" panose="02020603050405020304" pitchFamily="18" charset="0"/>
                <a:ea typeface="Times New Roman" panose="02020603050405020304" pitchFamily="18" charset="0"/>
                <a:cs typeface="Times New Roman" panose="02020603050405020304" pitchFamily="18" charset="0"/>
              </a:rPr>
              <a:t>                                                     Sưu tầm: Đặng Nguyễn </a:t>
            </a:r>
            <a:endParaRPr lang="en-US" sz="3000" i="1"/>
          </a:p>
        </p:txBody>
      </p:sp>
      <p:sp>
        <p:nvSpPr>
          <p:cNvPr id="55" name="TextBox 7"/>
          <p:cNvSpPr txBox="1"/>
          <p:nvPr/>
        </p:nvSpPr>
        <p:spPr>
          <a:xfrm>
            <a:off x="5995035" y="1829753"/>
            <a:ext cx="4739640" cy="830997"/>
          </a:xfrm>
          <a:prstGeom prst="rect">
            <a:avLst/>
          </a:prstGeom>
          <a:noFill/>
        </p:spPr>
        <p:txBody>
          <a:bodyPr wrap="square" rtlCol="0">
            <a:spAutoFit/>
          </a:bodyPr>
          <a:lstStyle/>
          <a:p>
            <a:r>
              <a:rPr lang="vi-VN" altLang="en-US" sz="4800" b="1">
                <a:latin typeface="Times New Roman" panose="02020603050405020304" pitchFamily="18" charset="0"/>
                <a:cs typeface="Times New Roman" panose="02020603050405020304" pitchFamily="18" charset="0"/>
              </a:rPr>
              <a:t>Chim sáo</a:t>
            </a:r>
          </a:p>
        </p:txBody>
      </p:sp>
      <p:sp>
        <p:nvSpPr>
          <p:cNvPr id="5" name="Arc 4"/>
          <p:cNvSpPr/>
          <p:nvPr/>
        </p:nvSpPr>
        <p:spPr>
          <a:xfrm rot="2640000" flipV="1">
            <a:off x="11248073" y="3100387"/>
            <a:ext cx="1019175" cy="748665"/>
          </a:xfrm>
          <a:prstGeom prst="arc">
            <a:avLst/>
          </a:prstGeom>
          <a:noFill/>
          <a:ln w="9525" cap="flat" cmpd="sng" algn="ctr">
            <a:solidFill>
              <a:srgbClr val="4E67C8"/>
            </a:solidFill>
            <a:prstDash val="solid"/>
          </a:ln>
          <a:effectLst/>
        </p:spPr>
        <p:txBody>
          <a:bodyPr rtlCol="0" anchor="ctr"/>
          <a:lstStyle/>
          <a:p>
            <a:pPr algn="ctr"/>
            <a:endParaRPr lang="en-US" sz="27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checkerboard(across)">
                                      <p:cBhvr>
                                        <p:cTn id="13" dur="500"/>
                                        <p:tgtEl>
                                          <p:spTgt spid="5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54" grpId="0"/>
      <p:bldP spid="54" grpId="1"/>
      <p:bldP spid="5" grpId="0" bldLvl="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C581320-1AE6-405E-8D62-691BBBCC345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0F\uFFFDh{79737746-2996-4126-8880-2D96D5BE63C9}&quot;,&quot;C:\\Users\\Loan\\Desktop\\Giáo án Lớp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Âm nhạc lop 4 - tiết 17 Ôn tập Học kì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5026D29-E94C-4DC4-A42D-8C21C1F2B0B7}:426"/>
</p:tagLst>
</file>

<file path=ppt/tags/tag11.xml><?xml version="1.0" encoding="utf-8"?>
<p:tagLst xmlns:a="http://schemas.openxmlformats.org/drawingml/2006/main" xmlns:r="http://schemas.openxmlformats.org/officeDocument/2006/relationships" xmlns:p="http://schemas.openxmlformats.org/presentationml/2006/main">
  <p:tag name="GENSWF_SLIDE_UID" val="{BB1157C7-9BB5-4446-BDD4-361AA68F28C4}:418"/>
</p:tagLst>
</file>

<file path=ppt/tags/tag12.xml><?xml version="1.0" encoding="utf-8"?>
<p:tagLst xmlns:a="http://schemas.openxmlformats.org/drawingml/2006/main" xmlns:r="http://schemas.openxmlformats.org/officeDocument/2006/relationships" xmlns:p="http://schemas.openxmlformats.org/presentationml/2006/main">
  <p:tag name="GENSWF_SLIDE_UID" val="{99756156-0925-44DE-84D4-1E85CFE72243}:419"/>
</p:tagLst>
</file>

<file path=ppt/tags/tag13.xml><?xml version="1.0" encoding="utf-8"?>
<p:tagLst xmlns:a="http://schemas.openxmlformats.org/drawingml/2006/main" xmlns:r="http://schemas.openxmlformats.org/officeDocument/2006/relationships" xmlns:p="http://schemas.openxmlformats.org/presentationml/2006/main">
  <p:tag name="GENSWF_SLIDE_UID" val="{E7C84E03-673A-4408-8419-42D15E86E826}:274"/>
</p:tagLst>
</file>

<file path=ppt/tags/tag14.xml><?xml version="1.0" encoding="utf-8"?>
<p:tagLst xmlns:a="http://schemas.openxmlformats.org/drawingml/2006/main" xmlns:r="http://schemas.openxmlformats.org/officeDocument/2006/relationships" xmlns:p="http://schemas.openxmlformats.org/presentationml/2006/main">
  <p:tag name="GENSWF_SLIDE_UID" val="{56DCEDD0-1DA4-47CD-88A3-04487E4FE1B6}:597"/>
</p:tagLst>
</file>

<file path=ppt/tags/tag15.xml><?xml version="1.0" encoding="utf-8"?>
<p:tagLst xmlns:a="http://schemas.openxmlformats.org/drawingml/2006/main" xmlns:r="http://schemas.openxmlformats.org/officeDocument/2006/relationships" xmlns:p="http://schemas.openxmlformats.org/presentationml/2006/main">
  <p:tag name="GENSWF_SLIDE_UID" val="{936593DE-EE91-4666-80B6-E50C7B4B60E1}:285"/>
</p:tagLst>
</file>

<file path=ppt/tags/tag16.xml><?xml version="1.0" encoding="utf-8"?>
<p:tagLst xmlns:a="http://schemas.openxmlformats.org/drawingml/2006/main" xmlns:r="http://schemas.openxmlformats.org/officeDocument/2006/relationships" xmlns:p="http://schemas.openxmlformats.org/presentationml/2006/main">
  <p:tag name="GENSWF_SLIDE_UID" val="{B313AAE2-EF5F-4433-A6C1-C4C3FA477DCF}:266"/>
</p:tagLst>
</file>

<file path=ppt/tags/tag17.xml><?xml version="1.0" encoding="utf-8"?>
<p:tagLst xmlns:a="http://schemas.openxmlformats.org/drawingml/2006/main" xmlns:r="http://schemas.openxmlformats.org/officeDocument/2006/relationships" xmlns:p="http://schemas.openxmlformats.org/presentationml/2006/main">
  <p:tag name="GENSWF_SLIDE_UID" val="{E20D507D-15B6-428D-AD13-B6931B41DCD1}:459"/>
</p:tagLst>
</file>

<file path=ppt/tags/tag2.xml><?xml version="1.0" encoding="utf-8"?>
<p:tagLst xmlns:a="http://schemas.openxmlformats.org/drawingml/2006/main" xmlns:r="http://schemas.openxmlformats.org/officeDocument/2006/relationships" xmlns:p="http://schemas.openxmlformats.org/presentationml/2006/main">
  <p:tag name="GENSWF_SLIDE_UID" val="{A99E083A-8A34-45BB-9467-4C2AA2ADE3F5}:290"/>
</p:tagLst>
</file>

<file path=ppt/tags/tag3.xml><?xml version="1.0" encoding="utf-8"?>
<p:tagLst xmlns:a="http://schemas.openxmlformats.org/drawingml/2006/main" xmlns:r="http://schemas.openxmlformats.org/officeDocument/2006/relationships" xmlns:p="http://schemas.openxmlformats.org/presentationml/2006/main">
  <p:tag name="GENSWF_SLIDE_UID" val="{E54A6CEB-C213-4466-8869-EA9597D82292}:299"/>
</p:tagLst>
</file>

<file path=ppt/tags/tag4.xml><?xml version="1.0" encoding="utf-8"?>
<p:tagLst xmlns:a="http://schemas.openxmlformats.org/drawingml/2006/main" xmlns:r="http://schemas.openxmlformats.org/officeDocument/2006/relationships" xmlns:p="http://schemas.openxmlformats.org/presentationml/2006/main">
  <p:tag name="GENSWF_SLIDE_UID" val="{56E8D85F-9E27-4220-B71A-907F1FCD8255}: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0CAA186-C25E-4DB9-BD49-B029CCD0A683}:494"/>
</p:tagLst>
</file>

<file path=ppt/tags/tag6.xml><?xml version="1.0" encoding="utf-8"?>
<p:tagLst xmlns:a="http://schemas.openxmlformats.org/drawingml/2006/main" xmlns:r="http://schemas.openxmlformats.org/officeDocument/2006/relationships" xmlns:p="http://schemas.openxmlformats.org/presentationml/2006/main">
  <p:tag name="GENSWF_SLIDE_UID" val="{1ABFB58E-7139-4BA6-9C19-C4721EB2B37D}:642"/>
</p:tagLst>
</file>

<file path=ppt/tags/tag7.xml><?xml version="1.0" encoding="utf-8"?>
<p:tagLst xmlns:a="http://schemas.openxmlformats.org/drawingml/2006/main" xmlns:r="http://schemas.openxmlformats.org/officeDocument/2006/relationships" xmlns:p="http://schemas.openxmlformats.org/presentationml/2006/main">
  <p:tag name="GENSWF_SLIDE_UID" val="{47D46555-5D43-4A7A-B37A-8FF572101966}:291"/>
</p:tagLst>
</file>

<file path=ppt/tags/tag8.xml><?xml version="1.0" encoding="utf-8"?>
<p:tagLst xmlns:a="http://schemas.openxmlformats.org/drawingml/2006/main" xmlns:r="http://schemas.openxmlformats.org/officeDocument/2006/relationships" xmlns:p="http://schemas.openxmlformats.org/presentationml/2006/main">
  <p:tag name="GENSWF_SLIDE_UID" val="{D5FE46C4-7DC2-4227-AE85-585171E09156}:647"/>
</p:tagLst>
</file>

<file path=ppt/tags/tag9.xml><?xml version="1.0" encoding="utf-8"?>
<p:tagLst xmlns:a="http://schemas.openxmlformats.org/drawingml/2006/main" xmlns:r="http://schemas.openxmlformats.org/officeDocument/2006/relationships" xmlns:p="http://schemas.openxmlformats.org/presentationml/2006/main">
  <p:tag name="GENSWF_SLIDE_UID" val="{85F78955-55A4-43CA-9962-BFCB29F45417}:6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697</Words>
  <Application>Microsoft Office PowerPoint</Application>
  <PresentationFormat>Custom</PresentationFormat>
  <Paragraphs>92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.VnTime</vt:lpstr>
      <vt:lpstr>#9Slide05 Dancing Script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  Nếu em là họa sĩ em sẽ vẽ bức tranh.  Mang dáng hình thầy cô trên bục giảng trường lớp.  Nữ:   Nếu em là thi sĩ em sẽ viết bài thơ  Lòng biết ơn thầy cô dìu dắt em nên người.  Nam:  Em không quên những lời của thầy cô  Đem cho em biết bao điều mới lạ Nữ:  Ngàn lời ca chúng em tặng thầy cô  Lòng yêu quý của học trò chúng em  Hòa giọng:   Nếu em là nhạc sĩ em sẽ viết khúc ca  Đem tấm lòng đàn em đến thầy cô yêu quý  Nếu em là văn sĩ em sẽ viết bài văn  Về tấm gương thầy cô người sáng không phai mờ  Em không quên những lời của thầy cô đem cho em biết bao điều mới lạ  Ngàn lời ca chúng em tặng thầy cô lòng yêu quý của học trò chúng em  Dù năm tháng vẫn ghi trong lòng em.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Âm nhạc lop 4 - tiết 17 Ôn tập Học kì 1</dc:title>
  <cp:lastModifiedBy>STD_NGOC</cp:lastModifiedBy>
  <cp:revision>11</cp:revision>
  <dcterms:created xsi:type="dcterms:W3CDTF">2006-08-16T00:00:00Z</dcterms:created>
  <dcterms:modified xsi:type="dcterms:W3CDTF">2024-12-26T01:37:15Z</dcterms:modified>
  <dc:identifier>DAFNYV3U0-c</dc:identifier>
</cp:coreProperties>
</file>