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5" r:id="rId7"/>
    <p:sldId id="263" r:id="rId8"/>
    <p:sldId id="264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6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4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4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4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1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7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5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1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1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9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C66-4D42-4900-9610-3AE929490D6F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7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B2C66-4D42-4900-9610-3AE929490D6F}" type="datetimeFigureOut">
              <a:rPr lang="en-US" smtClean="0"/>
              <a:t>26-Dec-24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6D73-802E-45DE-99BA-8082A4E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4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6819" y="496580"/>
            <a:ext cx="7362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8682" y="1683065"/>
            <a:ext cx="5197385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</a:t>
            </a: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475" y="3809816"/>
            <a:ext cx="63731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NGỌC ANH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46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54487" y="953600"/>
            <a:ext cx="4487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263" y="2813223"/>
            <a:ext cx="1025993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9676" y="922777"/>
            <a:ext cx="8193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5309" y="2340612"/>
            <a:ext cx="1157400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 algn="ctr">
              <a:buFontTx/>
              <a:buChar char="-"/>
            </a:pPr>
            <a:endParaRPr lang="en-US" sz="4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3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5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9980" y="1251551"/>
            <a:ext cx="88920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BIẾT ƠN THẦY CÔ</a:t>
            </a:r>
          </a:p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713" y="820037"/>
            <a:ext cx="54328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385060"/>
            <a:ext cx="10952252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SPMT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14" t="18731" r="41819"/>
          <a:stretch/>
        </p:blipFill>
        <p:spPr>
          <a:xfrm>
            <a:off x="1397285" y="520941"/>
            <a:ext cx="9400854" cy="60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0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181" r="1767"/>
          <a:stretch/>
        </p:blipFill>
        <p:spPr>
          <a:xfrm>
            <a:off x="2835668" y="184935"/>
            <a:ext cx="6092576" cy="6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34" y="246580"/>
            <a:ext cx="11106364" cy="63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3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084" r="2811"/>
          <a:stretch/>
        </p:blipFill>
        <p:spPr>
          <a:xfrm>
            <a:off x="-102742" y="-82193"/>
            <a:ext cx="12294742" cy="694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4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73" y="359596"/>
            <a:ext cx="11435137" cy="622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5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734" r="9643"/>
          <a:stretch/>
        </p:blipFill>
        <p:spPr>
          <a:xfrm>
            <a:off x="708918" y="131211"/>
            <a:ext cx="5210366" cy="3320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997" t="5879" r="5116" b="5749"/>
          <a:stretch/>
        </p:blipFill>
        <p:spPr>
          <a:xfrm>
            <a:off x="6215865" y="111891"/>
            <a:ext cx="5311739" cy="3359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283" r="12394"/>
          <a:stretch/>
        </p:blipFill>
        <p:spPr>
          <a:xfrm>
            <a:off x="3328827" y="3565134"/>
            <a:ext cx="4941869" cy="30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7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118</Words>
  <Application>Microsoft Office PowerPoint</Application>
  <PresentationFormat>Widescreen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STD_NGOC</cp:lastModifiedBy>
  <cp:revision>21</cp:revision>
  <dcterms:created xsi:type="dcterms:W3CDTF">2024-12-06T12:30:28Z</dcterms:created>
  <dcterms:modified xsi:type="dcterms:W3CDTF">2024-12-26T00:33:34Z</dcterms:modified>
</cp:coreProperties>
</file>