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305" r:id="rId2"/>
    <p:sldId id="310" r:id="rId3"/>
    <p:sldId id="299" r:id="rId4"/>
  </p:sldIdLst>
  <p:sldSz cx="9144000" cy="5143500" type="screen16x9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2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348EB-AE28-464D-9E2F-40F58C40CC25}" type="datetimeFigureOut">
              <a:rPr lang="en-US" smtClean="0"/>
              <a:t>25-Dec-24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BEC63-3CFA-46CB-A3D8-2D9B7914E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3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BEC63-3CFA-46CB-A3D8-2D9B7914E3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32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BEC63-3CFA-46CB-A3D8-2D9B7914E3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5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BEC63-3CFA-46CB-A3D8-2D9B7914E3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7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3A05-ACA9-47A7-8614-8FF1DBC024ED}" type="datetimeFigureOut">
              <a:rPr lang="en-US" smtClean="0"/>
              <a:t>25-Dec-24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68F6-B45B-4A97-A7CA-0F0025E20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7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3A05-ACA9-47A7-8614-8FF1DBC024ED}" type="datetimeFigureOut">
              <a:rPr lang="en-US" smtClean="0"/>
              <a:t>25-Dec-24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68F6-B45B-4A97-A7CA-0F0025E20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8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3A05-ACA9-47A7-8614-8FF1DBC024ED}" type="datetimeFigureOut">
              <a:rPr lang="en-US" smtClean="0"/>
              <a:t>25-Dec-24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68F6-B45B-4A97-A7CA-0F0025E20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3A05-ACA9-47A7-8614-8FF1DBC024ED}" type="datetimeFigureOut">
              <a:rPr lang="en-US" smtClean="0"/>
              <a:t>25-Dec-24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68F6-B45B-4A97-A7CA-0F0025E20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5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3A05-ACA9-47A7-8614-8FF1DBC024ED}" type="datetimeFigureOut">
              <a:rPr lang="en-US" smtClean="0"/>
              <a:t>25-Dec-24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68F6-B45B-4A97-A7CA-0F0025E20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3A05-ACA9-47A7-8614-8FF1DBC024ED}" type="datetimeFigureOut">
              <a:rPr lang="en-US" smtClean="0"/>
              <a:t>25-Dec-24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68F6-B45B-4A97-A7CA-0F0025E20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5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3A05-ACA9-47A7-8614-8FF1DBC024ED}" type="datetimeFigureOut">
              <a:rPr lang="en-US" smtClean="0"/>
              <a:t>25-Dec-24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68F6-B45B-4A97-A7CA-0F0025E20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3A05-ACA9-47A7-8614-8FF1DBC024ED}" type="datetimeFigureOut">
              <a:rPr lang="en-US" smtClean="0"/>
              <a:t>25-Dec-24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68F6-B45B-4A97-A7CA-0F0025E20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3A05-ACA9-47A7-8614-8FF1DBC024ED}" type="datetimeFigureOut">
              <a:rPr lang="en-US" smtClean="0"/>
              <a:t>25-Dec-24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68F6-B45B-4A97-A7CA-0F0025E20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8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3A05-ACA9-47A7-8614-8FF1DBC024ED}" type="datetimeFigureOut">
              <a:rPr lang="en-US" smtClean="0"/>
              <a:t>25-Dec-24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68F6-B45B-4A97-A7CA-0F0025E20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1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3A05-ACA9-47A7-8614-8FF1DBC024ED}" type="datetimeFigureOut">
              <a:rPr lang="en-US" smtClean="0"/>
              <a:t>25-Dec-24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68F6-B45B-4A97-A7CA-0F0025E20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2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E3A05-ACA9-47A7-8614-8FF1DBC024ED}" type="datetimeFigureOut">
              <a:rPr lang="en-US" smtClean="0"/>
              <a:t>25-Dec-24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C68F6-B45B-4A97-A7CA-0F0025E20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832489" y="1353827"/>
            <a:ext cx="3108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kern="10" dirty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MÔN: MĨ THUẬT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868341" y="2185506"/>
            <a:ext cx="12121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2120788" y="3663123"/>
            <a:ext cx="45318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583703"/>
            <a:ext cx="5644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TRƯỜNG  TIỂU HỌC QUANG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59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9834" t="2" r="33885" b="-20957"/>
          <a:stretch/>
        </p:blipFill>
        <p:spPr>
          <a:xfrm>
            <a:off x="2362200" y="2266950"/>
            <a:ext cx="42672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45345" y="1883507"/>
            <a:ext cx="153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MĨ THUẬT 4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26345" y="2645182"/>
            <a:ext cx="938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205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2591" y="914401"/>
            <a:ext cx="40750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– THỰC HÀNH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159481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59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F62F54EC-39A3-4703-B9DE-9241D14AFD97}"/>
  <p:tag name="ISPRING_RESOURCE_FOLDER" val="C:\Users\laptop hoangkhuong\Desktop\PHÔI\PHOI\"/>
  <p:tag name="ISPRING_PRESENTATION_PATH" val="C:\Users\laptop hoangkhuong\Desktop\PHÔI\PHOI.pptx"/>
  <p:tag name="ISPRING_PROJECT_VERSION" val="9.3"/>
  <p:tag name="ISPRING_PROJECT_FOLDER_UPDATED" val="1"/>
  <p:tag name="ISPRING_SCREEN_RECS_UPDATED" val="C:\Users\laptop hoangkhuong\Desktop\PHÔI\PHOI\"/>
  <p:tag name="ISPRING_LMS_API_VERSION" val="SCORM 2004 (4th edition)"/>
  <p:tag name="ISPRING_ULTRA_SCORM_COURSE_ID" val="B0787842-E426-4B0F-8BEB-678FC3F3C65D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FFFDV\uFFFD\u001C{EB4D0F27-ED78-4F99-BED0-4D0BE6554A42}&quot;,&quot;E:\\LỚP 4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MĨ THUẬT LỚP 4 - CHỦ ĐỀ 3 (TIẾT 1)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B1AECB9B-C78E-4A5E-8208-860ECC2A7E81}:30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6274CE51-C36E-4682-B0B4-968CD39C9CD7}:3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6BC4796-4D10-413A-82F4-64CB6642A657}:299"/>
</p:tagLst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</TotalTime>
  <Words>52</Words>
  <Application>Microsoft Office PowerPoint</Application>
  <PresentationFormat>On-screen Show (16:9)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MĨ THUẬT LỚP 4 - CHỦ ĐỀ 3 (TIẾT 1)</dc:title>
  <dc:creator>laptop hoangkhuong</dc:creator>
  <cp:lastModifiedBy>STD_NGOC</cp:lastModifiedBy>
  <cp:revision>118</cp:revision>
  <dcterms:created xsi:type="dcterms:W3CDTF">2021-10-03T03:45:32Z</dcterms:created>
  <dcterms:modified xsi:type="dcterms:W3CDTF">2024-12-25T09:19:09Z</dcterms:modified>
</cp:coreProperties>
</file>