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5"/>
  </p:notesMasterIdLst>
  <p:sldIdLst>
    <p:sldId id="305" r:id="rId2"/>
    <p:sldId id="310" r:id="rId3"/>
    <p:sldId id="299" r:id="rId4"/>
  </p:sldIdLst>
  <p:sldSz cx="9144000" cy="5143500" type="screen16x9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822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F348EB-AE28-464D-9E2F-40F58C40CC25}" type="datetimeFigureOut">
              <a:rPr lang="en-US" smtClean="0"/>
              <a:t>25-Dec-24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7BEC63-3CFA-46CB-A3D8-2D9B7914E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030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7BEC63-3CFA-46CB-A3D8-2D9B7914E3B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8322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7BEC63-3CFA-46CB-A3D8-2D9B7914E3B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502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7BEC63-3CFA-46CB-A3D8-2D9B7914E3B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777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E3A05-ACA9-47A7-8614-8FF1DBC024ED}" type="datetimeFigureOut">
              <a:rPr lang="en-US" smtClean="0"/>
              <a:t>25-Dec-24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C68F6-B45B-4A97-A7CA-0F0025E20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472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E3A05-ACA9-47A7-8614-8FF1DBC024ED}" type="datetimeFigureOut">
              <a:rPr lang="en-US" smtClean="0"/>
              <a:t>25-Dec-24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C68F6-B45B-4A97-A7CA-0F0025E20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480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E3A05-ACA9-47A7-8614-8FF1DBC024ED}" type="datetimeFigureOut">
              <a:rPr lang="en-US" smtClean="0"/>
              <a:t>25-Dec-24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C68F6-B45B-4A97-A7CA-0F0025E20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92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E3A05-ACA9-47A7-8614-8FF1DBC024ED}" type="datetimeFigureOut">
              <a:rPr lang="en-US" smtClean="0"/>
              <a:t>25-Dec-24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C68F6-B45B-4A97-A7CA-0F0025E20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353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E3A05-ACA9-47A7-8614-8FF1DBC024ED}" type="datetimeFigureOut">
              <a:rPr lang="en-US" smtClean="0"/>
              <a:t>25-Dec-24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C68F6-B45B-4A97-A7CA-0F0025E20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38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E3A05-ACA9-47A7-8614-8FF1DBC024ED}" type="datetimeFigureOut">
              <a:rPr lang="en-US" smtClean="0"/>
              <a:t>25-Dec-24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C68F6-B45B-4A97-A7CA-0F0025E20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452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E3A05-ACA9-47A7-8614-8FF1DBC024ED}" type="datetimeFigureOut">
              <a:rPr lang="en-US" smtClean="0"/>
              <a:t>25-Dec-24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C68F6-B45B-4A97-A7CA-0F0025E20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815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E3A05-ACA9-47A7-8614-8FF1DBC024ED}" type="datetimeFigureOut">
              <a:rPr lang="en-US" smtClean="0"/>
              <a:t>25-Dec-24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C68F6-B45B-4A97-A7CA-0F0025E20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987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E3A05-ACA9-47A7-8614-8FF1DBC024ED}" type="datetimeFigureOut">
              <a:rPr lang="en-US" smtClean="0"/>
              <a:t>25-Dec-24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C68F6-B45B-4A97-A7CA-0F0025E20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681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2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E3A05-ACA9-47A7-8614-8FF1DBC024ED}" type="datetimeFigureOut">
              <a:rPr lang="en-US" smtClean="0"/>
              <a:t>25-Dec-24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C68F6-B45B-4A97-A7CA-0F0025E20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019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7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E3A05-ACA9-47A7-8614-8FF1DBC024ED}" type="datetimeFigureOut">
              <a:rPr lang="en-US" smtClean="0"/>
              <a:t>25-Dec-24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C68F6-B45B-4A97-A7CA-0F0025E20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226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E3A05-ACA9-47A7-8614-8FF1DBC024ED}" type="datetimeFigureOut">
              <a:rPr lang="en-US" smtClean="0"/>
              <a:t>25-Dec-24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C68F6-B45B-4A97-A7CA-0F0025E20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60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2832489" y="1353827"/>
            <a:ext cx="31084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800" b="1" kern="10" dirty="0">
                <a:ln w="9525">
                  <a:solidFill>
                    <a:srgbClr val="CC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07763" dir="27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MÔN: MĨ THUẬT</a:t>
            </a: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3868341" y="2185506"/>
            <a:ext cx="121219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4</a:t>
            </a:r>
          </a:p>
        </p:txBody>
      </p:sp>
      <p:sp>
        <p:nvSpPr>
          <p:cNvPr id="2053" name="Rectangle 8"/>
          <p:cNvSpPr>
            <a:spLocks noChangeArrowheads="1"/>
          </p:cNvSpPr>
          <p:nvPr/>
        </p:nvSpPr>
        <p:spPr bwMode="auto">
          <a:xfrm>
            <a:off x="2120788" y="3663123"/>
            <a:ext cx="45318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Ngọc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endParaRPr lang="en-US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76400" y="583703"/>
            <a:ext cx="56445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TRƯỜNG  TIỂU HỌC QUANG 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endParaRPr lang="en-US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8598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/>
          <a:srcRect l="19834" t="2" r="33885" b="-20957"/>
          <a:stretch/>
        </p:blipFill>
        <p:spPr>
          <a:xfrm>
            <a:off x="2362200" y="2266950"/>
            <a:ext cx="4267200" cy="457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645345" y="1883507"/>
            <a:ext cx="1535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MĨ THUẬT 4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026345" y="2645182"/>
            <a:ext cx="938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42058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42591" y="914401"/>
            <a:ext cx="407504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– THỰC HÀNH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3400" y="2159481"/>
            <a:ext cx="8153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mĩ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gam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4595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UID" val="{F62F54EC-39A3-4703-B9DE-9241D14AFD97}"/>
  <p:tag name="ISPRING_RESOURCE_FOLDER" val="C:\Users\laptop hoangkhuong\Desktop\PHÔI\PHOI\"/>
  <p:tag name="ISPRING_PRESENTATION_PATH" val="C:\Users\laptop hoangkhuong\Desktop\PHÔI\PHOI.pptx"/>
  <p:tag name="ISPRING_PROJECT_VERSION" val="9.3"/>
  <p:tag name="ISPRING_PROJECT_FOLDER_UPDATED" val="1"/>
  <p:tag name="ISPRING_SCREEN_RECS_UPDATED" val="C:\Users\laptop hoangkhuong\Desktop\PHÔI\PHOI\"/>
  <p:tag name="ISPRING_LMS_API_VERSION" val="SCORM 2004 (4th edition)"/>
  <p:tag name="ISPRING_ULTRA_SCORM_COURSE_ID" val="B0787842-E426-4B0F-8BEB-678FC3F3C65D"/>
  <p:tag name="ISPRING_CMI5_LAUNCH_METHOD" val="any window"/>
  <p:tag name="ISPRING_SCORM_ENDPOINT" val="&lt;endpoint&gt;&lt;enable&gt;0&lt;/enable&gt;&lt;lrs&gt;https://&lt;/lrs&gt;&lt;auth&gt;0&lt;/auth&gt;&lt;login&gt;&lt;/login&gt;&lt;password&gt;&lt;/password&gt;&lt;key&gt;&lt;/key&gt;&lt;name&gt;&lt;/name&gt;&lt;email&gt;&lt;/email&gt;&lt;/endpoint&gt;&#10;"/>
  <p:tag name="ISPRING_SCORM_RATE_SLIDES" val="1"/>
  <p:tag name="ISPRINGCLOUDFOLDERID" val="1"/>
  <p:tag name="ISPRINGONLINEFOLDERID" val="1"/>
  <p:tag name="ISPRING_OUTPUT_FOLDER" val="[[&quot;\uFFFDV\uFFFD\u001C{EB4D0F27-ED78-4F99-BED0-4D0BE6554A42}&quot;,&quot;E:\\LỚP 4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free&quot;,&quot;studioSettings&quot;:{&quot;useMobileViewer&quot;:&quot;T_FALSE&quot;}},&quot;advancedSettings&quot;:{&quot;enableTextAllocation&quot;:&quot;T_TRUE&quot;,&quot;viewingFromLocalDrive&quot;:&quot;T_TRUE&quot;,&quot;contentScale&quot;:75,&quot;contentScaleMode&quot;:&quot;SCALE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,&quot;studioSettings&quot;:{&quot;onlineDestinationFolderId&quot;:&quot;1&quot;,&quot;uploadSources&quot;:true}}"/>
  <p:tag name="ISPRING_SCORM_RATE_QUIZZES" val="0"/>
  <p:tag name="ISPRING_SCORM_PASSING_SCORE" val="100.000000"/>
  <p:tag name="ISPRING_PRESENTATION_TITLE" val="MĨ THUẬT LỚP 4 - CHỦ ĐỀ 3 (TIẾT 1)"/>
  <p:tag name="ISPRING_FIRST_PUBLI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B1AECB9B-C78E-4A5E-8208-860ECC2A7E81}:30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6274CE51-C36E-4682-B0B4-968CD39C9CD7}:31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A6BC4796-4D10-413A-82F4-64CB6642A657}:299"/>
</p:tagLst>
</file>

<file path=ppt/theme/theme1.xml><?xml version="1.0" encoding="utf-8"?>
<a:theme xmlns:a="http://schemas.openxmlformats.org/drawingml/2006/main" name="Office Them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1380</TotalTime>
  <Words>52</Words>
  <Application>Microsoft Office PowerPoint</Application>
  <PresentationFormat>On-screen Show (16:9)</PresentationFormat>
  <Paragraphs>11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MĨ THUẬT LỚP 4 - CHỦ ĐỀ 3 (TIẾT 1)</dc:title>
  <dc:creator>laptop hoangkhuong</dc:creator>
  <cp:lastModifiedBy>STD_NGOC</cp:lastModifiedBy>
  <cp:revision>118</cp:revision>
  <dcterms:created xsi:type="dcterms:W3CDTF">2021-10-03T03:45:32Z</dcterms:created>
  <dcterms:modified xsi:type="dcterms:W3CDTF">2024-12-25T09:19:09Z</dcterms:modified>
</cp:coreProperties>
</file>