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media/image6.jpg" ContentType="image/jpg"/>
  <Override PartName="/ppt/media/image7.jpg" ContentType="image/jpg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media/image13.jpg" ContentType="image/jpg"/>
  <Override PartName="/ppt/media/image14.jpg" ContentType="image/jpg"/>
  <Override PartName="/ppt/media/image16.jpg" ContentType="image/jpg"/>
  <Override PartName="/ppt/tags/tag10.xml" ContentType="application/vnd.openxmlformats-officedocument.presentationml.tags+xml"/>
  <Override PartName="/ppt/media/image17.jpg" ContentType="image/jpg"/>
  <Override PartName="/ppt/media/image18.jpg" ContentType="image/jpg"/>
  <Override PartName="/ppt/media/image19.jpg" ContentType="image/jpg"/>
  <Override PartName="/ppt/tags/tag11.xml" ContentType="application/vnd.openxmlformats-officedocument.presentationml.tags+xml"/>
  <Override PartName="/ppt/media/image21.jpg" ContentType="image/jpg"/>
  <Override PartName="/ppt/tags/tag12.xml" ContentType="application/vnd.openxmlformats-officedocument.presentationml.tags+xml"/>
  <Override PartName="/ppt/media/image25.jpg" ContentType="image/jpg"/>
  <Override PartName="/ppt/media/image26.jpg" ContentType="image/jpg"/>
  <Override PartName="/ppt/media/image27.jpg" ContentType="image/jpg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58" r:id="rId3"/>
    <p:sldId id="259" r:id="rId4"/>
    <p:sldId id="260" r:id="rId5"/>
    <p:sldId id="272" r:id="rId6"/>
    <p:sldId id="261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FADF5-28CB-433C-9F6E-DBC08526EF1B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72015-FA81-4296-AB01-A294C400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2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2015-FA81-4296-AB01-A294C40098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6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8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7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8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6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4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1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8F4F1-C232-4221-A0F2-4A0A9DE3F39E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8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29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sp>
        <p:nvSpPr>
          <p:cNvPr id="19" name="object 3"/>
          <p:cNvSpPr txBox="1"/>
          <p:nvPr/>
        </p:nvSpPr>
        <p:spPr>
          <a:xfrm>
            <a:off x="863628" y="1426714"/>
            <a:ext cx="421810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4"/>
          <p:cNvGrpSpPr/>
          <p:nvPr/>
        </p:nvGrpSpPr>
        <p:grpSpPr>
          <a:xfrm>
            <a:off x="357306" y="1907005"/>
            <a:ext cx="4749531" cy="3471080"/>
            <a:chOff x="1116432" y="899999"/>
            <a:chExt cx="4116070" cy="2917825"/>
          </a:xfrm>
        </p:grpSpPr>
        <p:sp>
          <p:nvSpPr>
            <p:cNvPr id="34" name="object 5"/>
            <p:cNvSpPr/>
            <p:nvPr/>
          </p:nvSpPr>
          <p:spPr>
            <a:xfrm>
              <a:off x="1135481" y="919048"/>
              <a:ext cx="4097020" cy="2898775"/>
            </a:xfrm>
            <a:custGeom>
              <a:avLst/>
              <a:gdLst/>
              <a:ahLst/>
              <a:cxnLst/>
              <a:rect l="l" t="t" r="r" b="b"/>
              <a:pathLst>
                <a:path w="4097020" h="2898775">
                  <a:moveTo>
                    <a:pt x="4096512" y="0"/>
                  </a:moveTo>
                  <a:lnTo>
                    <a:pt x="0" y="0"/>
                  </a:lnTo>
                  <a:lnTo>
                    <a:pt x="0" y="2898648"/>
                  </a:lnTo>
                  <a:lnTo>
                    <a:pt x="4096512" y="2898648"/>
                  </a:lnTo>
                  <a:lnTo>
                    <a:pt x="4096512" y="0"/>
                  </a:lnTo>
                  <a:close/>
                </a:path>
              </a:pathLst>
            </a:custGeom>
            <a:solidFill>
              <a:srgbClr val="000000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"/>
            <p:cNvSpPr/>
            <p:nvPr/>
          </p:nvSpPr>
          <p:spPr>
            <a:xfrm>
              <a:off x="1143850" y="926909"/>
              <a:ext cx="3904615" cy="2703830"/>
            </a:xfrm>
            <a:custGeom>
              <a:avLst/>
              <a:gdLst/>
              <a:ahLst/>
              <a:cxnLst/>
              <a:rect l="l" t="t" r="r" b="b"/>
              <a:pathLst>
                <a:path w="3904615" h="2703829">
                  <a:moveTo>
                    <a:pt x="3904297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2703830"/>
                  </a:lnTo>
                  <a:lnTo>
                    <a:pt x="3904297" y="2703830"/>
                  </a:lnTo>
                  <a:lnTo>
                    <a:pt x="3904297" y="27940"/>
                  </a:lnTo>
                  <a:lnTo>
                    <a:pt x="3904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4556" y="954838"/>
              <a:ext cx="3836172" cy="2648570"/>
            </a:xfrm>
            <a:prstGeom prst="rect">
              <a:avLst/>
            </a:prstGeom>
          </p:spPr>
        </p:pic>
        <p:sp>
          <p:nvSpPr>
            <p:cNvPr id="37" name="object 8"/>
            <p:cNvSpPr/>
            <p:nvPr/>
          </p:nvSpPr>
          <p:spPr>
            <a:xfrm>
              <a:off x="1143852" y="927418"/>
              <a:ext cx="3904615" cy="2703830"/>
            </a:xfrm>
            <a:custGeom>
              <a:avLst/>
              <a:gdLst/>
              <a:ahLst/>
              <a:cxnLst/>
              <a:rect l="l" t="t" r="r" b="b"/>
              <a:pathLst>
                <a:path w="3904615" h="2703829">
                  <a:moveTo>
                    <a:pt x="0" y="27419"/>
                  </a:moveTo>
                  <a:lnTo>
                    <a:pt x="0" y="2675991"/>
                  </a:lnTo>
                  <a:lnTo>
                    <a:pt x="0" y="2703410"/>
                  </a:lnTo>
                  <a:lnTo>
                    <a:pt x="27419" y="2703410"/>
                  </a:lnTo>
                  <a:lnTo>
                    <a:pt x="3876878" y="2703410"/>
                  </a:lnTo>
                  <a:lnTo>
                    <a:pt x="3904297" y="2703410"/>
                  </a:lnTo>
                  <a:lnTo>
                    <a:pt x="3904297" y="2675991"/>
                  </a:lnTo>
                  <a:lnTo>
                    <a:pt x="3904297" y="27419"/>
                  </a:lnTo>
                  <a:lnTo>
                    <a:pt x="3904297" y="0"/>
                  </a:lnTo>
                  <a:lnTo>
                    <a:pt x="3876878" y="0"/>
                  </a:lnTo>
                  <a:lnTo>
                    <a:pt x="27419" y="0"/>
                  </a:lnTo>
                  <a:lnTo>
                    <a:pt x="0" y="0"/>
                  </a:lnTo>
                  <a:lnTo>
                    <a:pt x="0" y="27419"/>
                  </a:lnTo>
                  <a:close/>
                </a:path>
              </a:pathLst>
            </a:custGeom>
            <a:ln w="548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7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26104" y="1335865"/>
            <a:ext cx="2946796" cy="4042219"/>
          </a:xfrm>
          <a:prstGeom prst="rect">
            <a:avLst/>
          </a:prstGeom>
        </p:spPr>
      </p:pic>
      <p:pic>
        <p:nvPicPr>
          <p:cNvPr id="48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54953" y="1290701"/>
            <a:ext cx="2952051" cy="4087383"/>
          </a:xfrm>
          <a:prstGeom prst="rect">
            <a:avLst/>
          </a:prstGeom>
        </p:spPr>
      </p:pic>
      <p:sp>
        <p:nvSpPr>
          <p:cNvPr id="49" name="object 17"/>
          <p:cNvSpPr txBox="1"/>
          <p:nvPr/>
        </p:nvSpPr>
        <p:spPr>
          <a:xfrm>
            <a:off x="292239" y="5575196"/>
            <a:ext cx="4670922" cy="518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Thu Hà, </a:t>
            </a:r>
            <a:r>
              <a:rPr lang="vi-VN" sz="16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 Trắc và Trưng Nhị</a:t>
            </a: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từ màu a-cờ-ry-lic</a:t>
            </a:r>
          </a:p>
        </p:txBody>
      </p:sp>
      <p:sp>
        <p:nvSpPr>
          <p:cNvPr id="50" name="object 18"/>
          <p:cNvSpPr txBox="1"/>
          <p:nvPr/>
        </p:nvSpPr>
        <p:spPr>
          <a:xfrm>
            <a:off x="5255400" y="5527659"/>
            <a:ext cx="3410939" cy="7746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Phương Ly, 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i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Nữ anh hùng Nguyễn Thị Định</a:t>
            </a: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từ  kĩ thuật đắp nổi đất nặn</a:t>
            </a:r>
          </a:p>
        </p:txBody>
      </p:sp>
      <p:sp>
        <p:nvSpPr>
          <p:cNvPr id="51" name="object 19"/>
          <p:cNvSpPr txBox="1"/>
          <p:nvPr/>
        </p:nvSpPr>
        <p:spPr>
          <a:xfrm>
            <a:off x="8892426" y="5580711"/>
            <a:ext cx="3104444" cy="512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Kim </a:t>
            </a:r>
            <a:r>
              <a:rPr lang="en-US" sz="1600" i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ADCB9-15E9-2A8B-C142-95AAFFE57F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639" y="309993"/>
            <a:ext cx="8939149" cy="8457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140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3565869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sp>
        <p:nvSpPr>
          <p:cNvPr id="13" name="object 3"/>
          <p:cNvSpPr txBox="1"/>
          <p:nvPr/>
        </p:nvSpPr>
        <p:spPr>
          <a:xfrm>
            <a:off x="579542" y="2497551"/>
            <a:ext cx="3001992" cy="52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51570" marR="3650" indent="-342900">
              <a:lnSpc>
                <a:spcPct val="101899"/>
              </a:lnSpc>
              <a:spcBef>
                <a:spcPts val="57"/>
              </a:spcBef>
              <a:buAutoNum type="arabicPeriod"/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</a:t>
            </a:r>
            <a:r>
              <a:rPr lang="en-US" sz="1600" i="1" spc="-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8670" marR="3650">
              <a:lnSpc>
                <a:spcPct val="101899"/>
              </a:lnSpc>
              <a:spcBef>
                <a:spcPts val="57"/>
              </a:spcBef>
            </a:pP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spc="-1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1600" spc="-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spc="-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ry-líc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603623" y="5667638"/>
            <a:ext cx="2791034" cy="52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86699" marR="3650" indent="-78029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</a:t>
            </a:r>
            <a:r>
              <a:rPr lang="en-US" sz="1600" spc="-4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</a:t>
            </a:r>
            <a:r>
              <a:rPr lang="en-US" sz="1600" i="1" spc="-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6699" marR="3650" indent="-78029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spc="-1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5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4634071" y="5809298"/>
            <a:ext cx="5795389" cy="2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9126" algn="ctr">
              <a:spcBef>
                <a:spcPts val="72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1600" spc="-4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16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6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</a:t>
            </a:r>
            <a:r>
              <a:rPr lang="en-US" sz="1600" spc="-3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1600" spc="-79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0305" y="38046"/>
            <a:ext cx="2851679" cy="2324980"/>
          </a:xfrm>
          <a:prstGeom prst="rect">
            <a:avLst/>
          </a:prstGeom>
        </p:spPr>
      </p:pic>
      <p:pic>
        <p:nvPicPr>
          <p:cNvPr id="18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0305" y="3264195"/>
            <a:ext cx="2957670" cy="2300410"/>
          </a:xfrm>
          <a:prstGeom prst="rect">
            <a:avLst/>
          </a:prstGeom>
        </p:spPr>
      </p:pic>
      <p:pic>
        <p:nvPicPr>
          <p:cNvPr id="19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34071" y="38046"/>
            <a:ext cx="5795389" cy="5526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83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F1E191-944E-AC6F-DA03-3AEA80B65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71820"/>
            <a:ext cx="10334625" cy="3543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79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E89DD4-2ED1-C227-0758-0276E1871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816" y="93836"/>
            <a:ext cx="8145532" cy="6496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1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3EBB3-0B41-9861-FA76-2B3DBBA18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049" y="219057"/>
            <a:ext cx="8121901" cy="64198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764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9B34FE-81B7-135D-B64E-C5D29B419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35" y="406454"/>
            <a:ext cx="11291729" cy="5708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449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87E0C1-AF94-2499-05BC-844ADE56E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83" y="922879"/>
            <a:ext cx="11779433" cy="5012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30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115B16-9AB0-D31D-7455-2A55172FC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18" y="535641"/>
            <a:ext cx="11154734" cy="5798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8792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51C62-624B-2E50-BE56-E0856D8FC12E}"/>
              </a:ext>
            </a:extLst>
          </p:cNvPr>
          <p:cNvSpPr txBox="1"/>
          <p:nvPr/>
        </p:nvSpPr>
        <p:spPr>
          <a:xfrm>
            <a:off x="2335717" y="956781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Phần tham 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0AD34-7C52-86AB-1BA3-1BC7CA26145A}"/>
              </a:ext>
            </a:extLst>
          </p:cNvPr>
          <p:cNvSpPr txBox="1"/>
          <p:nvPr/>
        </p:nvSpPr>
        <p:spPr>
          <a:xfrm>
            <a:off x="781878" y="1350982"/>
            <a:ext cx="11410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Mô tả các bước thiết kế cuốn lịch để bàn và sử dụng vẻ đẹp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hình tượng anh hùng dân tộc để trang trí.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E15889-FED6-E8E6-2320-814F8C739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5" y="2282344"/>
            <a:ext cx="3876675" cy="3515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4D7236-494F-9FB1-0894-255D0DCBB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457" y="2355013"/>
            <a:ext cx="3783085" cy="34425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83B653-3F1C-8C9D-5BD3-2A0B3CBC6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300" y="2355013"/>
            <a:ext cx="3876675" cy="339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86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FF189-CA90-51AF-F183-86049C85E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059" y="1805445"/>
            <a:ext cx="4500134" cy="38619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D82CC4-D4C3-27EE-7E6B-D9651F886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808" y="-20180"/>
            <a:ext cx="4099117" cy="6878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734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0E4169-8A89-217D-C824-BE54649CA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25" y="611257"/>
            <a:ext cx="11252573" cy="58558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6278AE-074C-5F7F-6A42-413C6C9FB132}"/>
              </a:ext>
            </a:extLst>
          </p:cNvPr>
          <p:cNvSpPr/>
          <p:nvPr/>
        </p:nvSpPr>
        <p:spPr>
          <a:xfrm>
            <a:off x="742122" y="5698435"/>
            <a:ext cx="2517913" cy="7686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1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3034" y="727946"/>
            <a:ext cx="99540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>
              <a:spcBef>
                <a:spcPts val="4"/>
              </a:spcBef>
            </a:pP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Tì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hiể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u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v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ề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hìn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h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tượn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an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h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hùn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dâ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n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tộ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tron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cá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tá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phẩ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ĩ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thuật</a:t>
            </a:r>
            <a:r>
              <a:rPr lang="en-US" sz="2600" b="1" spc="-11" dirty="0">
                <a:solidFill>
                  <a:srgbClr val="231F2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6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object 7"/>
          <p:cNvGrpSpPr/>
          <p:nvPr/>
        </p:nvGrpSpPr>
        <p:grpSpPr>
          <a:xfrm>
            <a:off x="986045" y="325741"/>
            <a:ext cx="1076989" cy="1304233"/>
            <a:chOff x="507275" y="2984146"/>
            <a:chExt cx="483870" cy="703580"/>
          </a:xfrm>
        </p:grpSpPr>
        <p:pic>
          <p:nvPicPr>
            <p:cNvPr id="7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8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11" name="object 10"/>
          <p:cNvSpPr txBox="1"/>
          <p:nvPr/>
        </p:nvSpPr>
        <p:spPr>
          <a:xfrm>
            <a:off x="7915763" y="5914785"/>
            <a:ext cx="4101336" cy="524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27379" marR="21903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1978,  </a:t>
            </a:r>
          </a:p>
          <a:p>
            <a:pPr marL="27379" marR="21903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spc="-18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endParaRPr lang="en-US" sz="1600" baseline="3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385" y="1825625"/>
            <a:ext cx="4125155" cy="400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 tả đặc điểm tạo hình nhân vật được thể hiện trong tác phẩm mĩ thuật.</a:t>
            </a:r>
          </a:p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cho biết hình thức thể hiện của các  tác phẩm mĩ thuật. Cách thực hiện các tác phẩm mĩ thuật này có sự khác nhau  như thế nào?</a:t>
            </a:r>
          </a:p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về anh hùng dân tộc được  thể hiện trong tranh và cho biết nhân vật đó có đóng góp gì trong lịch sử dân tộc  Việt Nam.</a:t>
            </a:r>
          </a:p>
        </p:txBody>
      </p:sp>
      <p:pic>
        <p:nvPicPr>
          <p:cNvPr id="1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90447" y="1977972"/>
            <a:ext cx="3490534" cy="2693519"/>
          </a:xfrm>
          <a:prstGeom prst="rect">
            <a:avLst/>
          </a:prstGeom>
        </p:spPr>
      </p:pic>
      <p:pic>
        <p:nvPicPr>
          <p:cNvPr id="1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53888" y="1401915"/>
            <a:ext cx="3235696" cy="43529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90447" y="4823838"/>
            <a:ext cx="34905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Nguyễ</a:t>
            </a:r>
            <a:r>
              <a:rPr lang="vi-VN" sz="1600" spc="-43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ư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Nghiêm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i="1" spc="-7" dirty="0">
                <a:solidFill>
                  <a:srgbClr val="231F20"/>
                </a:solidFill>
                <a:latin typeface="+mj-lt"/>
                <a:cs typeface="Arial"/>
              </a:rPr>
              <a:t>Gióng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1990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1600" spc="-14" dirty="0">
              <a:solidFill>
                <a:srgbClr val="231F20"/>
              </a:solidFill>
              <a:latin typeface="+mj-lt"/>
              <a:cs typeface="Arial MT"/>
            </a:endParaRPr>
          </a:p>
          <a:p>
            <a:pPr algn="ctr"/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sơ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16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73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195AF-3636-96BB-637D-C442635F7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693" y="272670"/>
            <a:ext cx="9620725" cy="6459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28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F2125-C93F-7840-10B1-8F87D1A6B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814" y="123083"/>
            <a:ext cx="8842016" cy="6611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058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53F03-E516-B067-16E9-932175DE6694}"/>
              </a:ext>
            </a:extLst>
          </p:cNvPr>
          <p:cNvSpPr txBox="1"/>
          <p:nvPr/>
        </p:nvSpPr>
        <p:spPr>
          <a:xfrm>
            <a:off x="2242952" y="98272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5A6305-27DD-10BA-C82B-B5A2DFCEC6BE}"/>
              </a:ext>
            </a:extLst>
          </p:cNvPr>
          <p:cNvSpPr txBox="1"/>
          <p:nvPr/>
        </p:nvSpPr>
        <p:spPr>
          <a:xfrm>
            <a:off x="2070654" y="1455648"/>
            <a:ext cx="9283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Tìm hiểu về một số tượng đài anh hùng dân tộc Việt Nam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và trả lời câu hỏi.</a:t>
            </a:r>
            <a:r>
              <a:rPr lang="vi-VN" sz="2000" dirty="0"/>
              <a:t> </a:t>
            </a:r>
            <a:br>
              <a:rPr lang="vi-VN" sz="2000" dirty="0"/>
            </a:b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950248-AF88-9BD4-6C3A-9F8076486E0E}"/>
              </a:ext>
            </a:extLst>
          </p:cNvPr>
          <p:cNvSpPr txBox="1"/>
          <p:nvPr/>
        </p:nvSpPr>
        <p:spPr>
          <a:xfrm>
            <a:off x="1827465" y="2202260"/>
            <a:ext cx="853707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Tượng/ tượng đài thường được làm từ chất liệu gì?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Vẻ đẹp của tượng/ tượng đài được thể hiện như thế nào? (khối, dáng,…)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Tìm hiểu và ghi lại (3 – 5 dòng) tên, tuổi, thân thế, sự nghiệp của một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MT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vị anh hùng dân tộc tại địa phương nơi em ở.</a:t>
            </a:r>
            <a:r>
              <a:rPr lang="vi-VN" sz="2400" dirty="0"/>
              <a:t> </a:t>
            </a:r>
            <a:br>
              <a:rPr lang="vi-VN" sz="2400" dirty="0"/>
            </a:b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46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08AC1-E452-CBD5-90A6-2671E570A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372" y="282260"/>
            <a:ext cx="7292009" cy="6321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297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" y="-11574"/>
            <a:ext cx="12192000" cy="6886222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0" y="4555400"/>
            <a:ext cx="12265269" cy="2299689"/>
          </a:xfrm>
          <a:custGeom>
            <a:avLst/>
            <a:gdLst/>
            <a:ahLst/>
            <a:cxnLst/>
            <a:rect l="l" t="t" r="r" b="b"/>
            <a:pathLst>
              <a:path w="6840220" h="3200400">
                <a:moveTo>
                  <a:pt x="78193" y="0"/>
                </a:moveTo>
                <a:lnTo>
                  <a:pt x="0" y="0"/>
                </a:lnTo>
                <a:lnTo>
                  <a:pt x="0" y="3200400"/>
                </a:lnTo>
                <a:lnTo>
                  <a:pt x="6840004" y="3200400"/>
                </a:lnTo>
                <a:lnTo>
                  <a:pt x="6840004" y="1346200"/>
                </a:lnTo>
                <a:lnTo>
                  <a:pt x="6818477" y="1346200"/>
                </a:lnTo>
                <a:lnTo>
                  <a:pt x="6768715" y="1333500"/>
                </a:lnTo>
                <a:lnTo>
                  <a:pt x="6719598" y="1333500"/>
                </a:lnTo>
                <a:lnTo>
                  <a:pt x="6670912" y="1320800"/>
                </a:lnTo>
                <a:lnTo>
                  <a:pt x="6622441" y="1320800"/>
                </a:lnTo>
                <a:lnTo>
                  <a:pt x="6375783" y="1257300"/>
                </a:lnTo>
                <a:lnTo>
                  <a:pt x="6324085" y="1244600"/>
                </a:lnTo>
                <a:lnTo>
                  <a:pt x="6271095" y="1219200"/>
                </a:lnTo>
                <a:lnTo>
                  <a:pt x="6773570" y="1206500"/>
                </a:lnTo>
                <a:lnTo>
                  <a:pt x="6735999" y="1181100"/>
                </a:lnTo>
                <a:lnTo>
                  <a:pt x="6686105" y="1168400"/>
                </a:lnTo>
                <a:lnTo>
                  <a:pt x="6632306" y="1155700"/>
                </a:lnTo>
                <a:lnTo>
                  <a:pt x="6583019" y="1155700"/>
                </a:lnTo>
                <a:lnTo>
                  <a:pt x="6532220" y="1143000"/>
                </a:lnTo>
                <a:lnTo>
                  <a:pt x="6478820" y="1130300"/>
                </a:lnTo>
                <a:lnTo>
                  <a:pt x="6368319" y="1130300"/>
                </a:lnTo>
                <a:lnTo>
                  <a:pt x="6313271" y="1117600"/>
                </a:lnTo>
                <a:lnTo>
                  <a:pt x="6226730" y="1117600"/>
                </a:lnTo>
                <a:lnTo>
                  <a:pt x="6184407" y="1104900"/>
                </a:lnTo>
                <a:lnTo>
                  <a:pt x="6146267" y="1092200"/>
                </a:lnTo>
                <a:lnTo>
                  <a:pt x="6114974" y="1066800"/>
                </a:lnTo>
                <a:lnTo>
                  <a:pt x="6661048" y="1066800"/>
                </a:lnTo>
                <a:lnTo>
                  <a:pt x="6709143" y="1016000"/>
                </a:lnTo>
                <a:lnTo>
                  <a:pt x="6604514" y="990600"/>
                </a:lnTo>
                <a:lnTo>
                  <a:pt x="6568706" y="977900"/>
                </a:lnTo>
                <a:lnTo>
                  <a:pt x="4585995" y="977900"/>
                </a:lnTo>
                <a:lnTo>
                  <a:pt x="4598289" y="952500"/>
                </a:lnTo>
                <a:lnTo>
                  <a:pt x="6645027" y="952500"/>
                </a:lnTo>
                <a:lnTo>
                  <a:pt x="6674650" y="939800"/>
                </a:lnTo>
                <a:lnTo>
                  <a:pt x="6676479" y="939800"/>
                </a:lnTo>
                <a:lnTo>
                  <a:pt x="6684353" y="927100"/>
                </a:lnTo>
                <a:lnTo>
                  <a:pt x="6601496" y="914400"/>
                </a:lnTo>
                <a:lnTo>
                  <a:pt x="3543902" y="914400"/>
                </a:lnTo>
                <a:lnTo>
                  <a:pt x="3496818" y="901700"/>
                </a:lnTo>
                <a:lnTo>
                  <a:pt x="3169953" y="901700"/>
                </a:lnTo>
                <a:lnTo>
                  <a:pt x="3161755" y="889000"/>
                </a:lnTo>
                <a:lnTo>
                  <a:pt x="3159772" y="889000"/>
                </a:lnTo>
                <a:lnTo>
                  <a:pt x="3163938" y="876300"/>
                </a:lnTo>
                <a:lnTo>
                  <a:pt x="3736925" y="876300"/>
                </a:lnTo>
                <a:lnTo>
                  <a:pt x="3788004" y="863600"/>
                </a:lnTo>
                <a:lnTo>
                  <a:pt x="6270068" y="863600"/>
                </a:lnTo>
                <a:lnTo>
                  <a:pt x="6187211" y="850900"/>
                </a:lnTo>
                <a:lnTo>
                  <a:pt x="6240546" y="838200"/>
                </a:lnTo>
                <a:lnTo>
                  <a:pt x="6344832" y="838200"/>
                </a:lnTo>
                <a:lnTo>
                  <a:pt x="6395938" y="825500"/>
                </a:lnTo>
                <a:lnTo>
                  <a:pt x="3892899" y="825500"/>
                </a:lnTo>
                <a:lnTo>
                  <a:pt x="3786492" y="800100"/>
                </a:lnTo>
                <a:lnTo>
                  <a:pt x="3838940" y="787400"/>
                </a:lnTo>
                <a:lnTo>
                  <a:pt x="6840004" y="787400"/>
                </a:lnTo>
                <a:lnTo>
                  <a:pt x="5914377" y="698500"/>
                </a:lnTo>
                <a:lnTo>
                  <a:pt x="3337967" y="698500"/>
                </a:lnTo>
                <a:lnTo>
                  <a:pt x="3288035" y="685800"/>
                </a:lnTo>
                <a:lnTo>
                  <a:pt x="3038859" y="685800"/>
                </a:lnTo>
                <a:lnTo>
                  <a:pt x="2989112" y="673100"/>
                </a:lnTo>
                <a:lnTo>
                  <a:pt x="2840031" y="673100"/>
                </a:lnTo>
                <a:lnTo>
                  <a:pt x="2790386" y="660400"/>
                </a:lnTo>
                <a:lnTo>
                  <a:pt x="2691162" y="660400"/>
                </a:lnTo>
                <a:lnTo>
                  <a:pt x="2641581" y="647700"/>
                </a:lnTo>
                <a:lnTo>
                  <a:pt x="2559337" y="647700"/>
                </a:lnTo>
                <a:lnTo>
                  <a:pt x="2466352" y="609600"/>
                </a:lnTo>
                <a:lnTo>
                  <a:pt x="2456726" y="609600"/>
                </a:lnTo>
                <a:lnTo>
                  <a:pt x="2455099" y="608419"/>
                </a:lnTo>
                <a:lnTo>
                  <a:pt x="2345245" y="596900"/>
                </a:lnTo>
                <a:lnTo>
                  <a:pt x="2386108" y="584200"/>
                </a:lnTo>
                <a:lnTo>
                  <a:pt x="3672968" y="584200"/>
                </a:lnTo>
                <a:lnTo>
                  <a:pt x="3671167" y="558800"/>
                </a:lnTo>
                <a:lnTo>
                  <a:pt x="3666534" y="533400"/>
                </a:lnTo>
                <a:lnTo>
                  <a:pt x="3673243" y="508000"/>
                </a:lnTo>
                <a:lnTo>
                  <a:pt x="3705466" y="495300"/>
                </a:lnTo>
                <a:lnTo>
                  <a:pt x="3813800" y="495300"/>
                </a:lnTo>
                <a:lnTo>
                  <a:pt x="3865791" y="482600"/>
                </a:lnTo>
                <a:lnTo>
                  <a:pt x="6363452" y="482600"/>
                </a:lnTo>
                <a:lnTo>
                  <a:pt x="6317190" y="469900"/>
                </a:lnTo>
                <a:lnTo>
                  <a:pt x="6270309" y="469900"/>
                </a:lnTo>
                <a:lnTo>
                  <a:pt x="6174254" y="444500"/>
                </a:lnTo>
                <a:lnTo>
                  <a:pt x="6074412" y="444500"/>
                </a:lnTo>
                <a:lnTo>
                  <a:pt x="6022798" y="431800"/>
                </a:lnTo>
                <a:lnTo>
                  <a:pt x="3089757" y="431800"/>
                </a:lnTo>
                <a:lnTo>
                  <a:pt x="3042014" y="419100"/>
                </a:lnTo>
                <a:lnTo>
                  <a:pt x="2932582" y="419100"/>
                </a:lnTo>
                <a:lnTo>
                  <a:pt x="2877875" y="393700"/>
                </a:lnTo>
                <a:lnTo>
                  <a:pt x="2829069" y="381000"/>
                </a:lnTo>
                <a:lnTo>
                  <a:pt x="2784260" y="368300"/>
                </a:lnTo>
                <a:lnTo>
                  <a:pt x="2741544" y="355600"/>
                </a:lnTo>
                <a:lnTo>
                  <a:pt x="2699016" y="355600"/>
                </a:lnTo>
                <a:lnTo>
                  <a:pt x="2648650" y="342900"/>
                </a:lnTo>
                <a:lnTo>
                  <a:pt x="2598257" y="342900"/>
                </a:lnTo>
                <a:lnTo>
                  <a:pt x="2547837" y="330200"/>
                </a:lnTo>
                <a:lnTo>
                  <a:pt x="2497394" y="330200"/>
                </a:lnTo>
                <a:lnTo>
                  <a:pt x="2446929" y="317500"/>
                </a:lnTo>
                <a:lnTo>
                  <a:pt x="2396443" y="317500"/>
                </a:lnTo>
                <a:lnTo>
                  <a:pt x="2345939" y="304800"/>
                </a:lnTo>
                <a:lnTo>
                  <a:pt x="2295417" y="304800"/>
                </a:lnTo>
                <a:lnTo>
                  <a:pt x="2244880" y="292100"/>
                </a:lnTo>
                <a:lnTo>
                  <a:pt x="2194329" y="292100"/>
                </a:lnTo>
                <a:lnTo>
                  <a:pt x="1992019" y="266700"/>
                </a:lnTo>
                <a:lnTo>
                  <a:pt x="1739023" y="228600"/>
                </a:lnTo>
                <a:lnTo>
                  <a:pt x="1688239" y="228600"/>
                </a:lnTo>
                <a:lnTo>
                  <a:pt x="1637383" y="215900"/>
                </a:lnTo>
                <a:lnTo>
                  <a:pt x="1586466" y="215900"/>
                </a:lnTo>
                <a:lnTo>
                  <a:pt x="1535500" y="203200"/>
                </a:lnTo>
                <a:lnTo>
                  <a:pt x="1484497" y="203200"/>
                </a:lnTo>
                <a:lnTo>
                  <a:pt x="1433468" y="190500"/>
                </a:lnTo>
                <a:lnTo>
                  <a:pt x="1280342" y="177800"/>
                </a:lnTo>
                <a:lnTo>
                  <a:pt x="1229326" y="165100"/>
                </a:lnTo>
                <a:lnTo>
                  <a:pt x="1178342" y="165100"/>
                </a:lnTo>
                <a:lnTo>
                  <a:pt x="1127403" y="152400"/>
                </a:lnTo>
                <a:lnTo>
                  <a:pt x="1076519" y="152400"/>
                </a:lnTo>
                <a:lnTo>
                  <a:pt x="1025702" y="139700"/>
                </a:lnTo>
                <a:lnTo>
                  <a:pt x="974964" y="139700"/>
                </a:lnTo>
                <a:lnTo>
                  <a:pt x="924317" y="127000"/>
                </a:lnTo>
                <a:lnTo>
                  <a:pt x="873772" y="127000"/>
                </a:lnTo>
                <a:lnTo>
                  <a:pt x="823341" y="114300"/>
                </a:lnTo>
                <a:lnTo>
                  <a:pt x="773035" y="114300"/>
                </a:lnTo>
                <a:lnTo>
                  <a:pt x="672846" y="88900"/>
                </a:lnTo>
                <a:lnTo>
                  <a:pt x="622986" y="88900"/>
                </a:lnTo>
                <a:lnTo>
                  <a:pt x="573697" y="76200"/>
                </a:lnTo>
                <a:lnTo>
                  <a:pt x="524356" y="76200"/>
                </a:lnTo>
                <a:lnTo>
                  <a:pt x="425525" y="50800"/>
                </a:lnTo>
                <a:lnTo>
                  <a:pt x="376037" y="50800"/>
                </a:lnTo>
                <a:lnTo>
                  <a:pt x="326504" y="38100"/>
                </a:lnTo>
                <a:lnTo>
                  <a:pt x="276925" y="38100"/>
                </a:lnTo>
                <a:lnTo>
                  <a:pt x="177640" y="12700"/>
                </a:lnTo>
                <a:lnTo>
                  <a:pt x="127936" y="12700"/>
                </a:lnTo>
                <a:lnTo>
                  <a:pt x="78193" y="0"/>
                </a:lnTo>
                <a:close/>
              </a:path>
              <a:path w="6840220" h="3200400">
                <a:moveTo>
                  <a:pt x="6610353" y="952500"/>
                </a:moveTo>
                <a:lnTo>
                  <a:pt x="4874761" y="952500"/>
                </a:lnTo>
                <a:lnTo>
                  <a:pt x="4920316" y="965200"/>
                </a:lnTo>
                <a:lnTo>
                  <a:pt x="5011356" y="965200"/>
                </a:lnTo>
                <a:lnTo>
                  <a:pt x="5010251" y="977900"/>
                </a:lnTo>
                <a:lnTo>
                  <a:pt x="6568706" y="977900"/>
                </a:lnTo>
                <a:lnTo>
                  <a:pt x="6581342" y="965200"/>
                </a:lnTo>
                <a:lnTo>
                  <a:pt x="6610353" y="952500"/>
                </a:lnTo>
                <a:close/>
              </a:path>
              <a:path w="6840220" h="3200400">
                <a:moveTo>
                  <a:pt x="6270068" y="863600"/>
                </a:moveTo>
                <a:lnTo>
                  <a:pt x="4087103" y="863600"/>
                </a:lnTo>
                <a:lnTo>
                  <a:pt x="4135915" y="876300"/>
                </a:lnTo>
                <a:lnTo>
                  <a:pt x="4424441" y="876300"/>
                </a:lnTo>
                <a:lnTo>
                  <a:pt x="4471996" y="889000"/>
                </a:lnTo>
                <a:lnTo>
                  <a:pt x="4614162" y="889000"/>
                </a:lnTo>
                <a:lnTo>
                  <a:pt x="4661452" y="901700"/>
                </a:lnTo>
                <a:lnTo>
                  <a:pt x="4195051" y="901700"/>
                </a:lnTo>
                <a:lnTo>
                  <a:pt x="4040946" y="914400"/>
                </a:lnTo>
                <a:lnTo>
                  <a:pt x="6601496" y="914400"/>
                </a:lnTo>
                <a:lnTo>
                  <a:pt x="6270068" y="863600"/>
                </a:lnTo>
                <a:close/>
              </a:path>
              <a:path w="6840220" h="3200400">
                <a:moveTo>
                  <a:pt x="3311931" y="876300"/>
                </a:moveTo>
                <a:lnTo>
                  <a:pt x="3184825" y="876300"/>
                </a:lnTo>
                <a:lnTo>
                  <a:pt x="3192730" y="889000"/>
                </a:lnTo>
                <a:lnTo>
                  <a:pt x="3191802" y="889000"/>
                </a:lnTo>
                <a:lnTo>
                  <a:pt x="3185477" y="901700"/>
                </a:lnTo>
                <a:lnTo>
                  <a:pt x="3431540" y="901700"/>
                </a:lnTo>
                <a:lnTo>
                  <a:pt x="3382032" y="889000"/>
                </a:lnTo>
                <a:lnTo>
                  <a:pt x="3311931" y="876300"/>
                </a:lnTo>
                <a:close/>
              </a:path>
              <a:path w="6840220" h="3200400">
                <a:moveTo>
                  <a:pt x="6840004" y="787400"/>
                </a:moveTo>
                <a:lnTo>
                  <a:pt x="3944715" y="787400"/>
                </a:lnTo>
                <a:lnTo>
                  <a:pt x="3997934" y="800100"/>
                </a:lnTo>
                <a:lnTo>
                  <a:pt x="3945662" y="825500"/>
                </a:lnTo>
                <a:lnTo>
                  <a:pt x="6790067" y="825500"/>
                </a:lnTo>
                <a:lnTo>
                  <a:pt x="6840004" y="812800"/>
                </a:lnTo>
                <a:lnTo>
                  <a:pt x="6840004" y="787400"/>
                </a:lnTo>
                <a:close/>
              </a:path>
              <a:path w="6840220" h="3200400">
                <a:moveTo>
                  <a:pt x="4569026" y="685800"/>
                </a:moveTo>
                <a:lnTo>
                  <a:pt x="3995499" y="685800"/>
                </a:lnTo>
                <a:lnTo>
                  <a:pt x="3891419" y="698500"/>
                </a:lnTo>
                <a:lnTo>
                  <a:pt x="4621263" y="698500"/>
                </a:lnTo>
                <a:lnTo>
                  <a:pt x="4569026" y="685800"/>
                </a:lnTo>
                <a:close/>
              </a:path>
              <a:path w="6840220" h="3200400">
                <a:moveTo>
                  <a:pt x="6075532" y="635000"/>
                </a:moveTo>
                <a:lnTo>
                  <a:pt x="4953195" y="635000"/>
                </a:lnTo>
                <a:lnTo>
                  <a:pt x="4999967" y="660400"/>
                </a:lnTo>
                <a:lnTo>
                  <a:pt x="5037899" y="698500"/>
                </a:lnTo>
                <a:lnTo>
                  <a:pt x="5914377" y="698500"/>
                </a:lnTo>
                <a:lnTo>
                  <a:pt x="5782145" y="685800"/>
                </a:lnTo>
                <a:lnTo>
                  <a:pt x="5291484" y="685800"/>
                </a:lnTo>
                <a:lnTo>
                  <a:pt x="5236894" y="673100"/>
                </a:lnTo>
                <a:lnTo>
                  <a:pt x="5175478" y="660400"/>
                </a:lnTo>
                <a:lnTo>
                  <a:pt x="5760465" y="660400"/>
                </a:lnTo>
                <a:lnTo>
                  <a:pt x="5814591" y="647700"/>
                </a:lnTo>
                <a:lnTo>
                  <a:pt x="6024484" y="647700"/>
                </a:lnTo>
                <a:lnTo>
                  <a:pt x="6075532" y="635000"/>
                </a:lnTo>
                <a:close/>
              </a:path>
              <a:path w="6840220" h="3200400">
                <a:moveTo>
                  <a:pt x="5760465" y="660400"/>
                </a:moveTo>
                <a:lnTo>
                  <a:pt x="5436324" y="660400"/>
                </a:lnTo>
                <a:lnTo>
                  <a:pt x="5388996" y="685800"/>
                </a:lnTo>
                <a:lnTo>
                  <a:pt x="5782145" y="685800"/>
                </a:lnTo>
                <a:lnTo>
                  <a:pt x="5649912" y="673100"/>
                </a:lnTo>
                <a:lnTo>
                  <a:pt x="5705587" y="673100"/>
                </a:lnTo>
                <a:lnTo>
                  <a:pt x="5760465" y="660400"/>
                </a:lnTo>
                <a:close/>
              </a:path>
              <a:path w="6840220" h="3200400">
                <a:moveTo>
                  <a:pt x="6662445" y="533400"/>
                </a:moveTo>
                <a:lnTo>
                  <a:pt x="3942637" y="533400"/>
                </a:lnTo>
                <a:lnTo>
                  <a:pt x="3889464" y="546100"/>
                </a:lnTo>
                <a:lnTo>
                  <a:pt x="3779723" y="546100"/>
                </a:lnTo>
                <a:lnTo>
                  <a:pt x="3855428" y="558800"/>
                </a:lnTo>
                <a:lnTo>
                  <a:pt x="4198134" y="558800"/>
                </a:lnTo>
                <a:lnTo>
                  <a:pt x="4249641" y="571500"/>
                </a:lnTo>
                <a:lnTo>
                  <a:pt x="4402801" y="571500"/>
                </a:lnTo>
                <a:lnTo>
                  <a:pt x="4453507" y="584200"/>
                </a:lnTo>
                <a:lnTo>
                  <a:pt x="4504093" y="584200"/>
                </a:lnTo>
                <a:lnTo>
                  <a:pt x="4554590" y="596900"/>
                </a:lnTo>
                <a:lnTo>
                  <a:pt x="4655447" y="596900"/>
                </a:lnTo>
                <a:lnTo>
                  <a:pt x="4705870" y="609600"/>
                </a:lnTo>
                <a:lnTo>
                  <a:pt x="4756334" y="609600"/>
                </a:lnTo>
                <a:lnTo>
                  <a:pt x="4806869" y="622300"/>
                </a:lnTo>
                <a:lnTo>
                  <a:pt x="4857508" y="622300"/>
                </a:lnTo>
                <a:lnTo>
                  <a:pt x="4903677" y="635000"/>
                </a:lnTo>
                <a:lnTo>
                  <a:pt x="6176233" y="635000"/>
                </a:lnTo>
                <a:lnTo>
                  <a:pt x="6225977" y="647700"/>
                </a:lnTo>
                <a:lnTo>
                  <a:pt x="6373330" y="647700"/>
                </a:lnTo>
                <a:lnTo>
                  <a:pt x="6388176" y="584200"/>
                </a:lnTo>
                <a:lnTo>
                  <a:pt x="6678942" y="558800"/>
                </a:lnTo>
                <a:lnTo>
                  <a:pt x="6670237" y="546100"/>
                </a:lnTo>
                <a:lnTo>
                  <a:pt x="6662445" y="533400"/>
                </a:lnTo>
                <a:close/>
              </a:path>
              <a:path w="6840220" h="3200400">
                <a:moveTo>
                  <a:pt x="2455099" y="608419"/>
                </a:moveTo>
                <a:lnTo>
                  <a:pt x="2456726" y="609600"/>
                </a:lnTo>
                <a:lnTo>
                  <a:pt x="2466352" y="609600"/>
                </a:lnTo>
                <a:lnTo>
                  <a:pt x="2455099" y="608419"/>
                </a:lnTo>
                <a:close/>
              </a:path>
              <a:path w="6840220" h="3200400">
                <a:moveTo>
                  <a:pt x="3672968" y="584200"/>
                </a:moveTo>
                <a:lnTo>
                  <a:pt x="2416554" y="584200"/>
                </a:lnTo>
                <a:lnTo>
                  <a:pt x="2439216" y="596900"/>
                </a:lnTo>
                <a:lnTo>
                  <a:pt x="2455099" y="608419"/>
                </a:lnTo>
                <a:lnTo>
                  <a:pt x="2466352" y="609600"/>
                </a:lnTo>
                <a:lnTo>
                  <a:pt x="3657765" y="609600"/>
                </a:lnTo>
                <a:lnTo>
                  <a:pt x="3672968" y="584200"/>
                </a:lnTo>
                <a:close/>
              </a:path>
              <a:path w="6840220" h="3200400">
                <a:moveTo>
                  <a:pt x="4146346" y="558800"/>
                </a:moveTo>
                <a:lnTo>
                  <a:pt x="3915831" y="558800"/>
                </a:lnTo>
                <a:lnTo>
                  <a:pt x="3964589" y="571500"/>
                </a:lnTo>
                <a:lnTo>
                  <a:pt x="4094245" y="571500"/>
                </a:lnTo>
                <a:lnTo>
                  <a:pt x="4146346" y="558800"/>
                </a:lnTo>
                <a:close/>
              </a:path>
              <a:path w="6840220" h="3200400">
                <a:moveTo>
                  <a:pt x="6597146" y="520700"/>
                </a:moveTo>
                <a:lnTo>
                  <a:pt x="4479090" y="520700"/>
                </a:lnTo>
                <a:lnTo>
                  <a:pt x="4432430" y="533400"/>
                </a:lnTo>
                <a:lnTo>
                  <a:pt x="6645948" y="533400"/>
                </a:lnTo>
                <a:lnTo>
                  <a:pt x="6597146" y="520700"/>
                </a:lnTo>
                <a:close/>
              </a:path>
              <a:path w="6840220" h="3200400">
                <a:moveTo>
                  <a:pt x="6363452" y="482600"/>
                </a:moveTo>
                <a:lnTo>
                  <a:pt x="4451449" y="482600"/>
                </a:lnTo>
                <a:lnTo>
                  <a:pt x="4502888" y="495300"/>
                </a:lnTo>
                <a:lnTo>
                  <a:pt x="4609860" y="495300"/>
                </a:lnTo>
                <a:lnTo>
                  <a:pt x="4665777" y="508000"/>
                </a:lnTo>
                <a:lnTo>
                  <a:pt x="4618928" y="508000"/>
                </a:lnTo>
                <a:lnTo>
                  <a:pt x="4572254" y="520700"/>
                </a:lnTo>
                <a:lnTo>
                  <a:pt x="6499224" y="520700"/>
                </a:lnTo>
                <a:lnTo>
                  <a:pt x="6363452" y="482600"/>
                </a:lnTo>
                <a:close/>
              </a:path>
              <a:path w="6840220" h="3200400">
                <a:moveTo>
                  <a:pt x="5993659" y="393700"/>
                </a:moveTo>
                <a:lnTo>
                  <a:pt x="4202792" y="393700"/>
                </a:lnTo>
                <a:lnTo>
                  <a:pt x="4148897" y="406400"/>
                </a:lnTo>
                <a:lnTo>
                  <a:pt x="4037874" y="406400"/>
                </a:lnTo>
                <a:lnTo>
                  <a:pt x="3981185" y="419100"/>
                </a:lnTo>
                <a:lnTo>
                  <a:pt x="3694765" y="419100"/>
                </a:lnTo>
                <a:lnTo>
                  <a:pt x="3638425" y="431800"/>
                </a:lnTo>
                <a:lnTo>
                  <a:pt x="5915634" y="431800"/>
                </a:lnTo>
                <a:lnTo>
                  <a:pt x="5951680" y="406400"/>
                </a:lnTo>
                <a:lnTo>
                  <a:pt x="5993659" y="393700"/>
                </a:lnTo>
                <a:close/>
              </a:path>
              <a:path w="6840220" h="3200400">
                <a:moveTo>
                  <a:pt x="5258850" y="177800"/>
                </a:moveTo>
                <a:lnTo>
                  <a:pt x="4235996" y="177800"/>
                </a:lnTo>
                <a:lnTo>
                  <a:pt x="4185170" y="190500"/>
                </a:lnTo>
                <a:lnTo>
                  <a:pt x="4156549" y="279400"/>
                </a:lnTo>
                <a:lnTo>
                  <a:pt x="4147159" y="304800"/>
                </a:lnTo>
                <a:lnTo>
                  <a:pt x="4161745" y="317500"/>
                </a:lnTo>
                <a:lnTo>
                  <a:pt x="4310086" y="317500"/>
                </a:lnTo>
                <a:lnTo>
                  <a:pt x="4358062" y="330200"/>
                </a:lnTo>
                <a:lnTo>
                  <a:pt x="4403375" y="342900"/>
                </a:lnTo>
                <a:lnTo>
                  <a:pt x="4446941" y="355600"/>
                </a:lnTo>
                <a:lnTo>
                  <a:pt x="4489678" y="381000"/>
                </a:lnTo>
                <a:lnTo>
                  <a:pt x="4402464" y="381000"/>
                </a:lnTo>
                <a:lnTo>
                  <a:pt x="4355372" y="393700"/>
                </a:lnTo>
                <a:lnTo>
                  <a:pt x="4708454" y="393700"/>
                </a:lnTo>
                <a:lnTo>
                  <a:pt x="4652049" y="381000"/>
                </a:lnTo>
                <a:lnTo>
                  <a:pt x="4586186" y="355600"/>
                </a:lnTo>
                <a:lnTo>
                  <a:pt x="6267648" y="355600"/>
                </a:lnTo>
                <a:lnTo>
                  <a:pt x="6332144" y="342900"/>
                </a:lnTo>
                <a:lnTo>
                  <a:pt x="6273385" y="317500"/>
                </a:lnTo>
                <a:lnTo>
                  <a:pt x="6223663" y="304800"/>
                </a:lnTo>
                <a:lnTo>
                  <a:pt x="6181128" y="304800"/>
                </a:lnTo>
                <a:lnTo>
                  <a:pt x="6143930" y="292100"/>
                </a:lnTo>
                <a:lnTo>
                  <a:pt x="6114350" y="266700"/>
                </a:lnTo>
                <a:lnTo>
                  <a:pt x="6085595" y="254000"/>
                </a:lnTo>
                <a:lnTo>
                  <a:pt x="4334332" y="254000"/>
                </a:lnTo>
                <a:lnTo>
                  <a:pt x="4333545" y="241300"/>
                </a:lnTo>
                <a:lnTo>
                  <a:pt x="6054654" y="241300"/>
                </a:lnTo>
                <a:lnTo>
                  <a:pt x="6018517" y="215900"/>
                </a:lnTo>
                <a:lnTo>
                  <a:pt x="5465066" y="190500"/>
                </a:lnTo>
                <a:lnTo>
                  <a:pt x="5258850" y="177800"/>
                </a:lnTo>
                <a:close/>
              </a:path>
              <a:path w="6840220" h="3200400">
                <a:moveTo>
                  <a:pt x="6267648" y="355600"/>
                </a:moveTo>
                <a:lnTo>
                  <a:pt x="4586186" y="355600"/>
                </a:lnTo>
                <a:lnTo>
                  <a:pt x="4895507" y="368300"/>
                </a:lnTo>
                <a:lnTo>
                  <a:pt x="4848926" y="381000"/>
                </a:lnTo>
                <a:lnTo>
                  <a:pt x="4804091" y="393700"/>
                </a:lnTo>
                <a:lnTo>
                  <a:pt x="6121158" y="393700"/>
                </a:lnTo>
                <a:lnTo>
                  <a:pt x="6164894" y="381000"/>
                </a:lnTo>
                <a:lnTo>
                  <a:pt x="6212811" y="368300"/>
                </a:lnTo>
                <a:lnTo>
                  <a:pt x="6267648" y="355600"/>
                </a:lnTo>
                <a:close/>
              </a:path>
              <a:path w="6840220" h="3200400">
                <a:moveTo>
                  <a:pt x="4258531" y="317500"/>
                </a:moveTo>
                <a:lnTo>
                  <a:pt x="4176654" y="317500"/>
                </a:lnTo>
                <a:lnTo>
                  <a:pt x="4190645" y="330200"/>
                </a:lnTo>
                <a:lnTo>
                  <a:pt x="4202481" y="330200"/>
                </a:lnTo>
                <a:lnTo>
                  <a:pt x="4258531" y="317500"/>
                </a:lnTo>
                <a:close/>
              </a:path>
              <a:path w="6840220" h="3200400">
                <a:moveTo>
                  <a:pt x="6054654" y="241300"/>
                </a:moveTo>
                <a:lnTo>
                  <a:pt x="4472495" y="241300"/>
                </a:lnTo>
                <a:lnTo>
                  <a:pt x="4473016" y="254000"/>
                </a:lnTo>
                <a:lnTo>
                  <a:pt x="6085595" y="254000"/>
                </a:lnTo>
                <a:lnTo>
                  <a:pt x="6054654" y="241300"/>
                </a:lnTo>
                <a:close/>
              </a:path>
              <a:path w="6840220" h="3200400">
                <a:moveTo>
                  <a:pt x="4943296" y="165100"/>
                </a:moveTo>
                <a:lnTo>
                  <a:pt x="4337062" y="165100"/>
                </a:lnTo>
                <a:lnTo>
                  <a:pt x="4286613" y="177800"/>
                </a:lnTo>
                <a:lnTo>
                  <a:pt x="4995499" y="177800"/>
                </a:lnTo>
                <a:lnTo>
                  <a:pt x="4943296" y="165100"/>
                </a:lnTo>
                <a:close/>
              </a:path>
              <a:path w="6840220" h="3200400">
                <a:moveTo>
                  <a:pt x="4789885" y="152400"/>
                </a:moveTo>
                <a:lnTo>
                  <a:pt x="4487779" y="152400"/>
                </a:lnTo>
                <a:lnTo>
                  <a:pt x="4437605" y="165100"/>
                </a:lnTo>
                <a:lnTo>
                  <a:pt x="4840777" y="165100"/>
                </a:lnTo>
                <a:lnTo>
                  <a:pt x="4789885" y="1524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7500" y="180221"/>
            <a:ext cx="1927540" cy="13648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6910" y="879956"/>
            <a:ext cx="521494" cy="464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6223" y="563806"/>
            <a:ext cx="9885148" cy="99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marR="3650">
              <a:lnSpc>
                <a:spcPct val="109000"/>
              </a:lnSpc>
              <a:spcBef>
                <a:spcPts val="72"/>
              </a:spcBef>
            </a:pP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Gợi</a:t>
            </a:r>
            <a:r>
              <a:rPr lang="vi-VN" sz="2800" b="1" spc="4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ý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cách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mô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phỏng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hình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tượng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anh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hùng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dân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tộc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Bà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14" dirty="0">
                <a:solidFill>
                  <a:srgbClr val="231F20"/>
                </a:solidFill>
                <a:latin typeface="+mj-lt"/>
                <a:cs typeface="Arial"/>
              </a:rPr>
              <a:t>Triệu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bằng </a:t>
            </a:r>
            <a:r>
              <a:rPr lang="vi-VN" sz="2800" b="1" spc="-248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chất</a:t>
            </a:r>
            <a:r>
              <a:rPr lang="vi-VN" sz="2800" b="1" spc="-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liệu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màu sáp.</a:t>
            </a:r>
            <a:endParaRPr lang="vi-VN" sz="2800" dirty="0">
              <a:latin typeface="+mj-lt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258053" y="4522408"/>
            <a:ext cx="2318655" cy="1286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9126" marR="138719" algn="ctr">
              <a:lnSpc>
                <a:spcPct val="101899"/>
              </a:lnSpc>
              <a:spcBef>
                <a:spcPts val="57"/>
              </a:spcBef>
            </a:pPr>
            <a:r>
              <a:rPr lang="vi-VN" sz="1600" i="1" spc="-4" dirty="0">
                <a:solidFill>
                  <a:srgbClr val="231F20"/>
                </a:solidFill>
                <a:latin typeface="+mj-lt"/>
                <a:cs typeface="Arial"/>
              </a:rPr>
              <a:t>Bà</a:t>
            </a:r>
            <a:r>
              <a:rPr lang="vi-VN" sz="1600" i="1" spc="-29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1600" i="1" spc="-14" dirty="0">
                <a:solidFill>
                  <a:srgbClr val="231F20"/>
                </a:solidFill>
                <a:latin typeface="+mj-lt"/>
                <a:cs typeface="Arial"/>
              </a:rPr>
              <a:t>Triệu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dân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gian </a:t>
            </a:r>
            <a:r>
              <a:rPr lang="vi-VN" sz="1600" spc="-16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Đôn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51" dirty="0">
                <a:solidFill>
                  <a:srgbClr val="231F20"/>
                </a:solidFill>
                <a:latin typeface="+mj-lt"/>
                <a:cs typeface="Arial MT"/>
              </a:rPr>
              <a:t>Hồ</a:t>
            </a:r>
            <a:endParaRPr lang="vi-VN" sz="1600" dirty="0">
              <a:latin typeface="+mj-lt"/>
              <a:cs typeface="Arial MT"/>
            </a:endParaRPr>
          </a:p>
          <a:p>
            <a:pPr marL="9126" algn="ctr">
              <a:spcBef>
                <a:spcPts val="284"/>
              </a:spcBef>
            </a:pPr>
            <a:r>
              <a:rPr lang="vi-VN" sz="1600" spc="-165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1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 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9" dirty="0">
                <a:solidFill>
                  <a:srgbClr val="231F20"/>
                </a:solidFill>
                <a:latin typeface="+mj-lt"/>
                <a:cs typeface="Arial MT"/>
              </a:rPr>
              <a:t>Lự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chọ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9" dirty="0">
                <a:solidFill>
                  <a:srgbClr val="231F20"/>
                </a:solidFill>
                <a:latin typeface="+mj-lt"/>
                <a:cs typeface="Arial MT"/>
              </a:rPr>
              <a:t>tượng</a:t>
            </a:r>
            <a:r>
              <a:rPr lang="en-US" sz="16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nhân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vật</a:t>
            </a:r>
            <a:r>
              <a:rPr lang="vi-VN" sz="1600" spc="-18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lịch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sử </a:t>
            </a:r>
            <a:r>
              <a:rPr lang="vi-VN" sz="1600" spc="-111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qua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tranh,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ảnh, </a:t>
            </a:r>
            <a:r>
              <a:rPr lang="vi-VN" sz="1600" spc="-16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truyện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sách,...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2896799" y="3475444"/>
            <a:ext cx="2831141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2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Phá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thả</a:t>
            </a:r>
            <a:r>
              <a:rPr lang="vi-VN" sz="1600" spc="-68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1" dirty="0">
                <a:solidFill>
                  <a:srgbClr val="231F20"/>
                </a:solidFill>
                <a:latin typeface="+mj-lt"/>
                <a:cs typeface="Arial MT"/>
              </a:rPr>
              <a:t>b</a:t>
            </a:r>
            <a:r>
              <a:rPr lang="vi-VN" sz="1600" spc="-187" dirty="0">
                <a:solidFill>
                  <a:srgbClr val="231F20"/>
                </a:solidFill>
                <a:latin typeface="+mj-lt"/>
                <a:cs typeface="Arial MT"/>
              </a:rPr>
              <a:t>ố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cụ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vẽ 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né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the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5" dirty="0">
                <a:solidFill>
                  <a:srgbClr val="231F20"/>
                </a:solidFill>
                <a:latin typeface="+mj-lt"/>
                <a:cs typeface="Arial MT"/>
              </a:rPr>
              <a:t>th</a:t>
            </a:r>
            <a:r>
              <a:rPr lang="vi-VN" sz="1600" spc="-158" dirty="0">
                <a:solidFill>
                  <a:srgbClr val="231F20"/>
                </a:solidFill>
                <a:latin typeface="+mj-lt"/>
                <a:cs typeface="Arial MT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68" dirty="0">
                <a:solidFill>
                  <a:srgbClr val="231F20"/>
                </a:solidFill>
                <a:latin typeface="+mj-lt"/>
                <a:cs typeface="Arial MT"/>
              </a:rPr>
              <a:t>hiện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củ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mình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3072059" y="6233632"/>
            <a:ext cx="2821354" cy="253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9126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3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2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spc="-172" dirty="0">
                <a:solidFill>
                  <a:srgbClr val="231F20"/>
                </a:solidFill>
                <a:latin typeface="+mj-lt"/>
                <a:cs typeface="Arial MT"/>
              </a:rPr>
              <a:t>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u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bứ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8" name="object 13"/>
          <p:cNvSpPr txBox="1"/>
          <p:nvPr/>
        </p:nvSpPr>
        <p:spPr>
          <a:xfrm>
            <a:off x="7774334" y="6195623"/>
            <a:ext cx="2859479" cy="253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498292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4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Hoà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65" dirty="0">
                <a:solidFill>
                  <a:srgbClr val="231F20"/>
                </a:solidFill>
                <a:latin typeface="+mj-lt"/>
                <a:cs typeface="Arial MT"/>
              </a:rPr>
              <a:t>thiệ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pic>
        <p:nvPicPr>
          <p:cNvPr id="33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89059" y="4168599"/>
            <a:ext cx="2356950" cy="1847646"/>
          </a:xfrm>
          <a:prstGeom prst="rect">
            <a:avLst/>
          </a:prstGeom>
        </p:spPr>
      </p:pic>
      <p:pic>
        <p:nvPicPr>
          <p:cNvPr id="34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56054" y="1419753"/>
            <a:ext cx="4917059" cy="4560185"/>
          </a:xfrm>
          <a:prstGeom prst="rect">
            <a:avLst/>
          </a:prstGeom>
        </p:spPr>
      </p:pic>
      <p:pic>
        <p:nvPicPr>
          <p:cNvPr id="35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64607" y="1658461"/>
            <a:ext cx="2287897" cy="1682046"/>
          </a:xfrm>
          <a:prstGeom prst="rect">
            <a:avLst/>
          </a:prstGeom>
        </p:spPr>
      </p:pic>
      <p:pic>
        <p:nvPicPr>
          <p:cNvPr id="3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1357" y="1611797"/>
            <a:ext cx="1978227" cy="2775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60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3100" y="444294"/>
            <a:ext cx="9829800" cy="86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marR="3650">
              <a:lnSpc>
                <a:spcPct val="109000"/>
              </a:lnSpc>
              <a:spcBef>
                <a:spcPts val="72"/>
              </a:spcBef>
            </a:pP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Gợi</a:t>
            </a:r>
            <a:r>
              <a:rPr lang="vi-VN" sz="2400" b="1" spc="16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7" dirty="0">
                <a:solidFill>
                  <a:srgbClr val="231F20"/>
                </a:solidFill>
                <a:latin typeface="+mj-lt"/>
                <a:cs typeface="Arial"/>
              </a:rPr>
              <a:t>ý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cách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mô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phỏng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hình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tượng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anh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hùng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dân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tộc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Võ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Thị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8" dirty="0">
                <a:solidFill>
                  <a:srgbClr val="231F20"/>
                </a:solidFill>
                <a:latin typeface="+mj-lt"/>
                <a:cs typeface="Arial"/>
              </a:rPr>
              <a:t>Sáu </a:t>
            </a:r>
            <a:r>
              <a:rPr lang="vi-VN" sz="2400" b="1" spc="-248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kết</a:t>
            </a:r>
            <a:r>
              <a:rPr lang="vi-VN" sz="2400" b="1" spc="-2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hợp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nhiều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chất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8" dirty="0">
                <a:solidFill>
                  <a:srgbClr val="231F20"/>
                </a:solidFill>
                <a:latin typeface="+mj-lt"/>
                <a:cs typeface="Arial"/>
              </a:rPr>
              <a:t>liệu.</a:t>
            </a:r>
            <a:endParaRPr lang="vi-VN" sz="2400" dirty="0">
              <a:latin typeface="+mj-lt"/>
              <a:cs typeface="Arial"/>
            </a:endParaRPr>
          </a:p>
        </p:txBody>
      </p:sp>
      <p:pic>
        <p:nvPicPr>
          <p:cNvPr id="21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1606" y="607769"/>
            <a:ext cx="521494" cy="464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2" name="TextBox 21"/>
          <p:cNvSpPr txBox="1"/>
          <p:nvPr/>
        </p:nvSpPr>
        <p:spPr>
          <a:xfrm>
            <a:off x="180216" y="3290490"/>
            <a:ext cx="2262561" cy="159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 algn="just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1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6" dirty="0">
                <a:solidFill>
                  <a:srgbClr val="231F20"/>
                </a:solidFill>
                <a:latin typeface="+mj-lt"/>
                <a:cs typeface="Arial MT"/>
              </a:rPr>
              <a:t>Lự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chọ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tượn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nhâ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9" dirty="0">
                <a:solidFill>
                  <a:srgbClr val="231F20"/>
                </a:solidFill>
                <a:latin typeface="+mj-lt"/>
                <a:cs typeface="Arial MT"/>
              </a:rPr>
              <a:t>vậ</a:t>
            </a:r>
            <a:r>
              <a:rPr lang="vi-VN" sz="1600" spc="-47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294" dirty="0">
                <a:solidFill>
                  <a:srgbClr val="231F20"/>
                </a:solidFill>
                <a:latin typeface="+mj-lt"/>
                <a:cs typeface="Arial MT"/>
              </a:rPr>
              <a:t>đ</a:t>
            </a:r>
            <a:r>
              <a:rPr lang="vi-VN" sz="1600" spc="-287" dirty="0">
                <a:solidFill>
                  <a:srgbClr val="231F20"/>
                </a:solidFill>
                <a:latin typeface="+mj-lt"/>
                <a:cs typeface="Arial MT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ô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phỏng 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qu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ảnh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truyện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sách,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…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spc="-194" dirty="0">
                <a:solidFill>
                  <a:srgbClr val="231F20"/>
                </a:solidFill>
                <a:latin typeface="+mj-lt"/>
                <a:cs typeface="Arial MT"/>
              </a:rPr>
              <a:t>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các  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ph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ù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hợ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p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vớ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tạo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0950" y="3294594"/>
            <a:ext cx="3447794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2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Cắ</a:t>
            </a:r>
            <a:r>
              <a:rPr lang="vi-VN" sz="1600" spc="-43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rờ</a:t>
            </a:r>
            <a:r>
              <a:rPr lang="vi-VN" sz="1600" spc="-32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bố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cản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cho 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6600" y="6176962"/>
            <a:ext cx="19668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26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3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75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bố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cảnh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3723" y="4715588"/>
            <a:ext cx="3940077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 algn="ctr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4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Dá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the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hoà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thiện 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pic>
        <p:nvPicPr>
          <p:cNvPr id="1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3655" y="1487252"/>
            <a:ext cx="2519834" cy="1651745"/>
          </a:xfrm>
          <a:prstGeom prst="rect">
            <a:avLst/>
          </a:prstGeom>
        </p:spPr>
      </p:pic>
      <p:pic>
        <p:nvPicPr>
          <p:cNvPr id="20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58034" y="1496574"/>
            <a:ext cx="2680339" cy="1642423"/>
          </a:xfrm>
          <a:prstGeom prst="rect">
            <a:avLst/>
          </a:prstGeom>
        </p:spPr>
      </p:pic>
      <p:pic>
        <p:nvPicPr>
          <p:cNvPr id="34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95673" y="3995333"/>
            <a:ext cx="2474472" cy="2075540"/>
          </a:xfrm>
          <a:prstGeom prst="rect">
            <a:avLst/>
          </a:prstGeom>
        </p:spPr>
      </p:pic>
      <p:pic>
        <p:nvPicPr>
          <p:cNvPr id="35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19319" y="1348329"/>
            <a:ext cx="3466016" cy="3418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4949" y="5452535"/>
            <a:ext cx="689220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Khai thác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111" dirty="0">
                <a:solidFill>
                  <a:srgbClr val="231F20"/>
                </a:solidFill>
                <a:latin typeface="+mj-lt"/>
                <a:cs typeface="Arial MT"/>
              </a:rPr>
              <a:t>tượng</a:t>
            </a:r>
            <a:r>
              <a:rPr lang="vi-VN" sz="20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anh hùng dân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tộc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là 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nguồn</a:t>
            </a:r>
            <a:r>
              <a:rPr lang="vi-VN" sz="2000" spc="4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cảm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75" dirty="0">
                <a:solidFill>
                  <a:srgbClr val="231F20"/>
                </a:solidFill>
                <a:latin typeface="+mj-lt"/>
                <a:cs typeface="Arial MT"/>
              </a:rPr>
              <a:t>hứng</a:t>
            </a:r>
            <a:r>
              <a:rPr lang="vi-VN" sz="2000" spc="4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330" dirty="0">
                <a:solidFill>
                  <a:srgbClr val="231F20"/>
                </a:solidFill>
                <a:latin typeface="+mj-lt"/>
                <a:cs typeface="Arial MT"/>
              </a:rPr>
              <a:t>để</a:t>
            </a:r>
            <a:r>
              <a:rPr lang="vi-VN" sz="2000" spc="4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72" dirty="0">
                <a:solidFill>
                  <a:srgbClr val="231F20"/>
                </a:solidFill>
                <a:latin typeface="+mj-lt"/>
                <a:cs typeface="Arial MT"/>
              </a:rPr>
              <a:t>thực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hành, </a:t>
            </a:r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sáng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tạo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trong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33" dirty="0">
                <a:solidFill>
                  <a:srgbClr val="231F20"/>
                </a:solidFill>
                <a:latin typeface="+mj-lt"/>
                <a:cs typeface="Arial MT"/>
              </a:rPr>
              <a:t>lĩnh</a:t>
            </a:r>
            <a:r>
              <a:rPr lang="vi-VN" sz="20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82" dirty="0">
                <a:solidFill>
                  <a:srgbClr val="231F20"/>
                </a:solidFill>
                <a:latin typeface="+mj-lt"/>
                <a:cs typeface="Arial MT"/>
              </a:rPr>
              <a:t>vực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tạo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thông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qua </a:t>
            </a:r>
            <a:r>
              <a:rPr lang="vi-VN" sz="2000" spc="-68" dirty="0">
                <a:solidFill>
                  <a:srgbClr val="231F20"/>
                </a:solidFill>
                <a:latin typeface="+mj-lt"/>
                <a:cs typeface="Arial MT"/>
              </a:rPr>
              <a:t>nhiều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61" dirty="0">
                <a:solidFill>
                  <a:srgbClr val="231F20"/>
                </a:solidFill>
                <a:latin typeface="+mj-lt"/>
                <a:cs typeface="Arial MT"/>
              </a:rPr>
              <a:t>thức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thể </a:t>
            </a:r>
            <a:r>
              <a:rPr lang="vi-VN" sz="2000" spc="-82" dirty="0">
                <a:solidFill>
                  <a:srgbClr val="231F20"/>
                </a:solidFill>
                <a:latin typeface="+mj-lt"/>
                <a:cs typeface="Arial MT"/>
              </a:rPr>
              <a:t>hiện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sinh </a:t>
            </a:r>
            <a:r>
              <a:rPr lang="vi-VN" sz="2000" spc="-133" dirty="0">
                <a:solidFill>
                  <a:srgbClr val="231F20"/>
                </a:solidFill>
                <a:latin typeface="+mj-lt"/>
                <a:cs typeface="Arial MT"/>
              </a:rPr>
              <a:t>động.</a:t>
            </a:r>
            <a:r>
              <a:rPr lang="vi-VN" sz="20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97" dirty="0">
                <a:solidFill>
                  <a:srgbClr val="231F20"/>
                </a:solidFill>
                <a:latin typeface="+mj-lt"/>
                <a:cs typeface="Arial MT"/>
              </a:rPr>
              <a:t>tượng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anh hùng dân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tộc </a:t>
            </a:r>
            <a:r>
              <a:rPr lang="vi-VN" sz="2000" spc="-10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thể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86" dirty="0">
                <a:solidFill>
                  <a:srgbClr val="231F20"/>
                </a:solidFill>
                <a:latin typeface="+mj-lt"/>
                <a:cs typeface="Arial MT"/>
              </a:rPr>
              <a:t>hiệ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234" dirty="0">
                <a:solidFill>
                  <a:srgbClr val="231F20"/>
                </a:solidFill>
                <a:latin typeface="+mj-lt"/>
                <a:cs typeface="Arial MT"/>
              </a:rPr>
              <a:t>đượ</a:t>
            </a:r>
            <a:r>
              <a:rPr lang="vi-VN" sz="2000" spc="-115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khí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phác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an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hùn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vì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5" dirty="0">
                <a:solidFill>
                  <a:srgbClr val="231F20"/>
                </a:solidFill>
                <a:latin typeface="+mj-lt"/>
                <a:cs typeface="Arial MT"/>
              </a:rPr>
              <a:t>nước</a:t>
            </a:r>
            <a:r>
              <a:rPr lang="vi-VN" sz="2000" spc="-43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vì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dân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Qua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40" dirty="0">
                <a:solidFill>
                  <a:srgbClr val="231F20"/>
                </a:solidFill>
                <a:latin typeface="+mj-lt"/>
                <a:cs typeface="Arial MT"/>
              </a:rPr>
              <a:t>đó</a:t>
            </a:r>
            <a:r>
              <a:rPr lang="vi-VN" sz="2000" spc="-5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gó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p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90" dirty="0">
                <a:solidFill>
                  <a:srgbClr val="231F20"/>
                </a:solidFill>
                <a:latin typeface="+mj-lt"/>
                <a:cs typeface="Arial MT"/>
              </a:rPr>
              <a:t>phầ</a:t>
            </a:r>
            <a:r>
              <a:rPr lang="vi-VN" sz="2000" spc="-68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giá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26" dirty="0">
                <a:solidFill>
                  <a:srgbClr val="231F20"/>
                </a:solidFill>
                <a:latin typeface="+mj-lt"/>
                <a:cs typeface="Arial MT"/>
              </a:rPr>
              <a:t>dụ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54" dirty="0">
                <a:solidFill>
                  <a:srgbClr val="231F20"/>
                </a:solidFill>
                <a:latin typeface="+mj-lt"/>
                <a:cs typeface="Arial MT"/>
              </a:rPr>
              <a:t>truyền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57" dirty="0">
                <a:solidFill>
                  <a:srgbClr val="231F20"/>
                </a:solidFill>
                <a:latin typeface="+mj-lt"/>
                <a:cs typeface="Arial MT"/>
              </a:rPr>
              <a:t>thống</a:t>
            </a:r>
            <a:r>
              <a:rPr lang="en-US" sz="2000" spc="-57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2000" spc="-5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5734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MĨ THUẬT LỚP 5 - CHỦ ĐỀ 2"/>
  <p:tag name="ISPRING_ULTRA_SCORM_COURSE_ID" val="E419DC1C-9F8A-4EA8-B88B-E95D6F14D4A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EB4D0F27-ED78-4F99-BED0-4D0BE6554A42}&quot;,&quot;E:\\lớp 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LỚP 5 - CHỦ ĐỀ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9B62DF-31B3-469F-B548-D14E6DDFDA6B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F93AEA-09A5-49BA-AD2B-F2DAB1781242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1692BB-4212-4EC4-A114-35804E25A013}:2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13277D-4B5A-45E1-A955-57ECFDD42B0D}:2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733747-ACB8-4E00-B3F3-29235D63B4D7}:2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3BE424-34EE-4A02-A304-C0CB936B03F1}:27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F74DDB-072A-4AD7-991B-0AE4D473A2FE}:2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A6FAF2-2276-4731-A491-199581F7DDEF}:2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D57A96-5F4B-415F-A13F-1A15B3CFB586}:2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FFBA67-67FC-4F19-A105-75E00338161C}:2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928799-536C-4282-A34F-D79EE249165F}:2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F1DBED-BEC6-4BCE-AE14-D1D04F08026B}:2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F22B48-6856-4CEE-9740-14F050B25516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3D1F47-021A-4A5D-BFD7-EBFB7401DB6E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DA8157-E790-4C80-BB51-ADAC9B38286E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3068D4-BD9F-4FAE-BB5B-B15D29DDF592}: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7089E1-081D-4E44-BB53-23BF5324EEAA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7BDB14-0C56-4E78-B52A-676892FA9588}:2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37B544-872C-40AA-9D66-DA962C4ACF73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529</Words>
  <Application>Microsoft Office PowerPoint</Application>
  <PresentationFormat>Widescreen</PresentationFormat>
  <Paragraphs>40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MT</vt:lpstr>
      <vt:lpstr>Arial-BoldMT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5 - CHỦ ĐỀ 2</dc:title>
  <dc:creator>21AK22.COM</dc:creator>
  <cp:lastModifiedBy>Admin</cp:lastModifiedBy>
  <cp:revision>9</cp:revision>
  <dcterms:created xsi:type="dcterms:W3CDTF">2024-07-21T15:57:23Z</dcterms:created>
  <dcterms:modified xsi:type="dcterms:W3CDTF">2024-10-16T12:44:40Z</dcterms:modified>
</cp:coreProperties>
</file>