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11"/>
  </p:notesMasterIdLst>
  <p:sldIdLst>
    <p:sldId id="279" r:id="rId3"/>
    <p:sldId id="278" r:id="rId4"/>
    <p:sldId id="258" r:id="rId5"/>
    <p:sldId id="273" r:id="rId6"/>
    <p:sldId id="274" r:id="rId7"/>
    <p:sldId id="275" r:id="rId8"/>
    <p:sldId id="276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846581-555A-CE3F-5C42-E321F9F53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92" y="0"/>
            <a:ext cx="5084950" cy="968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CE73D-AC27-3121-DD51-BAFA4F008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4553558" cy="63937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06BDF-7C07-A223-A7F1-8302F2719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01" y="2580417"/>
            <a:ext cx="4133730" cy="1976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47BF7-7316-E814-F18B-71E7F9D3C6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75" y="-1"/>
            <a:ext cx="1556824" cy="24819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253FDE-EE5E-D201-6017-C291A2E3A380}"/>
              </a:ext>
            </a:extLst>
          </p:cNvPr>
          <p:cNvSpPr/>
          <p:nvPr/>
        </p:nvSpPr>
        <p:spPr>
          <a:xfrm>
            <a:off x="5620044" y="1716297"/>
            <a:ext cx="3948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ÔN TẬP- TIẾT 17,18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C872D-6D96-C29B-CF24-DFE06A8BBF4D}"/>
              </a:ext>
            </a:extLst>
          </p:cNvPr>
          <p:cNvSpPr/>
          <p:nvPr/>
        </p:nvSpPr>
        <p:spPr>
          <a:xfrm>
            <a:off x="4553558" y="5257888"/>
            <a:ext cx="4998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Giáo viên: Đỗ Thị Tuyết 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C85A1-2B91-0C8C-C703-D3E2900D8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5883860"/>
            <a:ext cx="8168640" cy="9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66</Words>
  <Application>Microsoft Office PowerPoint</Application>
  <PresentationFormat>Widescreen</PresentationFormat>
  <Paragraphs>13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45</cp:revision>
  <dcterms:created xsi:type="dcterms:W3CDTF">2022-04-04T07:27:39Z</dcterms:created>
  <dcterms:modified xsi:type="dcterms:W3CDTF">2024-12-26T01:32:58Z</dcterms:modified>
</cp:coreProperties>
</file>