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5"/>
  </p:notesMasterIdLst>
  <p:sldIdLst>
    <p:sldId id="294" r:id="rId2"/>
    <p:sldId id="300" r:id="rId3"/>
    <p:sldId id="309" r:id="rId4"/>
    <p:sldId id="312" r:id="rId5"/>
    <p:sldId id="343" r:id="rId6"/>
    <p:sldId id="326" r:id="rId7"/>
    <p:sldId id="327" r:id="rId8"/>
    <p:sldId id="316" r:id="rId9"/>
    <p:sldId id="342" r:id="rId10"/>
    <p:sldId id="344" r:id="rId11"/>
    <p:sldId id="320" r:id="rId12"/>
    <p:sldId id="321" r:id="rId13"/>
    <p:sldId id="322" r:id="rId14"/>
  </p:sldIdLst>
  <p:sldSz cx="9144000" cy="5143500" type="screen16x9"/>
  <p:notesSz cx="6858000" cy="9144000"/>
  <p:embeddedFontLst>
    <p:embeddedFont>
      <p:font typeface="Sport Day" panose="020B0604020202020204" charset="0"/>
      <p:regular r:id="rId16"/>
      <p:bold r:id="rId17"/>
      <p:italic r:id="rId18"/>
      <p:boldItalic r:id="rId19"/>
    </p:embeddedFont>
    <p:embeddedFont>
      <p:font typeface="Hind" panose="020B0604020202020204" charset="0"/>
      <p:regular r:id="rId20"/>
      <p:bold r:id="rId21"/>
    </p:embeddedFont>
    <p:embeddedFont>
      <p:font typeface="Script MT Bold" panose="03040602040607080904" pitchFamily="66" charset="0"/>
      <p:bold r:id="rId22"/>
    </p:embeddedFont>
    <p:embeddedFont>
      <p:font typeface="Fredoka One" panose="020B0604020202020204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Exo 2" panose="020B0604020202020204" charset="0"/>
      <p:regular r:id="rId28"/>
      <p:bold r:id="rId29"/>
      <p:italic r:id="rId30"/>
      <p:boldItalic r:id="rId31"/>
    </p:embeddedFont>
    <p:embeddedFont>
      <p:font typeface="#9Slide07 IcielCrocant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66771E-A0F1-4F74-AAB6-AC693F67D525}">
  <a:tblStyle styleId="{2066771E-A0F1-4F74-AAB6-AC693F67D5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4266" autoAdjust="0"/>
  </p:normalViewPr>
  <p:slideViewPr>
    <p:cSldViewPr snapToGrid="0">
      <p:cViewPr varScale="1">
        <p:scale>
          <a:sx n="77" d="100"/>
          <a:sy n="77" d="100"/>
        </p:scale>
        <p:origin x="10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4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d653c4c4a3_2_6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d653c4c4a3_2_6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d653c4c4a3_2_6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d653c4c4a3_2_6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90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78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65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34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22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64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8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47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d653c4c4a3_2_6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d653c4c4a3_2_6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17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5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301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83" r:id="rId4"/>
    <p:sldLayoutId id="2147483687" r:id="rId5"/>
    <p:sldLayoutId id="214748368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Sport Day" pitchFamily="2" charset="0"/>
              </a:rPr>
              <a:t>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47" y="2813021"/>
            <a:ext cx="4550414" cy="9166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2543181" y="3051085"/>
            <a:ext cx="432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2046375" y="1601382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Our school</a:t>
            </a:r>
          </a:p>
        </p:txBody>
      </p:sp>
      <p:grpSp>
        <p:nvGrpSpPr>
          <p:cNvPr id="15" name="Google Shape;2505;p41"/>
          <p:cNvGrpSpPr/>
          <p:nvPr/>
        </p:nvGrpSpPr>
        <p:grpSpPr>
          <a:xfrm>
            <a:off x="6868101" y="2293158"/>
            <a:ext cx="1918307" cy="2376248"/>
            <a:chOff x="1652450" y="2386825"/>
            <a:chExt cx="1066200" cy="1320725"/>
          </a:xfrm>
        </p:grpSpPr>
        <p:sp>
          <p:nvSpPr>
            <p:cNvPr id="1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2647;p41"/>
          <p:cNvGrpSpPr/>
          <p:nvPr/>
        </p:nvGrpSpPr>
        <p:grpSpPr>
          <a:xfrm flipH="1">
            <a:off x="421878" y="2062051"/>
            <a:ext cx="2086802" cy="2520949"/>
            <a:chOff x="1856550" y="593100"/>
            <a:chExt cx="1159850" cy="1401150"/>
          </a:xfrm>
        </p:grpSpPr>
        <p:sp>
          <p:nvSpPr>
            <p:cNvPr id="169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728177" y="3861431"/>
            <a:ext cx="3990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Teacher: Duong Thi Bich Ngoc</a:t>
            </a:r>
          </a:p>
          <a:p>
            <a:r>
              <a:rPr lang="en-US" sz="2000" b="1" smtClean="0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Quang </a:t>
            </a:r>
            <a:r>
              <a:rPr lang="en-US" sz="2000" b="1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Trung Primary School </a:t>
            </a:r>
          </a:p>
        </p:txBody>
      </p:sp>
    </p:spTree>
    <p:extLst>
      <p:ext uri="{BB962C8B-B14F-4D97-AF65-F5344CB8AC3E}">
        <p14:creationId xmlns:p14="http://schemas.microsoft.com/office/powerpoint/2010/main" val="220167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1"/>
          <p:cNvSpPr txBox="1">
            <a:spLocks noGrp="1"/>
          </p:cNvSpPr>
          <p:nvPr>
            <p:ph type="title"/>
          </p:nvPr>
        </p:nvSpPr>
        <p:spPr>
          <a:xfrm>
            <a:off x="1562046" y="3021982"/>
            <a:ext cx="5754000" cy="10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FUN CORNER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97" y="1793344"/>
            <a:ext cx="140829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2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70"/>
          <p:cNvGrpSpPr/>
          <p:nvPr/>
        </p:nvGrpSpPr>
        <p:grpSpPr>
          <a:xfrm>
            <a:off x="0" y="3035694"/>
            <a:ext cx="690275" cy="874262"/>
            <a:chOff x="2561700" y="588350"/>
            <a:chExt cx="423950" cy="536950"/>
          </a:xfrm>
        </p:grpSpPr>
        <p:sp>
          <p:nvSpPr>
            <p:cNvPr id="1677" name="Google Shape;1677;p70"/>
            <p:cNvSpPr/>
            <p:nvPr/>
          </p:nvSpPr>
          <p:spPr>
            <a:xfrm>
              <a:off x="2616450" y="903475"/>
              <a:ext cx="103200" cy="105325"/>
            </a:xfrm>
            <a:custGeom>
              <a:avLst/>
              <a:gdLst/>
              <a:ahLst/>
              <a:cxnLst/>
              <a:rect l="l" t="t" r="r" b="b"/>
              <a:pathLst>
                <a:path w="4128" h="4213" extrusionOk="0">
                  <a:moveTo>
                    <a:pt x="1938" y="338"/>
                  </a:moveTo>
                  <a:cubicBezTo>
                    <a:pt x="1938" y="310"/>
                    <a:pt x="1938" y="282"/>
                    <a:pt x="1938" y="254"/>
                  </a:cubicBezTo>
                  <a:cubicBezTo>
                    <a:pt x="1966" y="225"/>
                    <a:pt x="1994" y="225"/>
                    <a:pt x="2022" y="254"/>
                  </a:cubicBezTo>
                  <a:cubicBezTo>
                    <a:pt x="2078" y="338"/>
                    <a:pt x="2106" y="422"/>
                    <a:pt x="2162" y="506"/>
                  </a:cubicBezTo>
                  <a:cubicBezTo>
                    <a:pt x="2190" y="534"/>
                    <a:pt x="2218" y="562"/>
                    <a:pt x="2218" y="562"/>
                  </a:cubicBezTo>
                  <a:cubicBezTo>
                    <a:pt x="2583" y="254"/>
                    <a:pt x="2555" y="675"/>
                    <a:pt x="2668" y="815"/>
                  </a:cubicBezTo>
                  <a:cubicBezTo>
                    <a:pt x="2780" y="927"/>
                    <a:pt x="2864" y="843"/>
                    <a:pt x="2948" y="787"/>
                  </a:cubicBezTo>
                  <a:cubicBezTo>
                    <a:pt x="3033" y="731"/>
                    <a:pt x="3145" y="675"/>
                    <a:pt x="3173" y="534"/>
                  </a:cubicBezTo>
                  <a:cubicBezTo>
                    <a:pt x="3173" y="506"/>
                    <a:pt x="3173" y="478"/>
                    <a:pt x="3201" y="450"/>
                  </a:cubicBezTo>
                  <a:cubicBezTo>
                    <a:pt x="3341" y="394"/>
                    <a:pt x="3454" y="450"/>
                    <a:pt x="3454" y="562"/>
                  </a:cubicBezTo>
                  <a:cubicBezTo>
                    <a:pt x="3482" y="843"/>
                    <a:pt x="3650" y="787"/>
                    <a:pt x="3847" y="815"/>
                  </a:cubicBezTo>
                  <a:cubicBezTo>
                    <a:pt x="4043" y="815"/>
                    <a:pt x="4071" y="983"/>
                    <a:pt x="4099" y="1124"/>
                  </a:cubicBezTo>
                  <a:cubicBezTo>
                    <a:pt x="4128" y="1264"/>
                    <a:pt x="4128" y="1405"/>
                    <a:pt x="3931" y="1377"/>
                  </a:cubicBezTo>
                  <a:cubicBezTo>
                    <a:pt x="3903" y="1377"/>
                    <a:pt x="3875" y="1377"/>
                    <a:pt x="3847" y="1377"/>
                  </a:cubicBezTo>
                  <a:cubicBezTo>
                    <a:pt x="3791" y="1348"/>
                    <a:pt x="3763" y="1348"/>
                    <a:pt x="3706" y="1377"/>
                  </a:cubicBezTo>
                  <a:cubicBezTo>
                    <a:pt x="3650" y="1461"/>
                    <a:pt x="3454" y="1433"/>
                    <a:pt x="3482" y="1657"/>
                  </a:cubicBezTo>
                  <a:cubicBezTo>
                    <a:pt x="3510" y="1770"/>
                    <a:pt x="3370" y="1770"/>
                    <a:pt x="3285" y="1770"/>
                  </a:cubicBezTo>
                  <a:cubicBezTo>
                    <a:pt x="3033" y="1770"/>
                    <a:pt x="3089" y="1966"/>
                    <a:pt x="3145" y="2078"/>
                  </a:cubicBezTo>
                  <a:cubicBezTo>
                    <a:pt x="3398" y="2528"/>
                    <a:pt x="3398" y="2528"/>
                    <a:pt x="3089" y="2921"/>
                  </a:cubicBezTo>
                  <a:cubicBezTo>
                    <a:pt x="3061" y="2977"/>
                    <a:pt x="3005" y="3005"/>
                    <a:pt x="2948" y="3033"/>
                  </a:cubicBezTo>
                  <a:cubicBezTo>
                    <a:pt x="3061" y="3145"/>
                    <a:pt x="2948" y="3173"/>
                    <a:pt x="2892" y="3258"/>
                  </a:cubicBezTo>
                  <a:cubicBezTo>
                    <a:pt x="2780" y="3342"/>
                    <a:pt x="2724" y="3482"/>
                    <a:pt x="2583" y="3538"/>
                  </a:cubicBezTo>
                  <a:cubicBezTo>
                    <a:pt x="2527" y="3566"/>
                    <a:pt x="2471" y="3566"/>
                    <a:pt x="2443" y="3594"/>
                  </a:cubicBezTo>
                  <a:cubicBezTo>
                    <a:pt x="2471" y="3651"/>
                    <a:pt x="2499" y="3594"/>
                    <a:pt x="2555" y="3594"/>
                  </a:cubicBezTo>
                  <a:cubicBezTo>
                    <a:pt x="2640" y="3594"/>
                    <a:pt x="2724" y="3623"/>
                    <a:pt x="2808" y="3594"/>
                  </a:cubicBezTo>
                  <a:cubicBezTo>
                    <a:pt x="2836" y="3594"/>
                    <a:pt x="2864" y="3594"/>
                    <a:pt x="2892" y="3623"/>
                  </a:cubicBezTo>
                  <a:cubicBezTo>
                    <a:pt x="2976" y="3735"/>
                    <a:pt x="2892" y="3819"/>
                    <a:pt x="2864" y="3903"/>
                  </a:cubicBezTo>
                  <a:cubicBezTo>
                    <a:pt x="2780" y="4016"/>
                    <a:pt x="2752" y="4156"/>
                    <a:pt x="2611" y="4212"/>
                  </a:cubicBezTo>
                  <a:cubicBezTo>
                    <a:pt x="2583" y="4212"/>
                    <a:pt x="2555" y="4184"/>
                    <a:pt x="2527" y="4184"/>
                  </a:cubicBezTo>
                  <a:cubicBezTo>
                    <a:pt x="2471" y="4156"/>
                    <a:pt x="2443" y="4128"/>
                    <a:pt x="2387" y="4128"/>
                  </a:cubicBezTo>
                  <a:cubicBezTo>
                    <a:pt x="2218" y="4044"/>
                    <a:pt x="2162" y="3819"/>
                    <a:pt x="1938" y="3735"/>
                  </a:cubicBezTo>
                  <a:cubicBezTo>
                    <a:pt x="1797" y="3651"/>
                    <a:pt x="1938" y="3370"/>
                    <a:pt x="2022" y="3258"/>
                  </a:cubicBezTo>
                  <a:cubicBezTo>
                    <a:pt x="2218" y="3005"/>
                    <a:pt x="2134" y="2696"/>
                    <a:pt x="2303" y="2443"/>
                  </a:cubicBezTo>
                  <a:cubicBezTo>
                    <a:pt x="2359" y="2359"/>
                    <a:pt x="2303" y="2247"/>
                    <a:pt x="2190" y="2191"/>
                  </a:cubicBezTo>
                  <a:cubicBezTo>
                    <a:pt x="2106" y="2163"/>
                    <a:pt x="2050" y="2135"/>
                    <a:pt x="1910" y="2219"/>
                  </a:cubicBezTo>
                  <a:cubicBezTo>
                    <a:pt x="1629" y="2415"/>
                    <a:pt x="1432" y="2668"/>
                    <a:pt x="1376" y="3005"/>
                  </a:cubicBezTo>
                  <a:cubicBezTo>
                    <a:pt x="1348" y="3117"/>
                    <a:pt x="1348" y="3201"/>
                    <a:pt x="1376" y="3314"/>
                  </a:cubicBezTo>
                  <a:cubicBezTo>
                    <a:pt x="1489" y="3707"/>
                    <a:pt x="1404" y="3847"/>
                    <a:pt x="1011" y="3847"/>
                  </a:cubicBezTo>
                  <a:cubicBezTo>
                    <a:pt x="955" y="3847"/>
                    <a:pt x="899" y="3875"/>
                    <a:pt x="815" y="3847"/>
                  </a:cubicBezTo>
                  <a:cubicBezTo>
                    <a:pt x="702" y="3791"/>
                    <a:pt x="618" y="3707"/>
                    <a:pt x="590" y="3566"/>
                  </a:cubicBezTo>
                  <a:cubicBezTo>
                    <a:pt x="646" y="3510"/>
                    <a:pt x="702" y="3482"/>
                    <a:pt x="787" y="3482"/>
                  </a:cubicBezTo>
                  <a:cubicBezTo>
                    <a:pt x="787" y="3482"/>
                    <a:pt x="815" y="3482"/>
                    <a:pt x="815" y="3482"/>
                  </a:cubicBezTo>
                  <a:cubicBezTo>
                    <a:pt x="815" y="3482"/>
                    <a:pt x="787" y="3482"/>
                    <a:pt x="787" y="3482"/>
                  </a:cubicBezTo>
                  <a:cubicBezTo>
                    <a:pt x="702" y="3482"/>
                    <a:pt x="646" y="3510"/>
                    <a:pt x="590" y="3566"/>
                  </a:cubicBezTo>
                  <a:cubicBezTo>
                    <a:pt x="450" y="3623"/>
                    <a:pt x="450" y="3510"/>
                    <a:pt x="450" y="3426"/>
                  </a:cubicBezTo>
                  <a:cubicBezTo>
                    <a:pt x="450" y="3342"/>
                    <a:pt x="534" y="3258"/>
                    <a:pt x="450" y="3173"/>
                  </a:cubicBezTo>
                  <a:cubicBezTo>
                    <a:pt x="422" y="3145"/>
                    <a:pt x="394" y="3145"/>
                    <a:pt x="394" y="3117"/>
                  </a:cubicBezTo>
                  <a:cubicBezTo>
                    <a:pt x="113" y="3033"/>
                    <a:pt x="1" y="2864"/>
                    <a:pt x="1" y="2584"/>
                  </a:cubicBezTo>
                  <a:cubicBezTo>
                    <a:pt x="169" y="2135"/>
                    <a:pt x="590" y="1994"/>
                    <a:pt x="1067" y="2247"/>
                  </a:cubicBezTo>
                  <a:cubicBezTo>
                    <a:pt x="1067" y="2219"/>
                    <a:pt x="1095" y="2191"/>
                    <a:pt x="1095" y="2163"/>
                  </a:cubicBezTo>
                  <a:cubicBezTo>
                    <a:pt x="1124" y="2050"/>
                    <a:pt x="1039" y="2022"/>
                    <a:pt x="983" y="1966"/>
                  </a:cubicBezTo>
                  <a:cubicBezTo>
                    <a:pt x="871" y="1882"/>
                    <a:pt x="759" y="1798"/>
                    <a:pt x="843" y="1629"/>
                  </a:cubicBezTo>
                  <a:cubicBezTo>
                    <a:pt x="899" y="1405"/>
                    <a:pt x="1067" y="1517"/>
                    <a:pt x="1180" y="1489"/>
                  </a:cubicBezTo>
                  <a:cubicBezTo>
                    <a:pt x="1264" y="1489"/>
                    <a:pt x="1320" y="1489"/>
                    <a:pt x="1348" y="1433"/>
                  </a:cubicBezTo>
                  <a:cubicBezTo>
                    <a:pt x="1460" y="1236"/>
                    <a:pt x="1404" y="1068"/>
                    <a:pt x="1236" y="955"/>
                  </a:cubicBezTo>
                  <a:cubicBezTo>
                    <a:pt x="1095" y="843"/>
                    <a:pt x="1039" y="703"/>
                    <a:pt x="983" y="562"/>
                  </a:cubicBezTo>
                  <a:cubicBezTo>
                    <a:pt x="843" y="254"/>
                    <a:pt x="1124" y="169"/>
                    <a:pt x="1292" y="29"/>
                  </a:cubicBezTo>
                  <a:cubicBezTo>
                    <a:pt x="1320" y="1"/>
                    <a:pt x="1348" y="29"/>
                    <a:pt x="1376" y="57"/>
                  </a:cubicBezTo>
                  <a:lnTo>
                    <a:pt x="1376" y="57"/>
                  </a:lnTo>
                  <a:cubicBezTo>
                    <a:pt x="1404" y="57"/>
                    <a:pt x="1432" y="85"/>
                    <a:pt x="1432" y="113"/>
                  </a:cubicBezTo>
                  <a:lnTo>
                    <a:pt x="1432" y="113"/>
                  </a:lnTo>
                  <a:cubicBezTo>
                    <a:pt x="1460" y="141"/>
                    <a:pt x="1489" y="169"/>
                    <a:pt x="1517" y="197"/>
                  </a:cubicBezTo>
                  <a:lnTo>
                    <a:pt x="1517" y="197"/>
                  </a:lnTo>
                  <a:cubicBezTo>
                    <a:pt x="1545" y="197"/>
                    <a:pt x="1545" y="254"/>
                    <a:pt x="1573" y="282"/>
                  </a:cubicBezTo>
                  <a:cubicBezTo>
                    <a:pt x="1573" y="282"/>
                    <a:pt x="1601" y="310"/>
                    <a:pt x="1629" y="338"/>
                  </a:cubicBezTo>
                  <a:cubicBezTo>
                    <a:pt x="1629" y="338"/>
                    <a:pt x="1657" y="366"/>
                    <a:pt x="1657" y="366"/>
                  </a:cubicBezTo>
                  <a:cubicBezTo>
                    <a:pt x="1685" y="366"/>
                    <a:pt x="1685" y="394"/>
                    <a:pt x="1685" y="394"/>
                  </a:cubicBezTo>
                  <a:cubicBezTo>
                    <a:pt x="1713" y="394"/>
                    <a:pt x="1741" y="422"/>
                    <a:pt x="1741" y="422"/>
                  </a:cubicBezTo>
                  <a:cubicBezTo>
                    <a:pt x="1741" y="422"/>
                    <a:pt x="1769" y="450"/>
                    <a:pt x="1769" y="450"/>
                  </a:cubicBezTo>
                  <a:cubicBezTo>
                    <a:pt x="1797" y="478"/>
                    <a:pt x="1797" y="478"/>
                    <a:pt x="1825" y="478"/>
                  </a:cubicBezTo>
                  <a:cubicBezTo>
                    <a:pt x="1825" y="478"/>
                    <a:pt x="1853" y="478"/>
                    <a:pt x="1853" y="478"/>
                  </a:cubicBezTo>
                  <a:cubicBezTo>
                    <a:pt x="1882" y="450"/>
                    <a:pt x="1882" y="422"/>
                    <a:pt x="1882" y="394"/>
                  </a:cubicBezTo>
                  <a:cubicBezTo>
                    <a:pt x="1910" y="366"/>
                    <a:pt x="1910" y="338"/>
                    <a:pt x="1938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0"/>
            <p:cNvSpPr/>
            <p:nvPr/>
          </p:nvSpPr>
          <p:spPr>
            <a:xfrm>
              <a:off x="2679625" y="934375"/>
              <a:ext cx="77925" cy="82825"/>
            </a:xfrm>
            <a:custGeom>
              <a:avLst/>
              <a:gdLst/>
              <a:ahLst/>
              <a:cxnLst/>
              <a:rect l="l" t="t" r="r" b="b"/>
              <a:pathLst>
                <a:path w="3117" h="3313" extrusionOk="0">
                  <a:moveTo>
                    <a:pt x="534" y="1685"/>
                  </a:moveTo>
                  <a:cubicBezTo>
                    <a:pt x="534" y="1600"/>
                    <a:pt x="562" y="1460"/>
                    <a:pt x="646" y="1432"/>
                  </a:cubicBezTo>
                  <a:cubicBezTo>
                    <a:pt x="871" y="1348"/>
                    <a:pt x="786" y="1235"/>
                    <a:pt x="702" y="1123"/>
                  </a:cubicBezTo>
                  <a:cubicBezTo>
                    <a:pt x="618" y="1011"/>
                    <a:pt x="618" y="814"/>
                    <a:pt x="393" y="842"/>
                  </a:cubicBezTo>
                  <a:cubicBezTo>
                    <a:pt x="393" y="730"/>
                    <a:pt x="702" y="814"/>
                    <a:pt x="478" y="646"/>
                  </a:cubicBezTo>
                  <a:cubicBezTo>
                    <a:pt x="393" y="562"/>
                    <a:pt x="478" y="534"/>
                    <a:pt x="506" y="477"/>
                  </a:cubicBezTo>
                  <a:cubicBezTo>
                    <a:pt x="646" y="365"/>
                    <a:pt x="786" y="449"/>
                    <a:pt x="899" y="477"/>
                  </a:cubicBezTo>
                  <a:cubicBezTo>
                    <a:pt x="955" y="337"/>
                    <a:pt x="814" y="365"/>
                    <a:pt x="786" y="309"/>
                  </a:cubicBezTo>
                  <a:cubicBezTo>
                    <a:pt x="955" y="253"/>
                    <a:pt x="1067" y="56"/>
                    <a:pt x="1236" y="0"/>
                  </a:cubicBezTo>
                  <a:cubicBezTo>
                    <a:pt x="1264" y="28"/>
                    <a:pt x="1292" y="56"/>
                    <a:pt x="1292" y="84"/>
                  </a:cubicBezTo>
                  <a:lnTo>
                    <a:pt x="1292" y="84"/>
                  </a:lnTo>
                  <a:cubicBezTo>
                    <a:pt x="1460" y="141"/>
                    <a:pt x="1292" y="393"/>
                    <a:pt x="1516" y="449"/>
                  </a:cubicBezTo>
                  <a:cubicBezTo>
                    <a:pt x="1544" y="449"/>
                    <a:pt x="1488" y="562"/>
                    <a:pt x="1432" y="590"/>
                  </a:cubicBezTo>
                  <a:cubicBezTo>
                    <a:pt x="1207" y="646"/>
                    <a:pt x="1236" y="814"/>
                    <a:pt x="1236" y="1011"/>
                  </a:cubicBezTo>
                  <a:cubicBezTo>
                    <a:pt x="1488" y="1011"/>
                    <a:pt x="1685" y="899"/>
                    <a:pt x="1853" y="730"/>
                  </a:cubicBezTo>
                  <a:cubicBezTo>
                    <a:pt x="1965" y="618"/>
                    <a:pt x="2050" y="534"/>
                    <a:pt x="2190" y="590"/>
                  </a:cubicBezTo>
                  <a:cubicBezTo>
                    <a:pt x="2218" y="618"/>
                    <a:pt x="2246" y="646"/>
                    <a:pt x="2246" y="674"/>
                  </a:cubicBezTo>
                  <a:cubicBezTo>
                    <a:pt x="2274" y="758"/>
                    <a:pt x="2190" y="899"/>
                    <a:pt x="2330" y="983"/>
                  </a:cubicBezTo>
                  <a:cubicBezTo>
                    <a:pt x="2471" y="1235"/>
                    <a:pt x="2583" y="1516"/>
                    <a:pt x="2695" y="1797"/>
                  </a:cubicBezTo>
                  <a:cubicBezTo>
                    <a:pt x="2808" y="1713"/>
                    <a:pt x="2752" y="1628"/>
                    <a:pt x="2724" y="1544"/>
                  </a:cubicBezTo>
                  <a:cubicBezTo>
                    <a:pt x="2667" y="1460"/>
                    <a:pt x="2527" y="1348"/>
                    <a:pt x="2639" y="1292"/>
                  </a:cubicBezTo>
                  <a:cubicBezTo>
                    <a:pt x="2752" y="1179"/>
                    <a:pt x="2892" y="1039"/>
                    <a:pt x="3088" y="1151"/>
                  </a:cubicBezTo>
                  <a:cubicBezTo>
                    <a:pt x="3088" y="1235"/>
                    <a:pt x="3117" y="1320"/>
                    <a:pt x="3060" y="1404"/>
                  </a:cubicBezTo>
                  <a:cubicBezTo>
                    <a:pt x="3060" y="1460"/>
                    <a:pt x="3060" y="1488"/>
                    <a:pt x="3060" y="1544"/>
                  </a:cubicBezTo>
                  <a:cubicBezTo>
                    <a:pt x="2976" y="1657"/>
                    <a:pt x="3060" y="1825"/>
                    <a:pt x="2976" y="1965"/>
                  </a:cubicBezTo>
                  <a:cubicBezTo>
                    <a:pt x="2976" y="1993"/>
                    <a:pt x="2976" y="2022"/>
                    <a:pt x="2976" y="2022"/>
                  </a:cubicBezTo>
                  <a:cubicBezTo>
                    <a:pt x="2920" y="2106"/>
                    <a:pt x="2976" y="2218"/>
                    <a:pt x="2920" y="2302"/>
                  </a:cubicBezTo>
                  <a:cubicBezTo>
                    <a:pt x="2920" y="2330"/>
                    <a:pt x="2920" y="2358"/>
                    <a:pt x="2920" y="2387"/>
                  </a:cubicBezTo>
                  <a:cubicBezTo>
                    <a:pt x="2892" y="2415"/>
                    <a:pt x="2864" y="2415"/>
                    <a:pt x="2836" y="2415"/>
                  </a:cubicBezTo>
                  <a:cubicBezTo>
                    <a:pt x="2752" y="2415"/>
                    <a:pt x="2667" y="2415"/>
                    <a:pt x="2639" y="2555"/>
                  </a:cubicBezTo>
                  <a:cubicBezTo>
                    <a:pt x="2639" y="2667"/>
                    <a:pt x="2639" y="2808"/>
                    <a:pt x="2499" y="2864"/>
                  </a:cubicBezTo>
                  <a:cubicBezTo>
                    <a:pt x="2274" y="2836"/>
                    <a:pt x="2078" y="3004"/>
                    <a:pt x="1853" y="2920"/>
                  </a:cubicBezTo>
                  <a:cubicBezTo>
                    <a:pt x="1825" y="2920"/>
                    <a:pt x="1797" y="2892"/>
                    <a:pt x="1769" y="2864"/>
                  </a:cubicBezTo>
                  <a:cubicBezTo>
                    <a:pt x="1797" y="2892"/>
                    <a:pt x="1825" y="2892"/>
                    <a:pt x="1825" y="2948"/>
                  </a:cubicBezTo>
                  <a:cubicBezTo>
                    <a:pt x="1797" y="3173"/>
                    <a:pt x="1713" y="3313"/>
                    <a:pt x="1432" y="3173"/>
                  </a:cubicBezTo>
                  <a:cubicBezTo>
                    <a:pt x="1348" y="3116"/>
                    <a:pt x="1264" y="3145"/>
                    <a:pt x="1179" y="3145"/>
                  </a:cubicBezTo>
                  <a:cubicBezTo>
                    <a:pt x="1095" y="3145"/>
                    <a:pt x="955" y="3173"/>
                    <a:pt x="955" y="3088"/>
                  </a:cubicBezTo>
                  <a:cubicBezTo>
                    <a:pt x="814" y="2751"/>
                    <a:pt x="449" y="2808"/>
                    <a:pt x="253" y="2583"/>
                  </a:cubicBezTo>
                  <a:cubicBezTo>
                    <a:pt x="309" y="2527"/>
                    <a:pt x="393" y="2499"/>
                    <a:pt x="337" y="2387"/>
                  </a:cubicBezTo>
                  <a:cubicBezTo>
                    <a:pt x="225" y="2443"/>
                    <a:pt x="141" y="2527"/>
                    <a:pt x="56" y="2387"/>
                  </a:cubicBezTo>
                  <a:cubicBezTo>
                    <a:pt x="0" y="2330"/>
                    <a:pt x="0" y="2302"/>
                    <a:pt x="56" y="2246"/>
                  </a:cubicBezTo>
                  <a:cubicBezTo>
                    <a:pt x="141" y="2162"/>
                    <a:pt x="197" y="2022"/>
                    <a:pt x="337" y="1965"/>
                  </a:cubicBezTo>
                  <a:cubicBezTo>
                    <a:pt x="337" y="1965"/>
                    <a:pt x="365" y="1965"/>
                    <a:pt x="365" y="1965"/>
                  </a:cubicBezTo>
                  <a:cubicBezTo>
                    <a:pt x="478" y="2050"/>
                    <a:pt x="506" y="2162"/>
                    <a:pt x="534" y="2246"/>
                  </a:cubicBezTo>
                  <a:cubicBezTo>
                    <a:pt x="590" y="2387"/>
                    <a:pt x="646" y="2443"/>
                    <a:pt x="786" y="2443"/>
                  </a:cubicBezTo>
                  <a:cubicBezTo>
                    <a:pt x="843" y="2443"/>
                    <a:pt x="814" y="2499"/>
                    <a:pt x="843" y="2527"/>
                  </a:cubicBezTo>
                  <a:cubicBezTo>
                    <a:pt x="843" y="2471"/>
                    <a:pt x="786" y="2443"/>
                    <a:pt x="786" y="2415"/>
                  </a:cubicBezTo>
                  <a:cubicBezTo>
                    <a:pt x="758" y="2274"/>
                    <a:pt x="814" y="2134"/>
                    <a:pt x="899" y="2190"/>
                  </a:cubicBezTo>
                  <a:cubicBezTo>
                    <a:pt x="1179" y="2302"/>
                    <a:pt x="1207" y="2078"/>
                    <a:pt x="1292" y="1937"/>
                  </a:cubicBezTo>
                  <a:cubicBezTo>
                    <a:pt x="1320" y="1881"/>
                    <a:pt x="1404" y="1881"/>
                    <a:pt x="1460" y="1769"/>
                  </a:cubicBezTo>
                  <a:cubicBezTo>
                    <a:pt x="1264" y="1853"/>
                    <a:pt x="1067" y="1909"/>
                    <a:pt x="927" y="1713"/>
                  </a:cubicBezTo>
                  <a:cubicBezTo>
                    <a:pt x="927" y="1657"/>
                    <a:pt x="871" y="1713"/>
                    <a:pt x="899" y="1713"/>
                  </a:cubicBezTo>
                  <a:cubicBezTo>
                    <a:pt x="927" y="1685"/>
                    <a:pt x="927" y="1713"/>
                    <a:pt x="927" y="1713"/>
                  </a:cubicBezTo>
                  <a:cubicBezTo>
                    <a:pt x="983" y="1797"/>
                    <a:pt x="1039" y="1881"/>
                    <a:pt x="927" y="1965"/>
                  </a:cubicBezTo>
                  <a:cubicBezTo>
                    <a:pt x="871" y="2022"/>
                    <a:pt x="786" y="1937"/>
                    <a:pt x="730" y="1909"/>
                  </a:cubicBezTo>
                  <a:cubicBezTo>
                    <a:pt x="646" y="1853"/>
                    <a:pt x="590" y="1797"/>
                    <a:pt x="534" y="1741"/>
                  </a:cubicBezTo>
                  <a:cubicBezTo>
                    <a:pt x="534" y="1713"/>
                    <a:pt x="534" y="1713"/>
                    <a:pt x="534" y="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0"/>
            <p:cNvSpPr/>
            <p:nvPr/>
          </p:nvSpPr>
          <p:spPr>
            <a:xfrm>
              <a:off x="2691550" y="873300"/>
              <a:ext cx="70200" cy="110925"/>
            </a:xfrm>
            <a:custGeom>
              <a:avLst/>
              <a:gdLst/>
              <a:ahLst/>
              <a:cxnLst/>
              <a:rect l="l" t="t" r="r" b="b"/>
              <a:pathLst>
                <a:path w="2808" h="4437" extrusionOk="0">
                  <a:moveTo>
                    <a:pt x="2583" y="3566"/>
                  </a:moveTo>
                  <a:cubicBezTo>
                    <a:pt x="2415" y="3594"/>
                    <a:pt x="2359" y="3791"/>
                    <a:pt x="2162" y="3763"/>
                  </a:cubicBezTo>
                  <a:cubicBezTo>
                    <a:pt x="2471" y="4071"/>
                    <a:pt x="2443" y="4100"/>
                    <a:pt x="2247" y="4436"/>
                  </a:cubicBezTo>
                  <a:cubicBezTo>
                    <a:pt x="2050" y="4128"/>
                    <a:pt x="1910" y="3763"/>
                    <a:pt x="1797" y="3426"/>
                  </a:cubicBezTo>
                  <a:cubicBezTo>
                    <a:pt x="1797" y="3342"/>
                    <a:pt x="1797" y="3229"/>
                    <a:pt x="1741" y="3145"/>
                  </a:cubicBezTo>
                  <a:lnTo>
                    <a:pt x="1741" y="3089"/>
                  </a:lnTo>
                  <a:cubicBezTo>
                    <a:pt x="1713" y="3033"/>
                    <a:pt x="1910" y="2892"/>
                    <a:pt x="1741" y="2920"/>
                  </a:cubicBezTo>
                  <a:cubicBezTo>
                    <a:pt x="1573" y="2949"/>
                    <a:pt x="1488" y="2920"/>
                    <a:pt x="1488" y="2780"/>
                  </a:cubicBezTo>
                  <a:cubicBezTo>
                    <a:pt x="1460" y="2640"/>
                    <a:pt x="1545" y="2527"/>
                    <a:pt x="1685" y="2527"/>
                  </a:cubicBezTo>
                  <a:cubicBezTo>
                    <a:pt x="1853" y="2555"/>
                    <a:pt x="1994" y="2471"/>
                    <a:pt x="2134" y="2387"/>
                  </a:cubicBezTo>
                  <a:cubicBezTo>
                    <a:pt x="1769" y="2190"/>
                    <a:pt x="1404" y="1994"/>
                    <a:pt x="1348" y="1517"/>
                  </a:cubicBezTo>
                  <a:cubicBezTo>
                    <a:pt x="1320" y="1320"/>
                    <a:pt x="1180" y="1067"/>
                    <a:pt x="1348" y="843"/>
                  </a:cubicBezTo>
                  <a:cubicBezTo>
                    <a:pt x="1208" y="871"/>
                    <a:pt x="1067" y="787"/>
                    <a:pt x="983" y="674"/>
                  </a:cubicBezTo>
                  <a:cubicBezTo>
                    <a:pt x="927" y="590"/>
                    <a:pt x="899" y="478"/>
                    <a:pt x="787" y="450"/>
                  </a:cubicBezTo>
                  <a:cubicBezTo>
                    <a:pt x="702" y="394"/>
                    <a:pt x="590" y="450"/>
                    <a:pt x="506" y="450"/>
                  </a:cubicBezTo>
                  <a:cubicBezTo>
                    <a:pt x="478" y="450"/>
                    <a:pt x="450" y="450"/>
                    <a:pt x="450" y="478"/>
                  </a:cubicBezTo>
                  <a:cubicBezTo>
                    <a:pt x="478" y="562"/>
                    <a:pt x="450" y="646"/>
                    <a:pt x="422" y="703"/>
                  </a:cubicBezTo>
                  <a:cubicBezTo>
                    <a:pt x="422" y="731"/>
                    <a:pt x="394" y="759"/>
                    <a:pt x="394" y="787"/>
                  </a:cubicBezTo>
                  <a:cubicBezTo>
                    <a:pt x="366" y="815"/>
                    <a:pt x="366" y="815"/>
                    <a:pt x="366" y="843"/>
                  </a:cubicBezTo>
                  <a:cubicBezTo>
                    <a:pt x="337" y="843"/>
                    <a:pt x="309" y="871"/>
                    <a:pt x="281" y="871"/>
                  </a:cubicBezTo>
                  <a:cubicBezTo>
                    <a:pt x="1" y="674"/>
                    <a:pt x="141" y="450"/>
                    <a:pt x="225" y="225"/>
                  </a:cubicBezTo>
                  <a:cubicBezTo>
                    <a:pt x="281" y="85"/>
                    <a:pt x="366" y="1"/>
                    <a:pt x="534" y="57"/>
                  </a:cubicBezTo>
                  <a:cubicBezTo>
                    <a:pt x="562" y="85"/>
                    <a:pt x="618" y="85"/>
                    <a:pt x="674" y="85"/>
                  </a:cubicBezTo>
                  <a:cubicBezTo>
                    <a:pt x="730" y="57"/>
                    <a:pt x="815" y="29"/>
                    <a:pt x="871" y="85"/>
                  </a:cubicBezTo>
                  <a:cubicBezTo>
                    <a:pt x="899" y="113"/>
                    <a:pt x="927" y="141"/>
                    <a:pt x="983" y="169"/>
                  </a:cubicBezTo>
                  <a:cubicBezTo>
                    <a:pt x="1124" y="197"/>
                    <a:pt x="1292" y="309"/>
                    <a:pt x="1432" y="141"/>
                  </a:cubicBezTo>
                  <a:cubicBezTo>
                    <a:pt x="1432" y="141"/>
                    <a:pt x="1460" y="141"/>
                    <a:pt x="1460" y="141"/>
                  </a:cubicBezTo>
                  <a:cubicBezTo>
                    <a:pt x="1629" y="113"/>
                    <a:pt x="1741" y="394"/>
                    <a:pt x="1966" y="169"/>
                  </a:cubicBezTo>
                  <a:cubicBezTo>
                    <a:pt x="2050" y="85"/>
                    <a:pt x="2359" y="85"/>
                    <a:pt x="2555" y="113"/>
                  </a:cubicBezTo>
                  <a:cubicBezTo>
                    <a:pt x="2611" y="85"/>
                    <a:pt x="2640" y="113"/>
                    <a:pt x="2640" y="141"/>
                  </a:cubicBezTo>
                  <a:cubicBezTo>
                    <a:pt x="2640" y="169"/>
                    <a:pt x="2640" y="169"/>
                    <a:pt x="2640" y="197"/>
                  </a:cubicBezTo>
                  <a:cubicBezTo>
                    <a:pt x="2724" y="253"/>
                    <a:pt x="2668" y="366"/>
                    <a:pt x="2724" y="422"/>
                  </a:cubicBezTo>
                  <a:cubicBezTo>
                    <a:pt x="2724" y="450"/>
                    <a:pt x="2724" y="450"/>
                    <a:pt x="2724" y="478"/>
                  </a:cubicBezTo>
                  <a:cubicBezTo>
                    <a:pt x="2808" y="1124"/>
                    <a:pt x="2724" y="1769"/>
                    <a:pt x="2752" y="2415"/>
                  </a:cubicBezTo>
                  <a:cubicBezTo>
                    <a:pt x="2752" y="2555"/>
                    <a:pt x="2752" y="2668"/>
                    <a:pt x="2752" y="2808"/>
                  </a:cubicBezTo>
                  <a:cubicBezTo>
                    <a:pt x="2752" y="2864"/>
                    <a:pt x="2752" y="2892"/>
                    <a:pt x="2724" y="2920"/>
                  </a:cubicBezTo>
                  <a:lnTo>
                    <a:pt x="2724" y="2920"/>
                  </a:lnTo>
                  <a:cubicBezTo>
                    <a:pt x="2640" y="3061"/>
                    <a:pt x="2752" y="3229"/>
                    <a:pt x="2640" y="3342"/>
                  </a:cubicBezTo>
                  <a:lnTo>
                    <a:pt x="2640" y="3342"/>
                  </a:lnTo>
                  <a:cubicBezTo>
                    <a:pt x="2583" y="3398"/>
                    <a:pt x="2640" y="3510"/>
                    <a:pt x="2583" y="35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0"/>
            <p:cNvSpPr/>
            <p:nvPr/>
          </p:nvSpPr>
          <p:spPr>
            <a:xfrm>
              <a:off x="2565925" y="886650"/>
              <a:ext cx="44925" cy="81425"/>
            </a:xfrm>
            <a:custGeom>
              <a:avLst/>
              <a:gdLst/>
              <a:ahLst/>
              <a:cxnLst/>
              <a:rect l="l" t="t" r="r" b="b"/>
              <a:pathLst>
                <a:path w="1797" h="3257" extrusionOk="0">
                  <a:moveTo>
                    <a:pt x="112" y="2667"/>
                  </a:moveTo>
                  <a:cubicBezTo>
                    <a:pt x="112" y="2639"/>
                    <a:pt x="112" y="2639"/>
                    <a:pt x="112" y="2611"/>
                  </a:cubicBezTo>
                  <a:cubicBezTo>
                    <a:pt x="28" y="2555"/>
                    <a:pt x="84" y="2443"/>
                    <a:pt x="28" y="2386"/>
                  </a:cubicBezTo>
                  <a:cubicBezTo>
                    <a:pt x="28" y="2358"/>
                    <a:pt x="28" y="2358"/>
                    <a:pt x="28" y="2330"/>
                  </a:cubicBezTo>
                  <a:cubicBezTo>
                    <a:pt x="0" y="2302"/>
                    <a:pt x="0" y="2302"/>
                    <a:pt x="0" y="2274"/>
                  </a:cubicBezTo>
                  <a:cubicBezTo>
                    <a:pt x="28" y="2246"/>
                    <a:pt x="28" y="2246"/>
                    <a:pt x="28" y="2246"/>
                  </a:cubicBezTo>
                  <a:cubicBezTo>
                    <a:pt x="309" y="2078"/>
                    <a:pt x="225" y="1797"/>
                    <a:pt x="197" y="1572"/>
                  </a:cubicBezTo>
                  <a:cubicBezTo>
                    <a:pt x="197" y="1348"/>
                    <a:pt x="197" y="1151"/>
                    <a:pt x="309" y="955"/>
                  </a:cubicBezTo>
                  <a:cubicBezTo>
                    <a:pt x="337" y="955"/>
                    <a:pt x="365" y="1011"/>
                    <a:pt x="365" y="983"/>
                  </a:cubicBezTo>
                  <a:cubicBezTo>
                    <a:pt x="393" y="955"/>
                    <a:pt x="337" y="955"/>
                    <a:pt x="337" y="927"/>
                  </a:cubicBezTo>
                  <a:cubicBezTo>
                    <a:pt x="281" y="674"/>
                    <a:pt x="421" y="449"/>
                    <a:pt x="506" y="225"/>
                  </a:cubicBezTo>
                  <a:cubicBezTo>
                    <a:pt x="590" y="0"/>
                    <a:pt x="702" y="281"/>
                    <a:pt x="814" y="309"/>
                  </a:cubicBezTo>
                  <a:cubicBezTo>
                    <a:pt x="1011" y="421"/>
                    <a:pt x="1123" y="646"/>
                    <a:pt x="1348" y="730"/>
                  </a:cubicBezTo>
                  <a:cubicBezTo>
                    <a:pt x="1376" y="758"/>
                    <a:pt x="1404" y="758"/>
                    <a:pt x="1404" y="786"/>
                  </a:cubicBezTo>
                  <a:cubicBezTo>
                    <a:pt x="1516" y="898"/>
                    <a:pt x="1516" y="1011"/>
                    <a:pt x="1404" y="1123"/>
                  </a:cubicBezTo>
                  <a:cubicBezTo>
                    <a:pt x="1235" y="1292"/>
                    <a:pt x="1488" y="1207"/>
                    <a:pt x="1488" y="1292"/>
                  </a:cubicBezTo>
                  <a:cubicBezTo>
                    <a:pt x="1685" y="1572"/>
                    <a:pt x="1544" y="1769"/>
                    <a:pt x="1320" y="1909"/>
                  </a:cubicBezTo>
                  <a:cubicBezTo>
                    <a:pt x="1292" y="1937"/>
                    <a:pt x="1264" y="1909"/>
                    <a:pt x="1264" y="1937"/>
                  </a:cubicBezTo>
                  <a:cubicBezTo>
                    <a:pt x="1235" y="1993"/>
                    <a:pt x="1264" y="1909"/>
                    <a:pt x="1292" y="1937"/>
                  </a:cubicBezTo>
                  <a:cubicBezTo>
                    <a:pt x="1404" y="2050"/>
                    <a:pt x="1516" y="2106"/>
                    <a:pt x="1600" y="2246"/>
                  </a:cubicBezTo>
                  <a:cubicBezTo>
                    <a:pt x="1657" y="2330"/>
                    <a:pt x="1741" y="2386"/>
                    <a:pt x="1797" y="2499"/>
                  </a:cubicBezTo>
                  <a:cubicBezTo>
                    <a:pt x="1797" y="2527"/>
                    <a:pt x="1797" y="2555"/>
                    <a:pt x="1797" y="2583"/>
                  </a:cubicBezTo>
                  <a:cubicBezTo>
                    <a:pt x="1741" y="2667"/>
                    <a:pt x="1685" y="2751"/>
                    <a:pt x="1600" y="2808"/>
                  </a:cubicBezTo>
                  <a:cubicBezTo>
                    <a:pt x="1488" y="2892"/>
                    <a:pt x="1376" y="2976"/>
                    <a:pt x="1235" y="2920"/>
                  </a:cubicBezTo>
                  <a:cubicBezTo>
                    <a:pt x="1095" y="2808"/>
                    <a:pt x="1067" y="2667"/>
                    <a:pt x="1151" y="2527"/>
                  </a:cubicBezTo>
                  <a:cubicBezTo>
                    <a:pt x="1179" y="2471"/>
                    <a:pt x="1235" y="2443"/>
                    <a:pt x="1292" y="2443"/>
                  </a:cubicBezTo>
                  <a:cubicBezTo>
                    <a:pt x="1320" y="2443"/>
                    <a:pt x="1348" y="2415"/>
                    <a:pt x="1376" y="2415"/>
                  </a:cubicBezTo>
                  <a:cubicBezTo>
                    <a:pt x="1404" y="2386"/>
                    <a:pt x="1404" y="2358"/>
                    <a:pt x="1432" y="2358"/>
                  </a:cubicBezTo>
                  <a:cubicBezTo>
                    <a:pt x="1432" y="2358"/>
                    <a:pt x="1404" y="2330"/>
                    <a:pt x="1404" y="2330"/>
                  </a:cubicBezTo>
                  <a:cubicBezTo>
                    <a:pt x="1404" y="2330"/>
                    <a:pt x="1376" y="2330"/>
                    <a:pt x="1376" y="2330"/>
                  </a:cubicBezTo>
                  <a:cubicBezTo>
                    <a:pt x="1348" y="2330"/>
                    <a:pt x="1320" y="2330"/>
                    <a:pt x="1292" y="2302"/>
                  </a:cubicBezTo>
                  <a:cubicBezTo>
                    <a:pt x="1151" y="2302"/>
                    <a:pt x="1011" y="2358"/>
                    <a:pt x="814" y="2358"/>
                  </a:cubicBezTo>
                  <a:cubicBezTo>
                    <a:pt x="870" y="2555"/>
                    <a:pt x="899" y="2751"/>
                    <a:pt x="758" y="2948"/>
                  </a:cubicBezTo>
                  <a:cubicBezTo>
                    <a:pt x="562" y="3257"/>
                    <a:pt x="534" y="3257"/>
                    <a:pt x="253" y="3004"/>
                  </a:cubicBezTo>
                  <a:cubicBezTo>
                    <a:pt x="225" y="2976"/>
                    <a:pt x="197" y="2920"/>
                    <a:pt x="169" y="2892"/>
                  </a:cubicBezTo>
                  <a:lnTo>
                    <a:pt x="169" y="2892"/>
                  </a:lnTo>
                  <a:cubicBezTo>
                    <a:pt x="169" y="2864"/>
                    <a:pt x="141" y="2836"/>
                    <a:pt x="141" y="2836"/>
                  </a:cubicBezTo>
                  <a:cubicBezTo>
                    <a:pt x="141" y="2779"/>
                    <a:pt x="141" y="2723"/>
                    <a:pt x="112" y="26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0"/>
            <p:cNvSpPr/>
            <p:nvPr/>
          </p:nvSpPr>
          <p:spPr>
            <a:xfrm>
              <a:off x="2561700" y="866275"/>
              <a:ext cx="72325" cy="39350"/>
            </a:xfrm>
            <a:custGeom>
              <a:avLst/>
              <a:gdLst/>
              <a:ahLst/>
              <a:cxnLst/>
              <a:rect l="l" t="t" r="r" b="b"/>
              <a:pathLst>
                <a:path w="2893" h="1574" extrusionOk="0">
                  <a:moveTo>
                    <a:pt x="1685" y="57"/>
                  </a:moveTo>
                  <a:cubicBezTo>
                    <a:pt x="1685" y="57"/>
                    <a:pt x="1713" y="57"/>
                    <a:pt x="1741" y="57"/>
                  </a:cubicBezTo>
                  <a:cubicBezTo>
                    <a:pt x="1798" y="113"/>
                    <a:pt x="1882" y="57"/>
                    <a:pt x="1966" y="141"/>
                  </a:cubicBezTo>
                  <a:lnTo>
                    <a:pt x="1938" y="141"/>
                  </a:lnTo>
                  <a:cubicBezTo>
                    <a:pt x="2022" y="169"/>
                    <a:pt x="2106" y="226"/>
                    <a:pt x="2162" y="282"/>
                  </a:cubicBezTo>
                  <a:lnTo>
                    <a:pt x="2162" y="282"/>
                  </a:lnTo>
                  <a:cubicBezTo>
                    <a:pt x="2191" y="310"/>
                    <a:pt x="2247" y="310"/>
                    <a:pt x="2275" y="338"/>
                  </a:cubicBezTo>
                  <a:cubicBezTo>
                    <a:pt x="2303" y="366"/>
                    <a:pt x="2331" y="394"/>
                    <a:pt x="2387" y="422"/>
                  </a:cubicBezTo>
                  <a:lnTo>
                    <a:pt x="2359" y="422"/>
                  </a:lnTo>
                  <a:cubicBezTo>
                    <a:pt x="2387" y="422"/>
                    <a:pt x="2415" y="450"/>
                    <a:pt x="2443" y="450"/>
                  </a:cubicBezTo>
                  <a:cubicBezTo>
                    <a:pt x="2471" y="450"/>
                    <a:pt x="2499" y="478"/>
                    <a:pt x="2499" y="478"/>
                  </a:cubicBezTo>
                  <a:lnTo>
                    <a:pt x="2499" y="478"/>
                  </a:lnTo>
                  <a:cubicBezTo>
                    <a:pt x="2527" y="506"/>
                    <a:pt x="2556" y="534"/>
                    <a:pt x="2584" y="562"/>
                  </a:cubicBezTo>
                  <a:lnTo>
                    <a:pt x="2584" y="562"/>
                  </a:lnTo>
                  <a:cubicBezTo>
                    <a:pt x="2612" y="562"/>
                    <a:pt x="2640" y="590"/>
                    <a:pt x="2668" y="619"/>
                  </a:cubicBezTo>
                  <a:lnTo>
                    <a:pt x="2668" y="619"/>
                  </a:lnTo>
                  <a:cubicBezTo>
                    <a:pt x="2668" y="647"/>
                    <a:pt x="2696" y="647"/>
                    <a:pt x="2724" y="675"/>
                  </a:cubicBezTo>
                  <a:lnTo>
                    <a:pt x="2752" y="675"/>
                  </a:lnTo>
                  <a:cubicBezTo>
                    <a:pt x="2780" y="703"/>
                    <a:pt x="2780" y="731"/>
                    <a:pt x="2808" y="731"/>
                  </a:cubicBezTo>
                  <a:cubicBezTo>
                    <a:pt x="2808" y="759"/>
                    <a:pt x="2836" y="759"/>
                    <a:pt x="2836" y="787"/>
                  </a:cubicBezTo>
                  <a:cubicBezTo>
                    <a:pt x="2836" y="815"/>
                    <a:pt x="2864" y="815"/>
                    <a:pt x="2864" y="843"/>
                  </a:cubicBezTo>
                  <a:cubicBezTo>
                    <a:pt x="2892" y="899"/>
                    <a:pt x="2892" y="955"/>
                    <a:pt x="2892" y="984"/>
                  </a:cubicBezTo>
                  <a:cubicBezTo>
                    <a:pt x="2780" y="1208"/>
                    <a:pt x="2668" y="1180"/>
                    <a:pt x="2499" y="1068"/>
                  </a:cubicBezTo>
                  <a:cubicBezTo>
                    <a:pt x="2471" y="1040"/>
                    <a:pt x="2471" y="984"/>
                    <a:pt x="2471" y="1012"/>
                  </a:cubicBezTo>
                  <a:cubicBezTo>
                    <a:pt x="2443" y="1124"/>
                    <a:pt x="2443" y="1236"/>
                    <a:pt x="2415" y="1348"/>
                  </a:cubicBezTo>
                  <a:cubicBezTo>
                    <a:pt x="2387" y="1489"/>
                    <a:pt x="2331" y="1573"/>
                    <a:pt x="2162" y="1517"/>
                  </a:cubicBezTo>
                  <a:cubicBezTo>
                    <a:pt x="2078" y="1405"/>
                    <a:pt x="2106" y="1124"/>
                    <a:pt x="1769" y="1236"/>
                  </a:cubicBezTo>
                  <a:cubicBezTo>
                    <a:pt x="1685" y="1292"/>
                    <a:pt x="1657" y="1096"/>
                    <a:pt x="1685" y="955"/>
                  </a:cubicBezTo>
                  <a:cubicBezTo>
                    <a:pt x="1517" y="984"/>
                    <a:pt x="1376" y="1040"/>
                    <a:pt x="1292" y="1124"/>
                  </a:cubicBezTo>
                  <a:cubicBezTo>
                    <a:pt x="1124" y="1348"/>
                    <a:pt x="1039" y="1208"/>
                    <a:pt x="927" y="1096"/>
                  </a:cubicBezTo>
                  <a:cubicBezTo>
                    <a:pt x="843" y="843"/>
                    <a:pt x="1011" y="619"/>
                    <a:pt x="1039" y="366"/>
                  </a:cubicBezTo>
                  <a:cubicBezTo>
                    <a:pt x="871" y="759"/>
                    <a:pt x="450" y="955"/>
                    <a:pt x="197" y="1320"/>
                  </a:cubicBezTo>
                  <a:cubicBezTo>
                    <a:pt x="169" y="1377"/>
                    <a:pt x="113" y="1489"/>
                    <a:pt x="29" y="1348"/>
                  </a:cubicBezTo>
                  <a:cubicBezTo>
                    <a:pt x="29" y="1264"/>
                    <a:pt x="1" y="1152"/>
                    <a:pt x="57" y="1040"/>
                  </a:cubicBezTo>
                  <a:lnTo>
                    <a:pt x="57" y="1040"/>
                  </a:lnTo>
                  <a:cubicBezTo>
                    <a:pt x="141" y="955"/>
                    <a:pt x="57" y="843"/>
                    <a:pt x="141" y="759"/>
                  </a:cubicBezTo>
                  <a:lnTo>
                    <a:pt x="141" y="759"/>
                  </a:lnTo>
                  <a:cubicBezTo>
                    <a:pt x="169" y="731"/>
                    <a:pt x="169" y="647"/>
                    <a:pt x="197" y="619"/>
                  </a:cubicBezTo>
                  <a:lnTo>
                    <a:pt x="197" y="619"/>
                  </a:lnTo>
                  <a:cubicBezTo>
                    <a:pt x="225" y="590"/>
                    <a:pt x="253" y="562"/>
                    <a:pt x="281" y="562"/>
                  </a:cubicBezTo>
                  <a:lnTo>
                    <a:pt x="281" y="562"/>
                  </a:lnTo>
                  <a:cubicBezTo>
                    <a:pt x="310" y="506"/>
                    <a:pt x="310" y="450"/>
                    <a:pt x="338" y="422"/>
                  </a:cubicBezTo>
                  <a:lnTo>
                    <a:pt x="338" y="422"/>
                  </a:lnTo>
                  <a:cubicBezTo>
                    <a:pt x="366" y="394"/>
                    <a:pt x="394" y="366"/>
                    <a:pt x="422" y="338"/>
                  </a:cubicBezTo>
                  <a:lnTo>
                    <a:pt x="422" y="338"/>
                  </a:lnTo>
                  <a:cubicBezTo>
                    <a:pt x="450" y="310"/>
                    <a:pt x="506" y="310"/>
                    <a:pt x="562" y="282"/>
                  </a:cubicBezTo>
                  <a:lnTo>
                    <a:pt x="562" y="282"/>
                  </a:lnTo>
                  <a:cubicBezTo>
                    <a:pt x="590" y="254"/>
                    <a:pt x="590" y="226"/>
                    <a:pt x="618" y="197"/>
                  </a:cubicBezTo>
                  <a:lnTo>
                    <a:pt x="618" y="197"/>
                  </a:lnTo>
                  <a:cubicBezTo>
                    <a:pt x="646" y="169"/>
                    <a:pt x="731" y="169"/>
                    <a:pt x="759" y="141"/>
                  </a:cubicBezTo>
                  <a:lnTo>
                    <a:pt x="759" y="141"/>
                  </a:lnTo>
                  <a:cubicBezTo>
                    <a:pt x="815" y="57"/>
                    <a:pt x="927" y="113"/>
                    <a:pt x="983" y="57"/>
                  </a:cubicBezTo>
                  <a:lnTo>
                    <a:pt x="983" y="57"/>
                  </a:lnTo>
                  <a:cubicBezTo>
                    <a:pt x="1208" y="1"/>
                    <a:pt x="1433" y="1"/>
                    <a:pt x="16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0"/>
            <p:cNvSpPr/>
            <p:nvPr/>
          </p:nvSpPr>
          <p:spPr>
            <a:xfrm>
              <a:off x="2700675" y="1012975"/>
              <a:ext cx="42850" cy="57575"/>
            </a:xfrm>
            <a:custGeom>
              <a:avLst/>
              <a:gdLst/>
              <a:ahLst/>
              <a:cxnLst/>
              <a:rect l="l" t="t" r="r" b="b"/>
              <a:pathLst>
                <a:path w="1714" h="2303" extrusionOk="0">
                  <a:moveTo>
                    <a:pt x="1573" y="1348"/>
                  </a:moveTo>
                  <a:cubicBezTo>
                    <a:pt x="1573" y="1376"/>
                    <a:pt x="1573" y="1376"/>
                    <a:pt x="1573" y="1404"/>
                  </a:cubicBezTo>
                  <a:cubicBezTo>
                    <a:pt x="1517" y="1460"/>
                    <a:pt x="1573" y="1573"/>
                    <a:pt x="1517" y="1629"/>
                  </a:cubicBezTo>
                  <a:lnTo>
                    <a:pt x="1517" y="1629"/>
                  </a:lnTo>
                  <a:cubicBezTo>
                    <a:pt x="1460" y="1685"/>
                    <a:pt x="1517" y="1769"/>
                    <a:pt x="1432" y="1825"/>
                  </a:cubicBezTo>
                  <a:cubicBezTo>
                    <a:pt x="1432" y="1853"/>
                    <a:pt x="1432" y="1882"/>
                    <a:pt x="1432" y="1882"/>
                  </a:cubicBezTo>
                  <a:cubicBezTo>
                    <a:pt x="1404" y="1910"/>
                    <a:pt x="1404" y="1910"/>
                    <a:pt x="1376" y="1910"/>
                  </a:cubicBezTo>
                  <a:cubicBezTo>
                    <a:pt x="1208" y="1882"/>
                    <a:pt x="1152" y="1994"/>
                    <a:pt x="1039" y="2078"/>
                  </a:cubicBezTo>
                  <a:cubicBezTo>
                    <a:pt x="702" y="2303"/>
                    <a:pt x="337" y="2275"/>
                    <a:pt x="1" y="2106"/>
                  </a:cubicBezTo>
                  <a:cubicBezTo>
                    <a:pt x="1" y="2078"/>
                    <a:pt x="1" y="2050"/>
                    <a:pt x="1" y="2022"/>
                  </a:cubicBezTo>
                  <a:cubicBezTo>
                    <a:pt x="1" y="1938"/>
                    <a:pt x="29" y="1882"/>
                    <a:pt x="85" y="1853"/>
                  </a:cubicBezTo>
                  <a:cubicBezTo>
                    <a:pt x="85" y="1825"/>
                    <a:pt x="113" y="1797"/>
                    <a:pt x="141" y="1797"/>
                  </a:cubicBezTo>
                  <a:cubicBezTo>
                    <a:pt x="309" y="1629"/>
                    <a:pt x="618" y="1657"/>
                    <a:pt x="674" y="1376"/>
                  </a:cubicBezTo>
                  <a:cubicBezTo>
                    <a:pt x="702" y="1320"/>
                    <a:pt x="843" y="1264"/>
                    <a:pt x="702" y="1180"/>
                  </a:cubicBezTo>
                  <a:cubicBezTo>
                    <a:pt x="618" y="1124"/>
                    <a:pt x="562" y="1067"/>
                    <a:pt x="478" y="1039"/>
                  </a:cubicBezTo>
                  <a:cubicBezTo>
                    <a:pt x="365" y="955"/>
                    <a:pt x="113" y="1039"/>
                    <a:pt x="169" y="787"/>
                  </a:cubicBezTo>
                  <a:cubicBezTo>
                    <a:pt x="197" y="618"/>
                    <a:pt x="365" y="478"/>
                    <a:pt x="562" y="450"/>
                  </a:cubicBezTo>
                  <a:cubicBezTo>
                    <a:pt x="618" y="422"/>
                    <a:pt x="646" y="450"/>
                    <a:pt x="702" y="450"/>
                  </a:cubicBezTo>
                  <a:cubicBezTo>
                    <a:pt x="983" y="450"/>
                    <a:pt x="1264" y="562"/>
                    <a:pt x="1376" y="141"/>
                  </a:cubicBezTo>
                  <a:cubicBezTo>
                    <a:pt x="1404" y="57"/>
                    <a:pt x="1517" y="1"/>
                    <a:pt x="1601" y="57"/>
                  </a:cubicBezTo>
                  <a:cubicBezTo>
                    <a:pt x="1713" y="113"/>
                    <a:pt x="1713" y="225"/>
                    <a:pt x="1629" y="281"/>
                  </a:cubicBezTo>
                  <a:cubicBezTo>
                    <a:pt x="1488" y="478"/>
                    <a:pt x="1713" y="590"/>
                    <a:pt x="1685" y="759"/>
                  </a:cubicBezTo>
                  <a:cubicBezTo>
                    <a:pt x="1685" y="815"/>
                    <a:pt x="1713" y="927"/>
                    <a:pt x="1657" y="983"/>
                  </a:cubicBezTo>
                  <a:cubicBezTo>
                    <a:pt x="1657" y="1011"/>
                    <a:pt x="1657" y="1039"/>
                    <a:pt x="1657" y="1039"/>
                  </a:cubicBezTo>
                  <a:cubicBezTo>
                    <a:pt x="1573" y="1152"/>
                    <a:pt x="1657" y="1264"/>
                    <a:pt x="1573" y="1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0"/>
            <p:cNvSpPr/>
            <p:nvPr/>
          </p:nvSpPr>
          <p:spPr>
            <a:xfrm>
              <a:off x="2561700" y="871900"/>
              <a:ext cx="29500" cy="72325"/>
            </a:xfrm>
            <a:custGeom>
              <a:avLst/>
              <a:gdLst/>
              <a:ahLst/>
              <a:cxnLst/>
              <a:rect l="l" t="t" r="r" b="b"/>
              <a:pathLst>
                <a:path w="1180" h="2893" extrusionOk="0">
                  <a:moveTo>
                    <a:pt x="57" y="1180"/>
                  </a:moveTo>
                  <a:cubicBezTo>
                    <a:pt x="197" y="927"/>
                    <a:pt x="338" y="730"/>
                    <a:pt x="590" y="590"/>
                  </a:cubicBezTo>
                  <a:cubicBezTo>
                    <a:pt x="731" y="534"/>
                    <a:pt x="787" y="337"/>
                    <a:pt x="871" y="225"/>
                  </a:cubicBezTo>
                  <a:cubicBezTo>
                    <a:pt x="955" y="85"/>
                    <a:pt x="1039" y="29"/>
                    <a:pt x="1180" y="1"/>
                  </a:cubicBezTo>
                  <a:cubicBezTo>
                    <a:pt x="1152" y="309"/>
                    <a:pt x="955" y="562"/>
                    <a:pt x="983" y="899"/>
                  </a:cubicBezTo>
                  <a:cubicBezTo>
                    <a:pt x="983" y="899"/>
                    <a:pt x="1011" y="927"/>
                    <a:pt x="983" y="927"/>
                  </a:cubicBezTo>
                  <a:cubicBezTo>
                    <a:pt x="983" y="955"/>
                    <a:pt x="983" y="955"/>
                    <a:pt x="983" y="955"/>
                  </a:cubicBezTo>
                  <a:cubicBezTo>
                    <a:pt x="843" y="983"/>
                    <a:pt x="843" y="815"/>
                    <a:pt x="703" y="787"/>
                  </a:cubicBezTo>
                  <a:cubicBezTo>
                    <a:pt x="787" y="1095"/>
                    <a:pt x="506" y="1292"/>
                    <a:pt x="562" y="1601"/>
                  </a:cubicBezTo>
                  <a:cubicBezTo>
                    <a:pt x="534" y="1601"/>
                    <a:pt x="478" y="1601"/>
                    <a:pt x="450" y="1629"/>
                  </a:cubicBezTo>
                  <a:cubicBezTo>
                    <a:pt x="534" y="1741"/>
                    <a:pt x="506" y="1853"/>
                    <a:pt x="422" y="1966"/>
                  </a:cubicBezTo>
                  <a:cubicBezTo>
                    <a:pt x="310" y="2078"/>
                    <a:pt x="506" y="2078"/>
                    <a:pt x="506" y="2134"/>
                  </a:cubicBezTo>
                  <a:cubicBezTo>
                    <a:pt x="450" y="2331"/>
                    <a:pt x="478" y="2555"/>
                    <a:pt x="478" y="2752"/>
                  </a:cubicBezTo>
                  <a:cubicBezTo>
                    <a:pt x="450" y="2892"/>
                    <a:pt x="310" y="2836"/>
                    <a:pt x="197" y="2836"/>
                  </a:cubicBezTo>
                  <a:cubicBezTo>
                    <a:pt x="141" y="2808"/>
                    <a:pt x="169" y="2752"/>
                    <a:pt x="141" y="2696"/>
                  </a:cubicBezTo>
                  <a:cubicBezTo>
                    <a:pt x="141" y="2668"/>
                    <a:pt x="141" y="2668"/>
                    <a:pt x="141" y="2640"/>
                  </a:cubicBezTo>
                  <a:cubicBezTo>
                    <a:pt x="57" y="2555"/>
                    <a:pt x="141" y="2443"/>
                    <a:pt x="57" y="2359"/>
                  </a:cubicBezTo>
                  <a:cubicBezTo>
                    <a:pt x="57" y="2331"/>
                    <a:pt x="57" y="2303"/>
                    <a:pt x="57" y="2303"/>
                  </a:cubicBezTo>
                  <a:cubicBezTo>
                    <a:pt x="1" y="1910"/>
                    <a:pt x="1" y="1545"/>
                    <a:pt x="57" y="1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0"/>
            <p:cNvSpPr/>
            <p:nvPr/>
          </p:nvSpPr>
          <p:spPr>
            <a:xfrm>
              <a:off x="2698575" y="992625"/>
              <a:ext cx="53350" cy="55475"/>
            </a:xfrm>
            <a:custGeom>
              <a:avLst/>
              <a:gdLst/>
              <a:ahLst/>
              <a:cxnLst/>
              <a:rect l="l" t="t" r="r" b="b"/>
              <a:pathLst>
                <a:path w="2134" h="2219" extrusionOk="0">
                  <a:moveTo>
                    <a:pt x="1741" y="1544"/>
                  </a:moveTo>
                  <a:cubicBezTo>
                    <a:pt x="1544" y="1292"/>
                    <a:pt x="1544" y="1292"/>
                    <a:pt x="1685" y="1039"/>
                  </a:cubicBezTo>
                  <a:cubicBezTo>
                    <a:pt x="1713" y="1011"/>
                    <a:pt x="1741" y="955"/>
                    <a:pt x="1685" y="927"/>
                  </a:cubicBezTo>
                  <a:cubicBezTo>
                    <a:pt x="1657" y="899"/>
                    <a:pt x="1601" y="899"/>
                    <a:pt x="1601" y="927"/>
                  </a:cubicBezTo>
                  <a:cubicBezTo>
                    <a:pt x="1516" y="983"/>
                    <a:pt x="1488" y="1095"/>
                    <a:pt x="1404" y="1151"/>
                  </a:cubicBezTo>
                  <a:cubicBezTo>
                    <a:pt x="1292" y="1236"/>
                    <a:pt x="1460" y="1292"/>
                    <a:pt x="1432" y="1404"/>
                  </a:cubicBezTo>
                  <a:cubicBezTo>
                    <a:pt x="1348" y="1432"/>
                    <a:pt x="1236" y="1348"/>
                    <a:pt x="1179" y="1460"/>
                  </a:cubicBezTo>
                  <a:cubicBezTo>
                    <a:pt x="1151" y="1488"/>
                    <a:pt x="1123" y="1488"/>
                    <a:pt x="1095" y="1460"/>
                  </a:cubicBezTo>
                  <a:cubicBezTo>
                    <a:pt x="702" y="1236"/>
                    <a:pt x="562" y="1264"/>
                    <a:pt x="281" y="1685"/>
                  </a:cubicBezTo>
                  <a:cubicBezTo>
                    <a:pt x="421" y="1713"/>
                    <a:pt x="534" y="1741"/>
                    <a:pt x="646" y="1769"/>
                  </a:cubicBezTo>
                  <a:cubicBezTo>
                    <a:pt x="843" y="1797"/>
                    <a:pt x="814" y="2022"/>
                    <a:pt x="983" y="2050"/>
                  </a:cubicBezTo>
                  <a:cubicBezTo>
                    <a:pt x="927" y="2106"/>
                    <a:pt x="871" y="2162"/>
                    <a:pt x="814" y="2218"/>
                  </a:cubicBezTo>
                  <a:cubicBezTo>
                    <a:pt x="590" y="2162"/>
                    <a:pt x="365" y="2078"/>
                    <a:pt x="141" y="1994"/>
                  </a:cubicBezTo>
                  <a:cubicBezTo>
                    <a:pt x="28" y="1966"/>
                    <a:pt x="0" y="1825"/>
                    <a:pt x="56" y="1713"/>
                  </a:cubicBezTo>
                  <a:cubicBezTo>
                    <a:pt x="169" y="1348"/>
                    <a:pt x="337" y="1039"/>
                    <a:pt x="758" y="1011"/>
                  </a:cubicBezTo>
                  <a:cubicBezTo>
                    <a:pt x="814" y="1011"/>
                    <a:pt x="899" y="983"/>
                    <a:pt x="927" y="927"/>
                  </a:cubicBezTo>
                  <a:cubicBezTo>
                    <a:pt x="1123" y="646"/>
                    <a:pt x="1432" y="562"/>
                    <a:pt x="1741" y="478"/>
                  </a:cubicBezTo>
                  <a:cubicBezTo>
                    <a:pt x="1853" y="421"/>
                    <a:pt x="1769" y="281"/>
                    <a:pt x="1825" y="197"/>
                  </a:cubicBezTo>
                  <a:cubicBezTo>
                    <a:pt x="1881" y="0"/>
                    <a:pt x="1853" y="0"/>
                    <a:pt x="2106" y="57"/>
                  </a:cubicBezTo>
                  <a:cubicBezTo>
                    <a:pt x="2134" y="141"/>
                    <a:pt x="2134" y="197"/>
                    <a:pt x="2078" y="253"/>
                  </a:cubicBezTo>
                  <a:lnTo>
                    <a:pt x="2078" y="253"/>
                  </a:lnTo>
                  <a:cubicBezTo>
                    <a:pt x="1994" y="365"/>
                    <a:pt x="2106" y="506"/>
                    <a:pt x="2022" y="618"/>
                  </a:cubicBezTo>
                  <a:lnTo>
                    <a:pt x="2022" y="758"/>
                  </a:lnTo>
                  <a:cubicBezTo>
                    <a:pt x="1937" y="843"/>
                    <a:pt x="2022" y="955"/>
                    <a:pt x="1937" y="1039"/>
                  </a:cubicBezTo>
                  <a:lnTo>
                    <a:pt x="1937" y="1039"/>
                  </a:lnTo>
                  <a:cubicBezTo>
                    <a:pt x="1881" y="1095"/>
                    <a:pt x="1937" y="1180"/>
                    <a:pt x="1881" y="1236"/>
                  </a:cubicBezTo>
                  <a:cubicBezTo>
                    <a:pt x="1881" y="1264"/>
                    <a:pt x="1881" y="1292"/>
                    <a:pt x="1881" y="1320"/>
                  </a:cubicBezTo>
                  <a:cubicBezTo>
                    <a:pt x="1825" y="1376"/>
                    <a:pt x="1881" y="1460"/>
                    <a:pt x="1797" y="1516"/>
                  </a:cubicBezTo>
                  <a:lnTo>
                    <a:pt x="1797" y="1516"/>
                  </a:lnTo>
                  <a:cubicBezTo>
                    <a:pt x="1797" y="1544"/>
                    <a:pt x="1769" y="1573"/>
                    <a:pt x="1741" y="15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0"/>
            <p:cNvSpPr/>
            <p:nvPr/>
          </p:nvSpPr>
          <p:spPr>
            <a:xfrm>
              <a:off x="2691550" y="837500"/>
              <a:ext cx="56875" cy="38625"/>
            </a:xfrm>
            <a:custGeom>
              <a:avLst/>
              <a:gdLst/>
              <a:ahLst/>
              <a:cxnLst/>
              <a:rect l="l" t="t" r="r" b="b"/>
              <a:pathLst>
                <a:path w="2275" h="1545" extrusionOk="0">
                  <a:moveTo>
                    <a:pt x="1460" y="85"/>
                  </a:moveTo>
                  <a:cubicBezTo>
                    <a:pt x="1517" y="85"/>
                    <a:pt x="1545" y="85"/>
                    <a:pt x="1601" y="85"/>
                  </a:cubicBezTo>
                  <a:cubicBezTo>
                    <a:pt x="1769" y="197"/>
                    <a:pt x="2022" y="1"/>
                    <a:pt x="2162" y="225"/>
                  </a:cubicBezTo>
                  <a:lnTo>
                    <a:pt x="2162" y="225"/>
                  </a:lnTo>
                  <a:cubicBezTo>
                    <a:pt x="2190" y="282"/>
                    <a:pt x="2190" y="338"/>
                    <a:pt x="2218" y="366"/>
                  </a:cubicBezTo>
                  <a:lnTo>
                    <a:pt x="2218" y="366"/>
                  </a:lnTo>
                  <a:cubicBezTo>
                    <a:pt x="2275" y="422"/>
                    <a:pt x="2275" y="450"/>
                    <a:pt x="2247" y="506"/>
                  </a:cubicBezTo>
                  <a:cubicBezTo>
                    <a:pt x="2078" y="899"/>
                    <a:pt x="2022" y="955"/>
                    <a:pt x="1629" y="843"/>
                  </a:cubicBezTo>
                  <a:cubicBezTo>
                    <a:pt x="1180" y="703"/>
                    <a:pt x="843" y="927"/>
                    <a:pt x="534" y="1236"/>
                  </a:cubicBezTo>
                  <a:cubicBezTo>
                    <a:pt x="422" y="1348"/>
                    <a:pt x="337" y="1517"/>
                    <a:pt x="141" y="1545"/>
                  </a:cubicBezTo>
                  <a:cubicBezTo>
                    <a:pt x="113" y="1545"/>
                    <a:pt x="85" y="1517"/>
                    <a:pt x="57" y="1517"/>
                  </a:cubicBezTo>
                  <a:cubicBezTo>
                    <a:pt x="57" y="1208"/>
                    <a:pt x="1" y="871"/>
                    <a:pt x="450" y="787"/>
                  </a:cubicBezTo>
                  <a:cubicBezTo>
                    <a:pt x="534" y="787"/>
                    <a:pt x="590" y="675"/>
                    <a:pt x="534" y="562"/>
                  </a:cubicBezTo>
                  <a:cubicBezTo>
                    <a:pt x="506" y="478"/>
                    <a:pt x="478" y="394"/>
                    <a:pt x="562" y="310"/>
                  </a:cubicBezTo>
                  <a:cubicBezTo>
                    <a:pt x="590" y="282"/>
                    <a:pt x="646" y="254"/>
                    <a:pt x="674" y="225"/>
                  </a:cubicBezTo>
                  <a:lnTo>
                    <a:pt x="674" y="225"/>
                  </a:lnTo>
                  <a:cubicBezTo>
                    <a:pt x="730" y="197"/>
                    <a:pt x="787" y="197"/>
                    <a:pt x="843" y="169"/>
                  </a:cubicBezTo>
                  <a:lnTo>
                    <a:pt x="815" y="169"/>
                  </a:lnTo>
                  <a:cubicBezTo>
                    <a:pt x="1039" y="57"/>
                    <a:pt x="1264" y="197"/>
                    <a:pt x="146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0"/>
            <p:cNvSpPr/>
            <p:nvPr/>
          </p:nvSpPr>
          <p:spPr>
            <a:xfrm>
              <a:off x="2672600" y="843825"/>
              <a:ext cx="40725" cy="47050"/>
            </a:xfrm>
            <a:custGeom>
              <a:avLst/>
              <a:gdLst/>
              <a:ahLst/>
              <a:cxnLst/>
              <a:rect l="l" t="t" r="r" b="b"/>
              <a:pathLst>
                <a:path w="1629" h="1882" extrusionOk="0">
                  <a:moveTo>
                    <a:pt x="1376" y="57"/>
                  </a:moveTo>
                  <a:cubicBezTo>
                    <a:pt x="1348" y="113"/>
                    <a:pt x="1292" y="197"/>
                    <a:pt x="1348" y="225"/>
                  </a:cubicBezTo>
                  <a:cubicBezTo>
                    <a:pt x="1629" y="394"/>
                    <a:pt x="1320" y="478"/>
                    <a:pt x="1320" y="618"/>
                  </a:cubicBezTo>
                  <a:cubicBezTo>
                    <a:pt x="1320" y="702"/>
                    <a:pt x="1236" y="618"/>
                    <a:pt x="1180" y="618"/>
                  </a:cubicBezTo>
                  <a:cubicBezTo>
                    <a:pt x="983" y="646"/>
                    <a:pt x="927" y="730"/>
                    <a:pt x="955" y="927"/>
                  </a:cubicBezTo>
                  <a:cubicBezTo>
                    <a:pt x="955" y="1067"/>
                    <a:pt x="843" y="1124"/>
                    <a:pt x="815" y="1236"/>
                  </a:cubicBezTo>
                  <a:cubicBezTo>
                    <a:pt x="646" y="1573"/>
                    <a:pt x="422" y="1825"/>
                    <a:pt x="29" y="1882"/>
                  </a:cubicBezTo>
                  <a:cubicBezTo>
                    <a:pt x="1" y="1825"/>
                    <a:pt x="1" y="1769"/>
                    <a:pt x="57" y="1741"/>
                  </a:cubicBezTo>
                  <a:lnTo>
                    <a:pt x="57" y="1741"/>
                  </a:lnTo>
                  <a:cubicBezTo>
                    <a:pt x="85" y="1685"/>
                    <a:pt x="85" y="1629"/>
                    <a:pt x="113" y="1601"/>
                  </a:cubicBezTo>
                  <a:cubicBezTo>
                    <a:pt x="113" y="1573"/>
                    <a:pt x="113" y="1545"/>
                    <a:pt x="113" y="1517"/>
                  </a:cubicBezTo>
                  <a:cubicBezTo>
                    <a:pt x="169" y="1488"/>
                    <a:pt x="141" y="1404"/>
                    <a:pt x="197" y="1376"/>
                  </a:cubicBezTo>
                  <a:lnTo>
                    <a:pt x="197" y="1376"/>
                  </a:lnTo>
                  <a:cubicBezTo>
                    <a:pt x="225" y="1348"/>
                    <a:pt x="225" y="1264"/>
                    <a:pt x="253" y="1236"/>
                  </a:cubicBezTo>
                  <a:lnTo>
                    <a:pt x="253" y="1236"/>
                  </a:lnTo>
                  <a:cubicBezTo>
                    <a:pt x="281" y="1208"/>
                    <a:pt x="281" y="1124"/>
                    <a:pt x="337" y="1095"/>
                  </a:cubicBezTo>
                  <a:lnTo>
                    <a:pt x="337" y="1095"/>
                  </a:lnTo>
                  <a:cubicBezTo>
                    <a:pt x="365" y="1067"/>
                    <a:pt x="365" y="983"/>
                    <a:pt x="394" y="955"/>
                  </a:cubicBezTo>
                  <a:lnTo>
                    <a:pt x="394" y="955"/>
                  </a:lnTo>
                  <a:cubicBezTo>
                    <a:pt x="422" y="927"/>
                    <a:pt x="422" y="843"/>
                    <a:pt x="478" y="815"/>
                  </a:cubicBezTo>
                  <a:lnTo>
                    <a:pt x="478" y="815"/>
                  </a:lnTo>
                  <a:cubicBezTo>
                    <a:pt x="478" y="787"/>
                    <a:pt x="506" y="759"/>
                    <a:pt x="534" y="759"/>
                  </a:cubicBezTo>
                  <a:lnTo>
                    <a:pt x="534" y="759"/>
                  </a:lnTo>
                  <a:cubicBezTo>
                    <a:pt x="562" y="730"/>
                    <a:pt x="562" y="702"/>
                    <a:pt x="590" y="674"/>
                  </a:cubicBezTo>
                  <a:cubicBezTo>
                    <a:pt x="590" y="674"/>
                    <a:pt x="590" y="646"/>
                    <a:pt x="618" y="646"/>
                  </a:cubicBezTo>
                  <a:cubicBezTo>
                    <a:pt x="618" y="618"/>
                    <a:pt x="646" y="590"/>
                    <a:pt x="674" y="590"/>
                  </a:cubicBezTo>
                  <a:cubicBezTo>
                    <a:pt x="674" y="562"/>
                    <a:pt x="702" y="562"/>
                    <a:pt x="702" y="562"/>
                  </a:cubicBezTo>
                  <a:cubicBezTo>
                    <a:pt x="815" y="422"/>
                    <a:pt x="955" y="281"/>
                    <a:pt x="1095" y="197"/>
                  </a:cubicBezTo>
                  <a:lnTo>
                    <a:pt x="1095" y="197"/>
                  </a:lnTo>
                  <a:cubicBezTo>
                    <a:pt x="1124" y="169"/>
                    <a:pt x="1152" y="141"/>
                    <a:pt x="1180" y="113"/>
                  </a:cubicBezTo>
                  <a:lnTo>
                    <a:pt x="1180" y="113"/>
                  </a:lnTo>
                  <a:cubicBezTo>
                    <a:pt x="1180" y="85"/>
                    <a:pt x="1208" y="57"/>
                    <a:pt x="1236" y="57"/>
                  </a:cubicBezTo>
                  <a:lnTo>
                    <a:pt x="1236" y="57"/>
                  </a:lnTo>
                  <a:cubicBezTo>
                    <a:pt x="1264" y="29"/>
                    <a:pt x="1292" y="29"/>
                    <a:pt x="1320" y="29"/>
                  </a:cubicBezTo>
                  <a:cubicBezTo>
                    <a:pt x="1320" y="1"/>
                    <a:pt x="1348" y="29"/>
                    <a:pt x="1376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0"/>
            <p:cNvSpPr/>
            <p:nvPr/>
          </p:nvSpPr>
          <p:spPr>
            <a:xfrm>
              <a:off x="2702775" y="1064925"/>
              <a:ext cx="30200" cy="42125"/>
            </a:xfrm>
            <a:custGeom>
              <a:avLst/>
              <a:gdLst/>
              <a:ahLst/>
              <a:cxnLst/>
              <a:rect l="l" t="t" r="r" b="b"/>
              <a:pathLst>
                <a:path w="1208" h="1685" extrusionOk="0">
                  <a:moveTo>
                    <a:pt x="1152" y="533"/>
                  </a:moveTo>
                  <a:cubicBezTo>
                    <a:pt x="1124" y="533"/>
                    <a:pt x="1124" y="562"/>
                    <a:pt x="1152" y="590"/>
                  </a:cubicBezTo>
                  <a:cubicBezTo>
                    <a:pt x="1068" y="702"/>
                    <a:pt x="1152" y="842"/>
                    <a:pt x="1068" y="955"/>
                  </a:cubicBezTo>
                  <a:cubicBezTo>
                    <a:pt x="1068" y="955"/>
                    <a:pt x="1068" y="983"/>
                    <a:pt x="1068" y="1011"/>
                  </a:cubicBezTo>
                  <a:cubicBezTo>
                    <a:pt x="1011" y="1095"/>
                    <a:pt x="1096" y="1207"/>
                    <a:pt x="1011" y="1292"/>
                  </a:cubicBezTo>
                  <a:lnTo>
                    <a:pt x="1011" y="1292"/>
                  </a:lnTo>
                  <a:cubicBezTo>
                    <a:pt x="927" y="1404"/>
                    <a:pt x="1011" y="1544"/>
                    <a:pt x="927" y="1656"/>
                  </a:cubicBezTo>
                  <a:lnTo>
                    <a:pt x="927" y="1656"/>
                  </a:lnTo>
                  <a:cubicBezTo>
                    <a:pt x="899" y="1685"/>
                    <a:pt x="871" y="1685"/>
                    <a:pt x="843" y="1656"/>
                  </a:cubicBezTo>
                  <a:cubicBezTo>
                    <a:pt x="815" y="1628"/>
                    <a:pt x="787" y="1572"/>
                    <a:pt x="787" y="1516"/>
                  </a:cubicBezTo>
                  <a:cubicBezTo>
                    <a:pt x="703" y="1404"/>
                    <a:pt x="590" y="1376"/>
                    <a:pt x="450" y="1376"/>
                  </a:cubicBezTo>
                  <a:cubicBezTo>
                    <a:pt x="281" y="1404"/>
                    <a:pt x="169" y="1292"/>
                    <a:pt x="57" y="1179"/>
                  </a:cubicBezTo>
                  <a:cubicBezTo>
                    <a:pt x="1" y="927"/>
                    <a:pt x="169" y="814"/>
                    <a:pt x="366" y="730"/>
                  </a:cubicBezTo>
                  <a:cubicBezTo>
                    <a:pt x="534" y="646"/>
                    <a:pt x="703" y="590"/>
                    <a:pt x="618" y="337"/>
                  </a:cubicBezTo>
                  <a:cubicBezTo>
                    <a:pt x="590" y="225"/>
                    <a:pt x="675" y="112"/>
                    <a:pt x="815" y="84"/>
                  </a:cubicBezTo>
                  <a:cubicBezTo>
                    <a:pt x="983" y="0"/>
                    <a:pt x="1096" y="56"/>
                    <a:pt x="1152" y="197"/>
                  </a:cubicBezTo>
                  <a:cubicBezTo>
                    <a:pt x="1152" y="225"/>
                    <a:pt x="1180" y="253"/>
                    <a:pt x="1180" y="281"/>
                  </a:cubicBezTo>
                  <a:cubicBezTo>
                    <a:pt x="1180" y="365"/>
                    <a:pt x="1208" y="449"/>
                    <a:pt x="1152" y="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0"/>
            <p:cNvSpPr/>
            <p:nvPr/>
          </p:nvSpPr>
          <p:spPr>
            <a:xfrm>
              <a:off x="2570825" y="942075"/>
              <a:ext cx="30900" cy="37225"/>
            </a:xfrm>
            <a:custGeom>
              <a:avLst/>
              <a:gdLst/>
              <a:ahLst/>
              <a:cxnLst/>
              <a:rect l="l" t="t" r="r" b="b"/>
              <a:pathLst>
                <a:path w="1236" h="1489" extrusionOk="0">
                  <a:moveTo>
                    <a:pt x="57" y="731"/>
                  </a:moveTo>
                  <a:cubicBezTo>
                    <a:pt x="141" y="787"/>
                    <a:pt x="225" y="899"/>
                    <a:pt x="338" y="899"/>
                  </a:cubicBezTo>
                  <a:cubicBezTo>
                    <a:pt x="759" y="310"/>
                    <a:pt x="618" y="366"/>
                    <a:pt x="422" y="85"/>
                  </a:cubicBezTo>
                  <a:cubicBezTo>
                    <a:pt x="646" y="1"/>
                    <a:pt x="899" y="29"/>
                    <a:pt x="1124" y="1"/>
                  </a:cubicBezTo>
                  <a:cubicBezTo>
                    <a:pt x="1180" y="1"/>
                    <a:pt x="1208" y="57"/>
                    <a:pt x="1236" y="113"/>
                  </a:cubicBezTo>
                  <a:cubicBezTo>
                    <a:pt x="1208" y="169"/>
                    <a:pt x="1152" y="169"/>
                    <a:pt x="1096" y="198"/>
                  </a:cubicBezTo>
                  <a:cubicBezTo>
                    <a:pt x="1068" y="198"/>
                    <a:pt x="983" y="169"/>
                    <a:pt x="1039" y="254"/>
                  </a:cubicBezTo>
                  <a:cubicBezTo>
                    <a:pt x="983" y="394"/>
                    <a:pt x="983" y="534"/>
                    <a:pt x="1039" y="675"/>
                  </a:cubicBezTo>
                  <a:cubicBezTo>
                    <a:pt x="1208" y="843"/>
                    <a:pt x="1096" y="956"/>
                    <a:pt x="927" y="1012"/>
                  </a:cubicBezTo>
                  <a:cubicBezTo>
                    <a:pt x="815" y="1068"/>
                    <a:pt x="674" y="1068"/>
                    <a:pt x="618" y="1180"/>
                  </a:cubicBezTo>
                  <a:cubicBezTo>
                    <a:pt x="590" y="1208"/>
                    <a:pt x="562" y="1236"/>
                    <a:pt x="562" y="1264"/>
                  </a:cubicBezTo>
                  <a:cubicBezTo>
                    <a:pt x="506" y="1320"/>
                    <a:pt x="450" y="1349"/>
                    <a:pt x="394" y="1405"/>
                  </a:cubicBezTo>
                  <a:cubicBezTo>
                    <a:pt x="366" y="1433"/>
                    <a:pt x="366" y="1461"/>
                    <a:pt x="338" y="1461"/>
                  </a:cubicBezTo>
                  <a:cubicBezTo>
                    <a:pt x="310" y="1489"/>
                    <a:pt x="281" y="1461"/>
                    <a:pt x="253" y="1433"/>
                  </a:cubicBezTo>
                  <a:lnTo>
                    <a:pt x="253" y="1433"/>
                  </a:lnTo>
                  <a:cubicBezTo>
                    <a:pt x="197" y="1377"/>
                    <a:pt x="253" y="1292"/>
                    <a:pt x="197" y="1236"/>
                  </a:cubicBezTo>
                  <a:lnTo>
                    <a:pt x="197" y="1236"/>
                  </a:lnTo>
                  <a:cubicBezTo>
                    <a:pt x="141" y="1208"/>
                    <a:pt x="169" y="1124"/>
                    <a:pt x="113" y="1096"/>
                  </a:cubicBezTo>
                  <a:cubicBezTo>
                    <a:pt x="113" y="1068"/>
                    <a:pt x="113" y="1040"/>
                    <a:pt x="113" y="1012"/>
                  </a:cubicBezTo>
                  <a:cubicBezTo>
                    <a:pt x="85" y="984"/>
                    <a:pt x="85" y="927"/>
                    <a:pt x="57" y="871"/>
                  </a:cubicBezTo>
                  <a:lnTo>
                    <a:pt x="57" y="871"/>
                  </a:lnTo>
                  <a:cubicBezTo>
                    <a:pt x="29" y="871"/>
                    <a:pt x="29" y="843"/>
                    <a:pt x="1" y="815"/>
                  </a:cubicBezTo>
                  <a:cubicBezTo>
                    <a:pt x="1" y="787"/>
                    <a:pt x="29" y="759"/>
                    <a:pt x="57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0"/>
            <p:cNvSpPr/>
            <p:nvPr/>
          </p:nvSpPr>
          <p:spPr>
            <a:xfrm>
              <a:off x="2728050" y="1064200"/>
              <a:ext cx="6350" cy="7750"/>
            </a:xfrm>
            <a:custGeom>
              <a:avLst/>
              <a:gdLst/>
              <a:ahLst/>
              <a:cxnLst/>
              <a:rect l="l" t="t" r="r" b="b"/>
              <a:pathLst>
                <a:path w="254" h="310" extrusionOk="0">
                  <a:moveTo>
                    <a:pt x="197" y="198"/>
                  </a:moveTo>
                  <a:cubicBezTo>
                    <a:pt x="197" y="226"/>
                    <a:pt x="197" y="254"/>
                    <a:pt x="197" y="254"/>
                  </a:cubicBezTo>
                  <a:cubicBezTo>
                    <a:pt x="197" y="310"/>
                    <a:pt x="169" y="310"/>
                    <a:pt x="141" y="282"/>
                  </a:cubicBezTo>
                  <a:lnTo>
                    <a:pt x="141" y="282"/>
                  </a:lnTo>
                  <a:cubicBezTo>
                    <a:pt x="85" y="169"/>
                    <a:pt x="0" y="57"/>
                    <a:pt x="197" y="1"/>
                  </a:cubicBezTo>
                  <a:cubicBezTo>
                    <a:pt x="253" y="57"/>
                    <a:pt x="253" y="141"/>
                    <a:pt x="197" y="1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0"/>
            <p:cNvSpPr/>
            <p:nvPr/>
          </p:nvSpPr>
          <p:spPr>
            <a:xfrm>
              <a:off x="2577850" y="977875"/>
              <a:ext cx="4925" cy="6350"/>
            </a:xfrm>
            <a:custGeom>
              <a:avLst/>
              <a:gdLst/>
              <a:ahLst/>
              <a:cxnLst/>
              <a:rect l="l" t="t" r="r" b="b"/>
              <a:pathLst>
                <a:path w="197" h="254" extrusionOk="0">
                  <a:moveTo>
                    <a:pt x="57" y="225"/>
                  </a:moveTo>
                  <a:cubicBezTo>
                    <a:pt x="57" y="197"/>
                    <a:pt x="57" y="169"/>
                    <a:pt x="57" y="141"/>
                  </a:cubicBezTo>
                  <a:cubicBezTo>
                    <a:pt x="0" y="113"/>
                    <a:pt x="0" y="57"/>
                    <a:pt x="57" y="29"/>
                  </a:cubicBezTo>
                  <a:lnTo>
                    <a:pt x="57" y="1"/>
                  </a:lnTo>
                  <a:cubicBezTo>
                    <a:pt x="197" y="29"/>
                    <a:pt x="169" y="113"/>
                    <a:pt x="141" y="197"/>
                  </a:cubicBezTo>
                  <a:cubicBezTo>
                    <a:pt x="113" y="253"/>
                    <a:pt x="85" y="253"/>
                    <a:pt x="57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0"/>
            <p:cNvSpPr/>
            <p:nvPr/>
          </p:nvSpPr>
          <p:spPr>
            <a:xfrm>
              <a:off x="2624175" y="951925"/>
              <a:ext cx="56875" cy="82825"/>
            </a:xfrm>
            <a:custGeom>
              <a:avLst/>
              <a:gdLst/>
              <a:ahLst/>
              <a:cxnLst/>
              <a:rect l="l" t="t" r="r" b="b"/>
              <a:pathLst>
                <a:path w="2275" h="3313" extrusionOk="0">
                  <a:moveTo>
                    <a:pt x="506" y="1881"/>
                  </a:moveTo>
                  <a:cubicBezTo>
                    <a:pt x="618" y="1909"/>
                    <a:pt x="674" y="1741"/>
                    <a:pt x="815" y="1853"/>
                  </a:cubicBezTo>
                  <a:cubicBezTo>
                    <a:pt x="899" y="1909"/>
                    <a:pt x="955" y="1825"/>
                    <a:pt x="983" y="1741"/>
                  </a:cubicBezTo>
                  <a:cubicBezTo>
                    <a:pt x="1039" y="1685"/>
                    <a:pt x="1151" y="1628"/>
                    <a:pt x="1039" y="1516"/>
                  </a:cubicBezTo>
                  <a:cubicBezTo>
                    <a:pt x="899" y="1348"/>
                    <a:pt x="871" y="1151"/>
                    <a:pt x="1039" y="983"/>
                  </a:cubicBezTo>
                  <a:cubicBezTo>
                    <a:pt x="1039" y="955"/>
                    <a:pt x="1067" y="870"/>
                    <a:pt x="1067" y="842"/>
                  </a:cubicBezTo>
                  <a:cubicBezTo>
                    <a:pt x="955" y="505"/>
                    <a:pt x="1292" y="477"/>
                    <a:pt x="1432" y="309"/>
                  </a:cubicBezTo>
                  <a:cubicBezTo>
                    <a:pt x="1460" y="309"/>
                    <a:pt x="1544" y="337"/>
                    <a:pt x="1544" y="281"/>
                  </a:cubicBezTo>
                  <a:cubicBezTo>
                    <a:pt x="1601" y="0"/>
                    <a:pt x="1713" y="112"/>
                    <a:pt x="1881" y="168"/>
                  </a:cubicBezTo>
                  <a:cubicBezTo>
                    <a:pt x="2134" y="309"/>
                    <a:pt x="2218" y="477"/>
                    <a:pt x="2050" y="702"/>
                  </a:cubicBezTo>
                  <a:cubicBezTo>
                    <a:pt x="1938" y="814"/>
                    <a:pt x="1881" y="926"/>
                    <a:pt x="1994" y="1067"/>
                  </a:cubicBezTo>
                  <a:cubicBezTo>
                    <a:pt x="1994" y="1095"/>
                    <a:pt x="2022" y="1151"/>
                    <a:pt x="1966" y="1179"/>
                  </a:cubicBezTo>
                  <a:cubicBezTo>
                    <a:pt x="1685" y="1263"/>
                    <a:pt x="1741" y="1544"/>
                    <a:pt x="1601" y="1797"/>
                  </a:cubicBezTo>
                  <a:cubicBezTo>
                    <a:pt x="1853" y="1713"/>
                    <a:pt x="1994" y="1769"/>
                    <a:pt x="1994" y="2021"/>
                  </a:cubicBezTo>
                  <a:cubicBezTo>
                    <a:pt x="1994" y="2106"/>
                    <a:pt x="2106" y="2106"/>
                    <a:pt x="2190" y="2106"/>
                  </a:cubicBezTo>
                  <a:cubicBezTo>
                    <a:pt x="2218" y="2134"/>
                    <a:pt x="2246" y="2162"/>
                    <a:pt x="2274" y="2162"/>
                  </a:cubicBezTo>
                  <a:lnTo>
                    <a:pt x="2274" y="2246"/>
                  </a:lnTo>
                  <a:cubicBezTo>
                    <a:pt x="2190" y="2330"/>
                    <a:pt x="2078" y="2330"/>
                    <a:pt x="1994" y="2358"/>
                  </a:cubicBezTo>
                  <a:cubicBezTo>
                    <a:pt x="1881" y="2386"/>
                    <a:pt x="1769" y="2414"/>
                    <a:pt x="1685" y="2302"/>
                  </a:cubicBezTo>
                  <a:cubicBezTo>
                    <a:pt x="1657" y="2302"/>
                    <a:pt x="1657" y="2246"/>
                    <a:pt x="1629" y="2246"/>
                  </a:cubicBezTo>
                  <a:cubicBezTo>
                    <a:pt x="1629" y="2274"/>
                    <a:pt x="1685" y="2302"/>
                    <a:pt x="1657" y="2330"/>
                  </a:cubicBezTo>
                  <a:cubicBezTo>
                    <a:pt x="1657" y="2527"/>
                    <a:pt x="1741" y="2639"/>
                    <a:pt x="1909" y="2667"/>
                  </a:cubicBezTo>
                  <a:cubicBezTo>
                    <a:pt x="2022" y="2667"/>
                    <a:pt x="2106" y="2667"/>
                    <a:pt x="2106" y="2808"/>
                  </a:cubicBezTo>
                  <a:cubicBezTo>
                    <a:pt x="2106" y="2920"/>
                    <a:pt x="2050" y="2976"/>
                    <a:pt x="1938" y="3032"/>
                  </a:cubicBezTo>
                  <a:cubicBezTo>
                    <a:pt x="1769" y="3060"/>
                    <a:pt x="1601" y="3060"/>
                    <a:pt x="1488" y="3201"/>
                  </a:cubicBezTo>
                  <a:cubicBezTo>
                    <a:pt x="1460" y="3257"/>
                    <a:pt x="1432" y="3313"/>
                    <a:pt x="1348" y="3313"/>
                  </a:cubicBezTo>
                  <a:cubicBezTo>
                    <a:pt x="1095" y="3257"/>
                    <a:pt x="955" y="3088"/>
                    <a:pt x="955" y="2836"/>
                  </a:cubicBezTo>
                  <a:cubicBezTo>
                    <a:pt x="927" y="2583"/>
                    <a:pt x="899" y="2386"/>
                    <a:pt x="590" y="2527"/>
                  </a:cubicBezTo>
                  <a:cubicBezTo>
                    <a:pt x="562" y="2583"/>
                    <a:pt x="618" y="2639"/>
                    <a:pt x="618" y="2723"/>
                  </a:cubicBezTo>
                  <a:cubicBezTo>
                    <a:pt x="618" y="2864"/>
                    <a:pt x="590" y="2976"/>
                    <a:pt x="421" y="2976"/>
                  </a:cubicBezTo>
                  <a:cubicBezTo>
                    <a:pt x="253" y="2976"/>
                    <a:pt x="281" y="2836"/>
                    <a:pt x="253" y="2723"/>
                  </a:cubicBezTo>
                  <a:cubicBezTo>
                    <a:pt x="253" y="2667"/>
                    <a:pt x="281" y="2611"/>
                    <a:pt x="253" y="2555"/>
                  </a:cubicBezTo>
                  <a:cubicBezTo>
                    <a:pt x="0" y="2218"/>
                    <a:pt x="197" y="2078"/>
                    <a:pt x="478" y="1909"/>
                  </a:cubicBezTo>
                  <a:cubicBezTo>
                    <a:pt x="478" y="1909"/>
                    <a:pt x="506" y="1909"/>
                    <a:pt x="506" y="1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0"/>
            <p:cNvSpPr/>
            <p:nvPr/>
          </p:nvSpPr>
          <p:spPr>
            <a:xfrm>
              <a:off x="2687350" y="887350"/>
              <a:ext cx="63175" cy="76525"/>
            </a:xfrm>
            <a:custGeom>
              <a:avLst/>
              <a:gdLst/>
              <a:ahLst/>
              <a:cxnLst/>
              <a:rect l="l" t="t" r="r" b="b"/>
              <a:pathLst>
                <a:path w="2527" h="3061" extrusionOk="0">
                  <a:moveTo>
                    <a:pt x="1123" y="56"/>
                  </a:moveTo>
                  <a:cubicBezTo>
                    <a:pt x="1292" y="56"/>
                    <a:pt x="1348" y="309"/>
                    <a:pt x="1572" y="169"/>
                  </a:cubicBezTo>
                  <a:cubicBezTo>
                    <a:pt x="1600" y="141"/>
                    <a:pt x="1685" y="281"/>
                    <a:pt x="1713" y="365"/>
                  </a:cubicBezTo>
                  <a:cubicBezTo>
                    <a:pt x="1488" y="365"/>
                    <a:pt x="1488" y="365"/>
                    <a:pt x="1572" y="562"/>
                  </a:cubicBezTo>
                  <a:cubicBezTo>
                    <a:pt x="1572" y="590"/>
                    <a:pt x="1600" y="646"/>
                    <a:pt x="1600" y="646"/>
                  </a:cubicBezTo>
                  <a:cubicBezTo>
                    <a:pt x="1488" y="842"/>
                    <a:pt x="1628" y="1011"/>
                    <a:pt x="1685" y="1179"/>
                  </a:cubicBezTo>
                  <a:cubicBezTo>
                    <a:pt x="1741" y="1376"/>
                    <a:pt x="1825" y="1488"/>
                    <a:pt x="2050" y="1544"/>
                  </a:cubicBezTo>
                  <a:cubicBezTo>
                    <a:pt x="2218" y="1600"/>
                    <a:pt x="2302" y="1825"/>
                    <a:pt x="2527" y="1881"/>
                  </a:cubicBezTo>
                  <a:cubicBezTo>
                    <a:pt x="2386" y="2022"/>
                    <a:pt x="2162" y="1825"/>
                    <a:pt x="2134" y="2078"/>
                  </a:cubicBezTo>
                  <a:cubicBezTo>
                    <a:pt x="2134" y="2134"/>
                    <a:pt x="2050" y="2106"/>
                    <a:pt x="2021" y="2078"/>
                  </a:cubicBezTo>
                  <a:cubicBezTo>
                    <a:pt x="1993" y="2022"/>
                    <a:pt x="1937" y="2022"/>
                    <a:pt x="1853" y="2022"/>
                  </a:cubicBezTo>
                  <a:cubicBezTo>
                    <a:pt x="1769" y="2050"/>
                    <a:pt x="1713" y="2106"/>
                    <a:pt x="1713" y="2190"/>
                  </a:cubicBezTo>
                  <a:cubicBezTo>
                    <a:pt x="1685" y="2246"/>
                    <a:pt x="1713" y="2302"/>
                    <a:pt x="1797" y="2330"/>
                  </a:cubicBezTo>
                  <a:cubicBezTo>
                    <a:pt x="1909" y="2330"/>
                    <a:pt x="1881" y="2218"/>
                    <a:pt x="1937" y="2162"/>
                  </a:cubicBezTo>
                  <a:cubicBezTo>
                    <a:pt x="2190" y="2443"/>
                    <a:pt x="2190" y="2443"/>
                    <a:pt x="1909" y="2527"/>
                  </a:cubicBezTo>
                  <a:cubicBezTo>
                    <a:pt x="1797" y="2499"/>
                    <a:pt x="1713" y="2527"/>
                    <a:pt x="1628" y="2639"/>
                  </a:cubicBezTo>
                  <a:cubicBezTo>
                    <a:pt x="1460" y="2892"/>
                    <a:pt x="1151" y="2920"/>
                    <a:pt x="898" y="3032"/>
                  </a:cubicBezTo>
                  <a:cubicBezTo>
                    <a:pt x="842" y="3060"/>
                    <a:pt x="730" y="3032"/>
                    <a:pt x="786" y="2920"/>
                  </a:cubicBezTo>
                  <a:cubicBezTo>
                    <a:pt x="814" y="2808"/>
                    <a:pt x="955" y="2723"/>
                    <a:pt x="786" y="2611"/>
                  </a:cubicBezTo>
                  <a:cubicBezTo>
                    <a:pt x="814" y="2583"/>
                    <a:pt x="842" y="2527"/>
                    <a:pt x="870" y="2499"/>
                  </a:cubicBezTo>
                  <a:cubicBezTo>
                    <a:pt x="955" y="2415"/>
                    <a:pt x="1095" y="2471"/>
                    <a:pt x="1151" y="2358"/>
                  </a:cubicBezTo>
                  <a:cubicBezTo>
                    <a:pt x="1123" y="2274"/>
                    <a:pt x="1039" y="2330"/>
                    <a:pt x="983" y="2330"/>
                  </a:cubicBezTo>
                  <a:cubicBezTo>
                    <a:pt x="927" y="2330"/>
                    <a:pt x="898" y="2302"/>
                    <a:pt x="870" y="2274"/>
                  </a:cubicBezTo>
                  <a:cubicBezTo>
                    <a:pt x="870" y="2190"/>
                    <a:pt x="927" y="2218"/>
                    <a:pt x="955" y="2190"/>
                  </a:cubicBezTo>
                  <a:cubicBezTo>
                    <a:pt x="1095" y="2134"/>
                    <a:pt x="983" y="2022"/>
                    <a:pt x="983" y="1965"/>
                  </a:cubicBezTo>
                  <a:cubicBezTo>
                    <a:pt x="1095" y="1965"/>
                    <a:pt x="1235" y="2022"/>
                    <a:pt x="1207" y="1797"/>
                  </a:cubicBezTo>
                  <a:cubicBezTo>
                    <a:pt x="1151" y="1544"/>
                    <a:pt x="1067" y="1488"/>
                    <a:pt x="786" y="1544"/>
                  </a:cubicBezTo>
                  <a:cubicBezTo>
                    <a:pt x="562" y="1572"/>
                    <a:pt x="562" y="1572"/>
                    <a:pt x="590" y="1348"/>
                  </a:cubicBezTo>
                  <a:cubicBezTo>
                    <a:pt x="590" y="1179"/>
                    <a:pt x="562" y="1151"/>
                    <a:pt x="365" y="1179"/>
                  </a:cubicBezTo>
                  <a:lnTo>
                    <a:pt x="365" y="1179"/>
                  </a:lnTo>
                  <a:cubicBezTo>
                    <a:pt x="421" y="1348"/>
                    <a:pt x="393" y="1376"/>
                    <a:pt x="140" y="1460"/>
                  </a:cubicBezTo>
                  <a:cubicBezTo>
                    <a:pt x="28" y="1348"/>
                    <a:pt x="0" y="1179"/>
                    <a:pt x="84" y="1067"/>
                  </a:cubicBezTo>
                  <a:cubicBezTo>
                    <a:pt x="169" y="955"/>
                    <a:pt x="281" y="842"/>
                    <a:pt x="337" y="702"/>
                  </a:cubicBezTo>
                  <a:cubicBezTo>
                    <a:pt x="393" y="618"/>
                    <a:pt x="477" y="646"/>
                    <a:pt x="534" y="730"/>
                  </a:cubicBezTo>
                  <a:cubicBezTo>
                    <a:pt x="590" y="814"/>
                    <a:pt x="590" y="899"/>
                    <a:pt x="730" y="927"/>
                  </a:cubicBezTo>
                  <a:cubicBezTo>
                    <a:pt x="674" y="814"/>
                    <a:pt x="590" y="730"/>
                    <a:pt x="562" y="618"/>
                  </a:cubicBezTo>
                  <a:cubicBezTo>
                    <a:pt x="534" y="590"/>
                    <a:pt x="534" y="562"/>
                    <a:pt x="505" y="534"/>
                  </a:cubicBezTo>
                  <a:cubicBezTo>
                    <a:pt x="477" y="449"/>
                    <a:pt x="421" y="365"/>
                    <a:pt x="505" y="281"/>
                  </a:cubicBezTo>
                  <a:cubicBezTo>
                    <a:pt x="534" y="253"/>
                    <a:pt x="534" y="225"/>
                    <a:pt x="534" y="225"/>
                  </a:cubicBezTo>
                  <a:cubicBezTo>
                    <a:pt x="505" y="197"/>
                    <a:pt x="505" y="197"/>
                    <a:pt x="505" y="197"/>
                  </a:cubicBezTo>
                  <a:lnTo>
                    <a:pt x="505" y="141"/>
                  </a:lnTo>
                  <a:cubicBezTo>
                    <a:pt x="674" y="56"/>
                    <a:pt x="786" y="0"/>
                    <a:pt x="786" y="281"/>
                  </a:cubicBezTo>
                  <a:cubicBezTo>
                    <a:pt x="786" y="562"/>
                    <a:pt x="1067" y="393"/>
                    <a:pt x="1179" y="505"/>
                  </a:cubicBezTo>
                  <a:cubicBezTo>
                    <a:pt x="1123" y="337"/>
                    <a:pt x="870" y="477"/>
                    <a:pt x="870" y="281"/>
                  </a:cubicBezTo>
                  <a:cubicBezTo>
                    <a:pt x="842" y="169"/>
                    <a:pt x="955" y="141"/>
                    <a:pt x="1039" y="84"/>
                  </a:cubicBezTo>
                  <a:cubicBezTo>
                    <a:pt x="1067" y="84"/>
                    <a:pt x="1095" y="56"/>
                    <a:pt x="1123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0"/>
            <p:cNvSpPr/>
            <p:nvPr/>
          </p:nvSpPr>
          <p:spPr>
            <a:xfrm>
              <a:off x="2665575" y="874700"/>
              <a:ext cx="43550" cy="54075"/>
            </a:xfrm>
            <a:custGeom>
              <a:avLst/>
              <a:gdLst/>
              <a:ahLst/>
              <a:cxnLst/>
              <a:rect l="l" t="t" r="r" b="b"/>
              <a:pathLst>
                <a:path w="1742" h="2163" extrusionOk="0">
                  <a:moveTo>
                    <a:pt x="1433" y="1068"/>
                  </a:moveTo>
                  <a:cubicBezTo>
                    <a:pt x="1545" y="1124"/>
                    <a:pt x="1517" y="1236"/>
                    <a:pt x="1629" y="1292"/>
                  </a:cubicBezTo>
                  <a:cubicBezTo>
                    <a:pt x="1741" y="1348"/>
                    <a:pt x="1657" y="1461"/>
                    <a:pt x="1629" y="1545"/>
                  </a:cubicBezTo>
                  <a:cubicBezTo>
                    <a:pt x="1376" y="1433"/>
                    <a:pt x="1376" y="1433"/>
                    <a:pt x="1320" y="1208"/>
                  </a:cubicBezTo>
                  <a:cubicBezTo>
                    <a:pt x="1180" y="1292"/>
                    <a:pt x="1292" y="1489"/>
                    <a:pt x="1180" y="1517"/>
                  </a:cubicBezTo>
                  <a:cubicBezTo>
                    <a:pt x="899" y="1545"/>
                    <a:pt x="1011" y="1770"/>
                    <a:pt x="983" y="1910"/>
                  </a:cubicBezTo>
                  <a:cubicBezTo>
                    <a:pt x="983" y="1938"/>
                    <a:pt x="1011" y="1966"/>
                    <a:pt x="1011" y="1966"/>
                  </a:cubicBezTo>
                  <a:cubicBezTo>
                    <a:pt x="871" y="2163"/>
                    <a:pt x="759" y="2163"/>
                    <a:pt x="646" y="1994"/>
                  </a:cubicBezTo>
                  <a:cubicBezTo>
                    <a:pt x="618" y="1938"/>
                    <a:pt x="534" y="1854"/>
                    <a:pt x="534" y="1798"/>
                  </a:cubicBezTo>
                  <a:cubicBezTo>
                    <a:pt x="506" y="1713"/>
                    <a:pt x="450" y="1657"/>
                    <a:pt x="366" y="1657"/>
                  </a:cubicBezTo>
                  <a:cubicBezTo>
                    <a:pt x="282" y="1685"/>
                    <a:pt x="366" y="1798"/>
                    <a:pt x="282" y="1826"/>
                  </a:cubicBezTo>
                  <a:cubicBezTo>
                    <a:pt x="113" y="1741"/>
                    <a:pt x="1" y="1601"/>
                    <a:pt x="29" y="1405"/>
                  </a:cubicBezTo>
                  <a:lnTo>
                    <a:pt x="57" y="1208"/>
                  </a:lnTo>
                  <a:cubicBezTo>
                    <a:pt x="113" y="1152"/>
                    <a:pt x="113" y="1068"/>
                    <a:pt x="113" y="983"/>
                  </a:cubicBezTo>
                  <a:cubicBezTo>
                    <a:pt x="169" y="955"/>
                    <a:pt x="169" y="899"/>
                    <a:pt x="169" y="843"/>
                  </a:cubicBezTo>
                  <a:cubicBezTo>
                    <a:pt x="225" y="815"/>
                    <a:pt x="253" y="759"/>
                    <a:pt x="253" y="703"/>
                  </a:cubicBezTo>
                  <a:cubicBezTo>
                    <a:pt x="253" y="675"/>
                    <a:pt x="253" y="675"/>
                    <a:pt x="253" y="647"/>
                  </a:cubicBezTo>
                  <a:cubicBezTo>
                    <a:pt x="282" y="647"/>
                    <a:pt x="310" y="647"/>
                    <a:pt x="310" y="647"/>
                  </a:cubicBezTo>
                  <a:cubicBezTo>
                    <a:pt x="646" y="506"/>
                    <a:pt x="843" y="225"/>
                    <a:pt x="1096" y="1"/>
                  </a:cubicBezTo>
                  <a:lnTo>
                    <a:pt x="1152" y="1"/>
                  </a:lnTo>
                  <a:cubicBezTo>
                    <a:pt x="1208" y="57"/>
                    <a:pt x="1348" y="1"/>
                    <a:pt x="1292" y="141"/>
                  </a:cubicBezTo>
                  <a:cubicBezTo>
                    <a:pt x="1292" y="169"/>
                    <a:pt x="1320" y="225"/>
                    <a:pt x="1292" y="253"/>
                  </a:cubicBezTo>
                  <a:cubicBezTo>
                    <a:pt x="1152" y="394"/>
                    <a:pt x="1320" y="562"/>
                    <a:pt x="1292" y="731"/>
                  </a:cubicBezTo>
                  <a:cubicBezTo>
                    <a:pt x="1292" y="759"/>
                    <a:pt x="1348" y="759"/>
                    <a:pt x="1376" y="787"/>
                  </a:cubicBezTo>
                  <a:cubicBezTo>
                    <a:pt x="1405" y="871"/>
                    <a:pt x="1433" y="955"/>
                    <a:pt x="1433" y="10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0"/>
            <p:cNvSpPr/>
            <p:nvPr/>
          </p:nvSpPr>
          <p:spPr>
            <a:xfrm>
              <a:off x="2673300" y="998950"/>
              <a:ext cx="68800" cy="41425"/>
            </a:xfrm>
            <a:custGeom>
              <a:avLst/>
              <a:gdLst/>
              <a:ahLst/>
              <a:cxnLst/>
              <a:rect l="l" t="t" r="r" b="b"/>
              <a:pathLst>
                <a:path w="2752" h="1657" extrusionOk="0">
                  <a:moveTo>
                    <a:pt x="1" y="421"/>
                  </a:moveTo>
                  <a:cubicBezTo>
                    <a:pt x="85" y="337"/>
                    <a:pt x="197" y="365"/>
                    <a:pt x="281" y="365"/>
                  </a:cubicBezTo>
                  <a:cubicBezTo>
                    <a:pt x="450" y="281"/>
                    <a:pt x="478" y="168"/>
                    <a:pt x="506" y="0"/>
                  </a:cubicBezTo>
                  <a:cubicBezTo>
                    <a:pt x="731" y="0"/>
                    <a:pt x="899" y="225"/>
                    <a:pt x="1124" y="140"/>
                  </a:cubicBezTo>
                  <a:cubicBezTo>
                    <a:pt x="1152" y="477"/>
                    <a:pt x="1152" y="477"/>
                    <a:pt x="1460" y="477"/>
                  </a:cubicBezTo>
                  <a:cubicBezTo>
                    <a:pt x="1629" y="477"/>
                    <a:pt x="1797" y="449"/>
                    <a:pt x="1882" y="618"/>
                  </a:cubicBezTo>
                  <a:cubicBezTo>
                    <a:pt x="1994" y="533"/>
                    <a:pt x="1966" y="393"/>
                    <a:pt x="2050" y="281"/>
                  </a:cubicBezTo>
                  <a:cubicBezTo>
                    <a:pt x="2190" y="281"/>
                    <a:pt x="2331" y="309"/>
                    <a:pt x="2443" y="225"/>
                  </a:cubicBezTo>
                  <a:cubicBezTo>
                    <a:pt x="2555" y="168"/>
                    <a:pt x="2640" y="225"/>
                    <a:pt x="2752" y="225"/>
                  </a:cubicBezTo>
                  <a:cubicBezTo>
                    <a:pt x="2724" y="281"/>
                    <a:pt x="2668" y="337"/>
                    <a:pt x="2612" y="365"/>
                  </a:cubicBezTo>
                  <a:cubicBezTo>
                    <a:pt x="2499" y="365"/>
                    <a:pt x="2387" y="309"/>
                    <a:pt x="2359" y="505"/>
                  </a:cubicBezTo>
                  <a:cubicBezTo>
                    <a:pt x="2359" y="646"/>
                    <a:pt x="2106" y="449"/>
                    <a:pt x="2050" y="646"/>
                  </a:cubicBezTo>
                  <a:cubicBezTo>
                    <a:pt x="2022" y="786"/>
                    <a:pt x="1938" y="814"/>
                    <a:pt x="1797" y="842"/>
                  </a:cubicBezTo>
                  <a:cubicBezTo>
                    <a:pt x="1797" y="842"/>
                    <a:pt x="1797" y="842"/>
                    <a:pt x="1769" y="842"/>
                  </a:cubicBezTo>
                  <a:cubicBezTo>
                    <a:pt x="1376" y="898"/>
                    <a:pt x="1236" y="1179"/>
                    <a:pt x="1124" y="1488"/>
                  </a:cubicBezTo>
                  <a:cubicBezTo>
                    <a:pt x="899" y="1656"/>
                    <a:pt x="787" y="1600"/>
                    <a:pt x="731" y="1320"/>
                  </a:cubicBezTo>
                  <a:cubicBezTo>
                    <a:pt x="674" y="1151"/>
                    <a:pt x="590" y="955"/>
                    <a:pt x="337" y="1039"/>
                  </a:cubicBezTo>
                  <a:cubicBezTo>
                    <a:pt x="57" y="1123"/>
                    <a:pt x="113" y="955"/>
                    <a:pt x="141" y="814"/>
                  </a:cubicBezTo>
                  <a:cubicBezTo>
                    <a:pt x="169" y="730"/>
                    <a:pt x="169" y="730"/>
                    <a:pt x="85" y="646"/>
                  </a:cubicBezTo>
                  <a:cubicBezTo>
                    <a:pt x="29" y="590"/>
                    <a:pt x="1" y="505"/>
                    <a:pt x="1" y="4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0"/>
            <p:cNvSpPr/>
            <p:nvPr/>
          </p:nvSpPr>
          <p:spPr>
            <a:xfrm>
              <a:off x="2608025" y="931550"/>
              <a:ext cx="41450" cy="35825"/>
            </a:xfrm>
            <a:custGeom>
              <a:avLst/>
              <a:gdLst/>
              <a:ahLst/>
              <a:cxnLst/>
              <a:rect l="l" t="t" r="r" b="b"/>
              <a:pathLst>
                <a:path w="1658" h="1433" extrusionOk="0">
                  <a:moveTo>
                    <a:pt x="1573" y="450"/>
                  </a:moveTo>
                  <a:cubicBezTo>
                    <a:pt x="1461" y="450"/>
                    <a:pt x="1376" y="478"/>
                    <a:pt x="1264" y="422"/>
                  </a:cubicBezTo>
                  <a:cubicBezTo>
                    <a:pt x="1152" y="647"/>
                    <a:pt x="1320" y="731"/>
                    <a:pt x="1461" y="843"/>
                  </a:cubicBezTo>
                  <a:cubicBezTo>
                    <a:pt x="1573" y="927"/>
                    <a:pt x="1573" y="955"/>
                    <a:pt x="1432" y="1096"/>
                  </a:cubicBezTo>
                  <a:cubicBezTo>
                    <a:pt x="1461" y="1152"/>
                    <a:pt x="1545" y="1208"/>
                    <a:pt x="1517" y="1292"/>
                  </a:cubicBezTo>
                  <a:cubicBezTo>
                    <a:pt x="1404" y="1236"/>
                    <a:pt x="1264" y="1264"/>
                    <a:pt x="1208" y="1124"/>
                  </a:cubicBezTo>
                  <a:cubicBezTo>
                    <a:pt x="1180" y="983"/>
                    <a:pt x="1067" y="1068"/>
                    <a:pt x="1011" y="1040"/>
                  </a:cubicBezTo>
                  <a:cubicBezTo>
                    <a:pt x="899" y="955"/>
                    <a:pt x="899" y="1068"/>
                    <a:pt x="899" y="1152"/>
                  </a:cubicBezTo>
                  <a:cubicBezTo>
                    <a:pt x="899" y="1208"/>
                    <a:pt x="871" y="1236"/>
                    <a:pt x="815" y="1208"/>
                  </a:cubicBezTo>
                  <a:cubicBezTo>
                    <a:pt x="562" y="1068"/>
                    <a:pt x="478" y="1264"/>
                    <a:pt x="394" y="1433"/>
                  </a:cubicBezTo>
                  <a:cubicBezTo>
                    <a:pt x="338" y="1405"/>
                    <a:pt x="309" y="1377"/>
                    <a:pt x="281" y="1348"/>
                  </a:cubicBezTo>
                  <a:cubicBezTo>
                    <a:pt x="225" y="1320"/>
                    <a:pt x="197" y="1320"/>
                    <a:pt x="169" y="1320"/>
                  </a:cubicBezTo>
                  <a:cubicBezTo>
                    <a:pt x="141" y="1320"/>
                    <a:pt x="113" y="1320"/>
                    <a:pt x="85" y="1320"/>
                  </a:cubicBezTo>
                  <a:cubicBezTo>
                    <a:pt x="57" y="1292"/>
                    <a:pt x="29" y="1292"/>
                    <a:pt x="1" y="1264"/>
                  </a:cubicBezTo>
                  <a:cubicBezTo>
                    <a:pt x="1" y="1236"/>
                    <a:pt x="1" y="1236"/>
                    <a:pt x="1" y="1208"/>
                  </a:cubicBezTo>
                  <a:cubicBezTo>
                    <a:pt x="1" y="1180"/>
                    <a:pt x="1" y="1152"/>
                    <a:pt x="1" y="1124"/>
                  </a:cubicBezTo>
                  <a:cubicBezTo>
                    <a:pt x="1" y="1096"/>
                    <a:pt x="29" y="1068"/>
                    <a:pt x="29" y="1068"/>
                  </a:cubicBezTo>
                  <a:cubicBezTo>
                    <a:pt x="85" y="1040"/>
                    <a:pt x="113" y="1012"/>
                    <a:pt x="169" y="983"/>
                  </a:cubicBezTo>
                  <a:cubicBezTo>
                    <a:pt x="169" y="955"/>
                    <a:pt x="197" y="927"/>
                    <a:pt x="169" y="899"/>
                  </a:cubicBezTo>
                  <a:cubicBezTo>
                    <a:pt x="169" y="843"/>
                    <a:pt x="57" y="815"/>
                    <a:pt x="113" y="759"/>
                  </a:cubicBezTo>
                  <a:cubicBezTo>
                    <a:pt x="85" y="450"/>
                    <a:pt x="197" y="338"/>
                    <a:pt x="478" y="422"/>
                  </a:cubicBezTo>
                  <a:cubicBezTo>
                    <a:pt x="534" y="450"/>
                    <a:pt x="618" y="478"/>
                    <a:pt x="590" y="310"/>
                  </a:cubicBezTo>
                  <a:cubicBezTo>
                    <a:pt x="562" y="141"/>
                    <a:pt x="674" y="1"/>
                    <a:pt x="899" y="113"/>
                  </a:cubicBezTo>
                  <a:cubicBezTo>
                    <a:pt x="1067" y="197"/>
                    <a:pt x="1264" y="113"/>
                    <a:pt x="1432" y="225"/>
                  </a:cubicBezTo>
                  <a:cubicBezTo>
                    <a:pt x="1517" y="282"/>
                    <a:pt x="1657" y="282"/>
                    <a:pt x="1573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0"/>
            <p:cNvSpPr/>
            <p:nvPr/>
          </p:nvSpPr>
          <p:spPr>
            <a:xfrm>
              <a:off x="2605225" y="907000"/>
              <a:ext cx="46350" cy="43525"/>
            </a:xfrm>
            <a:custGeom>
              <a:avLst/>
              <a:gdLst/>
              <a:ahLst/>
              <a:cxnLst/>
              <a:rect l="l" t="t" r="r" b="b"/>
              <a:pathLst>
                <a:path w="1854" h="1741" extrusionOk="0">
                  <a:moveTo>
                    <a:pt x="1685" y="1432"/>
                  </a:moveTo>
                  <a:cubicBezTo>
                    <a:pt x="1657" y="1207"/>
                    <a:pt x="1432" y="1292"/>
                    <a:pt x="1292" y="1207"/>
                  </a:cubicBezTo>
                  <a:cubicBezTo>
                    <a:pt x="1151" y="1348"/>
                    <a:pt x="1067" y="1236"/>
                    <a:pt x="955" y="1123"/>
                  </a:cubicBezTo>
                  <a:cubicBezTo>
                    <a:pt x="899" y="1067"/>
                    <a:pt x="815" y="1095"/>
                    <a:pt x="786" y="1207"/>
                  </a:cubicBezTo>
                  <a:cubicBezTo>
                    <a:pt x="758" y="1292"/>
                    <a:pt x="758" y="1320"/>
                    <a:pt x="899" y="1376"/>
                  </a:cubicBezTo>
                  <a:cubicBezTo>
                    <a:pt x="702" y="1544"/>
                    <a:pt x="506" y="1516"/>
                    <a:pt x="281" y="1432"/>
                  </a:cubicBezTo>
                  <a:cubicBezTo>
                    <a:pt x="253" y="1601"/>
                    <a:pt x="393" y="1572"/>
                    <a:pt x="450" y="1629"/>
                  </a:cubicBezTo>
                  <a:cubicBezTo>
                    <a:pt x="393" y="1741"/>
                    <a:pt x="309" y="1713"/>
                    <a:pt x="225" y="1741"/>
                  </a:cubicBezTo>
                  <a:cubicBezTo>
                    <a:pt x="141" y="1629"/>
                    <a:pt x="0" y="1601"/>
                    <a:pt x="0" y="1460"/>
                  </a:cubicBezTo>
                  <a:cubicBezTo>
                    <a:pt x="0" y="1432"/>
                    <a:pt x="28" y="1432"/>
                    <a:pt x="28" y="1404"/>
                  </a:cubicBezTo>
                  <a:cubicBezTo>
                    <a:pt x="113" y="1320"/>
                    <a:pt x="253" y="1292"/>
                    <a:pt x="365" y="1236"/>
                  </a:cubicBezTo>
                  <a:cubicBezTo>
                    <a:pt x="618" y="1067"/>
                    <a:pt x="702" y="842"/>
                    <a:pt x="618" y="562"/>
                  </a:cubicBezTo>
                  <a:cubicBezTo>
                    <a:pt x="590" y="478"/>
                    <a:pt x="562" y="393"/>
                    <a:pt x="590" y="309"/>
                  </a:cubicBezTo>
                  <a:cubicBezTo>
                    <a:pt x="843" y="0"/>
                    <a:pt x="1376" y="84"/>
                    <a:pt x="1460" y="506"/>
                  </a:cubicBezTo>
                  <a:cubicBezTo>
                    <a:pt x="1544" y="786"/>
                    <a:pt x="1601" y="983"/>
                    <a:pt x="1797" y="1179"/>
                  </a:cubicBezTo>
                  <a:cubicBezTo>
                    <a:pt x="1853" y="1236"/>
                    <a:pt x="1825" y="1320"/>
                    <a:pt x="1825" y="1376"/>
                  </a:cubicBezTo>
                  <a:cubicBezTo>
                    <a:pt x="1797" y="1432"/>
                    <a:pt x="1741" y="1432"/>
                    <a:pt x="1685" y="14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0"/>
            <p:cNvSpPr/>
            <p:nvPr/>
          </p:nvSpPr>
          <p:spPr>
            <a:xfrm>
              <a:off x="2618550" y="892250"/>
              <a:ext cx="37225" cy="49150"/>
            </a:xfrm>
            <a:custGeom>
              <a:avLst/>
              <a:gdLst/>
              <a:ahLst/>
              <a:cxnLst/>
              <a:rect l="l" t="t" r="r" b="b"/>
              <a:pathLst>
                <a:path w="1489" h="1966" extrusionOk="0">
                  <a:moveTo>
                    <a:pt x="1292" y="1966"/>
                  </a:moveTo>
                  <a:cubicBezTo>
                    <a:pt x="1180" y="1826"/>
                    <a:pt x="1152" y="1657"/>
                    <a:pt x="955" y="1601"/>
                  </a:cubicBezTo>
                  <a:cubicBezTo>
                    <a:pt x="899" y="1573"/>
                    <a:pt x="871" y="1348"/>
                    <a:pt x="871" y="1236"/>
                  </a:cubicBezTo>
                  <a:cubicBezTo>
                    <a:pt x="927" y="1011"/>
                    <a:pt x="759" y="899"/>
                    <a:pt x="590" y="843"/>
                  </a:cubicBezTo>
                  <a:cubicBezTo>
                    <a:pt x="450" y="759"/>
                    <a:pt x="225" y="703"/>
                    <a:pt x="113" y="927"/>
                  </a:cubicBezTo>
                  <a:cubicBezTo>
                    <a:pt x="29" y="899"/>
                    <a:pt x="1" y="843"/>
                    <a:pt x="1" y="759"/>
                  </a:cubicBezTo>
                  <a:cubicBezTo>
                    <a:pt x="57" y="674"/>
                    <a:pt x="141" y="590"/>
                    <a:pt x="253" y="590"/>
                  </a:cubicBezTo>
                  <a:cubicBezTo>
                    <a:pt x="253" y="618"/>
                    <a:pt x="282" y="618"/>
                    <a:pt x="310" y="618"/>
                  </a:cubicBezTo>
                  <a:cubicBezTo>
                    <a:pt x="282" y="618"/>
                    <a:pt x="253" y="618"/>
                    <a:pt x="253" y="590"/>
                  </a:cubicBezTo>
                  <a:cubicBezTo>
                    <a:pt x="197" y="450"/>
                    <a:pt x="57" y="338"/>
                    <a:pt x="197" y="169"/>
                  </a:cubicBezTo>
                  <a:cubicBezTo>
                    <a:pt x="225" y="169"/>
                    <a:pt x="253" y="169"/>
                    <a:pt x="310" y="169"/>
                  </a:cubicBezTo>
                  <a:cubicBezTo>
                    <a:pt x="478" y="225"/>
                    <a:pt x="590" y="85"/>
                    <a:pt x="731" y="1"/>
                  </a:cubicBezTo>
                  <a:cubicBezTo>
                    <a:pt x="759" y="1"/>
                    <a:pt x="787" y="1"/>
                    <a:pt x="787" y="1"/>
                  </a:cubicBezTo>
                  <a:lnTo>
                    <a:pt x="871" y="85"/>
                  </a:lnTo>
                  <a:cubicBezTo>
                    <a:pt x="899" y="113"/>
                    <a:pt x="927" y="113"/>
                    <a:pt x="927" y="141"/>
                  </a:cubicBezTo>
                  <a:cubicBezTo>
                    <a:pt x="955" y="169"/>
                    <a:pt x="983" y="197"/>
                    <a:pt x="1011" y="225"/>
                  </a:cubicBezTo>
                  <a:cubicBezTo>
                    <a:pt x="1040" y="253"/>
                    <a:pt x="1068" y="253"/>
                    <a:pt x="1068" y="281"/>
                  </a:cubicBezTo>
                  <a:cubicBezTo>
                    <a:pt x="1096" y="309"/>
                    <a:pt x="1124" y="338"/>
                    <a:pt x="1152" y="366"/>
                  </a:cubicBezTo>
                  <a:cubicBezTo>
                    <a:pt x="1180" y="394"/>
                    <a:pt x="1180" y="394"/>
                    <a:pt x="1208" y="422"/>
                  </a:cubicBezTo>
                  <a:cubicBezTo>
                    <a:pt x="1208" y="450"/>
                    <a:pt x="1208" y="478"/>
                    <a:pt x="1208" y="506"/>
                  </a:cubicBezTo>
                  <a:cubicBezTo>
                    <a:pt x="1208" y="590"/>
                    <a:pt x="1180" y="646"/>
                    <a:pt x="1096" y="674"/>
                  </a:cubicBezTo>
                  <a:cubicBezTo>
                    <a:pt x="899" y="759"/>
                    <a:pt x="871" y="871"/>
                    <a:pt x="1011" y="1039"/>
                  </a:cubicBezTo>
                  <a:cubicBezTo>
                    <a:pt x="1068" y="1124"/>
                    <a:pt x="1068" y="1292"/>
                    <a:pt x="1152" y="1292"/>
                  </a:cubicBezTo>
                  <a:cubicBezTo>
                    <a:pt x="1292" y="1320"/>
                    <a:pt x="1320" y="1404"/>
                    <a:pt x="1376" y="1489"/>
                  </a:cubicBezTo>
                  <a:cubicBezTo>
                    <a:pt x="1489" y="1685"/>
                    <a:pt x="1461" y="1826"/>
                    <a:pt x="1292" y="1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0"/>
            <p:cNvSpPr/>
            <p:nvPr/>
          </p:nvSpPr>
          <p:spPr>
            <a:xfrm>
              <a:off x="2610825" y="962450"/>
              <a:ext cx="26000" cy="44925"/>
            </a:xfrm>
            <a:custGeom>
              <a:avLst/>
              <a:gdLst/>
              <a:ahLst/>
              <a:cxnLst/>
              <a:rect l="l" t="t" r="r" b="b"/>
              <a:pathLst>
                <a:path w="1040" h="1797" extrusionOk="0">
                  <a:moveTo>
                    <a:pt x="197" y="0"/>
                  </a:moveTo>
                  <a:cubicBezTo>
                    <a:pt x="282" y="56"/>
                    <a:pt x="254" y="141"/>
                    <a:pt x="282" y="197"/>
                  </a:cubicBezTo>
                  <a:cubicBezTo>
                    <a:pt x="282" y="253"/>
                    <a:pt x="338" y="309"/>
                    <a:pt x="338" y="365"/>
                  </a:cubicBezTo>
                  <a:cubicBezTo>
                    <a:pt x="338" y="534"/>
                    <a:pt x="394" y="618"/>
                    <a:pt x="562" y="646"/>
                  </a:cubicBezTo>
                  <a:cubicBezTo>
                    <a:pt x="647" y="646"/>
                    <a:pt x="675" y="702"/>
                    <a:pt x="703" y="758"/>
                  </a:cubicBezTo>
                  <a:cubicBezTo>
                    <a:pt x="731" y="758"/>
                    <a:pt x="787" y="702"/>
                    <a:pt x="871" y="758"/>
                  </a:cubicBezTo>
                  <a:cubicBezTo>
                    <a:pt x="815" y="870"/>
                    <a:pt x="731" y="983"/>
                    <a:pt x="731" y="1123"/>
                  </a:cubicBezTo>
                  <a:cubicBezTo>
                    <a:pt x="731" y="1179"/>
                    <a:pt x="787" y="1179"/>
                    <a:pt x="843" y="1179"/>
                  </a:cubicBezTo>
                  <a:cubicBezTo>
                    <a:pt x="899" y="1264"/>
                    <a:pt x="1012" y="1348"/>
                    <a:pt x="1040" y="1460"/>
                  </a:cubicBezTo>
                  <a:lnTo>
                    <a:pt x="1040" y="1460"/>
                  </a:lnTo>
                  <a:cubicBezTo>
                    <a:pt x="843" y="1600"/>
                    <a:pt x="675" y="1797"/>
                    <a:pt x="394" y="1769"/>
                  </a:cubicBezTo>
                  <a:cubicBezTo>
                    <a:pt x="366" y="1769"/>
                    <a:pt x="338" y="1769"/>
                    <a:pt x="310" y="1741"/>
                  </a:cubicBezTo>
                  <a:cubicBezTo>
                    <a:pt x="254" y="1713"/>
                    <a:pt x="226" y="1657"/>
                    <a:pt x="254" y="1600"/>
                  </a:cubicBezTo>
                  <a:cubicBezTo>
                    <a:pt x="282" y="1572"/>
                    <a:pt x="310" y="1544"/>
                    <a:pt x="310" y="1516"/>
                  </a:cubicBezTo>
                  <a:cubicBezTo>
                    <a:pt x="366" y="1488"/>
                    <a:pt x="394" y="1432"/>
                    <a:pt x="394" y="1376"/>
                  </a:cubicBezTo>
                  <a:cubicBezTo>
                    <a:pt x="338" y="1067"/>
                    <a:pt x="57" y="842"/>
                    <a:pt x="57" y="534"/>
                  </a:cubicBezTo>
                  <a:cubicBezTo>
                    <a:pt x="57" y="449"/>
                    <a:pt x="1" y="393"/>
                    <a:pt x="57" y="337"/>
                  </a:cubicBezTo>
                  <a:cubicBezTo>
                    <a:pt x="57" y="281"/>
                    <a:pt x="141" y="309"/>
                    <a:pt x="113" y="253"/>
                  </a:cubicBezTo>
                  <a:cubicBezTo>
                    <a:pt x="85" y="225"/>
                    <a:pt x="85" y="197"/>
                    <a:pt x="85" y="169"/>
                  </a:cubicBezTo>
                  <a:cubicBezTo>
                    <a:pt x="85" y="84"/>
                    <a:pt x="141" y="28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0"/>
            <p:cNvSpPr/>
            <p:nvPr/>
          </p:nvSpPr>
          <p:spPr>
            <a:xfrm>
              <a:off x="2673300" y="990525"/>
              <a:ext cx="7050" cy="9150"/>
            </a:xfrm>
            <a:custGeom>
              <a:avLst/>
              <a:gdLst/>
              <a:ahLst/>
              <a:cxnLst/>
              <a:rect l="l" t="t" r="r" b="b"/>
              <a:pathLst>
                <a:path w="282" h="366" extrusionOk="0">
                  <a:moveTo>
                    <a:pt x="281" y="0"/>
                  </a:moveTo>
                  <a:lnTo>
                    <a:pt x="281" y="141"/>
                  </a:lnTo>
                  <a:cubicBezTo>
                    <a:pt x="169" y="365"/>
                    <a:pt x="85" y="197"/>
                    <a:pt x="1" y="84"/>
                  </a:cubicBezTo>
                  <a:cubicBezTo>
                    <a:pt x="85" y="56"/>
                    <a:pt x="197" y="28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0"/>
            <p:cNvSpPr/>
            <p:nvPr/>
          </p:nvSpPr>
          <p:spPr>
            <a:xfrm>
              <a:off x="2687350" y="976475"/>
              <a:ext cx="7725" cy="7750"/>
            </a:xfrm>
            <a:custGeom>
              <a:avLst/>
              <a:gdLst/>
              <a:ahLst/>
              <a:cxnLst/>
              <a:rect l="l" t="t" r="r" b="b"/>
              <a:pathLst>
                <a:path w="309" h="310" extrusionOk="0">
                  <a:moveTo>
                    <a:pt x="0" y="281"/>
                  </a:moveTo>
                  <a:cubicBezTo>
                    <a:pt x="112" y="197"/>
                    <a:pt x="28" y="1"/>
                    <a:pt x="225" y="1"/>
                  </a:cubicBezTo>
                  <a:lnTo>
                    <a:pt x="225" y="1"/>
                  </a:lnTo>
                  <a:cubicBezTo>
                    <a:pt x="309" y="281"/>
                    <a:pt x="281" y="309"/>
                    <a:pt x="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0"/>
            <p:cNvSpPr/>
            <p:nvPr/>
          </p:nvSpPr>
          <p:spPr>
            <a:xfrm>
              <a:off x="2631900" y="987000"/>
              <a:ext cx="7025" cy="635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0" y="197"/>
                  </a:moveTo>
                  <a:cubicBezTo>
                    <a:pt x="84" y="1"/>
                    <a:pt x="84" y="1"/>
                    <a:pt x="281" y="141"/>
                  </a:cubicBezTo>
                  <a:cubicBezTo>
                    <a:pt x="197" y="253"/>
                    <a:pt x="84" y="197"/>
                    <a:pt x="0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0"/>
            <p:cNvSpPr/>
            <p:nvPr/>
          </p:nvSpPr>
          <p:spPr>
            <a:xfrm>
              <a:off x="2638200" y="988400"/>
              <a:ext cx="1450" cy="2150"/>
            </a:xfrm>
            <a:custGeom>
              <a:avLst/>
              <a:gdLst/>
              <a:ahLst/>
              <a:cxnLst/>
              <a:rect l="l" t="t" r="r" b="b"/>
              <a:pathLst>
                <a:path w="58" h="86" extrusionOk="0">
                  <a:moveTo>
                    <a:pt x="29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29"/>
                    <a:pt x="57" y="57"/>
                    <a:pt x="57" y="57"/>
                  </a:cubicBezTo>
                  <a:cubicBezTo>
                    <a:pt x="29" y="85"/>
                    <a:pt x="1" y="85"/>
                    <a:pt x="29" y="57"/>
                  </a:cubicBezTo>
                  <a:cubicBezTo>
                    <a:pt x="29" y="29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0"/>
            <p:cNvSpPr/>
            <p:nvPr/>
          </p:nvSpPr>
          <p:spPr>
            <a:xfrm>
              <a:off x="2710500" y="9343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84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57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0"/>
            <p:cNvSpPr/>
            <p:nvPr/>
          </p:nvSpPr>
          <p:spPr>
            <a:xfrm>
              <a:off x="2678925" y="10045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57"/>
                  </a:moveTo>
                  <a:cubicBezTo>
                    <a:pt x="56" y="57"/>
                    <a:pt x="28" y="29"/>
                    <a:pt x="0" y="1"/>
                  </a:cubicBezTo>
                  <a:cubicBezTo>
                    <a:pt x="28" y="29"/>
                    <a:pt x="56" y="57"/>
                    <a:pt x="56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0"/>
            <p:cNvSpPr/>
            <p:nvPr/>
          </p:nvSpPr>
          <p:spPr>
            <a:xfrm>
              <a:off x="2687350" y="971575"/>
              <a:ext cx="33700" cy="26675"/>
            </a:xfrm>
            <a:custGeom>
              <a:avLst/>
              <a:gdLst/>
              <a:ahLst/>
              <a:cxnLst/>
              <a:rect l="l" t="t" r="r" b="b"/>
              <a:pathLst>
                <a:path w="1348" h="1067" extrusionOk="0">
                  <a:moveTo>
                    <a:pt x="0" y="477"/>
                  </a:moveTo>
                  <a:cubicBezTo>
                    <a:pt x="225" y="505"/>
                    <a:pt x="225" y="337"/>
                    <a:pt x="225" y="197"/>
                  </a:cubicBezTo>
                  <a:cubicBezTo>
                    <a:pt x="365" y="281"/>
                    <a:pt x="449" y="365"/>
                    <a:pt x="618" y="421"/>
                  </a:cubicBezTo>
                  <a:cubicBezTo>
                    <a:pt x="646" y="253"/>
                    <a:pt x="477" y="197"/>
                    <a:pt x="449" y="0"/>
                  </a:cubicBezTo>
                  <a:cubicBezTo>
                    <a:pt x="590" y="112"/>
                    <a:pt x="674" y="197"/>
                    <a:pt x="786" y="253"/>
                  </a:cubicBezTo>
                  <a:cubicBezTo>
                    <a:pt x="842" y="281"/>
                    <a:pt x="955" y="421"/>
                    <a:pt x="955" y="197"/>
                  </a:cubicBezTo>
                  <a:cubicBezTo>
                    <a:pt x="955" y="140"/>
                    <a:pt x="1067" y="140"/>
                    <a:pt x="1095" y="169"/>
                  </a:cubicBezTo>
                  <a:cubicBezTo>
                    <a:pt x="1179" y="253"/>
                    <a:pt x="1292" y="281"/>
                    <a:pt x="1348" y="449"/>
                  </a:cubicBezTo>
                  <a:cubicBezTo>
                    <a:pt x="898" y="337"/>
                    <a:pt x="1011" y="758"/>
                    <a:pt x="814" y="927"/>
                  </a:cubicBezTo>
                  <a:cubicBezTo>
                    <a:pt x="674" y="955"/>
                    <a:pt x="758" y="702"/>
                    <a:pt x="618" y="730"/>
                  </a:cubicBezTo>
                  <a:cubicBezTo>
                    <a:pt x="505" y="786"/>
                    <a:pt x="505" y="870"/>
                    <a:pt x="505" y="955"/>
                  </a:cubicBezTo>
                  <a:cubicBezTo>
                    <a:pt x="309" y="1067"/>
                    <a:pt x="225" y="1039"/>
                    <a:pt x="169" y="870"/>
                  </a:cubicBezTo>
                  <a:cubicBezTo>
                    <a:pt x="169" y="730"/>
                    <a:pt x="84" y="590"/>
                    <a:pt x="0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0"/>
            <p:cNvSpPr/>
            <p:nvPr/>
          </p:nvSpPr>
          <p:spPr>
            <a:xfrm>
              <a:off x="2731550" y="951925"/>
              <a:ext cx="9150" cy="7025"/>
            </a:xfrm>
            <a:custGeom>
              <a:avLst/>
              <a:gdLst/>
              <a:ahLst/>
              <a:cxnLst/>
              <a:rect l="l" t="t" r="r" b="b"/>
              <a:pathLst>
                <a:path w="366" h="281" extrusionOk="0">
                  <a:moveTo>
                    <a:pt x="141" y="0"/>
                  </a:moveTo>
                  <a:cubicBezTo>
                    <a:pt x="366" y="112"/>
                    <a:pt x="366" y="112"/>
                    <a:pt x="197" y="281"/>
                  </a:cubicBezTo>
                  <a:cubicBezTo>
                    <a:pt x="1" y="225"/>
                    <a:pt x="113" y="112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0"/>
            <p:cNvSpPr/>
            <p:nvPr/>
          </p:nvSpPr>
          <p:spPr>
            <a:xfrm>
              <a:off x="2735775" y="9638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28" y="0"/>
                    <a:pt x="28" y="0"/>
                  </a:cubicBezTo>
                  <a:cubicBezTo>
                    <a:pt x="28" y="0"/>
                    <a:pt x="28" y="28"/>
                    <a:pt x="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0"/>
            <p:cNvSpPr/>
            <p:nvPr/>
          </p:nvSpPr>
          <p:spPr>
            <a:xfrm>
              <a:off x="2714725" y="970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0"/>
            <p:cNvSpPr/>
            <p:nvPr/>
          </p:nvSpPr>
          <p:spPr>
            <a:xfrm>
              <a:off x="2699975" y="99542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57" y="57"/>
                  </a:moveTo>
                  <a:cubicBezTo>
                    <a:pt x="57" y="85"/>
                    <a:pt x="57" y="113"/>
                    <a:pt x="29" y="113"/>
                  </a:cubicBezTo>
                  <a:cubicBezTo>
                    <a:pt x="29" y="113"/>
                    <a:pt x="0" y="85"/>
                    <a:pt x="0" y="85"/>
                  </a:cubicBezTo>
                  <a:cubicBezTo>
                    <a:pt x="0" y="57"/>
                    <a:pt x="0" y="29"/>
                    <a:pt x="0" y="1"/>
                  </a:cubicBezTo>
                  <a:cubicBezTo>
                    <a:pt x="29" y="29"/>
                    <a:pt x="29" y="29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0"/>
            <p:cNvSpPr/>
            <p:nvPr/>
          </p:nvSpPr>
          <p:spPr>
            <a:xfrm>
              <a:off x="2722425" y="1005250"/>
              <a:ext cx="2150" cy="1425"/>
            </a:xfrm>
            <a:custGeom>
              <a:avLst/>
              <a:gdLst/>
              <a:ahLst/>
              <a:cxnLst/>
              <a:rect l="l" t="t" r="r" b="b"/>
              <a:pathLst>
                <a:path w="86" h="57" extrusionOk="0">
                  <a:moveTo>
                    <a:pt x="1" y="29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29"/>
                    <a:pt x="85" y="57"/>
                    <a:pt x="57" y="29"/>
                  </a:cubicBezTo>
                  <a:cubicBezTo>
                    <a:pt x="29" y="29"/>
                    <a:pt x="1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0"/>
            <p:cNvSpPr/>
            <p:nvPr/>
          </p:nvSpPr>
          <p:spPr>
            <a:xfrm>
              <a:off x="2687350" y="99332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29"/>
                  </a:moveTo>
                  <a:lnTo>
                    <a:pt x="2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0"/>
            <p:cNvSpPr/>
            <p:nvPr/>
          </p:nvSpPr>
          <p:spPr>
            <a:xfrm>
              <a:off x="2694350" y="850150"/>
              <a:ext cx="61800" cy="33700"/>
            </a:xfrm>
            <a:custGeom>
              <a:avLst/>
              <a:gdLst/>
              <a:ahLst/>
              <a:cxnLst/>
              <a:rect l="l" t="t" r="r" b="b"/>
              <a:pathLst>
                <a:path w="2472" h="1348" extrusionOk="0">
                  <a:moveTo>
                    <a:pt x="141" y="1123"/>
                  </a:moveTo>
                  <a:cubicBezTo>
                    <a:pt x="113" y="1067"/>
                    <a:pt x="57" y="1039"/>
                    <a:pt x="1" y="983"/>
                  </a:cubicBezTo>
                  <a:cubicBezTo>
                    <a:pt x="141" y="927"/>
                    <a:pt x="254" y="871"/>
                    <a:pt x="338" y="730"/>
                  </a:cubicBezTo>
                  <a:cubicBezTo>
                    <a:pt x="422" y="534"/>
                    <a:pt x="590" y="449"/>
                    <a:pt x="759" y="365"/>
                  </a:cubicBezTo>
                  <a:cubicBezTo>
                    <a:pt x="1068" y="169"/>
                    <a:pt x="1376" y="169"/>
                    <a:pt x="1685" y="309"/>
                  </a:cubicBezTo>
                  <a:cubicBezTo>
                    <a:pt x="1826" y="365"/>
                    <a:pt x="1910" y="309"/>
                    <a:pt x="1994" y="112"/>
                  </a:cubicBezTo>
                  <a:cubicBezTo>
                    <a:pt x="2022" y="28"/>
                    <a:pt x="2050" y="0"/>
                    <a:pt x="2106" y="0"/>
                  </a:cubicBezTo>
                  <a:cubicBezTo>
                    <a:pt x="2135" y="28"/>
                    <a:pt x="2135" y="56"/>
                    <a:pt x="2135" y="56"/>
                  </a:cubicBezTo>
                  <a:cubicBezTo>
                    <a:pt x="2191" y="169"/>
                    <a:pt x="2135" y="337"/>
                    <a:pt x="2247" y="421"/>
                  </a:cubicBezTo>
                  <a:lnTo>
                    <a:pt x="2331" y="506"/>
                  </a:lnTo>
                  <a:cubicBezTo>
                    <a:pt x="2331" y="562"/>
                    <a:pt x="2331" y="618"/>
                    <a:pt x="2387" y="646"/>
                  </a:cubicBezTo>
                  <a:cubicBezTo>
                    <a:pt x="2387" y="702"/>
                    <a:pt x="2387" y="786"/>
                    <a:pt x="2471" y="842"/>
                  </a:cubicBezTo>
                  <a:cubicBezTo>
                    <a:pt x="2471" y="927"/>
                    <a:pt x="2471" y="983"/>
                    <a:pt x="2471" y="1039"/>
                  </a:cubicBezTo>
                  <a:cubicBezTo>
                    <a:pt x="2471" y="1095"/>
                    <a:pt x="2443" y="1123"/>
                    <a:pt x="2443" y="1151"/>
                  </a:cubicBezTo>
                  <a:cubicBezTo>
                    <a:pt x="2275" y="1095"/>
                    <a:pt x="2106" y="1207"/>
                    <a:pt x="1966" y="1151"/>
                  </a:cubicBezTo>
                  <a:cubicBezTo>
                    <a:pt x="1741" y="1095"/>
                    <a:pt x="1741" y="1235"/>
                    <a:pt x="1657" y="1348"/>
                  </a:cubicBezTo>
                  <a:cubicBezTo>
                    <a:pt x="1601" y="1292"/>
                    <a:pt x="1517" y="1207"/>
                    <a:pt x="1433" y="1151"/>
                  </a:cubicBezTo>
                  <a:cubicBezTo>
                    <a:pt x="1376" y="1123"/>
                    <a:pt x="1236" y="1039"/>
                    <a:pt x="1292" y="1264"/>
                  </a:cubicBezTo>
                  <a:cubicBezTo>
                    <a:pt x="1320" y="1348"/>
                    <a:pt x="1208" y="1348"/>
                    <a:pt x="1180" y="1292"/>
                  </a:cubicBezTo>
                  <a:cubicBezTo>
                    <a:pt x="1068" y="1151"/>
                    <a:pt x="899" y="1207"/>
                    <a:pt x="787" y="1123"/>
                  </a:cubicBezTo>
                  <a:cubicBezTo>
                    <a:pt x="759" y="1095"/>
                    <a:pt x="731" y="1067"/>
                    <a:pt x="703" y="1067"/>
                  </a:cubicBezTo>
                  <a:cubicBezTo>
                    <a:pt x="675" y="983"/>
                    <a:pt x="618" y="1039"/>
                    <a:pt x="562" y="1067"/>
                  </a:cubicBezTo>
                  <a:cubicBezTo>
                    <a:pt x="534" y="1039"/>
                    <a:pt x="478" y="1095"/>
                    <a:pt x="422" y="1067"/>
                  </a:cubicBezTo>
                  <a:cubicBezTo>
                    <a:pt x="310" y="955"/>
                    <a:pt x="254" y="1095"/>
                    <a:pt x="141" y="1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0"/>
            <p:cNvSpPr/>
            <p:nvPr/>
          </p:nvSpPr>
          <p:spPr>
            <a:xfrm>
              <a:off x="2699975" y="879625"/>
              <a:ext cx="21775" cy="26000"/>
            </a:xfrm>
            <a:custGeom>
              <a:avLst/>
              <a:gdLst/>
              <a:ahLst/>
              <a:cxnLst/>
              <a:rect l="l" t="t" r="r" b="b"/>
              <a:pathLst>
                <a:path w="871" h="1040" extrusionOk="0">
                  <a:moveTo>
                    <a:pt x="618" y="450"/>
                  </a:moveTo>
                  <a:cubicBezTo>
                    <a:pt x="590" y="534"/>
                    <a:pt x="422" y="478"/>
                    <a:pt x="393" y="646"/>
                  </a:cubicBezTo>
                  <a:cubicBezTo>
                    <a:pt x="562" y="646"/>
                    <a:pt x="730" y="646"/>
                    <a:pt x="871" y="758"/>
                  </a:cubicBezTo>
                  <a:cubicBezTo>
                    <a:pt x="758" y="871"/>
                    <a:pt x="702" y="1039"/>
                    <a:pt x="506" y="843"/>
                  </a:cubicBezTo>
                  <a:cubicBezTo>
                    <a:pt x="478" y="814"/>
                    <a:pt x="337" y="955"/>
                    <a:pt x="225" y="786"/>
                  </a:cubicBezTo>
                  <a:cubicBezTo>
                    <a:pt x="169" y="674"/>
                    <a:pt x="225" y="590"/>
                    <a:pt x="225" y="506"/>
                  </a:cubicBezTo>
                  <a:cubicBezTo>
                    <a:pt x="197" y="393"/>
                    <a:pt x="85" y="450"/>
                    <a:pt x="0" y="450"/>
                  </a:cubicBezTo>
                  <a:cubicBezTo>
                    <a:pt x="57" y="337"/>
                    <a:pt x="85" y="253"/>
                    <a:pt x="57" y="169"/>
                  </a:cubicBezTo>
                  <a:cubicBezTo>
                    <a:pt x="169" y="169"/>
                    <a:pt x="253" y="85"/>
                    <a:pt x="365" y="56"/>
                  </a:cubicBezTo>
                  <a:cubicBezTo>
                    <a:pt x="450" y="0"/>
                    <a:pt x="478" y="85"/>
                    <a:pt x="478" y="169"/>
                  </a:cubicBezTo>
                  <a:cubicBezTo>
                    <a:pt x="534" y="253"/>
                    <a:pt x="534" y="365"/>
                    <a:pt x="618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0"/>
            <p:cNvSpPr/>
            <p:nvPr/>
          </p:nvSpPr>
          <p:spPr>
            <a:xfrm>
              <a:off x="2709800" y="883825"/>
              <a:ext cx="7750" cy="7050"/>
            </a:xfrm>
            <a:custGeom>
              <a:avLst/>
              <a:gdLst/>
              <a:ahLst/>
              <a:cxnLst/>
              <a:rect l="l" t="t" r="r" b="b"/>
              <a:pathLst>
                <a:path w="310" h="282" extrusionOk="0">
                  <a:moveTo>
                    <a:pt x="225" y="282"/>
                  </a:moveTo>
                  <a:cubicBezTo>
                    <a:pt x="0" y="225"/>
                    <a:pt x="0" y="225"/>
                    <a:pt x="85" y="1"/>
                  </a:cubicBezTo>
                  <a:cubicBezTo>
                    <a:pt x="225" y="1"/>
                    <a:pt x="309" y="57"/>
                    <a:pt x="225" y="197"/>
                  </a:cubicBezTo>
                  <a:cubicBezTo>
                    <a:pt x="225" y="225"/>
                    <a:pt x="225" y="253"/>
                    <a:pt x="225" y="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0"/>
            <p:cNvSpPr/>
            <p:nvPr/>
          </p:nvSpPr>
          <p:spPr>
            <a:xfrm>
              <a:off x="2704875" y="874700"/>
              <a:ext cx="3550" cy="3550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" y="85"/>
                  </a:moveTo>
                  <a:cubicBezTo>
                    <a:pt x="57" y="57"/>
                    <a:pt x="113" y="1"/>
                    <a:pt x="141" y="85"/>
                  </a:cubicBezTo>
                  <a:cubicBezTo>
                    <a:pt x="113" y="141"/>
                    <a:pt x="57" y="141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0"/>
            <p:cNvSpPr/>
            <p:nvPr/>
          </p:nvSpPr>
          <p:spPr>
            <a:xfrm>
              <a:off x="2699975" y="88102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29" y="57"/>
                  </a:moveTo>
                  <a:cubicBezTo>
                    <a:pt x="0" y="29"/>
                    <a:pt x="29" y="29"/>
                    <a:pt x="57" y="0"/>
                  </a:cubicBezTo>
                  <a:cubicBezTo>
                    <a:pt x="57" y="0"/>
                    <a:pt x="57" y="29"/>
                    <a:pt x="57" y="29"/>
                  </a:cubicBezTo>
                  <a:cubicBezTo>
                    <a:pt x="57" y="57"/>
                    <a:pt x="57" y="85"/>
                    <a:pt x="57" y="113"/>
                  </a:cubicBezTo>
                  <a:cubicBezTo>
                    <a:pt x="57" y="85"/>
                    <a:pt x="29" y="85"/>
                    <a:pt x="29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0"/>
            <p:cNvSpPr/>
            <p:nvPr/>
          </p:nvSpPr>
          <p:spPr>
            <a:xfrm>
              <a:off x="2711900" y="8768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1" y="0"/>
                  </a:moveTo>
                  <a:cubicBezTo>
                    <a:pt x="29" y="0"/>
                    <a:pt x="57" y="28"/>
                    <a:pt x="85" y="56"/>
                  </a:cubicBezTo>
                  <a:cubicBezTo>
                    <a:pt x="57" y="28"/>
                    <a:pt x="2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0"/>
            <p:cNvSpPr/>
            <p:nvPr/>
          </p:nvSpPr>
          <p:spPr>
            <a:xfrm>
              <a:off x="2699975" y="89225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0" y="1"/>
                  </a:moveTo>
                  <a:cubicBezTo>
                    <a:pt x="57" y="29"/>
                    <a:pt x="57" y="57"/>
                    <a:pt x="0" y="85"/>
                  </a:cubicBezTo>
                  <a:cubicBezTo>
                    <a:pt x="0" y="57"/>
                    <a:pt x="0" y="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0"/>
            <p:cNvSpPr/>
            <p:nvPr/>
          </p:nvSpPr>
          <p:spPr>
            <a:xfrm>
              <a:off x="2579250" y="954725"/>
              <a:ext cx="44250" cy="51250"/>
            </a:xfrm>
            <a:custGeom>
              <a:avLst/>
              <a:gdLst/>
              <a:ahLst/>
              <a:cxnLst/>
              <a:rect l="l" t="t" r="r" b="b"/>
              <a:pathLst>
                <a:path w="1770" h="2050" extrusionOk="0">
                  <a:moveTo>
                    <a:pt x="1404" y="590"/>
                  </a:moveTo>
                  <a:cubicBezTo>
                    <a:pt x="1376" y="674"/>
                    <a:pt x="1292" y="730"/>
                    <a:pt x="1404" y="786"/>
                  </a:cubicBezTo>
                  <a:cubicBezTo>
                    <a:pt x="1489" y="871"/>
                    <a:pt x="1545" y="927"/>
                    <a:pt x="1460" y="1039"/>
                  </a:cubicBezTo>
                  <a:cubicBezTo>
                    <a:pt x="1376" y="1179"/>
                    <a:pt x="1629" y="1208"/>
                    <a:pt x="1573" y="1320"/>
                  </a:cubicBezTo>
                  <a:cubicBezTo>
                    <a:pt x="1769" y="1432"/>
                    <a:pt x="1741" y="1601"/>
                    <a:pt x="1741" y="1769"/>
                  </a:cubicBezTo>
                  <a:cubicBezTo>
                    <a:pt x="1713" y="1825"/>
                    <a:pt x="1629" y="1797"/>
                    <a:pt x="1601" y="1853"/>
                  </a:cubicBezTo>
                  <a:lnTo>
                    <a:pt x="1601" y="1853"/>
                  </a:lnTo>
                  <a:cubicBezTo>
                    <a:pt x="1460" y="1909"/>
                    <a:pt x="1292" y="1713"/>
                    <a:pt x="1152" y="1881"/>
                  </a:cubicBezTo>
                  <a:cubicBezTo>
                    <a:pt x="983" y="2050"/>
                    <a:pt x="787" y="2022"/>
                    <a:pt x="590" y="1994"/>
                  </a:cubicBezTo>
                  <a:cubicBezTo>
                    <a:pt x="562" y="1994"/>
                    <a:pt x="562" y="1994"/>
                    <a:pt x="534" y="1994"/>
                  </a:cubicBezTo>
                  <a:cubicBezTo>
                    <a:pt x="506" y="1994"/>
                    <a:pt x="506" y="1994"/>
                    <a:pt x="478" y="1994"/>
                  </a:cubicBezTo>
                  <a:cubicBezTo>
                    <a:pt x="450" y="1966"/>
                    <a:pt x="450" y="1937"/>
                    <a:pt x="422" y="1909"/>
                  </a:cubicBezTo>
                  <a:cubicBezTo>
                    <a:pt x="422" y="1853"/>
                    <a:pt x="394" y="1825"/>
                    <a:pt x="337" y="1769"/>
                  </a:cubicBezTo>
                  <a:cubicBezTo>
                    <a:pt x="309" y="1769"/>
                    <a:pt x="309" y="1741"/>
                    <a:pt x="281" y="1713"/>
                  </a:cubicBezTo>
                  <a:cubicBezTo>
                    <a:pt x="281" y="1657"/>
                    <a:pt x="253" y="1601"/>
                    <a:pt x="197" y="1573"/>
                  </a:cubicBezTo>
                  <a:cubicBezTo>
                    <a:pt x="197" y="1516"/>
                    <a:pt x="197" y="1460"/>
                    <a:pt x="141" y="1432"/>
                  </a:cubicBezTo>
                  <a:cubicBezTo>
                    <a:pt x="141" y="1376"/>
                    <a:pt x="113" y="1320"/>
                    <a:pt x="57" y="1292"/>
                  </a:cubicBezTo>
                  <a:cubicBezTo>
                    <a:pt x="57" y="1236"/>
                    <a:pt x="57" y="1208"/>
                    <a:pt x="57" y="1151"/>
                  </a:cubicBezTo>
                  <a:cubicBezTo>
                    <a:pt x="57" y="1067"/>
                    <a:pt x="85" y="983"/>
                    <a:pt x="1" y="927"/>
                  </a:cubicBezTo>
                  <a:cubicBezTo>
                    <a:pt x="1" y="814"/>
                    <a:pt x="57" y="730"/>
                    <a:pt x="197" y="730"/>
                  </a:cubicBezTo>
                  <a:cubicBezTo>
                    <a:pt x="253" y="786"/>
                    <a:pt x="366" y="730"/>
                    <a:pt x="422" y="758"/>
                  </a:cubicBezTo>
                  <a:cubicBezTo>
                    <a:pt x="366" y="702"/>
                    <a:pt x="253" y="814"/>
                    <a:pt x="197" y="730"/>
                  </a:cubicBezTo>
                  <a:cubicBezTo>
                    <a:pt x="197" y="506"/>
                    <a:pt x="337" y="450"/>
                    <a:pt x="506" y="450"/>
                  </a:cubicBezTo>
                  <a:cubicBezTo>
                    <a:pt x="702" y="450"/>
                    <a:pt x="759" y="337"/>
                    <a:pt x="702" y="169"/>
                  </a:cubicBezTo>
                  <a:cubicBezTo>
                    <a:pt x="815" y="141"/>
                    <a:pt x="955" y="113"/>
                    <a:pt x="1039" y="28"/>
                  </a:cubicBezTo>
                  <a:cubicBezTo>
                    <a:pt x="1152" y="0"/>
                    <a:pt x="1180" y="85"/>
                    <a:pt x="1180" y="169"/>
                  </a:cubicBezTo>
                  <a:cubicBezTo>
                    <a:pt x="1180" y="197"/>
                    <a:pt x="1180" y="225"/>
                    <a:pt x="1180" y="225"/>
                  </a:cubicBezTo>
                  <a:cubicBezTo>
                    <a:pt x="1152" y="253"/>
                    <a:pt x="1152" y="281"/>
                    <a:pt x="1152" y="281"/>
                  </a:cubicBezTo>
                  <a:cubicBezTo>
                    <a:pt x="1180" y="309"/>
                    <a:pt x="1180" y="309"/>
                    <a:pt x="1180" y="309"/>
                  </a:cubicBezTo>
                  <a:cubicBezTo>
                    <a:pt x="1208" y="337"/>
                    <a:pt x="1236" y="365"/>
                    <a:pt x="1264" y="365"/>
                  </a:cubicBezTo>
                  <a:cubicBezTo>
                    <a:pt x="1320" y="421"/>
                    <a:pt x="1348" y="478"/>
                    <a:pt x="1404" y="506"/>
                  </a:cubicBezTo>
                  <a:lnTo>
                    <a:pt x="1404" y="506"/>
                  </a:lnTo>
                  <a:cubicBezTo>
                    <a:pt x="1404" y="534"/>
                    <a:pt x="1404" y="562"/>
                    <a:pt x="1404" y="562"/>
                  </a:cubicBezTo>
                  <a:cubicBezTo>
                    <a:pt x="1404" y="590"/>
                    <a:pt x="1404" y="590"/>
                    <a:pt x="1404" y="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0"/>
            <p:cNvSpPr/>
            <p:nvPr/>
          </p:nvSpPr>
          <p:spPr>
            <a:xfrm>
              <a:off x="2586275" y="885950"/>
              <a:ext cx="29500" cy="35100"/>
            </a:xfrm>
            <a:custGeom>
              <a:avLst/>
              <a:gdLst/>
              <a:ahLst/>
              <a:cxnLst/>
              <a:rect l="l" t="t" r="r" b="b"/>
              <a:pathLst>
                <a:path w="1180" h="1404" extrusionOk="0">
                  <a:moveTo>
                    <a:pt x="0" y="393"/>
                  </a:moveTo>
                  <a:cubicBezTo>
                    <a:pt x="0" y="365"/>
                    <a:pt x="0" y="337"/>
                    <a:pt x="0" y="337"/>
                  </a:cubicBezTo>
                  <a:cubicBezTo>
                    <a:pt x="56" y="281"/>
                    <a:pt x="56" y="533"/>
                    <a:pt x="197" y="337"/>
                  </a:cubicBezTo>
                  <a:cubicBezTo>
                    <a:pt x="309" y="140"/>
                    <a:pt x="562" y="0"/>
                    <a:pt x="843" y="84"/>
                  </a:cubicBezTo>
                  <a:cubicBezTo>
                    <a:pt x="871" y="197"/>
                    <a:pt x="758" y="197"/>
                    <a:pt x="730" y="253"/>
                  </a:cubicBezTo>
                  <a:cubicBezTo>
                    <a:pt x="730" y="309"/>
                    <a:pt x="730" y="337"/>
                    <a:pt x="758" y="393"/>
                  </a:cubicBezTo>
                  <a:cubicBezTo>
                    <a:pt x="815" y="449"/>
                    <a:pt x="843" y="393"/>
                    <a:pt x="871" y="365"/>
                  </a:cubicBezTo>
                  <a:cubicBezTo>
                    <a:pt x="1067" y="253"/>
                    <a:pt x="1151" y="281"/>
                    <a:pt x="1179" y="505"/>
                  </a:cubicBezTo>
                  <a:cubicBezTo>
                    <a:pt x="1179" y="590"/>
                    <a:pt x="1179" y="674"/>
                    <a:pt x="1179" y="758"/>
                  </a:cubicBezTo>
                  <a:cubicBezTo>
                    <a:pt x="1179" y="758"/>
                    <a:pt x="1179" y="758"/>
                    <a:pt x="1179" y="786"/>
                  </a:cubicBezTo>
                  <a:cubicBezTo>
                    <a:pt x="1151" y="814"/>
                    <a:pt x="1151" y="842"/>
                    <a:pt x="1151" y="898"/>
                  </a:cubicBezTo>
                  <a:cubicBezTo>
                    <a:pt x="1151" y="926"/>
                    <a:pt x="1151" y="955"/>
                    <a:pt x="1151" y="983"/>
                  </a:cubicBezTo>
                  <a:cubicBezTo>
                    <a:pt x="1039" y="1179"/>
                    <a:pt x="927" y="1348"/>
                    <a:pt x="674" y="1291"/>
                  </a:cubicBezTo>
                  <a:cubicBezTo>
                    <a:pt x="646" y="1291"/>
                    <a:pt x="646" y="1291"/>
                    <a:pt x="618" y="1320"/>
                  </a:cubicBezTo>
                  <a:cubicBezTo>
                    <a:pt x="534" y="1291"/>
                    <a:pt x="450" y="1404"/>
                    <a:pt x="393" y="1263"/>
                  </a:cubicBezTo>
                  <a:cubicBezTo>
                    <a:pt x="365" y="1151"/>
                    <a:pt x="450" y="1123"/>
                    <a:pt x="506" y="1095"/>
                  </a:cubicBezTo>
                  <a:cubicBezTo>
                    <a:pt x="702" y="1011"/>
                    <a:pt x="590" y="926"/>
                    <a:pt x="562" y="814"/>
                  </a:cubicBezTo>
                  <a:cubicBezTo>
                    <a:pt x="478" y="786"/>
                    <a:pt x="365" y="898"/>
                    <a:pt x="337" y="786"/>
                  </a:cubicBezTo>
                  <a:cubicBezTo>
                    <a:pt x="281" y="618"/>
                    <a:pt x="85" y="561"/>
                    <a:pt x="0" y="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0"/>
            <p:cNvSpPr/>
            <p:nvPr/>
          </p:nvSpPr>
          <p:spPr>
            <a:xfrm>
              <a:off x="2596800" y="916825"/>
              <a:ext cx="18275" cy="26700"/>
            </a:xfrm>
            <a:custGeom>
              <a:avLst/>
              <a:gdLst/>
              <a:ahLst/>
              <a:cxnLst/>
              <a:rect l="l" t="t" r="r" b="b"/>
              <a:pathLst>
                <a:path w="731" h="1068" extrusionOk="0">
                  <a:moveTo>
                    <a:pt x="0" y="702"/>
                  </a:moveTo>
                  <a:cubicBezTo>
                    <a:pt x="197" y="534"/>
                    <a:pt x="365" y="365"/>
                    <a:pt x="197" y="85"/>
                  </a:cubicBezTo>
                  <a:cubicBezTo>
                    <a:pt x="365" y="0"/>
                    <a:pt x="478" y="141"/>
                    <a:pt x="618" y="141"/>
                  </a:cubicBezTo>
                  <a:cubicBezTo>
                    <a:pt x="702" y="169"/>
                    <a:pt x="730" y="253"/>
                    <a:pt x="674" y="337"/>
                  </a:cubicBezTo>
                  <a:cubicBezTo>
                    <a:pt x="618" y="478"/>
                    <a:pt x="534" y="590"/>
                    <a:pt x="394" y="618"/>
                  </a:cubicBezTo>
                  <a:cubicBezTo>
                    <a:pt x="618" y="871"/>
                    <a:pt x="618" y="871"/>
                    <a:pt x="337" y="1067"/>
                  </a:cubicBezTo>
                  <a:cubicBezTo>
                    <a:pt x="225" y="955"/>
                    <a:pt x="0" y="927"/>
                    <a:pt x="0" y="7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0"/>
            <p:cNvSpPr/>
            <p:nvPr/>
          </p:nvSpPr>
          <p:spPr>
            <a:xfrm>
              <a:off x="2605225" y="950500"/>
              <a:ext cx="13350" cy="8450"/>
            </a:xfrm>
            <a:custGeom>
              <a:avLst/>
              <a:gdLst/>
              <a:ahLst/>
              <a:cxnLst/>
              <a:rect l="l" t="t" r="r" b="b"/>
              <a:pathLst>
                <a:path w="534" h="338" extrusionOk="0">
                  <a:moveTo>
                    <a:pt x="141" y="338"/>
                  </a:moveTo>
                  <a:cubicBezTo>
                    <a:pt x="85" y="282"/>
                    <a:pt x="57" y="254"/>
                    <a:pt x="0" y="197"/>
                  </a:cubicBezTo>
                  <a:cubicBezTo>
                    <a:pt x="57" y="113"/>
                    <a:pt x="113" y="29"/>
                    <a:pt x="225" y="1"/>
                  </a:cubicBezTo>
                  <a:cubicBezTo>
                    <a:pt x="253" y="57"/>
                    <a:pt x="309" y="29"/>
                    <a:pt x="365" y="57"/>
                  </a:cubicBezTo>
                  <a:cubicBezTo>
                    <a:pt x="534" y="113"/>
                    <a:pt x="421" y="169"/>
                    <a:pt x="365" y="197"/>
                  </a:cubicBezTo>
                  <a:cubicBezTo>
                    <a:pt x="337" y="338"/>
                    <a:pt x="253" y="338"/>
                    <a:pt x="141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0"/>
            <p:cNvSpPr/>
            <p:nvPr/>
          </p:nvSpPr>
          <p:spPr>
            <a:xfrm>
              <a:off x="2591175" y="944900"/>
              <a:ext cx="11275" cy="4925"/>
            </a:xfrm>
            <a:custGeom>
              <a:avLst/>
              <a:gdLst/>
              <a:ahLst/>
              <a:cxnLst/>
              <a:rect l="l" t="t" r="r" b="b"/>
              <a:pathLst>
                <a:path w="451" h="197" extrusionOk="0">
                  <a:moveTo>
                    <a:pt x="225" y="141"/>
                  </a:moveTo>
                  <a:cubicBezTo>
                    <a:pt x="141" y="141"/>
                    <a:pt x="85" y="141"/>
                    <a:pt x="1" y="56"/>
                  </a:cubicBezTo>
                  <a:cubicBezTo>
                    <a:pt x="169" y="28"/>
                    <a:pt x="282" y="28"/>
                    <a:pt x="422" y="0"/>
                  </a:cubicBezTo>
                  <a:cubicBezTo>
                    <a:pt x="450" y="28"/>
                    <a:pt x="450" y="28"/>
                    <a:pt x="450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394" y="113"/>
                    <a:pt x="394" y="169"/>
                    <a:pt x="366" y="197"/>
                  </a:cubicBezTo>
                  <a:cubicBezTo>
                    <a:pt x="310" y="197"/>
                    <a:pt x="254" y="169"/>
                    <a:pt x="225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0"/>
            <p:cNvSpPr/>
            <p:nvPr/>
          </p:nvSpPr>
          <p:spPr>
            <a:xfrm>
              <a:off x="2593300" y="929450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0" y="85"/>
                  </a:moveTo>
                  <a:cubicBezTo>
                    <a:pt x="0" y="29"/>
                    <a:pt x="28" y="1"/>
                    <a:pt x="56" y="29"/>
                  </a:cubicBezTo>
                  <a:cubicBezTo>
                    <a:pt x="140" y="57"/>
                    <a:pt x="112" y="113"/>
                    <a:pt x="140" y="169"/>
                  </a:cubicBezTo>
                  <a:cubicBezTo>
                    <a:pt x="140" y="197"/>
                    <a:pt x="140" y="197"/>
                    <a:pt x="84" y="197"/>
                  </a:cubicBezTo>
                  <a:cubicBezTo>
                    <a:pt x="28" y="169"/>
                    <a:pt x="0" y="141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0"/>
            <p:cNvSpPr/>
            <p:nvPr/>
          </p:nvSpPr>
          <p:spPr>
            <a:xfrm>
              <a:off x="2600300" y="947000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1" y="141"/>
                  </a:moveTo>
                  <a:cubicBezTo>
                    <a:pt x="1" y="57"/>
                    <a:pt x="1" y="29"/>
                    <a:pt x="57" y="1"/>
                  </a:cubicBezTo>
                  <a:cubicBezTo>
                    <a:pt x="57" y="57"/>
                    <a:pt x="57" y="85"/>
                    <a:pt x="1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0"/>
            <p:cNvSpPr/>
            <p:nvPr/>
          </p:nvSpPr>
          <p:spPr>
            <a:xfrm>
              <a:off x="2575750" y="9119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1"/>
                  </a:moveTo>
                  <a:lnTo>
                    <a:pt x="28" y="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0"/>
            <p:cNvSpPr/>
            <p:nvPr/>
          </p:nvSpPr>
          <p:spPr>
            <a:xfrm>
              <a:off x="2601700" y="9449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1" y="85"/>
                  </a:moveTo>
                  <a:lnTo>
                    <a:pt x="1" y="0"/>
                  </a:lnTo>
                  <a:cubicBezTo>
                    <a:pt x="57" y="28"/>
                    <a:pt x="57" y="56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0"/>
            <p:cNvSpPr/>
            <p:nvPr/>
          </p:nvSpPr>
          <p:spPr>
            <a:xfrm>
              <a:off x="2612950" y="885950"/>
              <a:ext cx="13350" cy="25975"/>
            </a:xfrm>
            <a:custGeom>
              <a:avLst/>
              <a:gdLst/>
              <a:ahLst/>
              <a:cxnLst/>
              <a:rect l="l" t="t" r="r" b="b"/>
              <a:pathLst>
                <a:path w="534" h="1039" extrusionOk="0">
                  <a:moveTo>
                    <a:pt x="534" y="898"/>
                  </a:moveTo>
                  <a:cubicBezTo>
                    <a:pt x="421" y="870"/>
                    <a:pt x="365" y="983"/>
                    <a:pt x="253" y="1039"/>
                  </a:cubicBezTo>
                  <a:cubicBezTo>
                    <a:pt x="169" y="1011"/>
                    <a:pt x="112" y="955"/>
                    <a:pt x="56" y="898"/>
                  </a:cubicBezTo>
                  <a:cubicBezTo>
                    <a:pt x="0" y="814"/>
                    <a:pt x="84" y="786"/>
                    <a:pt x="112" y="758"/>
                  </a:cubicBezTo>
                  <a:cubicBezTo>
                    <a:pt x="225" y="702"/>
                    <a:pt x="309" y="674"/>
                    <a:pt x="309" y="505"/>
                  </a:cubicBezTo>
                  <a:cubicBezTo>
                    <a:pt x="281" y="337"/>
                    <a:pt x="421" y="168"/>
                    <a:pt x="281" y="0"/>
                  </a:cubicBezTo>
                  <a:cubicBezTo>
                    <a:pt x="477" y="28"/>
                    <a:pt x="477" y="140"/>
                    <a:pt x="477" y="253"/>
                  </a:cubicBezTo>
                  <a:cubicBezTo>
                    <a:pt x="477" y="281"/>
                    <a:pt x="477" y="281"/>
                    <a:pt x="477" y="309"/>
                  </a:cubicBezTo>
                  <a:cubicBezTo>
                    <a:pt x="477" y="365"/>
                    <a:pt x="506" y="421"/>
                    <a:pt x="477" y="477"/>
                  </a:cubicBezTo>
                  <a:cubicBezTo>
                    <a:pt x="449" y="477"/>
                    <a:pt x="421" y="505"/>
                    <a:pt x="421" y="505"/>
                  </a:cubicBezTo>
                  <a:cubicBezTo>
                    <a:pt x="365" y="646"/>
                    <a:pt x="477" y="646"/>
                    <a:pt x="534" y="702"/>
                  </a:cubicBezTo>
                  <a:cubicBezTo>
                    <a:pt x="421" y="758"/>
                    <a:pt x="449" y="814"/>
                    <a:pt x="534" y="8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0"/>
            <p:cNvSpPr/>
            <p:nvPr/>
          </p:nvSpPr>
          <p:spPr>
            <a:xfrm>
              <a:off x="2623475" y="888050"/>
              <a:ext cx="13350" cy="11950"/>
            </a:xfrm>
            <a:custGeom>
              <a:avLst/>
              <a:gdLst/>
              <a:ahLst/>
              <a:cxnLst/>
              <a:rect l="l" t="t" r="r" b="b"/>
              <a:pathLst>
                <a:path w="534" h="478" extrusionOk="0">
                  <a:moveTo>
                    <a:pt x="534" y="169"/>
                  </a:moveTo>
                  <a:cubicBezTo>
                    <a:pt x="421" y="421"/>
                    <a:pt x="337" y="477"/>
                    <a:pt x="113" y="393"/>
                  </a:cubicBezTo>
                  <a:cubicBezTo>
                    <a:pt x="85" y="309"/>
                    <a:pt x="0" y="253"/>
                    <a:pt x="56" y="169"/>
                  </a:cubicBezTo>
                  <a:cubicBezTo>
                    <a:pt x="197" y="225"/>
                    <a:pt x="337" y="253"/>
                    <a:pt x="393" y="28"/>
                  </a:cubicBezTo>
                  <a:cubicBezTo>
                    <a:pt x="393" y="28"/>
                    <a:pt x="421" y="0"/>
                    <a:pt x="421" y="0"/>
                  </a:cubicBezTo>
                  <a:cubicBezTo>
                    <a:pt x="449" y="0"/>
                    <a:pt x="449" y="28"/>
                    <a:pt x="478" y="28"/>
                  </a:cubicBezTo>
                  <a:lnTo>
                    <a:pt x="478" y="28"/>
                  </a:lnTo>
                  <a:cubicBezTo>
                    <a:pt x="478" y="56"/>
                    <a:pt x="506" y="84"/>
                    <a:pt x="534" y="113"/>
                  </a:cubicBezTo>
                  <a:cubicBezTo>
                    <a:pt x="534" y="113"/>
                    <a:pt x="534" y="141"/>
                    <a:pt x="53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0"/>
            <p:cNvSpPr/>
            <p:nvPr/>
          </p:nvSpPr>
          <p:spPr>
            <a:xfrm>
              <a:off x="2631900" y="88665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0"/>
                  </a:moveTo>
                  <a:cubicBezTo>
                    <a:pt x="28" y="0"/>
                    <a:pt x="28" y="0"/>
                    <a:pt x="56" y="0"/>
                  </a:cubicBezTo>
                  <a:lnTo>
                    <a:pt x="56" y="28"/>
                  </a:lnTo>
                  <a:cubicBezTo>
                    <a:pt x="84" y="28"/>
                    <a:pt x="84" y="28"/>
                    <a:pt x="84" y="56"/>
                  </a:cubicBezTo>
                  <a:cubicBezTo>
                    <a:pt x="84" y="84"/>
                    <a:pt x="84" y="84"/>
                    <a:pt x="56" y="84"/>
                  </a:cubicBezTo>
                  <a:lnTo>
                    <a:pt x="56" y="84"/>
                  </a:lnTo>
                  <a:cubicBezTo>
                    <a:pt x="28" y="56"/>
                    <a:pt x="28" y="2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0"/>
            <p:cNvSpPr/>
            <p:nvPr/>
          </p:nvSpPr>
          <p:spPr>
            <a:xfrm>
              <a:off x="2624875" y="1038250"/>
              <a:ext cx="89150" cy="51250"/>
            </a:xfrm>
            <a:custGeom>
              <a:avLst/>
              <a:gdLst/>
              <a:ahLst/>
              <a:cxnLst/>
              <a:rect l="l" t="t" r="r" b="b"/>
              <a:pathLst>
                <a:path w="3566" h="2050" extrusionOk="0">
                  <a:moveTo>
                    <a:pt x="337" y="955"/>
                  </a:moveTo>
                  <a:cubicBezTo>
                    <a:pt x="309" y="927"/>
                    <a:pt x="309" y="927"/>
                    <a:pt x="281" y="899"/>
                  </a:cubicBezTo>
                  <a:cubicBezTo>
                    <a:pt x="253" y="871"/>
                    <a:pt x="225" y="842"/>
                    <a:pt x="197" y="814"/>
                  </a:cubicBezTo>
                  <a:cubicBezTo>
                    <a:pt x="169" y="674"/>
                    <a:pt x="85" y="618"/>
                    <a:pt x="0" y="534"/>
                  </a:cubicBezTo>
                  <a:cubicBezTo>
                    <a:pt x="0" y="534"/>
                    <a:pt x="0" y="506"/>
                    <a:pt x="0" y="477"/>
                  </a:cubicBezTo>
                  <a:cubicBezTo>
                    <a:pt x="57" y="169"/>
                    <a:pt x="281" y="421"/>
                    <a:pt x="422" y="365"/>
                  </a:cubicBezTo>
                  <a:cubicBezTo>
                    <a:pt x="450" y="365"/>
                    <a:pt x="478" y="393"/>
                    <a:pt x="506" y="393"/>
                  </a:cubicBezTo>
                  <a:cubicBezTo>
                    <a:pt x="618" y="421"/>
                    <a:pt x="758" y="393"/>
                    <a:pt x="871" y="477"/>
                  </a:cubicBezTo>
                  <a:cubicBezTo>
                    <a:pt x="927" y="506"/>
                    <a:pt x="1039" y="534"/>
                    <a:pt x="1095" y="449"/>
                  </a:cubicBezTo>
                  <a:cubicBezTo>
                    <a:pt x="1320" y="113"/>
                    <a:pt x="1516" y="365"/>
                    <a:pt x="1657" y="534"/>
                  </a:cubicBezTo>
                  <a:cubicBezTo>
                    <a:pt x="1853" y="758"/>
                    <a:pt x="1966" y="702"/>
                    <a:pt x="2078" y="477"/>
                  </a:cubicBezTo>
                  <a:cubicBezTo>
                    <a:pt x="2106" y="449"/>
                    <a:pt x="2134" y="449"/>
                    <a:pt x="2162" y="421"/>
                  </a:cubicBezTo>
                  <a:cubicBezTo>
                    <a:pt x="2303" y="309"/>
                    <a:pt x="2274" y="28"/>
                    <a:pt x="2499" y="0"/>
                  </a:cubicBezTo>
                  <a:cubicBezTo>
                    <a:pt x="2555" y="0"/>
                    <a:pt x="2611" y="0"/>
                    <a:pt x="2639" y="28"/>
                  </a:cubicBezTo>
                  <a:cubicBezTo>
                    <a:pt x="2864" y="253"/>
                    <a:pt x="3061" y="506"/>
                    <a:pt x="3145" y="814"/>
                  </a:cubicBezTo>
                  <a:lnTo>
                    <a:pt x="3145" y="814"/>
                  </a:lnTo>
                  <a:cubicBezTo>
                    <a:pt x="3089" y="842"/>
                    <a:pt x="3089" y="927"/>
                    <a:pt x="3061" y="955"/>
                  </a:cubicBezTo>
                  <a:cubicBezTo>
                    <a:pt x="3061" y="983"/>
                    <a:pt x="3061" y="1011"/>
                    <a:pt x="3061" y="1039"/>
                  </a:cubicBezTo>
                  <a:cubicBezTo>
                    <a:pt x="3033" y="1067"/>
                    <a:pt x="2920" y="1123"/>
                    <a:pt x="2976" y="1123"/>
                  </a:cubicBezTo>
                  <a:cubicBezTo>
                    <a:pt x="3117" y="1207"/>
                    <a:pt x="3201" y="1348"/>
                    <a:pt x="3341" y="1432"/>
                  </a:cubicBezTo>
                  <a:cubicBezTo>
                    <a:pt x="3538" y="1544"/>
                    <a:pt x="3566" y="1629"/>
                    <a:pt x="3397" y="1797"/>
                  </a:cubicBezTo>
                  <a:cubicBezTo>
                    <a:pt x="3229" y="1937"/>
                    <a:pt x="3033" y="1965"/>
                    <a:pt x="2864" y="2022"/>
                  </a:cubicBezTo>
                  <a:cubicBezTo>
                    <a:pt x="2836" y="2050"/>
                    <a:pt x="2836" y="2050"/>
                    <a:pt x="2808" y="2050"/>
                  </a:cubicBezTo>
                  <a:cubicBezTo>
                    <a:pt x="2780" y="2022"/>
                    <a:pt x="2752" y="1994"/>
                    <a:pt x="2752" y="1965"/>
                  </a:cubicBezTo>
                  <a:cubicBezTo>
                    <a:pt x="2724" y="1937"/>
                    <a:pt x="2724" y="1909"/>
                    <a:pt x="2696" y="1881"/>
                  </a:cubicBezTo>
                  <a:cubicBezTo>
                    <a:pt x="2668" y="1825"/>
                    <a:pt x="2639" y="1769"/>
                    <a:pt x="2611" y="1741"/>
                  </a:cubicBezTo>
                  <a:cubicBezTo>
                    <a:pt x="2359" y="1713"/>
                    <a:pt x="2303" y="1516"/>
                    <a:pt x="2190" y="1348"/>
                  </a:cubicBezTo>
                  <a:cubicBezTo>
                    <a:pt x="2050" y="1236"/>
                    <a:pt x="1881" y="1179"/>
                    <a:pt x="1741" y="1123"/>
                  </a:cubicBezTo>
                  <a:cubicBezTo>
                    <a:pt x="1629" y="1067"/>
                    <a:pt x="1516" y="1011"/>
                    <a:pt x="1432" y="1179"/>
                  </a:cubicBezTo>
                  <a:cubicBezTo>
                    <a:pt x="1348" y="1376"/>
                    <a:pt x="1264" y="1348"/>
                    <a:pt x="1152" y="1179"/>
                  </a:cubicBezTo>
                  <a:cubicBezTo>
                    <a:pt x="1067" y="1067"/>
                    <a:pt x="927" y="1039"/>
                    <a:pt x="815" y="955"/>
                  </a:cubicBezTo>
                  <a:cubicBezTo>
                    <a:pt x="871" y="1095"/>
                    <a:pt x="787" y="1179"/>
                    <a:pt x="702" y="1264"/>
                  </a:cubicBezTo>
                  <a:cubicBezTo>
                    <a:pt x="674" y="1264"/>
                    <a:pt x="646" y="1264"/>
                    <a:pt x="618" y="1236"/>
                  </a:cubicBezTo>
                  <a:cubicBezTo>
                    <a:pt x="590" y="1236"/>
                    <a:pt x="562" y="1207"/>
                    <a:pt x="562" y="1179"/>
                  </a:cubicBezTo>
                  <a:lnTo>
                    <a:pt x="534" y="1179"/>
                  </a:lnTo>
                  <a:cubicBezTo>
                    <a:pt x="534" y="1151"/>
                    <a:pt x="506" y="1123"/>
                    <a:pt x="478" y="1095"/>
                  </a:cubicBezTo>
                  <a:lnTo>
                    <a:pt x="478" y="1095"/>
                  </a:lnTo>
                  <a:cubicBezTo>
                    <a:pt x="450" y="1095"/>
                    <a:pt x="422" y="1067"/>
                    <a:pt x="422" y="1039"/>
                  </a:cubicBezTo>
                  <a:lnTo>
                    <a:pt x="422" y="1039"/>
                  </a:lnTo>
                  <a:cubicBezTo>
                    <a:pt x="393" y="1011"/>
                    <a:pt x="365" y="983"/>
                    <a:pt x="337" y="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0"/>
            <p:cNvSpPr/>
            <p:nvPr/>
          </p:nvSpPr>
          <p:spPr>
            <a:xfrm>
              <a:off x="2659275" y="1008075"/>
              <a:ext cx="60375" cy="51250"/>
            </a:xfrm>
            <a:custGeom>
              <a:avLst/>
              <a:gdLst/>
              <a:ahLst/>
              <a:cxnLst/>
              <a:rect l="l" t="t" r="r" b="b"/>
              <a:pathLst>
                <a:path w="2415" h="2050" extrusionOk="0">
                  <a:moveTo>
                    <a:pt x="1769" y="2021"/>
                  </a:moveTo>
                  <a:cubicBezTo>
                    <a:pt x="1769" y="1993"/>
                    <a:pt x="1769" y="1937"/>
                    <a:pt x="1713" y="1909"/>
                  </a:cubicBezTo>
                  <a:cubicBezTo>
                    <a:pt x="1544" y="1909"/>
                    <a:pt x="1516" y="1797"/>
                    <a:pt x="1460" y="1656"/>
                  </a:cubicBezTo>
                  <a:cubicBezTo>
                    <a:pt x="1404" y="1460"/>
                    <a:pt x="1320" y="1263"/>
                    <a:pt x="1067" y="1263"/>
                  </a:cubicBezTo>
                  <a:cubicBezTo>
                    <a:pt x="1039" y="1263"/>
                    <a:pt x="1039" y="1263"/>
                    <a:pt x="1011" y="1263"/>
                  </a:cubicBezTo>
                  <a:cubicBezTo>
                    <a:pt x="1011" y="1235"/>
                    <a:pt x="983" y="1207"/>
                    <a:pt x="955" y="1179"/>
                  </a:cubicBezTo>
                  <a:cubicBezTo>
                    <a:pt x="955" y="1151"/>
                    <a:pt x="955" y="1123"/>
                    <a:pt x="955" y="1123"/>
                  </a:cubicBezTo>
                  <a:cubicBezTo>
                    <a:pt x="955" y="1095"/>
                    <a:pt x="983" y="1095"/>
                    <a:pt x="983" y="1095"/>
                  </a:cubicBezTo>
                  <a:cubicBezTo>
                    <a:pt x="955" y="1095"/>
                    <a:pt x="927" y="1095"/>
                    <a:pt x="898" y="1095"/>
                  </a:cubicBezTo>
                  <a:cubicBezTo>
                    <a:pt x="786" y="1067"/>
                    <a:pt x="674" y="842"/>
                    <a:pt x="534" y="1123"/>
                  </a:cubicBezTo>
                  <a:cubicBezTo>
                    <a:pt x="449" y="1235"/>
                    <a:pt x="140" y="1095"/>
                    <a:pt x="28" y="898"/>
                  </a:cubicBezTo>
                  <a:cubicBezTo>
                    <a:pt x="0" y="730"/>
                    <a:pt x="169" y="814"/>
                    <a:pt x="253" y="758"/>
                  </a:cubicBezTo>
                  <a:cubicBezTo>
                    <a:pt x="309" y="702"/>
                    <a:pt x="449" y="730"/>
                    <a:pt x="534" y="702"/>
                  </a:cubicBezTo>
                  <a:cubicBezTo>
                    <a:pt x="674" y="646"/>
                    <a:pt x="646" y="562"/>
                    <a:pt x="618" y="477"/>
                  </a:cubicBezTo>
                  <a:cubicBezTo>
                    <a:pt x="562" y="477"/>
                    <a:pt x="534" y="505"/>
                    <a:pt x="505" y="533"/>
                  </a:cubicBezTo>
                  <a:cubicBezTo>
                    <a:pt x="477" y="590"/>
                    <a:pt x="393" y="618"/>
                    <a:pt x="393" y="590"/>
                  </a:cubicBezTo>
                  <a:cubicBezTo>
                    <a:pt x="421" y="393"/>
                    <a:pt x="253" y="393"/>
                    <a:pt x="169" y="309"/>
                  </a:cubicBezTo>
                  <a:cubicBezTo>
                    <a:pt x="56" y="168"/>
                    <a:pt x="281" y="112"/>
                    <a:pt x="225" y="0"/>
                  </a:cubicBezTo>
                  <a:cubicBezTo>
                    <a:pt x="337" y="56"/>
                    <a:pt x="449" y="84"/>
                    <a:pt x="562" y="56"/>
                  </a:cubicBezTo>
                  <a:cubicBezTo>
                    <a:pt x="646" y="168"/>
                    <a:pt x="702" y="309"/>
                    <a:pt x="870" y="281"/>
                  </a:cubicBezTo>
                  <a:cubicBezTo>
                    <a:pt x="814" y="421"/>
                    <a:pt x="702" y="477"/>
                    <a:pt x="730" y="618"/>
                  </a:cubicBezTo>
                  <a:cubicBezTo>
                    <a:pt x="814" y="674"/>
                    <a:pt x="842" y="590"/>
                    <a:pt x="898" y="562"/>
                  </a:cubicBezTo>
                  <a:cubicBezTo>
                    <a:pt x="1011" y="477"/>
                    <a:pt x="1095" y="477"/>
                    <a:pt x="1179" y="646"/>
                  </a:cubicBezTo>
                  <a:cubicBezTo>
                    <a:pt x="1235" y="758"/>
                    <a:pt x="1432" y="814"/>
                    <a:pt x="1376" y="1039"/>
                  </a:cubicBezTo>
                  <a:cubicBezTo>
                    <a:pt x="1348" y="1179"/>
                    <a:pt x="1572" y="1123"/>
                    <a:pt x="1685" y="1123"/>
                  </a:cubicBezTo>
                  <a:cubicBezTo>
                    <a:pt x="1628" y="1291"/>
                    <a:pt x="1797" y="1404"/>
                    <a:pt x="1881" y="1348"/>
                  </a:cubicBezTo>
                  <a:cubicBezTo>
                    <a:pt x="2021" y="1320"/>
                    <a:pt x="2106" y="1460"/>
                    <a:pt x="2218" y="1432"/>
                  </a:cubicBezTo>
                  <a:cubicBezTo>
                    <a:pt x="2358" y="1376"/>
                    <a:pt x="2246" y="1628"/>
                    <a:pt x="2386" y="1600"/>
                  </a:cubicBezTo>
                  <a:cubicBezTo>
                    <a:pt x="2386" y="1684"/>
                    <a:pt x="2415" y="1769"/>
                    <a:pt x="2358" y="1797"/>
                  </a:cubicBezTo>
                  <a:cubicBezTo>
                    <a:pt x="2190" y="1909"/>
                    <a:pt x="1993" y="1937"/>
                    <a:pt x="1825" y="2049"/>
                  </a:cubicBezTo>
                  <a:cubicBezTo>
                    <a:pt x="1825" y="2049"/>
                    <a:pt x="1797" y="2049"/>
                    <a:pt x="1769" y="2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0"/>
            <p:cNvSpPr/>
            <p:nvPr/>
          </p:nvSpPr>
          <p:spPr>
            <a:xfrm>
              <a:off x="2694350" y="1056500"/>
              <a:ext cx="41450" cy="40725"/>
            </a:xfrm>
            <a:custGeom>
              <a:avLst/>
              <a:gdLst/>
              <a:ahLst/>
              <a:cxnLst/>
              <a:rect l="l" t="t" r="r" b="b"/>
              <a:pathLst>
                <a:path w="1658" h="1629" extrusionOk="0">
                  <a:moveTo>
                    <a:pt x="1" y="1292"/>
                  </a:moveTo>
                  <a:cubicBezTo>
                    <a:pt x="141" y="1235"/>
                    <a:pt x="197" y="1095"/>
                    <a:pt x="366" y="1123"/>
                  </a:cubicBezTo>
                  <a:cubicBezTo>
                    <a:pt x="506" y="1123"/>
                    <a:pt x="647" y="983"/>
                    <a:pt x="703" y="786"/>
                  </a:cubicBezTo>
                  <a:cubicBezTo>
                    <a:pt x="590" y="674"/>
                    <a:pt x="534" y="870"/>
                    <a:pt x="422" y="842"/>
                  </a:cubicBezTo>
                  <a:cubicBezTo>
                    <a:pt x="422" y="702"/>
                    <a:pt x="450" y="506"/>
                    <a:pt x="225" y="534"/>
                  </a:cubicBezTo>
                  <a:cubicBezTo>
                    <a:pt x="29" y="562"/>
                    <a:pt x="1" y="421"/>
                    <a:pt x="29" y="309"/>
                  </a:cubicBezTo>
                  <a:cubicBezTo>
                    <a:pt x="85" y="169"/>
                    <a:pt x="197" y="281"/>
                    <a:pt x="282" y="309"/>
                  </a:cubicBezTo>
                  <a:cubicBezTo>
                    <a:pt x="310" y="337"/>
                    <a:pt x="310" y="365"/>
                    <a:pt x="338" y="393"/>
                  </a:cubicBezTo>
                  <a:cubicBezTo>
                    <a:pt x="562" y="253"/>
                    <a:pt x="787" y="506"/>
                    <a:pt x="1012" y="393"/>
                  </a:cubicBezTo>
                  <a:cubicBezTo>
                    <a:pt x="1236" y="281"/>
                    <a:pt x="1405" y="141"/>
                    <a:pt x="1573" y="0"/>
                  </a:cubicBezTo>
                  <a:cubicBezTo>
                    <a:pt x="1657" y="56"/>
                    <a:pt x="1629" y="112"/>
                    <a:pt x="1629" y="169"/>
                  </a:cubicBezTo>
                  <a:lnTo>
                    <a:pt x="1629" y="169"/>
                  </a:lnTo>
                  <a:cubicBezTo>
                    <a:pt x="1573" y="197"/>
                    <a:pt x="1601" y="281"/>
                    <a:pt x="1545" y="309"/>
                  </a:cubicBezTo>
                  <a:lnTo>
                    <a:pt x="1545" y="309"/>
                  </a:lnTo>
                  <a:cubicBezTo>
                    <a:pt x="1461" y="365"/>
                    <a:pt x="1489" y="477"/>
                    <a:pt x="1489" y="590"/>
                  </a:cubicBezTo>
                  <a:cubicBezTo>
                    <a:pt x="1376" y="534"/>
                    <a:pt x="1320" y="337"/>
                    <a:pt x="1152" y="477"/>
                  </a:cubicBezTo>
                  <a:cubicBezTo>
                    <a:pt x="1068" y="534"/>
                    <a:pt x="983" y="618"/>
                    <a:pt x="1012" y="674"/>
                  </a:cubicBezTo>
                  <a:cubicBezTo>
                    <a:pt x="1068" y="786"/>
                    <a:pt x="1068" y="899"/>
                    <a:pt x="1012" y="983"/>
                  </a:cubicBezTo>
                  <a:cubicBezTo>
                    <a:pt x="927" y="1067"/>
                    <a:pt x="843" y="1123"/>
                    <a:pt x="703" y="1151"/>
                  </a:cubicBezTo>
                  <a:cubicBezTo>
                    <a:pt x="534" y="1179"/>
                    <a:pt x="422" y="1292"/>
                    <a:pt x="422" y="1488"/>
                  </a:cubicBezTo>
                  <a:cubicBezTo>
                    <a:pt x="254" y="1629"/>
                    <a:pt x="141" y="1460"/>
                    <a:pt x="29" y="1376"/>
                  </a:cubicBezTo>
                  <a:cubicBezTo>
                    <a:pt x="1" y="1348"/>
                    <a:pt x="1" y="1320"/>
                    <a:pt x="1" y="12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0"/>
            <p:cNvSpPr/>
            <p:nvPr/>
          </p:nvSpPr>
          <p:spPr>
            <a:xfrm>
              <a:off x="2700675" y="105860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29" y="141"/>
                  </a:moveTo>
                  <a:cubicBezTo>
                    <a:pt x="1" y="85"/>
                    <a:pt x="1" y="0"/>
                    <a:pt x="113" y="0"/>
                  </a:cubicBezTo>
                  <a:cubicBezTo>
                    <a:pt x="113" y="57"/>
                    <a:pt x="113" y="113"/>
                    <a:pt x="29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0"/>
            <p:cNvSpPr/>
            <p:nvPr/>
          </p:nvSpPr>
          <p:spPr>
            <a:xfrm>
              <a:off x="2569425" y="9259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1" y="28"/>
                  </a:moveTo>
                  <a:cubicBezTo>
                    <a:pt x="29" y="28"/>
                    <a:pt x="29" y="0"/>
                    <a:pt x="29" y="0"/>
                  </a:cubicBezTo>
                  <a:cubicBezTo>
                    <a:pt x="29" y="0"/>
                    <a:pt x="29" y="0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29" y="28"/>
                    <a:pt x="29" y="28"/>
                    <a:pt x="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0"/>
            <p:cNvSpPr/>
            <p:nvPr/>
          </p:nvSpPr>
          <p:spPr>
            <a:xfrm>
              <a:off x="2726650" y="10164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56" y="29"/>
                    <a:pt x="28" y="29"/>
                    <a:pt x="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0"/>
            <p:cNvSpPr/>
            <p:nvPr/>
          </p:nvSpPr>
          <p:spPr>
            <a:xfrm>
              <a:off x="2689450" y="1093000"/>
              <a:ext cx="35125" cy="32300"/>
            </a:xfrm>
            <a:custGeom>
              <a:avLst/>
              <a:gdLst/>
              <a:ahLst/>
              <a:cxnLst/>
              <a:rect l="l" t="t" r="r" b="b"/>
              <a:pathLst>
                <a:path w="1405" h="1292" extrusionOk="0">
                  <a:moveTo>
                    <a:pt x="758" y="1291"/>
                  </a:moveTo>
                  <a:lnTo>
                    <a:pt x="730" y="1291"/>
                  </a:lnTo>
                  <a:lnTo>
                    <a:pt x="702" y="1291"/>
                  </a:lnTo>
                  <a:cubicBezTo>
                    <a:pt x="646" y="1207"/>
                    <a:pt x="590" y="1151"/>
                    <a:pt x="506" y="1151"/>
                  </a:cubicBezTo>
                  <a:cubicBezTo>
                    <a:pt x="478" y="1095"/>
                    <a:pt x="421" y="1067"/>
                    <a:pt x="365" y="1067"/>
                  </a:cubicBezTo>
                  <a:cubicBezTo>
                    <a:pt x="337" y="1039"/>
                    <a:pt x="309" y="1039"/>
                    <a:pt x="281" y="1011"/>
                  </a:cubicBezTo>
                  <a:cubicBezTo>
                    <a:pt x="253" y="955"/>
                    <a:pt x="197" y="955"/>
                    <a:pt x="169" y="927"/>
                  </a:cubicBezTo>
                  <a:cubicBezTo>
                    <a:pt x="141" y="898"/>
                    <a:pt x="141" y="898"/>
                    <a:pt x="141" y="870"/>
                  </a:cubicBezTo>
                  <a:cubicBezTo>
                    <a:pt x="0" y="618"/>
                    <a:pt x="169" y="393"/>
                    <a:pt x="225" y="169"/>
                  </a:cubicBezTo>
                  <a:cubicBezTo>
                    <a:pt x="253" y="0"/>
                    <a:pt x="506" y="56"/>
                    <a:pt x="618" y="112"/>
                  </a:cubicBezTo>
                  <a:cubicBezTo>
                    <a:pt x="786" y="197"/>
                    <a:pt x="927" y="281"/>
                    <a:pt x="1151" y="225"/>
                  </a:cubicBezTo>
                  <a:cubicBezTo>
                    <a:pt x="1236" y="197"/>
                    <a:pt x="1320" y="309"/>
                    <a:pt x="1404" y="393"/>
                  </a:cubicBezTo>
                  <a:cubicBezTo>
                    <a:pt x="1404" y="449"/>
                    <a:pt x="1404" y="505"/>
                    <a:pt x="1404" y="533"/>
                  </a:cubicBezTo>
                  <a:cubicBezTo>
                    <a:pt x="1404" y="618"/>
                    <a:pt x="1404" y="702"/>
                    <a:pt x="1404" y="814"/>
                  </a:cubicBezTo>
                  <a:cubicBezTo>
                    <a:pt x="1376" y="842"/>
                    <a:pt x="1348" y="898"/>
                    <a:pt x="1320" y="927"/>
                  </a:cubicBezTo>
                  <a:cubicBezTo>
                    <a:pt x="1264" y="955"/>
                    <a:pt x="1208" y="955"/>
                    <a:pt x="1179" y="1011"/>
                  </a:cubicBezTo>
                  <a:cubicBezTo>
                    <a:pt x="1151" y="1011"/>
                    <a:pt x="1123" y="1039"/>
                    <a:pt x="1123" y="1095"/>
                  </a:cubicBezTo>
                  <a:cubicBezTo>
                    <a:pt x="1095" y="1095"/>
                    <a:pt x="1067" y="1123"/>
                    <a:pt x="1039" y="1151"/>
                  </a:cubicBezTo>
                  <a:cubicBezTo>
                    <a:pt x="983" y="1151"/>
                    <a:pt x="927" y="1179"/>
                    <a:pt x="899" y="1235"/>
                  </a:cubicBezTo>
                  <a:cubicBezTo>
                    <a:pt x="843" y="1235"/>
                    <a:pt x="814" y="1235"/>
                    <a:pt x="758" y="1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0"/>
            <p:cNvSpPr/>
            <p:nvPr/>
          </p:nvSpPr>
          <p:spPr>
            <a:xfrm>
              <a:off x="2677525" y="1089475"/>
              <a:ext cx="47050" cy="25300"/>
            </a:xfrm>
            <a:custGeom>
              <a:avLst/>
              <a:gdLst/>
              <a:ahLst/>
              <a:cxnLst/>
              <a:rect l="l" t="t" r="r" b="b"/>
              <a:pathLst>
                <a:path w="1882" h="1012" extrusionOk="0">
                  <a:moveTo>
                    <a:pt x="1881" y="534"/>
                  </a:moveTo>
                  <a:cubicBezTo>
                    <a:pt x="1741" y="534"/>
                    <a:pt x="1628" y="310"/>
                    <a:pt x="1432" y="478"/>
                  </a:cubicBezTo>
                  <a:cubicBezTo>
                    <a:pt x="1376" y="534"/>
                    <a:pt x="1235" y="450"/>
                    <a:pt x="1179" y="394"/>
                  </a:cubicBezTo>
                  <a:cubicBezTo>
                    <a:pt x="1095" y="310"/>
                    <a:pt x="1011" y="310"/>
                    <a:pt x="898" y="281"/>
                  </a:cubicBezTo>
                  <a:cubicBezTo>
                    <a:pt x="758" y="281"/>
                    <a:pt x="674" y="310"/>
                    <a:pt x="730" y="506"/>
                  </a:cubicBezTo>
                  <a:cubicBezTo>
                    <a:pt x="758" y="590"/>
                    <a:pt x="758" y="674"/>
                    <a:pt x="674" y="759"/>
                  </a:cubicBezTo>
                  <a:cubicBezTo>
                    <a:pt x="590" y="815"/>
                    <a:pt x="618" y="927"/>
                    <a:pt x="618" y="1011"/>
                  </a:cubicBezTo>
                  <a:lnTo>
                    <a:pt x="590" y="1011"/>
                  </a:lnTo>
                  <a:lnTo>
                    <a:pt x="562" y="1011"/>
                  </a:lnTo>
                  <a:cubicBezTo>
                    <a:pt x="533" y="983"/>
                    <a:pt x="505" y="955"/>
                    <a:pt x="477" y="955"/>
                  </a:cubicBezTo>
                  <a:cubicBezTo>
                    <a:pt x="449" y="899"/>
                    <a:pt x="421" y="871"/>
                    <a:pt x="393" y="815"/>
                  </a:cubicBezTo>
                  <a:cubicBezTo>
                    <a:pt x="337" y="703"/>
                    <a:pt x="225" y="646"/>
                    <a:pt x="112" y="590"/>
                  </a:cubicBezTo>
                  <a:lnTo>
                    <a:pt x="112" y="590"/>
                  </a:lnTo>
                  <a:cubicBezTo>
                    <a:pt x="84" y="562"/>
                    <a:pt x="112" y="534"/>
                    <a:pt x="112" y="506"/>
                  </a:cubicBezTo>
                  <a:cubicBezTo>
                    <a:pt x="112" y="450"/>
                    <a:pt x="56" y="506"/>
                    <a:pt x="56" y="450"/>
                  </a:cubicBezTo>
                  <a:cubicBezTo>
                    <a:pt x="28" y="422"/>
                    <a:pt x="0" y="338"/>
                    <a:pt x="56" y="338"/>
                  </a:cubicBezTo>
                  <a:cubicBezTo>
                    <a:pt x="253" y="253"/>
                    <a:pt x="449" y="113"/>
                    <a:pt x="674" y="29"/>
                  </a:cubicBezTo>
                  <a:cubicBezTo>
                    <a:pt x="870" y="1"/>
                    <a:pt x="927" y="225"/>
                    <a:pt x="1095" y="169"/>
                  </a:cubicBezTo>
                  <a:cubicBezTo>
                    <a:pt x="1235" y="225"/>
                    <a:pt x="1376" y="338"/>
                    <a:pt x="1544" y="310"/>
                  </a:cubicBezTo>
                  <a:cubicBezTo>
                    <a:pt x="1685" y="310"/>
                    <a:pt x="1853" y="338"/>
                    <a:pt x="1881" y="5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0"/>
            <p:cNvSpPr/>
            <p:nvPr/>
          </p:nvSpPr>
          <p:spPr>
            <a:xfrm>
              <a:off x="2709800" y="1088075"/>
              <a:ext cx="7750" cy="4950"/>
            </a:xfrm>
            <a:custGeom>
              <a:avLst/>
              <a:gdLst/>
              <a:ahLst/>
              <a:cxnLst/>
              <a:rect l="l" t="t" r="r" b="b"/>
              <a:pathLst>
                <a:path w="310" h="198" extrusionOk="0">
                  <a:moveTo>
                    <a:pt x="0" y="113"/>
                  </a:moveTo>
                  <a:cubicBezTo>
                    <a:pt x="57" y="29"/>
                    <a:pt x="141" y="29"/>
                    <a:pt x="197" y="1"/>
                  </a:cubicBezTo>
                  <a:cubicBezTo>
                    <a:pt x="253" y="1"/>
                    <a:pt x="309" y="1"/>
                    <a:pt x="281" y="57"/>
                  </a:cubicBezTo>
                  <a:cubicBezTo>
                    <a:pt x="281" y="85"/>
                    <a:pt x="253" y="141"/>
                    <a:pt x="253" y="141"/>
                  </a:cubicBezTo>
                  <a:cubicBezTo>
                    <a:pt x="169" y="169"/>
                    <a:pt x="85" y="197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0"/>
            <p:cNvSpPr/>
            <p:nvPr/>
          </p:nvSpPr>
          <p:spPr>
            <a:xfrm>
              <a:off x="2590475" y="959625"/>
              <a:ext cx="2150" cy="2150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5" y="57"/>
                  </a:moveTo>
                  <a:cubicBezTo>
                    <a:pt x="85" y="85"/>
                    <a:pt x="57" y="85"/>
                    <a:pt x="29" y="57"/>
                  </a:cubicBezTo>
                  <a:cubicBezTo>
                    <a:pt x="29" y="57"/>
                    <a:pt x="1" y="29"/>
                    <a:pt x="1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1"/>
                    <a:pt x="85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0"/>
            <p:cNvSpPr/>
            <p:nvPr/>
          </p:nvSpPr>
          <p:spPr>
            <a:xfrm>
              <a:off x="2648725" y="1070525"/>
              <a:ext cx="46350" cy="27400"/>
            </a:xfrm>
            <a:custGeom>
              <a:avLst/>
              <a:gdLst/>
              <a:ahLst/>
              <a:cxnLst/>
              <a:rect l="l" t="t" r="r" b="b"/>
              <a:pathLst>
                <a:path w="1854" h="1096" extrusionOk="0">
                  <a:moveTo>
                    <a:pt x="1264" y="29"/>
                  </a:moveTo>
                  <a:cubicBezTo>
                    <a:pt x="1405" y="29"/>
                    <a:pt x="1545" y="29"/>
                    <a:pt x="1405" y="197"/>
                  </a:cubicBezTo>
                  <a:cubicBezTo>
                    <a:pt x="1377" y="281"/>
                    <a:pt x="1433" y="338"/>
                    <a:pt x="1461" y="309"/>
                  </a:cubicBezTo>
                  <a:cubicBezTo>
                    <a:pt x="1685" y="281"/>
                    <a:pt x="1770" y="450"/>
                    <a:pt x="1826" y="590"/>
                  </a:cubicBezTo>
                  <a:cubicBezTo>
                    <a:pt x="1798" y="590"/>
                    <a:pt x="1854" y="590"/>
                    <a:pt x="1798" y="590"/>
                  </a:cubicBezTo>
                  <a:cubicBezTo>
                    <a:pt x="1433" y="618"/>
                    <a:pt x="1124" y="787"/>
                    <a:pt x="927" y="1096"/>
                  </a:cubicBezTo>
                  <a:cubicBezTo>
                    <a:pt x="815" y="1039"/>
                    <a:pt x="759" y="927"/>
                    <a:pt x="647" y="927"/>
                  </a:cubicBezTo>
                  <a:lnTo>
                    <a:pt x="591" y="843"/>
                  </a:lnTo>
                  <a:cubicBezTo>
                    <a:pt x="562" y="815"/>
                    <a:pt x="534" y="815"/>
                    <a:pt x="534" y="787"/>
                  </a:cubicBezTo>
                  <a:cubicBezTo>
                    <a:pt x="506" y="759"/>
                    <a:pt x="478" y="731"/>
                    <a:pt x="450" y="703"/>
                  </a:cubicBezTo>
                  <a:cubicBezTo>
                    <a:pt x="422" y="703"/>
                    <a:pt x="394" y="674"/>
                    <a:pt x="366" y="646"/>
                  </a:cubicBezTo>
                  <a:cubicBezTo>
                    <a:pt x="366" y="618"/>
                    <a:pt x="338" y="590"/>
                    <a:pt x="310" y="590"/>
                  </a:cubicBezTo>
                  <a:cubicBezTo>
                    <a:pt x="282" y="562"/>
                    <a:pt x="254" y="534"/>
                    <a:pt x="226" y="506"/>
                  </a:cubicBezTo>
                  <a:cubicBezTo>
                    <a:pt x="198" y="478"/>
                    <a:pt x="198" y="450"/>
                    <a:pt x="169" y="450"/>
                  </a:cubicBezTo>
                  <a:lnTo>
                    <a:pt x="169" y="450"/>
                  </a:lnTo>
                  <a:cubicBezTo>
                    <a:pt x="141" y="422"/>
                    <a:pt x="113" y="394"/>
                    <a:pt x="85" y="366"/>
                  </a:cubicBezTo>
                  <a:lnTo>
                    <a:pt x="85" y="366"/>
                  </a:lnTo>
                  <a:cubicBezTo>
                    <a:pt x="57" y="366"/>
                    <a:pt x="29" y="338"/>
                    <a:pt x="29" y="309"/>
                  </a:cubicBezTo>
                  <a:lnTo>
                    <a:pt x="29" y="309"/>
                  </a:lnTo>
                  <a:cubicBezTo>
                    <a:pt x="1" y="281"/>
                    <a:pt x="1" y="281"/>
                    <a:pt x="1" y="253"/>
                  </a:cubicBezTo>
                  <a:cubicBezTo>
                    <a:pt x="1" y="225"/>
                    <a:pt x="1" y="225"/>
                    <a:pt x="1" y="225"/>
                  </a:cubicBezTo>
                  <a:cubicBezTo>
                    <a:pt x="198" y="1"/>
                    <a:pt x="450" y="1"/>
                    <a:pt x="731" y="29"/>
                  </a:cubicBezTo>
                  <a:cubicBezTo>
                    <a:pt x="787" y="29"/>
                    <a:pt x="815" y="85"/>
                    <a:pt x="871" y="113"/>
                  </a:cubicBezTo>
                  <a:cubicBezTo>
                    <a:pt x="956" y="169"/>
                    <a:pt x="731" y="309"/>
                    <a:pt x="956" y="309"/>
                  </a:cubicBezTo>
                  <a:cubicBezTo>
                    <a:pt x="1124" y="309"/>
                    <a:pt x="1180" y="225"/>
                    <a:pt x="1236" y="85"/>
                  </a:cubicBezTo>
                  <a:cubicBezTo>
                    <a:pt x="1236" y="57"/>
                    <a:pt x="1264" y="29"/>
                    <a:pt x="1264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0"/>
            <p:cNvSpPr/>
            <p:nvPr/>
          </p:nvSpPr>
          <p:spPr>
            <a:xfrm>
              <a:off x="2671900" y="1083875"/>
              <a:ext cx="22475" cy="20375"/>
            </a:xfrm>
            <a:custGeom>
              <a:avLst/>
              <a:gdLst/>
              <a:ahLst/>
              <a:cxnLst/>
              <a:rect l="l" t="t" r="r" b="b"/>
              <a:pathLst>
                <a:path w="899" h="815" extrusionOk="0">
                  <a:moveTo>
                    <a:pt x="0" y="562"/>
                  </a:moveTo>
                  <a:cubicBezTo>
                    <a:pt x="197" y="56"/>
                    <a:pt x="309" y="0"/>
                    <a:pt x="899" y="56"/>
                  </a:cubicBezTo>
                  <a:cubicBezTo>
                    <a:pt x="899" y="84"/>
                    <a:pt x="899" y="84"/>
                    <a:pt x="899" y="112"/>
                  </a:cubicBezTo>
                  <a:cubicBezTo>
                    <a:pt x="871" y="169"/>
                    <a:pt x="787" y="140"/>
                    <a:pt x="730" y="169"/>
                  </a:cubicBezTo>
                  <a:cubicBezTo>
                    <a:pt x="787" y="169"/>
                    <a:pt x="871" y="140"/>
                    <a:pt x="899" y="197"/>
                  </a:cubicBezTo>
                  <a:cubicBezTo>
                    <a:pt x="899" y="225"/>
                    <a:pt x="899" y="225"/>
                    <a:pt x="899" y="253"/>
                  </a:cubicBezTo>
                  <a:cubicBezTo>
                    <a:pt x="899" y="253"/>
                    <a:pt x="843" y="281"/>
                    <a:pt x="843" y="281"/>
                  </a:cubicBezTo>
                  <a:cubicBezTo>
                    <a:pt x="787" y="505"/>
                    <a:pt x="618" y="562"/>
                    <a:pt x="422" y="534"/>
                  </a:cubicBezTo>
                  <a:cubicBezTo>
                    <a:pt x="365" y="534"/>
                    <a:pt x="281" y="562"/>
                    <a:pt x="337" y="646"/>
                  </a:cubicBezTo>
                  <a:cubicBezTo>
                    <a:pt x="337" y="674"/>
                    <a:pt x="393" y="674"/>
                    <a:pt x="422" y="674"/>
                  </a:cubicBezTo>
                  <a:lnTo>
                    <a:pt x="422" y="674"/>
                  </a:lnTo>
                  <a:cubicBezTo>
                    <a:pt x="393" y="730"/>
                    <a:pt x="365" y="786"/>
                    <a:pt x="337" y="814"/>
                  </a:cubicBezTo>
                  <a:cubicBezTo>
                    <a:pt x="281" y="786"/>
                    <a:pt x="225" y="758"/>
                    <a:pt x="141" y="758"/>
                  </a:cubicBezTo>
                  <a:cubicBezTo>
                    <a:pt x="113" y="730"/>
                    <a:pt x="85" y="702"/>
                    <a:pt x="85" y="674"/>
                  </a:cubicBezTo>
                  <a:lnTo>
                    <a:pt x="85" y="674"/>
                  </a:lnTo>
                  <a:cubicBezTo>
                    <a:pt x="57" y="674"/>
                    <a:pt x="29" y="646"/>
                    <a:pt x="0" y="618"/>
                  </a:cubicBezTo>
                  <a:lnTo>
                    <a:pt x="0" y="618"/>
                  </a:lnTo>
                  <a:cubicBezTo>
                    <a:pt x="0" y="590"/>
                    <a:pt x="0" y="562"/>
                    <a:pt x="0" y="5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0"/>
            <p:cNvSpPr/>
            <p:nvPr/>
          </p:nvSpPr>
          <p:spPr>
            <a:xfrm>
              <a:off x="2745600" y="851550"/>
              <a:ext cx="4925" cy="10550"/>
            </a:xfrm>
            <a:custGeom>
              <a:avLst/>
              <a:gdLst/>
              <a:ahLst/>
              <a:cxnLst/>
              <a:rect l="l" t="t" r="r" b="b"/>
              <a:pathLst>
                <a:path w="197" h="422" extrusionOk="0">
                  <a:moveTo>
                    <a:pt x="197" y="365"/>
                  </a:moveTo>
                  <a:cubicBezTo>
                    <a:pt x="141" y="365"/>
                    <a:pt x="0" y="421"/>
                    <a:pt x="85" y="253"/>
                  </a:cubicBezTo>
                  <a:cubicBezTo>
                    <a:pt x="113" y="169"/>
                    <a:pt x="85" y="85"/>
                    <a:pt x="85" y="0"/>
                  </a:cubicBezTo>
                  <a:cubicBezTo>
                    <a:pt x="85" y="0"/>
                    <a:pt x="113" y="28"/>
                    <a:pt x="141" y="28"/>
                  </a:cubicBezTo>
                  <a:cubicBezTo>
                    <a:pt x="141" y="85"/>
                    <a:pt x="141" y="141"/>
                    <a:pt x="197" y="169"/>
                  </a:cubicBezTo>
                  <a:cubicBezTo>
                    <a:pt x="197" y="225"/>
                    <a:pt x="197" y="309"/>
                    <a:pt x="197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0"/>
            <p:cNvSpPr/>
            <p:nvPr/>
          </p:nvSpPr>
          <p:spPr>
            <a:xfrm>
              <a:off x="2617150" y="1029125"/>
              <a:ext cx="23200" cy="23175"/>
            </a:xfrm>
            <a:custGeom>
              <a:avLst/>
              <a:gdLst/>
              <a:ahLst/>
              <a:cxnLst/>
              <a:rect l="l" t="t" r="r" b="b"/>
              <a:pathLst>
                <a:path w="928" h="927" extrusionOk="0">
                  <a:moveTo>
                    <a:pt x="731" y="758"/>
                  </a:moveTo>
                  <a:cubicBezTo>
                    <a:pt x="674" y="842"/>
                    <a:pt x="618" y="927"/>
                    <a:pt x="562" y="842"/>
                  </a:cubicBezTo>
                  <a:cubicBezTo>
                    <a:pt x="450" y="702"/>
                    <a:pt x="366" y="730"/>
                    <a:pt x="309" y="842"/>
                  </a:cubicBezTo>
                  <a:cubicBezTo>
                    <a:pt x="281" y="842"/>
                    <a:pt x="253" y="842"/>
                    <a:pt x="225" y="842"/>
                  </a:cubicBezTo>
                  <a:cubicBezTo>
                    <a:pt x="197" y="814"/>
                    <a:pt x="197" y="786"/>
                    <a:pt x="169" y="758"/>
                  </a:cubicBezTo>
                  <a:cubicBezTo>
                    <a:pt x="141" y="674"/>
                    <a:pt x="113" y="590"/>
                    <a:pt x="29" y="562"/>
                  </a:cubicBezTo>
                  <a:cubicBezTo>
                    <a:pt x="29" y="534"/>
                    <a:pt x="29" y="506"/>
                    <a:pt x="29" y="478"/>
                  </a:cubicBezTo>
                  <a:cubicBezTo>
                    <a:pt x="1" y="478"/>
                    <a:pt x="1" y="449"/>
                    <a:pt x="1" y="421"/>
                  </a:cubicBezTo>
                  <a:cubicBezTo>
                    <a:pt x="1" y="421"/>
                    <a:pt x="1" y="393"/>
                    <a:pt x="1" y="393"/>
                  </a:cubicBezTo>
                  <a:cubicBezTo>
                    <a:pt x="57" y="337"/>
                    <a:pt x="225" y="393"/>
                    <a:pt x="169" y="197"/>
                  </a:cubicBezTo>
                  <a:cubicBezTo>
                    <a:pt x="141" y="113"/>
                    <a:pt x="309" y="28"/>
                    <a:pt x="422" y="0"/>
                  </a:cubicBezTo>
                  <a:cubicBezTo>
                    <a:pt x="506" y="0"/>
                    <a:pt x="590" y="0"/>
                    <a:pt x="674" y="0"/>
                  </a:cubicBezTo>
                  <a:cubicBezTo>
                    <a:pt x="815" y="0"/>
                    <a:pt x="927" y="56"/>
                    <a:pt x="843" y="225"/>
                  </a:cubicBezTo>
                  <a:cubicBezTo>
                    <a:pt x="787" y="421"/>
                    <a:pt x="843" y="618"/>
                    <a:pt x="731" y="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0"/>
            <p:cNvSpPr/>
            <p:nvPr/>
          </p:nvSpPr>
          <p:spPr>
            <a:xfrm>
              <a:off x="2680325" y="1104225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0" y="0"/>
                  </a:moveTo>
                  <a:cubicBezTo>
                    <a:pt x="281" y="0"/>
                    <a:pt x="281" y="0"/>
                    <a:pt x="281" y="225"/>
                  </a:cubicBezTo>
                  <a:cubicBezTo>
                    <a:pt x="253" y="225"/>
                    <a:pt x="197" y="225"/>
                    <a:pt x="169" y="197"/>
                  </a:cubicBezTo>
                  <a:cubicBezTo>
                    <a:pt x="141" y="169"/>
                    <a:pt x="113" y="169"/>
                    <a:pt x="85" y="141"/>
                  </a:cubicBezTo>
                  <a:cubicBezTo>
                    <a:pt x="56" y="113"/>
                    <a:pt x="28" y="84"/>
                    <a:pt x="28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0"/>
            <p:cNvSpPr/>
            <p:nvPr/>
          </p:nvSpPr>
          <p:spPr>
            <a:xfrm>
              <a:off x="2732950" y="1060700"/>
              <a:ext cx="2150" cy="3525"/>
            </a:xfrm>
            <a:custGeom>
              <a:avLst/>
              <a:gdLst/>
              <a:ahLst/>
              <a:cxnLst/>
              <a:rect l="l" t="t" r="r" b="b"/>
              <a:pathLst>
                <a:path w="86" h="141" extrusionOk="0">
                  <a:moveTo>
                    <a:pt x="1" y="141"/>
                  </a:moveTo>
                  <a:cubicBezTo>
                    <a:pt x="1" y="85"/>
                    <a:pt x="29" y="29"/>
                    <a:pt x="85" y="1"/>
                  </a:cubicBezTo>
                  <a:cubicBezTo>
                    <a:pt x="85" y="29"/>
                    <a:pt x="85" y="85"/>
                    <a:pt x="85" y="113"/>
                  </a:cubicBezTo>
                  <a:cubicBezTo>
                    <a:pt x="57" y="141"/>
                    <a:pt x="29" y="141"/>
                    <a:pt x="1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0"/>
            <p:cNvSpPr/>
            <p:nvPr/>
          </p:nvSpPr>
          <p:spPr>
            <a:xfrm>
              <a:off x="2592600" y="1003850"/>
              <a:ext cx="2825" cy="4250"/>
            </a:xfrm>
            <a:custGeom>
              <a:avLst/>
              <a:gdLst/>
              <a:ahLst/>
              <a:cxnLst/>
              <a:rect l="l" t="t" r="r" b="b"/>
              <a:pathLst>
                <a:path w="113" h="170" extrusionOk="0">
                  <a:moveTo>
                    <a:pt x="84" y="169"/>
                  </a:moveTo>
                  <a:cubicBezTo>
                    <a:pt x="56" y="169"/>
                    <a:pt x="28" y="169"/>
                    <a:pt x="28" y="169"/>
                  </a:cubicBezTo>
                  <a:cubicBezTo>
                    <a:pt x="28" y="113"/>
                    <a:pt x="0" y="85"/>
                    <a:pt x="0" y="29"/>
                  </a:cubicBezTo>
                  <a:lnTo>
                    <a:pt x="28" y="29"/>
                  </a:lnTo>
                  <a:cubicBezTo>
                    <a:pt x="112" y="1"/>
                    <a:pt x="112" y="57"/>
                    <a:pt x="112" y="141"/>
                  </a:cubicBezTo>
                  <a:cubicBezTo>
                    <a:pt x="112" y="141"/>
                    <a:pt x="84" y="169"/>
                    <a:pt x="8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0"/>
            <p:cNvSpPr/>
            <p:nvPr/>
          </p:nvSpPr>
          <p:spPr>
            <a:xfrm>
              <a:off x="2594700" y="1003850"/>
              <a:ext cx="32300" cy="36525"/>
            </a:xfrm>
            <a:custGeom>
              <a:avLst/>
              <a:gdLst/>
              <a:ahLst/>
              <a:cxnLst/>
              <a:rect l="l" t="t" r="r" b="b"/>
              <a:pathLst>
                <a:path w="1292" h="1461" extrusionOk="0">
                  <a:moveTo>
                    <a:pt x="1264" y="1067"/>
                  </a:moveTo>
                  <a:cubicBezTo>
                    <a:pt x="1207" y="1124"/>
                    <a:pt x="1151" y="1180"/>
                    <a:pt x="1095" y="1236"/>
                  </a:cubicBezTo>
                  <a:cubicBezTo>
                    <a:pt x="1151" y="1320"/>
                    <a:pt x="1264" y="1264"/>
                    <a:pt x="1292" y="1404"/>
                  </a:cubicBezTo>
                  <a:cubicBezTo>
                    <a:pt x="1151" y="1404"/>
                    <a:pt x="1039" y="1404"/>
                    <a:pt x="927" y="1432"/>
                  </a:cubicBezTo>
                  <a:cubicBezTo>
                    <a:pt x="899" y="1460"/>
                    <a:pt x="871" y="1460"/>
                    <a:pt x="842" y="1432"/>
                  </a:cubicBezTo>
                  <a:lnTo>
                    <a:pt x="842" y="1432"/>
                  </a:lnTo>
                  <a:cubicBezTo>
                    <a:pt x="786" y="1320"/>
                    <a:pt x="842" y="1152"/>
                    <a:pt x="646" y="1152"/>
                  </a:cubicBezTo>
                  <a:cubicBezTo>
                    <a:pt x="618" y="1124"/>
                    <a:pt x="590" y="1095"/>
                    <a:pt x="562" y="1067"/>
                  </a:cubicBezTo>
                  <a:cubicBezTo>
                    <a:pt x="534" y="1067"/>
                    <a:pt x="534" y="1039"/>
                    <a:pt x="506" y="1011"/>
                  </a:cubicBezTo>
                  <a:cubicBezTo>
                    <a:pt x="506" y="955"/>
                    <a:pt x="478" y="899"/>
                    <a:pt x="421" y="871"/>
                  </a:cubicBezTo>
                  <a:cubicBezTo>
                    <a:pt x="393" y="843"/>
                    <a:pt x="393" y="815"/>
                    <a:pt x="365" y="787"/>
                  </a:cubicBezTo>
                  <a:cubicBezTo>
                    <a:pt x="365" y="731"/>
                    <a:pt x="337" y="674"/>
                    <a:pt x="281" y="646"/>
                  </a:cubicBezTo>
                  <a:cubicBezTo>
                    <a:pt x="253" y="646"/>
                    <a:pt x="253" y="618"/>
                    <a:pt x="225" y="590"/>
                  </a:cubicBezTo>
                  <a:cubicBezTo>
                    <a:pt x="225" y="534"/>
                    <a:pt x="197" y="478"/>
                    <a:pt x="141" y="450"/>
                  </a:cubicBezTo>
                  <a:cubicBezTo>
                    <a:pt x="113" y="422"/>
                    <a:pt x="113" y="394"/>
                    <a:pt x="84" y="366"/>
                  </a:cubicBezTo>
                  <a:cubicBezTo>
                    <a:pt x="56" y="337"/>
                    <a:pt x="28" y="309"/>
                    <a:pt x="28" y="309"/>
                  </a:cubicBezTo>
                  <a:cubicBezTo>
                    <a:pt x="0" y="281"/>
                    <a:pt x="0" y="253"/>
                    <a:pt x="0" y="225"/>
                  </a:cubicBezTo>
                  <a:cubicBezTo>
                    <a:pt x="0" y="225"/>
                    <a:pt x="0" y="197"/>
                    <a:pt x="0" y="169"/>
                  </a:cubicBezTo>
                  <a:lnTo>
                    <a:pt x="0" y="169"/>
                  </a:lnTo>
                  <a:cubicBezTo>
                    <a:pt x="169" y="85"/>
                    <a:pt x="365" y="225"/>
                    <a:pt x="562" y="85"/>
                  </a:cubicBezTo>
                  <a:cubicBezTo>
                    <a:pt x="646" y="1"/>
                    <a:pt x="758" y="169"/>
                    <a:pt x="814" y="309"/>
                  </a:cubicBezTo>
                  <a:cubicBezTo>
                    <a:pt x="786" y="197"/>
                    <a:pt x="814" y="141"/>
                    <a:pt x="899" y="85"/>
                  </a:cubicBezTo>
                  <a:cubicBezTo>
                    <a:pt x="927" y="57"/>
                    <a:pt x="955" y="85"/>
                    <a:pt x="983" y="85"/>
                  </a:cubicBezTo>
                  <a:cubicBezTo>
                    <a:pt x="1264" y="197"/>
                    <a:pt x="1151" y="422"/>
                    <a:pt x="1095" y="534"/>
                  </a:cubicBezTo>
                  <a:cubicBezTo>
                    <a:pt x="927" y="815"/>
                    <a:pt x="955" y="983"/>
                    <a:pt x="1264" y="10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0"/>
            <p:cNvSpPr/>
            <p:nvPr/>
          </p:nvSpPr>
          <p:spPr>
            <a:xfrm>
              <a:off x="2610825" y="1031925"/>
              <a:ext cx="6350" cy="7750"/>
            </a:xfrm>
            <a:custGeom>
              <a:avLst/>
              <a:gdLst/>
              <a:ahLst/>
              <a:cxnLst/>
              <a:rect l="l" t="t" r="r" b="b"/>
              <a:pathLst>
                <a:path w="254" h="310" extrusionOk="0">
                  <a:moveTo>
                    <a:pt x="1" y="29"/>
                  </a:moveTo>
                  <a:cubicBezTo>
                    <a:pt x="254" y="1"/>
                    <a:pt x="254" y="1"/>
                    <a:pt x="197" y="309"/>
                  </a:cubicBezTo>
                  <a:cubicBezTo>
                    <a:pt x="169" y="309"/>
                    <a:pt x="141" y="309"/>
                    <a:pt x="141" y="309"/>
                  </a:cubicBezTo>
                  <a:cubicBezTo>
                    <a:pt x="113" y="281"/>
                    <a:pt x="85" y="253"/>
                    <a:pt x="57" y="225"/>
                  </a:cubicBezTo>
                  <a:cubicBezTo>
                    <a:pt x="57" y="197"/>
                    <a:pt x="57" y="197"/>
                    <a:pt x="57" y="169"/>
                  </a:cubicBezTo>
                  <a:cubicBezTo>
                    <a:pt x="29" y="141"/>
                    <a:pt x="1" y="113"/>
                    <a:pt x="1" y="85"/>
                  </a:cubicBezTo>
                  <a:cubicBezTo>
                    <a:pt x="1" y="57"/>
                    <a:pt x="1" y="57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0"/>
            <p:cNvSpPr/>
            <p:nvPr/>
          </p:nvSpPr>
          <p:spPr>
            <a:xfrm>
              <a:off x="2615750" y="10396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0" y="0"/>
                  </a:moveTo>
                  <a:lnTo>
                    <a:pt x="85" y="0"/>
                  </a:lnTo>
                  <a:lnTo>
                    <a:pt x="85" y="57"/>
                  </a:lnTo>
                  <a:cubicBezTo>
                    <a:pt x="57" y="57"/>
                    <a:pt x="29" y="57"/>
                    <a:pt x="0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0"/>
            <p:cNvSpPr/>
            <p:nvPr/>
          </p:nvSpPr>
          <p:spPr>
            <a:xfrm>
              <a:off x="2614350" y="998950"/>
              <a:ext cx="43525" cy="49150"/>
            </a:xfrm>
            <a:custGeom>
              <a:avLst/>
              <a:gdLst/>
              <a:ahLst/>
              <a:cxnLst/>
              <a:rect l="l" t="t" r="r" b="b"/>
              <a:pathLst>
                <a:path w="1741" h="1966" extrusionOk="0">
                  <a:moveTo>
                    <a:pt x="478" y="1263"/>
                  </a:moveTo>
                  <a:cubicBezTo>
                    <a:pt x="393" y="1263"/>
                    <a:pt x="309" y="1291"/>
                    <a:pt x="197" y="1235"/>
                  </a:cubicBezTo>
                  <a:cubicBezTo>
                    <a:pt x="0" y="1151"/>
                    <a:pt x="0" y="1095"/>
                    <a:pt x="141" y="898"/>
                  </a:cubicBezTo>
                  <a:cubicBezTo>
                    <a:pt x="281" y="730"/>
                    <a:pt x="309" y="477"/>
                    <a:pt x="197" y="281"/>
                  </a:cubicBezTo>
                  <a:cubicBezTo>
                    <a:pt x="281" y="281"/>
                    <a:pt x="281" y="112"/>
                    <a:pt x="393" y="197"/>
                  </a:cubicBezTo>
                  <a:cubicBezTo>
                    <a:pt x="478" y="281"/>
                    <a:pt x="534" y="225"/>
                    <a:pt x="562" y="168"/>
                  </a:cubicBezTo>
                  <a:cubicBezTo>
                    <a:pt x="674" y="56"/>
                    <a:pt x="758" y="0"/>
                    <a:pt x="899" y="0"/>
                  </a:cubicBezTo>
                  <a:cubicBezTo>
                    <a:pt x="955" y="140"/>
                    <a:pt x="899" y="197"/>
                    <a:pt x="786" y="225"/>
                  </a:cubicBezTo>
                  <a:cubicBezTo>
                    <a:pt x="562" y="281"/>
                    <a:pt x="562" y="281"/>
                    <a:pt x="674" y="477"/>
                  </a:cubicBezTo>
                  <a:cubicBezTo>
                    <a:pt x="730" y="618"/>
                    <a:pt x="758" y="758"/>
                    <a:pt x="730" y="927"/>
                  </a:cubicBezTo>
                  <a:cubicBezTo>
                    <a:pt x="730" y="983"/>
                    <a:pt x="702" y="1067"/>
                    <a:pt x="814" y="1067"/>
                  </a:cubicBezTo>
                  <a:cubicBezTo>
                    <a:pt x="899" y="1039"/>
                    <a:pt x="955" y="983"/>
                    <a:pt x="927" y="898"/>
                  </a:cubicBezTo>
                  <a:cubicBezTo>
                    <a:pt x="899" y="814"/>
                    <a:pt x="927" y="730"/>
                    <a:pt x="843" y="646"/>
                  </a:cubicBezTo>
                  <a:cubicBezTo>
                    <a:pt x="814" y="618"/>
                    <a:pt x="843" y="562"/>
                    <a:pt x="843" y="533"/>
                  </a:cubicBezTo>
                  <a:cubicBezTo>
                    <a:pt x="927" y="449"/>
                    <a:pt x="1011" y="505"/>
                    <a:pt x="1067" y="533"/>
                  </a:cubicBezTo>
                  <a:cubicBezTo>
                    <a:pt x="1151" y="590"/>
                    <a:pt x="1236" y="646"/>
                    <a:pt x="1292" y="477"/>
                  </a:cubicBezTo>
                  <a:cubicBezTo>
                    <a:pt x="1320" y="393"/>
                    <a:pt x="1432" y="449"/>
                    <a:pt x="1460" y="505"/>
                  </a:cubicBezTo>
                  <a:cubicBezTo>
                    <a:pt x="1544" y="562"/>
                    <a:pt x="1516" y="618"/>
                    <a:pt x="1404" y="618"/>
                  </a:cubicBezTo>
                  <a:cubicBezTo>
                    <a:pt x="1348" y="618"/>
                    <a:pt x="1348" y="674"/>
                    <a:pt x="1376" y="674"/>
                  </a:cubicBezTo>
                  <a:cubicBezTo>
                    <a:pt x="1488" y="758"/>
                    <a:pt x="1404" y="870"/>
                    <a:pt x="1404" y="983"/>
                  </a:cubicBezTo>
                  <a:cubicBezTo>
                    <a:pt x="1404" y="1207"/>
                    <a:pt x="1629" y="1263"/>
                    <a:pt x="1741" y="1404"/>
                  </a:cubicBezTo>
                  <a:cubicBezTo>
                    <a:pt x="1713" y="1600"/>
                    <a:pt x="1685" y="1769"/>
                    <a:pt x="1432" y="1685"/>
                  </a:cubicBezTo>
                  <a:cubicBezTo>
                    <a:pt x="1320" y="1656"/>
                    <a:pt x="1264" y="1685"/>
                    <a:pt x="1236" y="1769"/>
                  </a:cubicBezTo>
                  <a:cubicBezTo>
                    <a:pt x="1208" y="1965"/>
                    <a:pt x="1039" y="1965"/>
                    <a:pt x="899" y="1965"/>
                  </a:cubicBezTo>
                  <a:cubicBezTo>
                    <a:pt x="871" y="1965"/>
                    <a:pt x="843" y="1965"/>
                    <a:pt x="843" y="1965"/>
                  </a:cubicBezTo>
                  <a:cubicBezTo>
                    <a:pt x="843" y="1741"/>
                    <a:pt x="786" y="1516"/>
                    <a:pt x="955" y="1263"/>
                  </a:cubicBezTo>
                  <a:cubicBezTo>
                    <a:pt x="758" y="1320"/>
                    <a:pt x="618" y="1320"/>
                    <a:pt x="478" y="1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0"/>
            <p:cNvSpPr/>
            <p:nvPr/>
          </p:nvSpPr>
          <p:spPr>
            <a:xfrm>
              <a:off x="2634700" y="1029125"/>
              <a:ext cx="51250" cy="30900"/>
            </a:xfrm>
            <a:custGeom>
              <a:avLst/>
              <a:gdLst/>
              <a:ahLst/>
              <a:cxnLst/>
              <a:rect l="l" t="t" r="r" b="b"/>
              <a:pathLst>
                <a:path w="2050" h="1236" extrusionOk="0">
                  <a:moveTo>
                    <a:pt x="85" y="758"/>
                  </a:moveTo>
                  <a:cubicBezTo>
                    <a:pt x="141" y="758"/>
                    <a:pt x="169" y="646"/>
                    <a:pt x="253" y="674"/>
                  </a:cubicBezTo>
                  <a:cubicBezTo>
                    <a:pt x="337" y="702"/>
                    <a:pt x="337" y="646"/>
                    <a:pt x="337" y="562"/>
                  </a:cubicBezTo>
                  <a:cubicBezTo>
                    <a:pt x="365" y="365"/>
                    <a:pt x="450" y="281"/>
                    <a:pt x="646" y="365"/>
                  </a:cubicBezTo>
                  <a:cubicBezTo>
                    <a:pt x="843" y="478"/>
                    <a:pt x="843" y="393"/>
                    <a:pt x="843" y="253"/>
                  </a:cubicBezTo>
                  <a:cubicBezTo>
                    <a:pt x="843" y="225"/>
                    <a:pt x="899" y="225"/>
                    <a:pt x="927" y="197"/>
                  </a:cubicBezTo>
                  <a:cubicBezTo>
                    <a:pt x="983" y="169"/>
                    <a:pt x="983" y="113"/>
                    <a:pt x="1011" y="56"/>
                  </a:cubicBezTo>
                  <a:cubicBezTo>
                    <a:pt x="1152" y="169"/>
                    <a:pt x="1320" y="169"/>
                    <a:pt x="1488" y="253"/>
                  </a:cubicBezTo>
                  <a:cubicBezTo>
                    <a:pt x="1545" y="169"/>
                    <a:pt x="1460" y="56"/>
                    <a:pt x="1601" y="0"/>
                  </a:cubicBezTo>
                  <a:cubicBezTo>
                    <a:pt x="1741" y="0"/>
                    <a:pt x="1825" y="197"/>
                    <a:pt x="1966" y="197"/>
                  </a:cubicBezTo>
                  <a:lnTo>
                    <a:pt x="1966" y="337"/>
                  </a:lnTo>
                  <a:cubicBezTo>
                    <a:pt x="1994" y="365"/>
                    <a:pt x="2022" y="393"/>
                    <a:pt x="2050" y="421"/>
                  </a:cubicBezTo>
                  <a:lnTo>
                    <a:pt x="2050" y="421"/>
                  </a:lnTo>
                  <a:cubicBezTo>
                    <a:pt x="2022" y="506"/>
                    <a:pt x="1938" y="534"/>
                    <a:pt x="1938" y="646"/>
                  </a:cubicBezTo>
                  <a:cubicBezTo>
                    <a:pt x="1994" y="786"/>
                    <a:pt x="1881" y="842"/>
                    <a:pt x="1769" y="842"/>
                  </a:cubicBezTo>
                  <a:cubicBezTo>
                    <a:pt x="1741" y="814"/>
                    <a:pt x="1741" y="814"/>
                    <a:pt x="1713" y="786"/>
                  </a:cubicBezTo>
                  <a:cubicBezTo>
                    <a:pt x="1741" y="814"/>
                    <a:pt x="1741" y="814"/>
                    <a:pt x="1769" y="842"/>
                  </a:cubicBezTo>
                  <a:cubicBezTo>
                    <a:pt x="1685" y="955"/>
                    <a:pt x="1629" y="1095"/>
                    <a:pt x="1545" y="1236"/>
                  </a:cubicBezTo>
                  <a:cubicBezTo>
                    <a:pt x="1264" y="1123"/>
                    <a:pt x="1152" y="758"/>
                    <a:pt x="843" y="730"/>
                  </a:cubicBezTo>
                  <a:cubicBezTo>
                    <a:pt x="730" y="786"/>
                    <a:pt x="843" y="899"/>
                    <a:pt x="787" y="983"/>
                  </a:cubicBezTo>
                  <a:cubicBezTo>
                    <a:pt x="646" y="871"/>
                    <a:pt x="422" y="1039"/>
                    <a:pt x="309" y="842"/>
                  </a:cubicBezTo>
                  <a:cubicBezTo>
                    <a:pt x="281" y="786"/>
                    <a:pt x="225" y="842"/>
                    <a:pt x="197" y="871"/>
                  </a:cubicBezTo>
                  <a:cubicBezTo>
                    <a:pt x="169" y="927"/>
                    <a:pt x="141" y="983"/>
                    <a:pt x="57" y="1011"/>
                  </a:cubicBezTo>
                  <a:cubicBezTo>
                    <a:pt x="0" y="899"/>
                    <a:pt x="113" y="842"/>
                    <a:pt x="85" y="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0"/>
            <p:cNvSpPr/>
            <p:nvPr/>
          </p:nvSpPr>
          <p:spPr>
            <a:xfrm>
              <a:off x="2657150" y="1016475"/>
              <a:ext cx="7050" cy="8450"/>
            </a:xfrm>
            <a:custGeom>
              <a:avLst/>
              <a:gdLst/>
              <a:ahLst/>
              <a:cxnLst/>
              <a:rect l="l" t="t" r="r" b="b"/>
              <a:pathLst>
                <a:path w="282" h="338" extrusionOk="0">
                  <a:moveTo>
                    <a:pt x="169" y="1"/>
                  </a:moveTo>
                  <a:cubicBezTo>
                    <a:pt x="197" y="57"/>
                    <a:pt x="197" y="57"/>
                    <a:pt x="197" y="85"/>
                  </a:cubicBezTo>
                  <a:cubicBezTo>
                    <a:pt x="197" y="169"/>
                    <a:pt x="282" y="254"/>
                    <a:pt x="169" y="310"/>
                  </a:cubicBezTo>
                  <a:cubicBezTo>
                    <a:pt x="113" y="338"/>
                    <a:pt x="85" y="310"/>
                    <a:pt x="57" y="282"/>
                  </a:cubicBezTo>
                  <a:cubicBezTo>
                    <a:pt x="1" y="169"/>
                    <a:pt x="57" y="8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0"/>
            <p:cNvSpPr/>
            <p:nvPr/>
          </p:nvSpPr>
          <p:spPr>
            <a:xfrm>
              <a:off x="2664175" y="1007350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9" y="29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0"/>
            <p:cNvSpPr/>
            <p:nvPr/>
          </p:nvSpPr>
          <p:spPr>
            <a:xfrm>
              <a:off x="2718925" y="923850"/>
              <a:ext cx="9850" cy="6325"/>
            </a:xfrm>
            <a:custGeom>
              <a:avLst/>
              <a:gdLst/>
              <a:ahLst/>
              <a:cxnLst/>
              <a:rect l="l" t="t" r="r" b="b"/>
              <a:pathLst>
                <a:path w="394" h="253" extrusionOk="0">
                  <a:moveTo>
                    <a:pt x="393" y="0"/>
                  </a:moveTo>
                  <a:cubicBezTo>
                    <a:pt x="337" y="197"/>
                    <a:pt x="197" y="253"/>
                    <a:pt x="0" y="197"/>
                  </a:cubicBezTo>
                  <a:cubicBezTo>
                    <a:pt x="85" y="56"/>
                    <a:pt x="281" y="84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0"/>
            <p:cNvSpPr/>
            <p:nvPr/>
          </p:nvSpPr>
          <p:spPr>
            <a:xfrm>
              <a:off x="2735075" y="928750"/>
              <a:ext cx="4225" cy="4950"/>
            </a:xfrm>
            <a:custGeom>
              <a:avLst/>
              <a:gdLst/>
              <a:ahLst/>
              <a:cxnLst/>
              <a:rect l="l" t="t" r="r" b="b"/>
              <a:pathLst>
                <a:path w="169" h="198" extrusionOk="0">
                  <a:moveTo>
                    <a:pt x="84" y="197"/>
                  </a:moveTo>
                  <a:cubicBezTo>
                    <a:pt x="0" y="197"/>
                    <a:pt x="0" y="141"/>
                    <a:pt x="0" y="85"/>
                  </a:cubicBezTo>
                  <a:cubicBezTo>
                    <a:pt x="0" y="57"/>
                    <a:pt x="0" y="1"/>
                    <a:pt x="56" y="1"/>
                  </a:cubicBezTo>
                  <a:cubicBezTo>
                    <a:pt x="112" y="1"/>
                    <a:pt x="141" y="57"/>
                    <a:pt x="169" y="113"/>
                  </a:cubicBezTo>
                  <a:cubicBezTo>
                    <a:pt x="169" y="169"/>
                    <a:pt x="141" y="197"/>
                    <a:pt x="84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0"/>
            <p:cNvSpPr/>
            <p:nvPr/>
          </p:nvSpPr>
          <p:spPr>
            <a:xfrm>
              <a:off x="2695750" y="9168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29" y="0"/>
                  </a:moveTo>
                  <a:cubicBezTo>
                    <a:pt x="29" y="0"/>
                    <a:pt x="29" y="28"/>
                    <a:pt x="1" y="28"/>
                  </a:cubicBezTo>
                  <a:cubicBezTo>
                    <a:pt x="1" y="28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0"/>
            <p:cNvSpPr/>
            <p:nvPr/>
          </p:nvSpPr>
          <p:spPr>
            <a:xfrm>
              <a:off x="2699275" y="9013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29"/>
                  </a:moveTo>
                  <a:cubicBezTo>
                    <a:pt x="57" y="29"/>
                    <a:pt x="28" y="57"/>
                    <a:pt x="28" y="29"/>
                  </a:cubicBezTo>
                  <a:cubicBezTo>
                    <a:pt x="0" y="29"/>
                    <a:pt x="0" y="1"/>
                    <a:pt x="28" y="1"/>
                  </a:cubicBezTo>
                  <a:cubicBezTo>
                    <a:pt x="57" y="1"/>
                    <a:pt x="85" y="1"/>
                    <a:pt x="85" y="1"/>
                  </a:cubicBezTo>
                  <a:cubicBezTo>
                    <a:pt x="85" y="1"/>
                    <a:pt x="85" y="1"/>
                    <a:pt x="85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0"/>
            <p:cNvSpPr/>
            <p:nvPr/>
          </p:nvSpPr>
          <p:spPr>
            <a:xfrm>
              <a:off x="2610825" y="960325"/>
              <a:ext cx="4950" cy="7050"/>
            </a:xfrm>
            <a:custGeom>
              <a:avLst/>
              <a:gdLst/>
              <a:ahLst/>
              <a:cxnLst/>
              <a:rect l="l" t="t" r="r" b="b"/>
              <a:pathLst>
                <a:path w="198" h="282" extrusionOk="0">
                  <a:moveTo>
                    <a:pt x="141" y="282"/>
                  </a:moveTo>
                  <a:cubicBezTo>
                    <a:pt x="29" y="282"/>
                    <a:pt x="1" y="254"/>
                    <a:pt x="1" y="141"/>
                  </a:cubicBezTo>
                  <a:cubicBezTo>
                    <a:pt x="57" y="113"/>
                    <a:pt x="85" y="1"/>
                    <a:pt x="197" y="85"/>
                  </a:cubicBezTo>
                  <a:cubicBezTo>
                    <a:pt x="169" y="141"/>
                    <a:pt x="113" y="226"/>
                    <a:pt x="141" y="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0"/>
            <p:cNvSpPr/>
            <p:nvPr/>
          </p:nvSpPr>
          <p:spPr>
            <a:xfrm>
              <a:off x="2643125" y="9582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0"/>
            <p:cNvSpPr/>
            <p:nvPr/>
          </p:nvSpPr>
          <p:spPr>
            <a:xfrm>
              <a:off x="2607325" y="960325"/>
              <a:ext cx="1425" cy="2150"/>
            </a:xfrm>
            <a:custGeom>
              <a:avLst/>
              <a:gdLst/>
              <a:ahLst/>
              <a:cxnLst/>
              <a:rect l="l" t="t" r="r" b="b"/>
              <a:pathLst>
                <a:path w="57" h="86" extrusionOk="0">
                  <a:moveTo>
                    <a:pt x="57" y="85"/>
                  </a:moveTo>
                  <a:cubicBezTo>
                    <a:pt x="1" y="57"/>
                    <a:pt x="1" y="29"/>
                    <a:pt x="57" y="1"/>
                  </a:cubicBezTo>
                  <a:cubicBezTo>
                    <a:pt x="57" y="29"/>
                    <a:pt x="57" y="57"/>
                    <a:pt x="57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0"/>
            <p:cNvSpPr/>
            <p:nvPr/>
          </p:nvSpPr>
          <p:spPr>
            <a:xfrm>
              <a:off x="2608725" y="9624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56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85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0"/>
            <p:cNvSpPr/>
            <p:nvPr/>
          </p:nvSpPr>
          <p:spPr>
            <a:xfrm>
              <a:off x="2601700" y="908400"/>
              <a:ext cx="23200" cy="35125"/>
            </a:xfrm>
            <a:custGeom>
              <a:avLst/>
              <a:gdLst/>
              <a:ahLst/>
              <a:cxnLst/>
              <a:rect l="l" t="t" r="r" b="b"/>
              <a:pathLst>
                <a:path w="928" h="1405" extrusionOk="0">
                  <a:moveTo>
                    <a:pt x="506" y="0"/>
                  </a:moveTo>
                  <a:cubicBezTo>
                    <a:pt x="591" y="0"/>
                    <a:pt x="675" y="28"/>
                    <a:pt x="703" y="141"/>
                  </a:cubicBezTo>
                  <a:cubicBezTo>
                    <a:pt x="731" y="169"/>
                    <a:pt x="759" y="225"/>
                    <a:pt x="787" y="281"/>
                  </a:cubicBezTo>
                  <a:cubicBezTo>
                    <a:pt x="703" y="422"/>
                    <a:pt x="927" y="478"/>
                    <a:pt x="899" y="646"/>
                  </a:cubicBezTo>
                  <a:cubicBezTo>
                    <a:pt x="871" y="955"/>
                    <a:pt x="731" y="1208"/>
                    <a:pt x="366" y="1320"/>
                  </a:cubicBezTo>
                  <a:cubicBezTo>
                    <a:pt x="310" y="1348"/>
                    <a:pt x="226" y="1376"/>
                    <a:pt x="141" y="1404"/>
                  </a:cubicBezTo>
                  <a:cubicBezTo>
                    <a:pt x="310" y="1180"/>
                    <a:pt x="310" y="1180"/>
                    <a:pt x="141" y="955"/>
                  </a:cubicBezTo>
                  <a:cubicBezTo>
                    <a:pt x="282" y="871"/>
                    <a:pt x="366" y="730"/>
                    <a:pt x="478" y="590"/>
                  </a:cubicBezTo>
                  <a:cubicBezTo>
                    <a:pt x="310" y="506"/>
                    <a:pt x="141" y="506"/>
                    <a:pt x="1" y="422"/>
                  </a:cubicBezTo>
                  <a:cubicBezTo>
                    <a:pt x="57" y="309"/>
                    <a:pt x="57" y="309"/>
                    <a:pt x="226" y="337"/>
                  </a:cubicBezTo>
                  <a:cubicBezTo>
                    <a:pt x="254" y="337"/>
                    <a:pt x="282" y="365"/>
                    <a:pt x="282" y="337"/>
                  </a:cubicBezTo>
                  <a:cubicBezTo>
                    <a:pt x="282" y="169"/>
                    <a:pt x="506" y="141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0"/>
            <p:cNvSpPr/>
            <p:nvPr/>
          </p:nvSpPr>
          <p:spPr>
            <a:xfrm>
              <a:off x="2622075" y="892250"/>
              <a:ext cx="4225" cy="5650"/>
            </a:xfrm>
            <a:custGeom>
              <a:avLst/>
              <a:gdLst/>
              <a:ahLst/>
              <a:cxnLst/>
              <a:rect l="l" t="t" r="r" b="b"/>
              <a:pathLst>
                <a:path w="169" h="226" extrusionOk="0">
                  <a:moveTo>
                    <a:pt x="112" y="1"/>
                  </a:moveTo>
                  <a:cubicBezTo>
                    <a:pt x="141" y="85"/>
                    <a:pt x="169" y="141"/>
                    <a:pt x="169" y="225"/>
                  </a:cubicBezTo>
                  <a:cubicBezTo>
                    <a:pt x="141" y="225"/>
                    <a:pt x="112" y="225"/>
                    <a:pt x="112" y="225"/>
                  </a:cubicBezTo>
                  <a:cubicBezTo>
                    <a:pt x="84" y="141"/>
                    <a:pt x="0" y="85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0"/>
            <p:cNvSpPr/>
            <p:nvPr/>
          </p:nvSpPr>
          <p:spPr>
            <a:xfrm>
              <a:off x="2634000" y="8992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5"/>
                  </a:moveTo>
                  <a:cubicBezTo>
                    <a:pt x="113" y="113"/>
                    <a:pt x="85" y="141"/>
                    <a:pt x="28" y="113"/>
                  </a:cubicBezTo>
                  <a:cubicBezTo>
                    <a:pt x="0" y="113"/>
                    <a:pt x="0" y="85"/>
                    <a:pt x="28" y="57"/>
                  </a:cubicBezTo>
                  <a:cubicBezTo>
                    <a:pt x="57" y="28"/>
                    <a:pt x="85" y="0"/>
                    <a:pt x="113" y="28"/>
                  </a:cubicBezTo>
                  <a:cubicBezTo>
                    <a:pt x="141" y="28"/>
                    <a:pt x="141" y="57"/>
                    <a:pt x="14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0"/>
            <p:cNvSpPr/>
            <p:nvPr/>
          </p:nvSpPr>
          <p:spPr>
            <a:xfrm>
              <a:off x="2636100" y="90560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29" y="140"/>
                  </a:moveTo>
                  <a:cubicBezTo>
                    <a:pt x="1" y="140"/>
                    <a:pt x="1" y="112"/>
                    <a:pt x="1" y="84"/>
                  </a:cubicBezTo>
                  <a:cubicBezTo>
                    <a:pt x="29" y="56"/>
                    <a:pt x="57" y="28"/>
                    <a:pt x="85" y="0"/>
                  </a:cubicBezTo>
                  <a:cubicBezTo>
                    <a:pt x="85" y="28"/>
                    <a:pt x="85" y="56"/>
                    <a:pt x="85" y="84"/>
                  </a:cubicBezTo>
                  <a:cubicBezTo>
                    <a:pt x="85" y="112"/>
                    <a:pt x="85" y="140"/>
                    <a:pt x="29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0"/>
            <p:cNvSpPr/>
            <p:nvPr/>
          </p:nvSpPr>
          <p:spPr>
            <a:xfrm>
              <a:off x="2626275" y="9084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0"/>
                  </a:moveTo>
                  <a:lnTo>
                    <a:pt x="29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0"/>
            <p:cNvSpPr/>
            <p:nvPr/>
          </p:nvSpPr>
          <p:spPr>
            <a:xfrm>
              <a:off x="2607325" y="997525"/>
              <a:ext cx="11950" cy="12675"/>
            </a:xfrm>
            <a:custGeom>
              <a:avLst/>
              <a:gdLst/>
              <a:ahLst/>
              <a:cxnLst/>
              <a:rect l="l" t="t" r="r" b="b"/>
              <a:pathLst>
                <a:path w="478" h="507" extrusionOk="0">
                  <a:moveTo>
                    <a:pt x="478" y="338"/>
                  </a:moveTo>
                  <a:lnTo>
                    <a:pt x="422" y="338"/>
                  </a:lnTo>
                  <a:cubicBezTo>
                    <a:pt x="169" y="506"/>
                    <a:pt x="141" y="169"/>
                    <a:pt x="1" y="141"/>
                  </a:cubicBezTo>
                  <a:cubicBezTo>
                    <a:pt x="1" y="1"/>
                    <a:pt x="113" y="1"/>
                    <a:pt x="225" y="1"/>
                  </a:cubicBezTo>
                  <a:cubicBezTo>
                    <a:pt x="337" y="1"/>
                    <a:pt x="394" y="113"/>
                    <a:pt x="478" y="141"/>
                  </a:cubicBezTo>
                  <a:cubicBezTo>
                    <a:pt x="450" y="197"/>
                    <a:pt x="450" y="282"/>
                    <a:pt x="478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0"/>
            <p:cNvSpPr/>
            <p:nvPr/>
          </p:nvSpPr>
          <p:spPr>
            <a:xfrm>
              <a:off x="2625575" y="981400"/>
              <a:ext cx="2825" cy="1425"/>
            </a:xfrm>
            <a:custGeom>
              <a:avLst/>
              <a:gdLst/>
              <a:ahLst/>
              <a:cxnLst/>
              <a:rect l="l" t="t" r="r" b="b"/>
              <a:pathLst>
                <a:path w="113" h="57" extrusionOk="0">
                  <a:moveTo>
                    <a:pt x="85" y="28"/>
                  </a:moveTo>
                  <a:cubicBezTo>
                    <a:pt x="57" y="56"/>
                    <a:pt x="29" y="56"/>
                    <a:pt x="29" y="56"/>
                  </a:cubicBezTo>
                  <a:cubicBezTo>
                    <a:pt x="1" y="56"/>
                    <a:pt x="1" y="28"/>
                    <a:pt x="29" y="28"/>
                  </a:cubicBezTo>
                  <a:cubicBezTo>
                    <a:pt x="57" y="28"/>
                    <a:pt x="85" y="28"/>
                    <a:pt x="113" y="0"/>
                  </a:cubicBezTo>
                  <a:cubicBezTo>
                    <a:pt x="85" y="28"/>
                    <a:pt x="85" y="28"/>
                    <a:pt x="85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0"/>
            <p:cNvSpPr/>
            <p:nvPr/>
          </p:nvSpPr>
          <p:spPr>
            <a:xfrm>
              <a:off x="2619250" y="998950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1" y="84"/>
                  </a:moveTo>
                  <a:cubicBezTo>
                    <a:pt x="29" y="28"/>
                    <a:pt x="85" y="0"/>
                    <a:pt x="141" y="0"/>
                  </a:cubicBezTo>
                  <a:cubicBezTo>
                    <a:pt x="113" y="56"/>
                    <a:pt x="57" y="84"/>
                    <a:pt x="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0"/>
            <p:cNvSpPr/>
            <p:nvPr/>
          </p:nvSpPr>
          <p:spPr>
            <a:xfrm>
              <a:off x="2614350" y="967350"/>
              <a:ext cx="725" cy="2125"/>
            </a:xfrm>
            <a:custGeom>
              <a:avLst/>
              <a:gdLst/>
              <a:ahLst/>
              <a:cxnLst/>
              <a:rect l="l" t="t" r="r" b="b"/>
              <a:pathLst>
                <a:path w="29" h="85" extrusionOk="0">
                  <a:moveTo>
                    <a:pt x="0" y="85"/>
                  </a:moveTo>
                  <a:lnTo>
                    <a:pt x="0" y="1"/>
                  </a:lnTo>
                  <a:cubicBezTo>
                    <a:pt x="28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0"/>
            <p:cNvSpPr/>
            <p:nvPr/>
          </p:nvSpPr>
          <p:spPr>
            <a:xfrm>
              <a:off x="2593300" y="1000350"/>
              <a:ext cx="24575" cy="12650"/>
            </a:xfrm>
            <a:custGeom>
              <a:avLst/>
              <a:gdLst/>
              <a:ahLst/>
              <a:cxnLst/>
              <a:rect l="l" t="t" r="r" b="b"/>
              <a:pathLst>
                <a:path w="983" h="506" extrusionOk="0">
                  <a:moveTo>
                    <a:pt x="562" y="28"/>
                  </a:moveTo>
                  <a:cubicBezTo>
                    <a:pt x="646" y="28"/>
                    <a:pt x="786" y="0"/>
                    <a:pt x="814" y="169"/>
                  </a:cubicBezTo>
                  <a:cubicBezTo>
                    <a:pt x="814" y="281"/>
                    <a:pt x="898" y="225"/>
                    <a:pt x="983" y="225"/>
                  </a:cubicBezTo>
                  <a:cubicBezTo>
                    <a:pt x="927" y="309"/>
                    <a:pt x="898" y="393"/>
                    <a:pt x="898" y="506"/>
                  </a:cubicBezTo>
                  <a:cubicBezTo>
                    <a:pt x="814" y="421"/>
                    <a:pt x="758" y="365"/>
                    <a:pt x="702" y="309"/>
                  </a:cubicBezTo>
                  <a:cubicBezTo>
                    <a:pt x="674" y="253"/>
                    <a:pt x="618" y="253"/>
                    <a:pt x="590" y="281"/>
                  </a:cubicBezTo>
                  <a:cubicBezTo>
                    <a:pt x="477" y="337"/>
                    <a:pt x="309" y="365"/>
                    <a:pt x="225" y="337"/>
                  </a:cubicBezTo>
                  <a:cubicBezTo>
                    <a:pt x="169" y="337"/>
                    <a:pt x="112" y="337"/>
                    <a:pt x="56" y="309"/>
                  </a:cubicBezTo>
                  <a:cubicBezTo>
                    <a:pt x="56" y="253"/>
                    <a:pt x="56" y="197"/>
                    <a:pt x="0" y="169"/>
                  </a:cubicBezTo>
                  <a:cubicBezTo>
                    <a:pt x="28" y="84"/>
                    <a:pt x="112" y="112"/>
                    <a:pt x="169" y="112"/>
                  </a:cubicBezTo>
                  <a:cubicBezTo>
                    <a:pt x="309" y="112"/>
                    <a:pt x="449" y="141"/>
                    <a:pt x="562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0"/>
            <p:cNvSpPr/>
            <p:nvPr/>
          </p:nvSpPr>
          <p:spPr>
            <a:xfrm>
              <a:off x="2584175" y="97087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0" y="84"/>
                  </a:moveTo>
                  <a:cubicBezTo>
                    <a:pt x="225" y="0"/>
                    <a:pt x="225" y="0"/>
                    <a:pt x="449" y="168"/>
                  </a:cubicBezTo>
                  <a:cubicBezTo>
                    <a:pt x="253" y="225"/>
                    <a:pt x="253" y="225"/>
                    <a:pt x="0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0"/>
            <p:cNvSpPr/>
            <p:nvPr/>
          </p:nvSpPr>
          <p:spPr>
            <a:xfrm>
              <a:off x="2610825" y="904175"/>
              <a:ext cx="4950" cy="425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197" y="29"/>
                  </a:moveTo>
                  <a:cubicBezTo>
                    <a:pt x="169" y="57"/>
                    <a:pt x="141" y="113"/>
                    <a:pt x="141" y="169"/>
                  </a:cubicBezTo>
                  <a:cubicBezTo>
                    <a:pt x="85" y="141"/>
                    <a:pt x="1" y="141"/>
                    <a:pt x="29" y="57"/>
                  </a:cubicBezTo>
                  <a:cubicBezTo>
                    <a:pt x="57" y="1"/>
                    <a:pt x="141" y="29"/>
                    <a:pt x="19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0"/>
            <p:cNvSpPr/>
            <p:nvPr/>
          </p:nvSpPr>
          <p:spPr>
            <a:xfrm>
              <a:off x="2605925" y="9041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9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9" y="1"/>
                    <a:pt x="29" y="1"/>
                  </a:cubicBezTo>
                  <a:cubicBezTo>
                    <a:pt x="29" y="29"/>
                    <a:pt x="29" y="29"/>
                    <a:pt x="2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0"/>
            <p:cNvSpPr/>
            <p:nvPr/>
          </p:nvSpPr>
          <p:spPr>
            <a:xfrm>
              <a:off x="2600300" y="9056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lnTo>
                    <a:pt x="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0"/>
            <p:cNvSpPr/>
            <p:nvPr/>
          </p:nvSpPr>
          <p:spPr>
            <a:xfrm>
              <a:off x="2610825" y="954025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57" y="84"/>
                  </a:moveTo>
                  <a:cubicBezTo>
                    <a:pt x="29" y="84"/>
                    <a:pt x="1" y="84"/>
                    <a:pt x="1" y="56"/>
                  </a:cubicBezTo>
                  <a:cubicBezTo>
                    <a:pt x="1" y="28"/>
                    <a:pt x="29" y="0"/>
                    <a:pt x="57" y="0"/>
                  </a:cubicBezTo>
                  <a:cubicBezTo>
                    <a:pt x="85" y="0"/>
                    <a:pt x="113" y="28"/>
                    <a:pt x="141" y="56"/>
                  </a:cubicBezTo>
                  <a:cubicBezTo>
                    <a:pt x="113" y="56"/>
                    <a:pt x="85" y="84"/>
                    <a:pt x="57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0"/>
            <p:cNvSpPr/>
            <p:nvPr/>
          </p:nvSpPr>
          <p:spPr>
            <a:xfrm>
              <a:off x="2641725" y="1060700"/>
              <a:ext cx="39325" cy="23200"/>
            </a:xfrm>
            <a:custGeom>
              <a:avLst/>
              <a:gdLst/>
              <a:ahLst/>
              <a:cxnLst/>
              <a:rect l="l" t="t" r="r" b="b"/>
              <a:pathLst>
                <a:path w="1573" h="928" extrusionOk="0">
                  <a:moveTo>
                    <a:pt x="281" y="618"/>
                  </a:moveTo>
                  <a:cubicBezTo>
                    <a:pt x="281" y="618"/>
                    <a:pt x="253" y="618"/>
                    <a:pt x="225" y="618"/>
                  </a:cubicBezTo>
                  <a:cubicBezTo>
                    <a:pt x="225" y="590"/>
                    <a:pt x="197" y="562"/>
                    <a:pt x="169" y="562"/>
                  </a:cubicBezTo>
                  <a:cubicBezTo>
                    <a:pt x="141" y="534"/>
                    <a:pt x="113" y="506"/>
                    <a:pt x="84" y="478"/>
                  </a:cubicBezTo>
                  <a:cubicBezTo>
                    <a:pt x="56" y="450"/>
                    <a:pt x="28" y="450"/>
                    <a:pt x="28" y="422"/>
                  </a:cubicBezTo>
                  <a:cubicBezTo>
                    <a:pt x="28" y="394"/>
                    <a:pt x="28" y="366"/>
                    <a:pt x="28" y="338"/>
                  </a:cubicBezTo>
                  <a:cubicBezTo>
                    <a:pt x="0" y="225"/>
                    <a:pt x="141" y="169"/>
                    <a:pt x="113" y="1"/>
                  </a:cubicBezTo>
                  <a:cubicBezTo>
                    <a:pt x="309" y="113"/>
                    <a:pt x="562" y="85"/>
                    <a:pt x="618" y="366"/>
                  </a:cubicBezTo>
                  <a:cubicBezTo>
                    <a:pt x="786" y="309"/>
                    <a:pt x="674" y="169"/>
                    <a:pt x="702" y="85"/>
                  </a:cubicBezTo>
                  <a:cubicBezTo>
                    <a:pt x="1039" y="85"/>
                    <a:pt x="1320" y="197"/>
                    <a:pt x="1544" y="422"/>
                  </a:cubicBezTo>
                  <a:cubicBezTo>
                    <a:pt x="1544" y="478"/>
                    <a:pt x="1572" y="562"/>
                    <a:pt x="1544" y="618"/>
                  </a:cubicBezTo>
                  <a:cubicBezTo>
                    <a:pt x="1516" y="731"/>
                    <a:pt x="1488" y="815"/>
                    <a:pt x="1320" y="787"/>
                  </a:cubicBezTo>
                  <a:cubicBezTo>
                    <a:pt x="1207" y="731"/>
                    <a:pt x="1095" y="787"/>
                    <a:pt x="983" y="927"/>
                  </a:cubicBezTo>
                  <a:cubicBezTo>
                    <a:pt x="927" y="759"/>
                    <a:pt x="1039" y="702"/>
                    <a:pt x="1067" y="646"/>
                  </a:cubicBezTo>
                  <a:cubicBezTo>
                    <a:pt x="1123" y="590"/>
                    <a:pt x="1095" y="506"/>
                    <a:pt x="1067" y="478"/>
                  </a:cubicBezTo>
                  <a:cubicBezTo>
                    <a:pt x="955" y="450"/>
                    <a:pt x="1011" y="646"/>
                    <a:pt x="899" y="590"/>
                  </a:cubicBezTo>
                  <a:cubicBezTo>
                    <a:pt x="842" y="562"/>
                    <a:pt x="871" y="394"/>
                    <a:pt x="730" y="478"/>
                  </a:cubicBezTo>
                  <a:cubicBezTo>
                    <a:pt x="590" y="534"/>
                    <a:pt x="421" y="534"/>
                    <a:pt x="281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0"/>
            <p:cNvSpPr/>
            <p:nvPr/>
          </p:nvSpPr>
          <p:spPr>
            <a:xfrm>
              <a:off x="2690850" y="108667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1" y="85"/>
                  </a:moveTo>
                  <a:cubicBezTo>
                    <a:pt x="113" y="85"/>
                    <a:pt x="57" y="85"/>
                    <a:pt x="0" y="57"/>
                  </a:cubicBezTo>
                  <a:cubicBezTo>
                    <a:pt x="29" y="0"/>
                    <a:pt x="113" y="28"/>
                    <a:pt x="141" y="0"/>
                  </a:cubicBezTo>
                  <a:cubicBezTo>
                    <a:pt x="141" y="28"/>
                    <a:pt x="141" y="57"/>
                    <a:pt x="14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0"/>
            <p:cNvSpPr/>
            <p:nvPr/>
          </p:nvSpPr>
          <p:spPr>
            <a:xfrm>
              <a:off x="2683825" y="1031225"/>
              <a:ext cx="2850" cy="3525"/>
            </a:xfrm>
            <a:custGeom>
              <a:avLst/>
              <a:gdLst/>
              <a:ahLst/>
              <a:cxnLst/>
              <a:rect l="l" t="t" r="r" b="b"/>
              <a:pathLst>
                <a:path w="114" h="141" extrusionOk="0">
                  <a:moveTo>
                    <a:pt x="57" y="0"/>
                  </a:moveTo>
                  <a:cubicBezTo>
                    <a:pt x="85" y="29"/>
                    <a:pt x="85" y="29"/>
                    <a:pt x="113" y="29"/>
                  </a:cubicBezTo>
                  <a:cubicBezTo>
                    <a:pt x="85" y="57"/>
                    <a:pt x="57" y="85"/>
                    <a:pt x="57" y="113"/>
                  </a:cubicBezTo>
                  <a:cubicBezTo>
                    <a:pt x="1" y="141"/>
                    <a:pt x="1" y="141"/>
                    <a:pt x="29" y="85"/>
                  </a:cubicBezTo>
                  <a:cubicBezTo>
                    <a:pt x="29" y="57"/>
                    <a:pt x="29" y="29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0"/>
            <p:cNvSpPr/>
            <p:nvPr/>
          </p:nvSpPr>
          <p:spPr>
            <a:xfrm>
              <a:off x="2683825" y="103755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84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8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0"/>
            <p:cNvSpPr/>
            <p:nvPr/>
          </p:nvSpPr>
          <p:spPr>
            <a:xfrm>
              <a:off x="2682425" y="1100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cubicBezTo>
                    <a:pt x="1" y="29"/>
                    <a:pt x="1" y="1"/>
                    <a:pt x="29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0"/>
            <p:cNvSpPr/>
            <p:nvPr/>
          </p:nvSpPr>
          <p:spPr>
            <a:xfrm>
              <a:off x="2621375" y="1022100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365" y="309"/>
                  </a:moveTo>
                  <a:cubicBezTo>
                    <a:pt x="197" y="197"/>
                    <a:pt x="56" y="337"/>
                    <a:pt x="0" y="141"/>
                  </a:cubicBezTo>
                  <a:cubicBezTo>
                    <a:pt x="0" y="57"/>
                    <a:pt x="112" y="1"/>
                    <a:pt x="169" y="1"/>
                  </a:cubicBezTo>
                  <a:cubicBezTo>
                    <a:pt x="337" y="1"/>
                    <a:pt x="281" y="141"/>
                    <a:pt x="365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0"/>
            <p:cNvSpPr/>
            <p:nvPr/>
          </p:nvSpPr>
          <p:spPr>
            <a:xfrm>
              <a:off x="2674000" y="1045975"/>
              <a:ext cx="4950" cy="4225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197" y="168"/>
                  </a:moveTo>
                  <a:cubicBezTo>
                    <a:pt x="169" y="168"/>
                    <a:pt x="141" y="168"/>
                    <a:pt x="141" y="168"/>
                  </a:cubicBezTo>
                  <a:cubicBezTo>
                    <a:pt x="57" y="168"/>
                    <a:pt x="1" y="140"/>
                    <a:pt x="1" y="84"/>
                  </a:cubicBezTo>
                  <a:cubicBezTo>
                    <a:pt x="29" y="56"/>
                    <a:pt x="57" y="0"/>
                    <a:pt x="85" y="0"/>
                  </a:cubicBezTo>
                  <a:cubicBezTo>
                    <a:pt x="141" y="0"/>
                    <a:pt x="169" y="28"/>
                    <a:pt x="197" y="84"/>
                  </a:cubicBezTo>
                  <a:cubicBezTo>
                    <a:pt x="197" y="112"/>
                    <a:pt x="197" y="140"/>
                    <a:pt x="197" y="1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0"/>
            <p:cNvSpPr/>
            <p:nvPr/>
          </p:nvSpPr>
          <p:spPr>
            <a:xfrm>
              <a:off x="2615750" y="917525"/>
              <a:ext cx="3525" cy="5625"/>
            </a:xfrm>
            <a:custGeom>
              <a:avLst/>
              <a:gdLst/>
              <a:ahLst/>
              <a:cxnLst/>
              <a:rect l="l" t="t" r="r" b="b"/>
              <a:pathLst>
                <a:path w="141" h="225" extrusionOk="0">
                  <a:moveTo>
                    <a:pt x="85" y="225"/>
                  </a:moveTo>
                  <a:cubicBezTo>
                    <a:pt x="29" y="225"/>
                    <a:pt x="29" y="197"/>
                    <a:pt x="0" y="169"/>
                  </a:cubicBezTo>
                  <a:cubicBezTo>
                    <a:pt x="0" y="113"/>
                    <a:pt x="29" y="57"/>
                    <a:pt x="57" y="28"/>
                  </a:cubicBezTo>
                  <a:cubicBezTo>
                    <a:pt x="113" y="0"/>
                    <a:pt x="141" y="28"/>
                    <a:pt x="141" y="85"/>
                  </a:cubicBezTo>
                  <a:cubicBezTo>
                    <a:pt x="141" y="141"/>
                    <a:pt x="141" y="197"/>
                    <a:pt x="85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0"/>
            <p:cNvSpPr/>
            <p:nvPr/>
          </p:nvSpPr>
          <p:spPr>
            <a:xfrm>
              <a:off x="2614350" y="92875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3" y="85"/>
                  </a:moveTo>
                  <a:cubicBezTo>
                    <a:pt x="113" y="85"/>
                    <a:pt x="113" y="113"/>
                    <a:pt x="85" y="113"/>
                  </a:cubicBezTo>
                  <a:cubicBezTo>
                    <a:pt x="28" y="141"/>
                    <a:pt x="0" y="113"/>
                    <a:pt x="28" y="57"/>
                  </a:cubicBezTo>
                  <a:cubicBezTo>
                    <a:pt x="28" y="57"/>
                    <a:pt x="56" y="29"/>
                    <a:pt x="85" y="29"/>
                  </a:cubicBezTo>
                  <a:cubicBezTo>
                    <a:pt x="141" y="1"/>
                    <a:pt x="141" y="1"/>
                    <a:pt x="113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0"/>
            <p:cNvSpPr/>
            <p:nvPr/>
          </p:nvSpPr>
          <p:spPr>
            <a:xfrm>
              <a:off x="2617850" y="92805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lnTo>
                    <a:pt x="1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0"/>
            <p:cNvSpPr/>
            <p:nvPr/>
          </p:nvSpPr>
          <p:spPr>
            <a:xfrm>
              <a:off x="2919650" y="633975"/>
              <a:ext cx="54775" cy="91250"/>
            </a:xfrm>
            <a:custGeom>
              <a:avLst/>
              <a:gdLst/>
              <a:ahLst/>
              <a:cxnLst/>
              <a:rect l="l" t="t" r="r" b="b"/>
              <a:pathLst>
                <a:path w="2191" h="3650" extrusionOk="0">
                  <a:moveTo>
                    <a:pt x="1320" y="3425"/>
                  </a:moveTo>
                  <a:cubicBezTo>
                    <a:pt x="1320" y="3425"/>
                    <a:pt x="1320" y="3453"/>
                    <a:pt x="1320" y="3481"/>
                  </a:cubicBezTo>
                  <a:cubicBezTo>
                    <a:pt x="1320" y="3481"/>
                    <a:pt x="1292" y="3510"/>
                    <a:pt x="1264" y="3510"/>
                  </a:cubicBezTo>
                  <a:cubicBezTo>
                    <a:pt x="1208" y="3510"/>
                    <a:pt x="1180" y="3538"/>
                    <a:pt x="1124" y="3566"/>
                  </a:cubicBezTo>
                  <a:cubicBezTo>
                    <a:pt x="955" y="3650"/>
                    <a:pt x="843" y="3650"/>
                    <a:pt x="815" y="3425"/>
                  </a:cubicBezTo>
                  <a:cubicBezTo>
                    <a:pt x="815" y="3397"/>
                    <a:pt x="787" y="3369"/>
                    <a:pt x="759" y="3341"/>
                  </a:cubicBezTo>
                  <a:cubicBezTo>
                    <a:pt x="675" y="3201"/>
                    <a:pt x="787" y="3088"/>
                    <a:pt x="787" y="2948"/>
                  </a:cubicBezTo>
                  <a:cubicBezTo>
                    <a:pt x="815" y="2836"/>
                    <a:pt x="871" y="2723"/>
                    <a:pt x="871" y="2611"/>
                  </a:cubicBezTo>
                  <a:cubicBezTo>
                    <a:pt x="787" y="2667"/>
                    <a:pt x="759" y="2695"/>
                    <a:pt x="731" y="2780"/>
                  </a:cubicBezTo>
                  <a:cubicBezTo>
                    <a:pt x="703" y="2892"/>
                    <a:pt x="647" y="2892"/>
                    <a:pt x="534" y="2864"/>
                  </a:cubicBezTo>
                  <a:cubicBezTo>
                    <a:pt x="1" y="2751"/>
                    <a:pt x="1" y="2751"/>
                    <a:pt x="310" y="2302"/>
                  </a:cubicBezTo>
                  <a:cubicBezTo>
                    <a:pt x="366" y="2218"/>
                    <a:pt x="366" y="2162"/>
                    <a:pt x="422" y="2106"/>
                  </a:cubicBezTo>
                  <a:cubicBezTo>
                    <a:pt x="618" y="2022"/>
                    <a:pt x="590" y="1881"/>
                    <a:pt x="506" y="1713"/>
                  </a:cubicBezTo>
                  <a:cubicBezTo>
                    <a:pt x="450" y="1657"/>
                    <a:pt x="366" y="1600"/>
                    <a:pt x="450" y="1516"/>
                  </a:cubicBezTo>
                  <a:cubicBezTo>
                    <a:pt x="506" y="1432"/>
                    <a:pt x="618" y="1404"/>
                    <a:pt x="675" y="1460"/>
                  </a:cubicBezTo>
                  <a:cubicBezTo>
                    <a:pt x="871" y="1657"/>
                    <a:pt x="1124" y="1657"/>
                    <a:pt x="1292" y="1797"/>
                  </a:cubicBezTo>
                  <a:cubicBezTo>
                    <a:pt x="1208" y="1685"/>
                    <a:pt x="1068" y="1572"/>
                    <a:pt x="899" y="1572"/>
                  </a:cubicBezTo>
                  <a:cubicBezTo>
                    <a:pt x="871" y="1600"/>
                    <a:pt x="843" y="1572"/>
                    <a:pt x="815" y="1544"/>
                  </a:cubicBezTo>
                  <a:cubicBezTo>
                    <a:pt x="703" y="1432"/>
                    <a:pt x="871" y="1320"/>
                    <a:pt x="843" y="1235"/>
                  </a:cubicBezTo>
                  <a:cubicBezTo>
                    <a:pt x="815" y="1151"/>
                    <a:pt x="590" y="1179"/>
                    <a:pt x="731" y="1011"/>
                  </a:cubicBezTo>
                  <a:cubicBezTo>
                    <a:pt x="759" y="983"/>
                    <a:pt x="759" y="927"/>
                    <a:pt x="759" y="899"/>
                  </a:cubicBezTo>
                  <a:cubicBezTo>
                    <a:pt x="759" y="870"/>
                    <a:pt x="759" y="842"/>
                    <a:pt x="759" y="814"/>
                  </a:cubicBezTo>
                  <a:cubicBezTo>
                    <a:pt x="787" y="730"/>
                    <a:pt x="675" y="646"/>
                    <a:pt x="759" y="534"/>
                  </a:cubicBezTo>
                  <a:cubicBezTo>
                    <a:pt x="843" y="449"/>
                    <a:pt x="955" y="421"/>
                    <a:pt x="1040" y="534"/>
                  </a:cubicBezTo>
                  <a:cubicBezTo>
                    <a:pt x="1040" y="534"/>
                    <a:pt x="1068" y="562"/>
                    <a:pt x="1068" y="562"/>
                  </a:cubicBezTo>
                  <a:cubicBezTo>
                    <a:pt x="1068" y="562"/>
                    <a:pt x="1040" y="534"/>
                    <a:pt x="1040" y="534"/>
                  </a:cubicBezTo>
                  <a:cubicBezTo>
                    <a:pt x="955" y="393"/>
                    <a:pt x="759" y="477"/>
                    <a:pt x="675" y="337"/>
                  </a:cubicBezTo>
                  <a:cubicBezTo>
                    <a:pt x="590" y="225"/>
                    <a:pt x="618" y="84"/>
                    <a:pt x="731" y="141"/>
                  </a:cubicBezTo>
                  <a:cubicBezTo>
                    <a:pt x="927" y="225"/>
                    <a:pt x="983" y="28"/>
                    <a:pt x="1124" y="0"/>
                  </a:cubicBezTo>
                  <a:cubicBezTo>
                    <a:pt x="1152" y="0"/>
                    <a:pt x="1180" y="28"/>
                    <a:pt x="1180" y="28"/>
                  </a:cubicBezTo>
                  <a:cubicBezTo>
                    <a:pt x="1236" y="112"/>
                    <a:pt x="1264" y="169"/>
                    <a:pt x="1292" y="253"/>
                  </a:cubicBezTo>
                  <a:cubicBezTo>
                    <a:pt x="1292" y="281"/>
                    <a:pt x="1292" y="281"/>
                    <a:pt x="1292" y="309"/>
                  </a:cubicBezTo>
                  <a:cubicBezTo>
                    <a:pt x="1264" y="337"/>
                    <a:pt x="1264" y="337"/>
                    <a:pt x="1236" y="365"/>
                  </a:cubicBezTo>
                  <a:cubicBezTo>
                    <a:pt x="1208" y="365"/>
                    <a:pt x="1180" y="365"/>
                    <a:pt x="1180" y="337"/>
                  </a:cubicBezTo>
                  <a:cubicBezTo>
                    <a:pt x="1152" y="365"/>
                    <a:pt x="1152" y="309"/>
                    <a:pt x="1124" y="337"/>
                  </a:cubicBezTo>
                  <a:cubicBezTo>
                    <a:pt x="1152" y="365"/>
                    <a:pt x="1180" y="393"/>
                    <a:pt x="1180" y="421"/>
                  </a:cubicBezTo>
                  <a:cubicBezTo>
                    <a:pt x="1208" y="449"/>
                    <a:pt x="1236" y="477"/>
                    <a:pt x="1264" y="506"/>
                  </a:cubicBezTo>
                  <a:cubicBezTo>
                    <a:pt x="1292" y="534"/>
                    <a:pt x="1320" y="534"/>
                    <a:pt x="1320" y="562"/>
                  </a:cubicBezTo>
                  <a:cubicBezTo>
                    <a:pt x="1376" y="590"/>
                    <a:pt x="1461" y="646"/>
                    <a:pt x="1517" y="674"/>
                  </a:cubicBezTo>
                  <a:cubicBezTo>
                    <a:pt x="1545" y="730"/>
                    <a:pt x="1601" y="786"/>
                    <a:pt x="1657" y="758"/>
                  </a:cubicBezTo>
                  <a:cubicBezTo>
                    <a:pt x="1938" y="646"/>
                    <a:pt x="2050" y="870"/>
                    <a:pt x="2191" y="1039"/>
                  </a:cubicBezTo>
                  <a:cubicBezTo>
                    <a:pt x="2191" y="1067"/>
                    <a:pt x="2191" y="1123"/>
                    <a:pt x="2163" y="1151"/>
                  </a:cubicBezTo>
                  <a:lnTo>
                    <a:pt x="2163" y="1151"/>
                  </a:lnTo>
                  <a:cubicBezTo>
                    <a:pt x="2106" y="1207"/>
                    <a:pt x="2163" y="1292"/>
                    <a:pt x="2106" y="1320"/>
                  </a:cubicBezTo>
                  <a:lnTo>
                    <a:pt x="2106" y="1320"/>
                  </a:lnTo>
                  <a:cubicBezTo>
                    <a:pt x="2050" y="1376"/>
                    <a:pt x="2106" y="1460"/>
                    <a:pt x="2050" y="1516"/>
                  </a:cubicBezTo>
                  <a:lnTo>
                    <a:pt x="2050" y="1516"/>
                  </a:lnTo>
                  <a:cubicBezTo>
                    <a:pt x="1994" y="1544"/>
                    <a:pt x="2050" y="1629"/>
                    <a:pt x="1994" y="1685"/>
                  </a:cubicBezTo>
                  <a:lnTo>
                    <a:pt x="1994" y="1685"/>
                  </a:lnTo>
                  <a:cubicBezTo>
                    <a:pt x="1938" y="1741"/>
                    <a:pt x="1994" y="1825"/>
                    <a:pt x="1938" y="1881"/>
                  </a:cubicBezTo>
                  <a:lnTo>
                    <a:pt x="1938" y="1853"/>
                  </a:lnTo>
                  <a:cubicBezTo>
                    <a:pt x="1882" y="1909"/>
                    <a:pt x="1910" y="1993"/>
                    <a:pt x="1854" y="2050"/>
                  </a:cubicBezTo>
                  <a:lnTo>
                    <a:pt x="1882" y="2050"/>
                  </a:lnTo>
                  <a:cubicBezTo>
                    <a:pt x="1826" y="2078"/>
                    <a:pt x="1854" y="2134"/>
                    <a:pt x="1798" y="2162"/>
                  </a:cubicBezTo>
                  <a:cubicBezTo>
                    <a:pt x="1798" y="2190"/>
                    <a:pt x="1798" y="2190"/>
                    <a:pt x="1798" y="2218"/>
                  </a:cubicBezTo>
                  <a:cubicBezTo>
                    <a:pt x="1741" y="2302"/>
                    <a:pt x="1826" y="2387"/>
                    <a:pt x="1741" y="2471"/>
                  </a:cubicBezTo>
                  <a:lnTo>
                    <a:pt x="1741" y="2471"/>
                  </a:lnTo>
                  <a:cubicBezTo>
                    <a:pt x="1685" y="2527"/>
                    <a:pt x="1741" y="2639"/>
                    <a:pt x="1685" y="2695"/>
                  </a:cubicBezTo>
                  <a:lnTo>
                    <a:pt x="1685" y="2695"/>
                  </a:lnTo>
                  <a:cubicBezTo>
                    <a:pt x="1657" y="2723"/>
                    <a:pt x="1657" y="2780"/>
                    <a:pt x="1629" y="2808"/>
                  </a:cubicBezTo>
                  <a:lnTo>
                    <a:pt x="1629" y="2808"/>
                  </a:lnTo>
                  <a:cubicBezTo>
                    <a:pt x="1601" y="2864"/>
                    <a:pt x="1601" y="2920"/>
                    <a:pt x="1573" y="2948"/>
                  </a:cubicBezTo>
                  <a:lnTo>
                    <a:pt x="1573" y="2948"/>
                  </a:lnTo>
                  <a:cubicBezTo>
                    <a:pt x="1545" y="2976"/>
                    <a:pt x="1545" y="3032"/>
                    <a:pt x="1517" y="3060"/>
                  </a:cubicBezTo>
                  <a:lnTo>
                    <a:pt x="1517" y="3060"/>
                  </a:lnTo>
                  <a:cubicBezTo>
                    <a:pt x="1489" y="3088"/>
                    <a:pt x="1489" y="3145"/>
                    <a:pt x="1461" y="3173"/>
                  </a:cubicBezTo>
                  <a:lnTo>
                    <a:pt x="1461" y="3173"/>
                  </a:lnTo>
                  <a:cubicBezTo>
                    <a:pt x="1405" y="3201"/>
                    <a:pt x="1433" y="3257"/>
                    <a:pt x="1376" y="3285"/>
                  </a:cubicBezTo>
                  <a:lnTo>
                    <a:pt x="1405" y="3285"/>
                  </a:lnTo>
                  <a:cubicBezTo>
                    <a:pt x="1348" y="3341"/>
                    <a:pt x="1376" y="3397"/>
                    <a:pt x="1320" y="3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0"/>
            <p:cNvSpPr/>
            <p:nvPr/>
          </p:nvSpPr>
          <p:spPr>
            <a:xfrm>
              <a:off x="2820700" y="652225"/>
              <a:ext cx="66000" cy="106700"/>
            </a:xfrm>
            <a:custGeom>
              <a:avLst/>
              <a:gdLst/>
              <a:ahLst/>
              <a:cxnLst/>
              <a:rect l="l" t="t" r="r" b="b"/>
              <a:pathLst>
                <a:path w="2640" h="4268" extrusionOk="0">
                  <a:moveTo>
                    <a:pt x="478" y="2078"/>
                  </a:moveTo>
                  <a:cubicBezTo>
                    <a:pt x="478" y="2078"/>
                    <a:pt x="478" y="2050"/>
                    <a:pt x="449" y="2021"/>
                  </a:cubicBezTo>
                  <a:cubicBezTo>
                    <a:pt x="421" y="1993"/>
                    <a:pt x="449" y="1937"/>
                    <a:pt x="421" y="1909"/>
                  </a:cubicBezTo>
                  <a:cubicBezTo>
                    <a:pt x="421" y="1881"/>
                    <a:pt x="421" y="1881"/>
                    <a:pt x="421" y="1853"/>
                  </a:cubicBezTo>
                  <a:cubicBezTo>
                    <a:pt x="365" y="1825"/>
                    <a:pt x="393" y="1769"/>
                    <a:pt x="365" y="1713"/>
                  </a:cubicBezTo>
                  <a:cubicBezTo>
                    <a:pt x="365" y="1713"/>
                    <a:pt x="365" y="1685"/>
                    <a:pt x="337" y="1685"/>
                  </a:cubicBezTo>
                  <a:cubicBezTo>
                    <a:pt x="309" y="1628"/>
                    <a:pt x="337" y="1544"/>
                    <a:pt x="281" y="1488"/>
                  </a:cubicBezTo>
                  <a:cubicBezTo>
                    <a:pt x="281" y="1460"/>
                    <a:pt x="281" y="1460"/>
                    <a:pt x="281" y="1432"/>
                  </a:cubicBezTo>
                  <a:cubicBezTo>
                    <a:pt x="225" y="1376"/>
                    <a:pt x="281" y="1292"/>
                    <a:pt x="225" y="1263"/>
                  </a:cubicBezTo>
                  <a:lnTo>
                    <a:pt x="225" y="1263"/>
                  </a:lnTo>
                  <a:cubicBezTo>
                    <a:pt x="169" y="1179"/>
                    <a:pt x="197" y="1123"/>
                    <a:pt x="197" y="1039"/>
                  </a:cubicBezTo>
                  <a:cubicBezTo>
                    <a:pt x="197" y="927"/>
                    <a:pt x="169" y="842"/>
                    <a:pt x="225" y="730"/>
                  </a:cubicBezTo>
                  <a:cubicBezTo>
                    <a:pt x="281" y="562"/>
                    <a:pt x="281" y="393"/>
                    <a:pt x="141" y="225"/>
                  </a:cubicBezTo>
                  <a:cubicBezTo>
                    <a:pt x="85" y="140"/>
                    <a:pt x="0" y="0"/>
                    <a:pt x="225" y="0"/>
                  </a:cubicBezTo>
                  <a:cubicBezTo>
                    <a:pt x="449" y="281"/>
                    <a:pt x="730" y="505"/>
                    <a:pt x="1011" y="702"/>
                  </a:cubicBezTo>
                  <a:cubicBezTo>
                    <a:pt x="1039" y="814"/>
                    <a:pt x="927" y="870"/>
                    <a:pt x="871" y="955"/>
                  </a:cubicBezTo>
                  <a:cubicBezTo>
                    <a:pt x="814" y="1011"/>
                    <a:pt x="702" y="1039"/>
                    <a:pt x="730" y="1151"/>
                  </a:cubicBezTo>
                  <a:cubicBezTo>
                    <a:pt x="758" y="1179"/>
                    <a:pt x="758" y="1179"/>
                    <a:pt x="786" y="1207"/>
                  </a:cubicBezTo>
                  <a:cubicBezTo>
                    <a:pt x="927" y="1320"/>
                    <a:pt x="786" y="1404"/>
                    <a:pt x="758" y="1460"/>
                  </a:cubicBezTo>
                  <a:cubicBezTo>
                    <a:pt x="899" y="1376"/>
                    <a:pt x="1095" y="1376"/>
                    <a:pt x="1292" y="1348"/>
                  </a:cubicBezTo>
                  <a:cubicBezTo>
                    <a:pt x="1348" y="1432"/>
                    <a:pt x="1320" y="1516"/>
                    <a:pt x="1348" y="1572"/>
                  </a:cubicBezTo>
                  <a:cubicBezTo>
                    <a:pt x="1348" y="1741"/>
                    <a:pt x="1544" y="1909"/>
                    <a:pt x="1432" y="2106"/>
                  </a:cubicBezTo>
                  <a:cubicBezTo>
                    <a:pt x="1404" y="2134"/>
                    <a:pt x="1348" y="2134"/>
                    <a:pt x="1376" y="2162"/>
                  </a:cubicBezTo>
                  <a:cubicBezTo>
                    <a:pt x="1376" y="2162"/>
                    <a:pt x="1404" y="2134"/>
                    <a:pt x="1432" y="2162"/>
                  </a:cubicBezTo>
                  <a:cubicBezTo>
                    <a:pt x="1516" y="2274"/>
                    <a:pt x="1488" y="2443"/>
                    <a:pt x="1601" y="2583"/>
                  </a:cubicBezTo>
                  <a:cubicBezTo>
                    <a:pt x="1741" y="2358"/>
                    <a:pt x="1909" y="2443"/>
                    <a:pt x="2106" y="2555"/>
                  </a:cubicBezTo>
                  <a:cubicBezTo>
                    <a:pt x="2106" y="2499"/>
                    <a:pt x="2190" y="2723"/>
                    <a:pt x="2190" y="2527"/>
                  </a:cubicBezTo>
                  <a:cubicBezTo>
                    <a:pt x="2190" y="2499"/>
                    <a:pt x="2190" y="2471"/>
                    <a:pt x="2190" y="2443"/>
                  </a:cubicBezTo>
                  <a:cubicBezTo>
                    <a:pt x="2218" y="2415"/>
                    <a:pt x="2218" y="2386"/>
                    <a:pt x="2246" y="2386"/>
                  </a:cubicBezTo>
                  <a:cubicBezTo>
                    <a:pt x="2274" y="2358"/>
                    <a:pt x="2330" y="2330"/>
                    <a:pt x="2359" y="2330"/>
                  </a:cubicBezTo>
                  <a:cubicBezTo>
                    <a:pt x="2387" y="2358"/>
                    <a:pt x="2415" y="2358"/>
                    <a:pt x="2443" y="2358"/>
                  </a:cubicBezTo>
                  <a:cubicBezTo>
                    <a:pt x="2499" y="2415"/>
                    <a:pt x="2527" y="2499"/>
                    <a:pt x="2611" y="2527"/>
                  </a:cubicBezTo>
                  <a:cubicBezTo>
                    <a:pt x="2611" y="2555"/>
                    <a:pt x="2639" y="2583"/>
                    <a:pt x="2639" y="2611"/>
                  </a:cubicBezTo>
                  <a:cubicBezTo>
                    <a:pt x="2639" y="2639"/>
                    <a:pt x="2639" y="2667"/>
                    <a:pt x="2611" y="2667"/>
                  </a:cubicBezTo>
                  <a:cubicBezTo>
                    <a:pt x="2527" y="2751"/>
                    <a:pt x="2527" y="2836"/>
                    <a:pt x="2499" y="2948"/>
                  </a:cubicBezTo>
                  <a:cubicBezTo>
                    <a:pt x="2499" y="3060"/>
                    <a:pt x="2471" y="3201"/>
                    <a:pt x="2302" y="3088"/>
                  </a:cubicBezTo>
                  <a:cubicBezTo>
                    <a:pt x="2274" y="3060"/>
                    <a:pt x="2274" y="3032"/>
                    <a:pt x="2274" y="3032"/>
                  </a:cubicBezTo>
                  <a:cubicBezTo>
                    <a:pt x="2302" y="3004"/>
                    <a:pt x="2302" y="2976"/>
                    <a:pt x="2274" y="2976"/>
                  </a:cubicBezTo>
                  <a:cubicBezTo>
                    <a:pt x="2274" y="3004"/>
                    <a:pt x="2246" y="3004"/>
                    <a:pt x="2190" y="3032"/>
                  </a:cubicBezTo>
                  <a:cubicBezTo>
                    <a:pt x="1909" y="3060"/>
                    <a:pt x="1713" y="3313"/>
                    <a:pt x="1432" y="3313"/>
                  </a:cubicBezTo>
                  <a:cubicBezTo>
                    <a:pt x="1376" y="3313"/>
                    <a:pt x="1376" y="3453"/>
                    <a:pt x="1376" y="3538"/>
                  </a:cubicBezTo>
                  <a:cubicBezTo>
                    <a:pt x="1376" y="3622"/>
                    <a:pt x="1432" y="3706"/>
                    <a:pt x="1460" y="3790"/>
                  </a:cubicBezTo>
                  <a:cubicBezTo>
                    <a:pt x="1516" y="3959"/>
                    <a:pt x="1572" y="4099"/>
                    <a:pt x="1488" y="4239"/>
                  </a:cubicBezTo>
                  <a:cubicBezTo>
                    <a:pt x="1460" y="4267"/>
                    <a:pt x="1432" y="4267"/>
                    <a:pt x="1432" y="4239"/>
                  </a:cubicBezTo>
                  <a:lnTo>
                    <a:pt x="1432" y="4239"/>
                  </a:lnTo>
                  <a:cubicBezTo>
                    <a:pt x="1404" y="4211"/>
                    <a:pt x="1376" y="4183"/>
                    <a:pt x="1376" y="4183"/>
                  </a:cubicBezTo>
                  <a:lnTo>
                    <a:pt x="1376" y="4183"/>
                  </a:lnTo>
                  <a:cubicBezTo>
                    <a:pt x="1320" y="4155"/>
                    <a:pt x="1348" y="4099"/>
                    <a:pt x="1292" y="4043"/>
                  </a:cubicBezTo>
                  <a:lnTo>
                    <a:pt x="1292" y="4043"/>
                  </a:lnTo>
                  <a:cubicBezTo>
                    <a:pt x="1292" y="4043"/>
                    <a:pt x="1264" y="4015"/>
                    <a:pt x="1236" y="3987"/>
                  </a:cubicBezTo>
                  <a:lnTo>
                    <a:pt x="1236" y="3987"/>
                  </a:lnTo>
                  <a:cubicBezTo>
                    <a:pt x="1207" y="3959"/>
                    <a:pt x="1207" y="3903"/>
                    <a:pt x="1179" y="3874"/>
                  </a:cubicBezTo>
                  <a:lnTo>
                    <a:pt x="1179" y="3874"/>
                  </a:lnTo>
                  <a:cubicBezTo>
                    <a:pt x="1151" y="3846"/>
                    <a:pt x="1151" y="3790"/>
                    <a:pt x="1123" y="3762"/>
                  </a:cubicBezTo>
                  <a:lnTo>
                    <a:pt x="1123" y="3762"/>
                  </a:lnTo>
                  <a:cubicBezTo>
                    <a:pt x="1095" y="3734"/>
                    <a:pt x="1095" y="3678"/>
                    <a:pt x="1067" y="3622"/>
                  </a:cubicBezTo>
                  <a:cubicBezTo>
                    <a:pt x="1067" y="3622"/>
                    <a:pt x="1067" y="3594"/>
                    <a:pt x="1067" y="3566"/>
                  </a:cubicBezTo>
                  <a:cubicBezTo>
                    <a:pt x="1039" y="3538"/>
                    <a:pt x="1039" y="3481"/>
                    <a:pt x="1011" y="3453"/>
                  </a:cubicBezTo>
                  <a:lnTo>
                    <a:pt x="1011" y="3453"/>
                  </a:lnTo>
                  <a:cubicBezTo>
                    <a:pt x="983" y="3425"/>
                    <a:pt x="983" y="3369"/>
                    <a:pt x="955" y="3341"/>
                  </a:cubicBezTo>
                  <a:lnTo>
                    <a:pt x="955" y="3341"/>
                  </a:lnTo>
                  <a:cubicBezTo>
                    <a:pt x="899" y="3313"/>
                    <a:pt x="927" y="3257"/>
                    <a:pt x="899" y="3229"/>
                  </a:cubicBezTo>
                  <a:lnTo>
                    <a:pt x="899" y="3229"/>
                  </a:lnTo>
                  <a:cubicBezTo>
                    <a:pt x="843" y="3173"/>
                    <a:pt x="871" y="3116"/>
                    <a:pt x="843" y="3088"/>
                  </a:cubicBezTo>
                  <a:cubicBezTo>
                    <a:pt x="843" y="3088"/>
                    <a:pt x="843" y="3060"/>
                    <a:pt x="814" y="3032"/>
                  </a:cubicBezTo>
                  <a:cubicBezTo>
                    <a:pt x="786" y="3004"/>
                    <a:pt x="814" y="2948"/>
                    <a:pt x="758" y="2920"/>
                  </a:cubicBezTo>
                  <a:lnTo>
                    <a:pt x="758" y="2920"/>
                  </a:lnTo>
                  <a:cubicBezTo>
                    <a:pt x="730" y="2892"/>
                    <a:pt x="730" y="2836"/>
                    <a:pt x="702" y="2808"/>
                  </a:cubicBezTo>
                  <a:cubicBezTo>
                    <a:pt x="702" y="2780"/>
                    <a:pt x="702" y="2751"/>
                    <a:pt x="702" y="2751"/>
                  </a:cubicBezTo>
                  <a:cubicBezTo>
                    <a:pt x="674" y="2723"/>
                    <a:pt x="674" y="2667"/>
                    <a:pt x="646" y="2611"/>
                  </a:cubicBezTo>
                  <a:cubicBezTo>
                    <a:pt x="646" y="2611"/>
                    <a:pt x="646" y="2583"/>
                    <a:pt x="646" y="2555"/>
                  </a:cubicBezTo>
                  <a:cubicBezTo>
                    <a:pt x="618" y="2527"/>
                    <a:pt x="618" y="2471"/>
                    <a:pt x="590" y="2443"/>
                  </a:cubicBezTo>
                  <a:cubicBezTo>
                    <a:pt x="590" y="2415"/>
                    <a:pt x="590" y="2415"/>
                    <a:pt x="590" y="2386"/>
                  </a:cubicBezTo>
                  <a:cubicBezTo>
                    <a:pt x="562" y="2358"/>
                    <a:pt x="562" y="2302"/>
                    <a:pt x="534" y="2274"/>
                  </a:cubicBezTo>
                  <a:cubicBezTo>
                    <a:pt x="534" y="2246"/>
                    <a:pt x="534" y="2218"/>
                    <a:pt x="534" y="2218"/>
                  </a:cubicBezTo>
                  <a:cubicBezTo>
                    <a:pt x="478" y="2162"/>
                    <a:pt x="506" y="2106"/>
                    <a:pt x="478" y="20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0"/>
            <p:cNvSpPr/>
            <p:nvPr/>
          </p:nvSpPr>
          <p:spPr>
            <a:xfrm>
              <a:off x="2817875" y="588350"/>
              <a:ext cx="34425" cy="63200"/>
            </a:xfrm>
            <a:custGeom>
              <a:avLst/>
              <a:gdLst/>
              <a:ahLst/>
              <a:cxnLst/>
              <a:rect l="l" t="t" r="r" b="b"/>
              <a:pathLst>
                <a:path w="1377" h="2528" extrusionOk="0">
                  <a:moveTo>
                    <a:pt x="703" y="113"/>
                  </a:moveTo>
                  <a:cubicBezTo>
                    <a:pt x="731" y="113"/>
                    <a:pt x="731" y="113"/>
                    <a:pt x="759" y="113"/>
                  </a:cubicBezTo>
                  <a:cubicBezTo>
                    <a:pt x="787" y="85"/>
                    <a:pt x="843" y="85"/>
                    <a:pt x="871" y="56"/>
                  </a:cubicBezTo>
                  <a:lnTo>
                    <a:pt x="871" y="56"/>
                  </a:lnTo>
                  <a:cubicBezTo>
                    <a:pt x="956" y="0"/>
                    <a:pt x="1040" y="28"/>
                    <a:pt x="1124" y="28"/>
                  </a:cubicBezTo>
                  <a:cubicBezTo>
                    <a:pt x="1320" y="253"/>
                    <a:pt x="1292" y="702"/>
                    <a:pt x="1068" y="843"/>
                  </a:cubicBezTo>
                  <a:cubicBezTo>
                    <a:pt x="956" y="786"/>
                    <a:pt x="956" y="674"/>
                    <a:pt x="899" y="590"/>
                  </a:cubicBezTo>
                  <a:cubicBezTo>
                    <a:pt x="871" y="506"/>
                    <a:pt x="787" y="534"/>
                    <a:pt x="731" y="562"/>
                  </a:cubicBezTo>
                  <a:cubicBezTo>
                    <a:pt x="675" y="562"/>
                    <a:pt x="675" y="590"/>
                    <a:pt x="675" y="646"/>
                  </a:cubicBezTo>
                  <a:cubicBezTo>
                    <a:pt x="703" y="702"/>
                    <a:pt x="759" y="758"/>
                    <a:pt x="815" y="730"/>
                  </a:cubicBezTo>
                  <a:cubicBezTo>
                    <a:pt x="956" y="674"/>
                    <a:pt x="984" y="786"/>
                    <a:pt x="1068" y="843"/>
                  </a:cubicBezTo>
                  <a:cubicBezTo>
                    <a:pt x="1068" y="843"/>
                    <a:pt x="1096" y="871"/>
                    <a:pt x="1096" y="871"/>
                  </a:cubicBezTo>
                  <a:cubicBezTo>
                    <a:pt x="984" y="1151"/>
                    <a:pt x="1124" y="1320"/>
                    <a:pt x="1264" y="1516"/>
                  </a:cubicBezTo>
                  <a:cubicBezTo>
                    <a:pt x="1292" y="1685"/>
                    <a:pt x="1264" y="1797"/>
                    <a:pt x="1124" y="1909"/>
                  </a:cubicBezTo>
                  <a:cubicBezTo>
                    <a:pt x="956" y="2022"/>
                    <a:pt x="984" y="2106"/>
                    <a:pt x="1180" y="2162"/>
                  </a:cubicBezTo>
                  <a:cubicBezTo>
                    <a:pt x="1377" y="2246"/>
                    <a:pt x="1320" y="2331"/>
                    <a:pt x="1236" y="2443"/>
                  </a:cubicBezTo>
                  <a:cubicBezTo>
                    <a:pt x="1180" y="2471"/>
                    <a:pt x="1152" y="2527"/>
                    <a:pt x="1096" y="2527"/>
                  </a:cubicBezTo>
                  <a:cubicBezTo>
                    <a:pt x="1068" y="2527"/>
                    <a:pt x="1040" y="2527"/>
                    <a:pt x="1012" y="2527"/>
                  </a:cubicBezTo>
                  <a:cubicBezTo>
                    <a:pt x="984" y="2527"/>
                    <a:pt x="984" y="2499"/>
                    <a:pt x="984" y="2471"/>
                  </a:cubicBezTo>
                  <a:cubicBezTo>
                    <a:pt x="984" y="2443"/>
                    <a:pt x="1012" y="2443"/>
                    <a:pt x="1012" y="2415"/>
                  </a:cubicBezTo>
                  <a:cubicBezTo>
                    <a:pt x="1012" y="2443"/>
                    <a:pt x="984" y="2443"/>
                    <a:pt x="984" y="2471"/>
                  </a:cubicBezTo>
                  <a:cubicBezTo>
                    <a:pt x="899" y="2471"/>
                    <a:pt x="843" y="2443"/>
                    <a:pt x="815" y="2387"/>
                  </a:cubicBezTo>
                  <a:cubicBezTo>
                    <a:pt x="759" y="2359"/>
                    <a:pt x="731" y="2302"/>
                    <a:pt x="703" y="2246"/>
                  </a:cubicBezTo>
                  <a:cubicBezTo>
                    <a:pt x="675" y="2246"/>
                    <a:pt x="675" y="2218"/>
                    <a:pt x="647" y="2190"/>
                  </a:cubicBezTo>
                  <a:cubicBezTo>
                    <a:pt x="647" y="2190"/>
                    <a:pt x="647" y="2162"/>
                    <a:pt x="619" y="2134"/>
                  </a:cubicBezTo>
                  <a:cubicBezTo>
                    <a:pt x="619" y="2134"/>
                    <a:pt x="619" y="2134"/>
                    <a:pt x="619" y="2134"/>
                  </a:cubicBezTo>
                  <a:cubicBezTo>
                    <a:pt x="619" y="2134"/>
                    <a:pt x="591" y="2162"/>
                    <a:pt x="591" y="2162"/>
                  </a:cubicBezTo>
                  <a:cubicBezTo>
                    <a:pt x="591" y="2190"/>
                    <a:pt x="591" y="2190"/>
                    <a:pt x="591" y="2218"/>
                  </a:cubicBezTo>
                  <a:cubicBezTo>
                    <a:pt x="534" y="2274"/>
                    <a:pt x="450" y="2359"/>
                    <a:pt x="422" y="2331"/>
                  </a:cubicBezTo>
                  <a:cubicBezTo>
                    <a:pt x="366" y="2078"/>
                    <a:pt x="226" y="2302"/>
                    <a:pt x="113" y="2246"/>
                  </a:cubicBezTo>
                  <a:cubicBezTo>
                    <a:pt x="85" y="2218"/>
                    <a:pt x="57" y="2162"/>
                    <a:pt x="57" y="2134"/>
                  </a:cubicBezTo>
                  <a:cubicBezTo>
                    <a:pt x="57" y="2106"/>
                    <a:pt x="57" y="2106"/>
                    <a:pt x="57" y="2078"/>
                  </a:cubicBezTo>
                  <a:cubicBezTo>
                    <a:pt x="1" y="1881"/>
                    <a:pt x="1" y="1685"/>
                    <a:pt x="57" y="1488"/>
                  </a:cubicBezTo>
                  <a:cubicBezTo>
                    <a:pt x="57" y="1460"/>
                    <a:pt x="57" y="1460"/>
                    <a:pt x="57" y="1432"/>
                  </a:cubicBezTo>
                  <a:cubicBezTo>
                    <a:pt x="113" y="1292"/>
                    <a:pt x="29" y="1095"/>
                    <a:pt x="113" y="955"/>
                  </a:cubicBezTo>
                  <a:lnTo>
                    <a:pt x="113" y="955"/>
                  </a:lnTo>
                  <a:cubicBezTo>
                    <a:pt x="169" y="899"/>
                    <a:pt x="113" y="814"/>
                    <a:pt x="169" y="786"/>
                  </a:cubicBezTo>
                  <a:cubicBezTo>
                    <a:pt x="169" y="758"/>
                    <a:pt x="169" y="730"/>
                    <a:pt x="169" y="730"/>
                  </a:cubicBezTo>
                  <a:cubicBezTo>
                    <a:pt x="198" y="674"/>
                    <a:pt x="198" y="618"/>
                    <a:pt x="226" y="590"/>
                  </a:cubicBezTo>
                  <a:lnTo>
                    <a:pt x="226" y="590"/>
                  </a:lnTo>
                  <a:cubicBezTo>
                    <a:pt x="254" y="562"/>
                    <a:pt x="254" y="562"/>
                    <a:pt x="282" y="534"/>
                  </a:cubicBezTo>
                  <a:lnTo>
                    <a:pt x="282" y="534"/>
                  </a:lnTo>
                  <a:cubicBezTo>
                    <a:pt x="310" y="506"/>
                    <a:pt x="310" y="450"/>
                    <a:pt x="338" y="421"/>
                  </a:cubicBezTo>
                  <a:lnTo>
                    <a:pt x="338" y="421"/>
                  </a:lnTo>
                  <a:cubicBezTo>
                    <a:pt x="366" y="393"/>
                    <a:pt x="394" y="365"/>
                    <a:pt x="394" y="365"/>
                  </a:cubicBezTo>
                  <a:lnTo>
                    <a:pt x="394" y="365"/>
                  </a:lnTo>
                  <a:cubicBezTo>
                    <a:pt x="422" y="337"/>
                    <a:pt x="450" y="309"/>
                    <a:pt x="478" y="309"/>
                  </a:cubicBezTo>
                  <a:lnTo>
                    <a:pt x="450" y="309"/>
                  </a:lnTo>
                  <a:cubicBezTo>
                    <a:pt x="478" y="281"/>
                    <a:pt x="506" y="253"/>
                    <a:pt x="534" y="253"/>
                  </a:cubicBezTo>
                  <a:lnTo>
                    <a:pt x="534" y="253"/>
                  </a:lnTo>
                  <a:cubicBezTo>
                    <a:pt x="562" y="197"/>
                    <a:pt x="619" y="225"/>
                    <a:pt x="647" y="169"/>
                  </a:cubicBezTo>
                  <a:lnTo>
                    <a:pt x="647" y="169"/>
                  </a:lnTo>
                  <a:cubicBezTo>
                    <a:pt x="675" y="169"/>
                    <a:pt x="675" y="141"/>
                    <a:pt x="70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0"/>
            <p:cNvSpPr/>
            <p:nvPr/>
          </p:nvSpPr>
          <p:spPr>
            <a:xfrm>
              <a:off x="2907025" y="723100"/>
              <a:ext cx="39325" cy="57575"/>
            </a:xfrm>
            <a:custGeom>
              <a:avLst/>
              <a:gdLst/>
              <a:ahLst/>
              <a:cxnLst/>
              <a:rect l="l" t="t" r="r" b="b"/>
              <a:pathLst>
                <a:path w="1573" h="2303" extrusionOk="0">
                  <a:moveTo>
                    <a:pt x="1376" y="1152"/>
                  </a:moveTo>
                  <a:cubicBezTo>
                    <a:pt x="1348" y="1180"/>
                    <a:pt x="1348" y="1180"/>
                    <a:pt x="1348" y="1208"/>
                  </a:cubicBezTo>
                  <a:cubicBezTo>
                    <a:pt x="1348" y="1236"/>
                    <a:pt x="1320" y="1264"/>
                    <a:pt x="1292" y="1292"/>
                  </a:cubicBezTo>
                  <a:lnTo>
                    <a:pt x="1292" y="1292"/>
                  </a:lnTo>
                  <a:cubicBezTo>
                    <a:pt x="1264" y="1320"/>
                    <a:pt x="1292" y="1376"/>
                    <a:pt x="1236" y="1404"/>
                  </a:cubicBezTo>
                  <a:lnTo>
                    <a:pt x="1236" y="1404"/>
                  </a:lnTo>
                  <a:cubicBezTo>
                    <a:pt x="1208" y="1432"/>
                    <a:pt x="1208" y="1489"/>
                    <a:pt x="1180" y="1517"/>
                  </a:cubicBezTo>
                  <a:lnTo>
                    <a:pt x="1180" y="1517"/>
                  </a:lnTo>
                  <a:cubicBezTo>
                    <a:pt x="1180" y="1545"/>
                    <a:pt x="1152" y="1545"/>
                    <a:pt x="1123" y="1573"/>
                  </a:cubicBezTo>
                  <a:cubicBezTo>
                    <a:pt x="1095" y="1601"/>
                    <a:pt x="1095" y="1657"/>
                    <a:pt x="1067" y="1685"/>
                  </a:cubicBezTo>
                  <a:lnTo>
                    <a:pt x="1067" y="1713"/>
                  </a:lnTo>
                  <a:cubicBezTo>
                    <a:pt x="1011" y="1741"/>
                    <a:pt x="1067" y="1826"/>
                    <a:pt x="1011" y="1882"/>
                  </a:cubicBezTo>
                  <a:lnTo>
                    <a:pt x="1011" y="1882"/>
                  </a:lnTo>
                  <a:cubicBezTo>
                    <a:pt x="983" y="1910"/>
                    <a:pt x="983" y="1966"/>
                    <a:pt x="927" y="1994"/>
                  </a:cubicBezTo>
                  <a:lnTo>
                    <a:pt x="955" y="1994"/>
                  </a:lnTo>
                  <a:cubicBezTo>
                    <a:pt x="899" y="2022"/>
                    <a:pt x="927" y="2078"/>
                    <a:pt x="871" y="2106"/>
                  </a:cubicBezTo>
                  <a:lnTo>
                    <a:pt x="871" y="2106"/>
                  </a:lnTo>
                  <a:cubicBezTo>
                    <a:pt x="843" y="2134"/>
                    <a:pt x="871" y="2190"/>
                    <a:pt x="815" y="2247"/>
                  </a:cubicBezTo>
                  <a:lnTo>
                    <a:pt x="815" y="2247"/>
                  </a:lnTo>
                  <a:cubicBezTo>
                    <a:pt x="815" y="2247"/>
                    <a:pt x="787" y="2275"/>
                    <a:pt x="758" y="2275"/>
                  </a:cubicBezTo>
                  <a:cubicBezTo>
                    <a:pt x="562" y="2303"/>
                    <a:pt x="422" y="2190"/>
                    <a:pt x="337" y="2022"/>
                  </a:cubicBezTo>
                  <a:cubicBezTo>
                    <a:pt x="365" y="1938"/>
                    <a:pt x="394" y="1910"/>
                    <a:pt x="478" y="1910"/>
                  </a:cubicBezTo>
                  <a:cubicBezTo>
                    <a:pt x="506" y="1910"/>
                    <a:pt x="506" y="1938"/>
                    <a:pt x="506" y="1938"/>
                  </a:cubicBezTo>
                  <a:cubicBezTo>
                    <a:pt x="534" y="1910"/>
                    <a:pt x="478" y="1910"/>
                    <a:pt x="478" y="1882"/>
                  </a:cubicBezTo>
                  <a:cubicBezTo>
                    <a:pt x="506" y="1685"/>
                    <a:pt x="253" y="1545"/>
                    <a:pt x="394" y="1348"/>
                  </a:cubicBezTo>
                  <a:cubicBezTo>
                    <a:pt x="141" y="1320"/>
                    <a:pt x="169" y="1068"/>
                    <a:pt x="29" y="955"/>
                  </a:cubicBezTo>
                  <a:cubicBezTo>
                    <a:pt x="0" y="843"/>
                    <a:pt x="29" y="703"/>
                    <a:pt x="113" y="618"/>
                  </a:cubicBezTo>
                  <a:cubicBezTo>
                    <a:pt x="197" y="562"/>
                    <a:pt x="281" y="562"/>
                    <a:pt x="365" y="618"/>
                  </a:cubicBezTo>
                  <a:cubicBezTo>
                    <a:pt x="422" y="674"/>
                    <a:pt x="365" y="759"/>
                    <a:pt x="422" y="843"/>
                  </a:cubicBezTo>
                  <a:cubicBezTo>
                    <a:pt x="562" y="787"/>
                    <a:pt x="674" y="731"/>
                    <a:pt x="618" y="534"/>
                  </a:cubicBezTo>
                  <a:cubicBezTo>
                    <a:pt x="618" y="506"/>
                    <a:pt x="618" y="478"/>
                    <a:pt x="618" y="450"/>
                  </a:cubicBezTo>
                  <a:cubicBezTo>
                    <a:pt x="674" y="309"/>
                    <a:pt x="843" y="281"/>
                    <a:pt x="899" y="113"/>
                  </a:cubicBezTo>
                  <a:cubicBezTo>
                    <a:pt x="927" y="1"/>
                    <a:pt x="1376" y="85"/>
                    <a:pt x="1432" y="197"/>
                  </a:cubicBezTo>
                  <a:cubicBezTo>
                    <a:pt x="1516" y="366"/>
                    <a:pt x="1573" y="562"/>
                    <a:pt x="1516" y="759"/>
                  </a:cubicBezTo>
                  <a:cubicBezTo>
                    <a:pt x="1516" y="815"/>
                    <a:pt x="1516" y="871"/>
                    <a:pt x="1488" y="927"/>
                  </a:cubicBezTo>
                  <a:lnTo>
                    <a:pt x="1488" y="927"/>
                  </a:lnTo>
                  <a:cubicBezTo>
                    <a:pt x="1460" y="955"/>
                    <a:pt x="1460" y="1011"/>
                    <a:pt x="1432" y="1039"/>
                  </a:cubicBezTo>
                  <a:lnTo>
                    <a:pt x="1432" y="1039"/>
                  </a:lnTo>
                  <a:cubicBezTo>
                    <a:pt x="1376" y="1068"/>
                    <a:pt x="1404" y="1124"/>
                    <a:pt x="1376" y="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0"/>
            <p:cNvSpPr/>
            <p:nvPr/>
          </p:nvSpPr>
          <p:spPr>
            <a:xfrm>
              <a:off x="2933700" y="588350"/>
              <a:ext cx="51950" cy="37225"/>
            </a:xfrm>
            <a:custGeom>
              <a:avLst/>
              <a:gdLst/>
              <a:ahLst/>
              <a:cxnLst/>
              <a:rect l="l" t="t" r="r" b="b"/>
              <a:pathLst>
                <a:path w="2078" h="1489" extrusionOk="0">
                  <a:moveTo>
                    <a:pt x="2078" y="1067"/>
                  </a:moveTo>
                  <a:cubicBezTo>
                    <a:pt x="2078" y="1095"/>
                    <a:pt x="2078" y="1095"/>
                    <a:pt x="2078" y="1123"/>
                  </a:cubicBezTo>
                  <a:cubicBezTo>
                    <a:pt x="2022" y="1208"/>
                    <a:pt x="2078" y="1292"/>
                    <a:pt x="2050" y="1348"/>
                  </a:cubicBezTo>
                  <a:cubicBezTo>
                    <a:pt x="1966" y="1488"/>
                    <a:pt x="1881" y="1460"/>
                    <a:pt x="1797" y="1348"/>
                  </a:cubicBezTo>
                  <a:cubicBezTo>
                    <a:pt x="1769" y="1264"/>
                    <a:pt x="1797" y="1179"/>
                    <a:pt x="1713" y="1123"/>
                  </a:cubicBezTo>
                  <a:cubicBezTo>
                    <a:pt x="1685" y="1123"/>
                    <a:pt x="1657" y="1095"/>
                    <a:pt x="1629" y="1095"/>
                  </a:cubicBezTo>
                  <a:cubicBezTo>
                    <a:pt x="1488" y="1123"/>
                    <a:pt x="1376" y="1151"/>
                    <a:pt x="1264" y="1208"/>
                  </a:cubicBezTo>
                  <a:cubicBezTo>
                    <a:pt x="1208" y="1320"/>
                    <a:pt x="1208" y="955"/>
                    <a:pt x="1151" y="1208"/>
                  </a:cubicBezTo>
                  <a:cubicBezTo>
                    <a:pt x="1151" y="1264"/>
                    <a:pt x="1067" y="1264"/>
                    <a:pt x="1011" y="1236"/>
                  </a:cubicBezTo>
                  <a:cubicBezTo>
                    <a:pt x="1011" y="1236"/>
                    <a:pt x="983" y="1208"/>
                    <a:pt x="955" y="1179"/>
                  </a:cubicBezTo>
                  <a:cubicBezTo>
                    <a:pt x="758" y="1011"/>
                    <a:pt x="562" y="843"/>
                    <a:pt x="253" y="927"/>
                  </a:cubicBezTo>
                  <a:cubicBezTo>
                    <a:pt x="85" y="983"/>
                    <a:pt x="0" y="843"/>
                    <a:pt x="0" y="646"/>
                  </a:cubicBezTo>
                  <a:cubicBezTo>
                    <a:pt x="28" y="590"/>
                    <a:pt x="85" y="534"/>
                    <a:pt x="113" y="478"/>
                  </a:cubicBezTo>
                  <a:lnTo>
                    <a:pt x="113" y="478"/>
                  </a:lnTo>
                  <a:cubicBezTo>
                    <a:pt x="141" y="450"/>
                    <a:pt x="169" y="450"/>
                    <a:pt x="169" y="421"/>
                  </a:cubicBezTo>
                  <a:lnTo>
                    <a:pt x="169" y="421"/>
                  </a:lnTo>
                  <a:cubicBezTo>
                    <a:pt x="197" y="393"/>
                    <a:pt x="225" y="365"/>
                    <a:pt x="253" y="365"/>
                  </a:cubicBezTo>
                  <a:lnTo>
                    <a:pt x="225" y="365"/>
                  </a:lnTo>
                  <a:cubicBezTo>
                    <a:pt x="253" y="337"/>
                    <a:pt x="281" y="309"/>
                    <a:pt x="309" y="309"/>
                  </a:cubicBezTo>
                  <a:lnTo>
                    <a:pt x="309" y="309"/>
                  </a:lnTo>
                  <a:cubicBezTo>
                    <a:pt x="337" y="253"/>
                    <a:pt x="393" y="281"/>
                    <a:pt x="421" y="225"/>
                  </a:cubicBezTo>
                  <a:lnTo>
                    <a:pt x="421" y="225"/>
                  </a:lnTo>
                  <a:cubicBezTo>
                    <a:pt x="449" y="225"/>
                    <a:pt x="449" y="197"/>
                    <a:pt x="478" y="169"/>
                  </a:cubicBezTo>
                  <a:lnTo>
                    <a:pt x="478" y="197"/>
                  </a:lnTo>
                  <a:cubicBezTo>
                    <a:pt x="506" y="141"/>
                    <a:pt x="562" y="141"/>
                    <a:pt x="590" y="113"/>
                  </a:cubicBezTo>
                  <a:lnTo>
                    <a:pt x="590" y="113"/>
                  </a:lnTo>
                  <a:cubicBezTo>
                    <a:pt x="646" y="56"/>
                    <a:pt x="730" y="113"/>
                    <a:pt x="786" y="56"/>
                  </a:cubicBezTo>
                  <a:cubicBezTo>
                    <a:pt x="786" y="56"/>
                    <a:pt x="814" y="56"/>
                    <a:pt x="843" y="56"/>
                  </a:cubicBezTo>
                  <a:cubicBezTo>
                    <a:pt x="983" y="28"/>
                    <a:pt x="1123" y="0"/>
                    <a:pt x="1236" y="56"/>
                  </a:cubicBezTo>
                  <a:lnTo>
                    <a:pt x="1236" y="56"/>
                  </a:lnTo>
                  <a:cubicBezTo>
                    <a:pt x="1292" y="113"/>
                    <a:pt x="1376" y="56"/>
                    <a:pt x="1432" y="113"/>
                  </a:cubicBezTo>
                  <a:lnTo>
                    <a:pt x="1432" y="113"/>
                  </a:lnTo>
                  <a:cubicBezTo>
                    <a:pt x="1460" y="169"/>
                    <a:pt x="1516" y="141"/>
                    <a:pt x="1544" y="169"/>
                  </a:cubicBezTo>
                  <a:lnTo>
                    <a:pt x="1544" y="169"/>
                  </a:lnTo>
                  <a:cubicBezTo>
                    <a:pt x="1572" y="225"/>
                    <a:pt x="1629" y="197"/>
                    <a:pt x="1657" y="253"/>
                  </a:cubicBezTo>
                  <a:lnTo>
                    <a:pt x="1657" y="253"/>
                  </a:lnTo>
                  <a:cubicBezTo>
                    <a:pt x="1769" y="309"/>
                    <a:pt x="1853" y="365"/>
                    <a:pt x="1909" y="478"/>
                  </a:cubicBezTo>
                  <a:lnTo>
                    <a:pt x="1909" y="478"/>
                  </a:lnTo>
                  <a:cubicBezTo>
                    <a:pt x="1937" y="506"/>
                    <a:pt x="1937" y="562"/>
                    <a:pt x="1966" y="590"/>
                  </a:cubicBezTo>
                  <a:lnTo>
                    <a:pt x="1966" y="590"/>
                  </a:lnTo>
                  <a:cubicBezTo>
                    <a:pt x="1994" y="618"/>
                    <a:pt x="1994" y="674"/>
                    <a:pt x="2022" y="730"/>
                  </a:cubicBezTo>
                  <a:lnTo>
                    <a:pt x="2022" y="730"/>
                  </a:lnTo>
                  <a:cubicBezTo>
                    <a:pt x="2078" y="786"/>
                    <a:pt x="2022" y="899"/>
                    <a:pt x="2078" y="955"/>
                  </a:cubicBezTo>
                  <a:cubicBezTo>
                    <a:pt x="2078" y="983"/>
                    <a:pt x="2078" y="983"/>
                    <a:pt x="2078" y="1011"/>
                  </a:cubicBezTo>
                  <a:cubicBezTo>
                    <a:pt x="2050" y="1011"/>
                    <a:pt x="2050" y="1039"/>
                    <a:pt x="2050" y="1067"/>
                  </a:cubicBezTo>
                  <a:cubicBezTo>
                    <a:pt x="2078" y="1067"/>
                    <a:pt x="2078" y="1067"/>
                    <a:pt x="2078" y="10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0"/>
            <p:cNvSpPr/>
            <p:nvPr/>
          </p:nvSpPr>
          <p:spPr>
            <a:xfrm>
              <a:off x="2914750" y="604500"/>
              <a:ext cx="50550" cy="35100"/>
            </a:xfrm>
            <a:custGeom>
              <a:avLst/>
              <a:gdLst/>
              <a:ahLst/>
              <a:cxnLst/>
              <a:rect l="l" t="t" r="r" b="b"/>
              <a:pathLst>
                <a:path w="2022" h="1404" extrusionOk="0">
                  <a:moveTo>
                    <a:pt x="814" y="0"/>
                  </a:moveTo>
                  <a:cubicBezTo>
                    <a:pt x="871" y="281"/>
                    <a:pt x="899" y="281"/>
                    <a:pt x="1123" y="140"/>
                  </a:cubicBezTo>
                  <a:cubicBezTo>
                    <a:pt x="1123" y="140"/>
                    <a:pt x="1151" y="112"/>
                    <a:pt x="1151" y="112"/>
                  </a:cubicBezTo>
                  <a:cubicBezTo>
                    <a:pt x="1376" y="225"/>
                    <a:pt x="1657" y="281"/>
                    <a:pt x="1769" y="533"/>
                  </a:cubicBezTo>
                  <a:cubicBezTo>
                    <a:pt x="1713" y="590"/>
                    <a:pt x="1685" y="590"/>
                    <a:pt x="1629" y="562"/>
                  </a:cubicBezTo>
                  <a:cubicBezTo>
                    <a:pt x="1601" y="562"/>
                    <a:pt x="1572" y="533"/>
                    <a:pt x="1544" y="533"/>
                  </a:cubicBezTo>
                  <a:cubicBezTo>
                    <a:pt x="1544" y="533"/>
                    <a:pt x="1572" y="533"/>
                    <a:pt x="1572" y="533"/>
                  </a:cubicBezTo>
                  <a:cubicBezTo>
                    <a:pt x="1601" y="533"/>
                    <a:pt x="1544" y="533"/>
                    <a:pt x="1601" y="533"/>
                  </a:cubicBezTo>
                  <a:cubicBezTo>
                    <a:pt x="1657" y="618"/>
                    <a:pt x="1713" y="618"/>
                    <a:pt x="1769" y="533"/>
                  </a:cubicBezTo>
                  <a:cubicBezTo>
                    <a:pt x="1825" y="562"/>
                    <a:pt x="1853" y="590"/>
                    <a:pt x="1881" y="505"/>
                  </a:cubicBezTo>
                  <a:cubicBezTo>
                    <a:pt x="1909" y="449"/>
                    <a:pt x="1853" y="365"/>
                    <a:pt x="1937" y="281"/>
                  </a:cubicBezTo>
                  <a:cubicBezTo>
                    <a:pt x="1994" y="365"/>
                    <a:pt x="1994" y="449"/>
                    <a:pt x="1994" y="533"/>
                  </a:cubicBezTo>
                  <a:cubicBezTo>
                    <a:pt x="2022" y="590"/>
                    <a:pt x="1994" y="618"/>
                    <a:pt x="1966" y="674"/>
                  </a:cubicBezTo>
                  <a:cubicBezTo>
                    <a:pt x="1825" y="814"/>
                    <a:pt x="1572" y="898"/>
                    <a:pt x="1544" y="1179"/>
                  </a:cubicBezTo>
                  <a:cubicBezTo>
                    <a:pt x="1544" y="1235"/>
                    <a:pt x="1460" y="1291"/>
                    <a:pt x="1348" y="1263"/>
                  </a:cubicBezTo>
                  <a:cubicBezTo>
                    <a:pt x="1348" y="1235"/>
                    <a:pt x="1348" y="1207"/>
                    <a:pt x="1348" y="1207"/>
                  </a:cubicBezTo>
                  <a:cubicBezTo>
                    <a:pt x="1320" y="1179"/>
                    <a:pt x="1264" y="1179"/>
                    <a:pt x="1236" y="1123"/>
                  </a:cubicBezTo>
                  <a:cubicBezTo>
                    <a:pt x="1151" y="1039"/>
                    <a:pt x="1123" y="983"/>
                    <a:pt x="983" y="1095"/>
                  </a:cubicBezTo>
                  <a:cubicBezTo>
                    <a:pt x="871" y="1207"/>
                    <a:pt x="702" y="1320"/>
                    <a:pt x="478" y="1235"/>
                  </a:cubicBezTo>
                  <a:cubicBezTo>
                    <a:pt x="393" y="1179"/>
                    <a:pt x="281" y="1235"/>
                    <a:pt x="197" y="1291"/>
                  </a:cubicBezTo>
                  <a:cubicBezTo>
                    <a:pt x="56" y="1404"/>
                    <a:pt x="0" y="1320"/>
                    <a:pt x="0" y="1179"/>
                  </a:cubicBezTo>
                  <a:cubicBezTo>
                    <a:pt x="28" y="1123"/>
                    <a:pt x="85" y="1095"/>
                    <a:pt x="85" y="1039"/>
                  </a:cubicBezTo>
                  <a:cubicBezTo>
                    <a:pt x="85" y="1011"/>
                    <a:pt x="85" y="983"/>
                    <a:pt x="85" y="955"/>
                  </a:cubicBezTo>
                  <a:lnTo>
                    <a:pt x="113" y="955"/>
                  </a:lnTo>
                  <a:cubicBezTo>
                    <a:pt x="113" y="955"/>
                    <a:pt x="141" y="926"/>
                    <a:pt x="141" y="898"/>
                  </a:cubicBezTo>
                  <a:cubicBezTo>
                    <a:pt x="141" y="870"/>
                    <a:pt x="141" y="870"/>
                    <a:pt x="169" y="842"/>
                  </a:cubicBezTo>
                  <a:lnTo>
                    <a:pt x="169" y="842"/>
                  </a:lnTo>
                  <a:cubicBezTo>
                    <a:pt x="169" y="814"/>
                    <a:pt x="197" y="814"/>
                    <a:pt x="197" y="786"/>
                  </a:cubicBezTo>
                  <a:cubicBezTo>
                    <a:pt x="197" y="758"/>
                    <a:pt x="197" y="730"/>
                    <a:pt x="225" y="730"/>
                  </a:cubicBezTo>
                  <a:cubicBezTo>
                    <a:pt x="225" y="702"/>
                    <a:pt x="225" y="702"/>
                    <a:pt x="225" y="674"/>
                  </a:cubicBezTo>
                  <a:cubicBezTo>
                    <a:pt x="225" y="646"/>
                    <a:pt x="253" y="618"/>
                    <a:pt x="281" y="618"/>
                  </a:cubicBezTo>
                  <a:cubicBezTo>
                    <a:pt x="281" y="590"/>
                    <a:pt x="281" y="562"/>
                    <a:pt x="281" y="562"/>
                  </a:cubicBezTo>
                  <a:cubicBezTo>
                    <a:pt x="309" y="533"/>
                    <a:pt x="309" y="505"/>
                    <a:pt x="337" y="477"/>
                  </a:cubicBezTo>
                  <a:cubicBezTo>
                    <a:pt x="365" y="449"/>
                    <a:pt x="365" y="393"/>
                    <a:pt x="393" y="365"/>
                  </a:cubicBezTo>
                  <a:lnTo>
                    <a:pt x="393" y="365"/>
                  </a:lnTo>
                  <a:cubicBezTo>
                    <a:pt x="421" y="337"/>
                    <a:pt x="449" y="337"/>
                    <a:pt x="449" y="309"/>
                  </a:cubicBezTo>
                  <a:lnTo>
                    <a:pt x="449" y="309"/>
                  </a:lnTo>
                  <a:cubicBezTo>
                    <a:pt x="562" y="197"/>
                    <a:pt x="646" y="28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0"/>
            <p:cNvSpPr/>
            <p:nvPr/>
          </p:nvSpPr>
          <p:spPr>
            <a:xfrm>
              <a:off x="2880350" y="628350"/>
              <a:ext cx="40725" cy="57575"/>
            </a:xfrm>
            <a:custGeom>
              <a:avLst/>
              <a:gdLst/>
              <a:ahLst/>
              <a:cxnLst/>
              <a:rect l="l" t="t" r="r" b="b"/>
              <a:pathLst>
                <a:path w="1629" h="2303" extrusionOk="0">
                  <a:moveTo>
                    <a:pt x="646" y="309"/>
                  </a:moveTo>
                  <a:cubicBezTo>
                    <a:pt x="646" y="337"/>
                    <a:pt x="646" y="337"/>
                    <a:pt x="646" y="366"/>
                  </a:cubicBezTo>
                  <a:cubicBezTo>
                    <a:pt x="674" y="394"/>
                    <a:pt x="674" y="394"/>
                    <a:pt x="702" y="422"/>
                  </a:cubicBezTo>
                  <a:lnTo>
                    <a:pt x="702" y="422"/>
                  </a:lnTo>
                  <a:cubicBezTo>
                    <a:pt x="731" y="450"/>
                    <a:pt x="731" y="506"/>
                    <a:pt x="759" y="534"/>
                  </a:cubicBezTo>
                  <a:lnTo>
                    <a:pt x="759" y="534"/>
                  </a:lnTo>
                  <a:cubicBezTo>
                    <a:pt x="787" y="562"/>
                    <a:pt x="815" y="590"/>
                    <a:pt x="815" y="618"/>
                  </a:cubicBezTo>
                  <a:lnTo>
                    <a:pt x="815" y="618"/>
                  </a:lnTo>
                  <a:cubicBezTo>
                    <a:pt x="871" y="646"/>
                    <a:pt x="815" y="731"/>
                    <a:pt x="871" y="787"/>
                  </a:cubicBezTo>
                  <a:lnTo>
                    <a:pt x="871" y="787"/>
                  </a:lnTo>
                  <a:cubicBezTo>
                    <a:pt x="899" y="787"/>
                    <a:pt x="899" y="815"/>
                    <a:pt x="927" y="815"/>
                  </a:cubicBezTo>
                  <a:cubicBezTo>
                    <a:pt x="955" y="871"/>
                    <a:pt x="955" y="1011"/>
                    <a:pt x="1067" y="899"/>
                  </a:cubicBezTo>
                  <a:cubicBezTo>
                    <a:pt x="1152" y="983"/>
                    <a:pt x="1208" y="1124"/>
                    <a:pt x="1376" y="1011"/>
                  </a:cubicBezTo>
                  <a:cubicBezTo>
                    <a:pt x="1461" y="955"/>
                    <a:pt x="1545" y="1011"/>
                    <a:pt x="1601" y="1095"/>
                  </a:cubicBezTo>
                  <a:cubicBezTo>
                    <a:pt x="1629" y="1124"/>
                    <a:pt x="1629" y="1180"/>
                    <a:pt x="1601" y="1208"/>
                  </a:cubicBezTo>
                  <a:cubicBezTo>
                    <a:pt x="1545" y="1264"/>
                    <a:pt x="1489" y="1292"/>
                    <a:pt x="1404" y="1208"/>
                  </a:cubicBezTo>
                  <a:cubicBezTo>
                    <a:pt x="1601" y="1404"/>
                    <a:pt x="1545" y="1545"/>
                    <a:pt x="1208" y="1713"/>
                  </a:cubicBezTo>
                  <a:cubicBezTo>
                    <a:pt x="1208" y="1713"/>
                    <a:pt x="1180" y="1685"/>
                    <a:pt x="1180" y="1685"/>
                  </a:cubicBezTo>
                  <a:cubicBezTo>
                    <a:pt x="1180" y="1685"/>
                    <a:pt x="1180" y="1685"/>
                    <a:pt x="1180" y="1685"/>
                  </a:cubicBezTo>
                  <a:cubicBezTo>
                    <a:pt x="1208" y="1685"/>
                    <a:pt x="1208" y="1713"/>
                    <a:pt x="1208" y="1713"/>
                  </a:cubicBezTo>
                  <a:cubicBezTo>
                    <a:pt x="1320" y="1797"/>
                    <a:pt x="1432" y="1854"/>
                    <a:pt x="1376" y="2022"/>
                  </a:cubicBezTo>
                  <a:cubicBezTo>
                    <a:pt x="1348" y="2162"/>
                    <a:pt x="1236" y="2218"/>
                    <a:pt x="1096" y="2247"/>
                  </a:cubicBezTo>
                  <a:cubicBezTo>
                    <a:pt x="983" y="2275"/>
                    <a:pt x="871" y="2303"/>
                    <a:pt x="759" y="2303"/>
                  </a:cubicBezTo>
                  <a:cubicBezTo>
                    <a:pt x="646" y="2275"/>
                    <a:pt x="534" y="2303"/>
                    <a:pt x="450" y="2218"/>
                  </a:cubicBezTo>
                  <a:cubicBezTo>
                    <a:pt x="450" y="2190"/>
                    <a:pt x="422" y="2162"/>
                    <a:pt x="450" y="2134"/>
                  </a:cubicBezTo>
                  <a:cubicBezTo>
                    <a:pt x="450" y="2106"/>
                    <a:pt x="450" y="2078"/>
                    <a:pt x="506" y="2078"/>
                  </a:cubicBezTo>
                  <a:cubicBezTo>
                    <a:pt x="478" y="2078"/>
                    <a:pt x="450" y="2106"/>
                    <a:pt x="422" y="2106"/>
                  </a:cubicBezTo>
                  <a:cubicBezTo>
                    <a:pt x="394" y="2134"/>
                    <a:pt x="338" y="2106"/>
                    <a:pt x="281" y="2106"/>
                  </a:cubicBezTo>
                  <a:cubicBezTo>
                    <a:pt x="197" y="2078"/>
                    <a:pt x="113" y="2050"/>
                    <a:pt x="141" y="1938"/>
                  </a:cubicBezTo>
                  <a:cubicBezTo>
                    <a:pt x="169" y="1825"/>
                    <a:pt x="253" y="1797"/>
                    <a:pt x="366" y="1854"/>
                  </a:cubicBezTo>
                  <a:cubicBezTo>
                    <a:pt x="394" y="1854"/>
                    <a:pt x="422" y="1882"/>
                    <a:pt x="478" y="1882"/>
                  </a:cubicBezTo>
                  <a:cubicBezTo>
                    <a:pt x="478" y="1854"/>
                    <a:pt x="534" y="1882"/>
                    <a:pt x="478" y="1854"/>
                  </a:cubicBezTo>
                  <a:cubicBezTo>
                    <a:pt x="478" y="1854"/>
                    <a:pt x="450" y="1854"/>
                    <a:pt x="450" y="1825"/>
                  </a:cubicBezTo>
                  <a:cubicBezTo>
                    <a:pt x="450" y="1657"/>
                    <a:pt x="590" y="1517"/>
                    <a:pt x="618" y="1320"/>
                  </a:cubicBezTo>
                  <a:cubicBezTo>
                    <a:pt x="646" y="1124"/>
                    <a:pt x="646" y="899"/>
                    <a:pt x="534" y="702"/>
                  </a:cubicBezTo>
                  <a:cubicBezTo>
                    <a:pt x="506" y="646"/>
                    <a:pt x="450" y="562"/>
                    <a:pt x="394" y="731"/>
                  </a:cubicBezTo>
                  <a:cubicBezTo>
                    <a:pt x="366" y="815"/>
                    <a:pt x="225" y="843"/>
                    <a:pt x="113" y="815"/>
                  </a:cubicBezTo>
                  <a:cubicBezTo>
                    <a:pt x="1" y="787"/>
                    <a:pt x="57" y="674"/>
                    <a:pt x="29" y="590"/>
                  </a:cubicBezTo>
                  <a:cubicBezTo>
                    <a:pt x="29" y="422"/>
                    <a:pt x="141" y="281"/>
                    <a:pt x="141" y="113"/>
                  </a:cubicBezTo>
                  <a:cubicBezTo>
                    <a:pt x="141" y="29"/>
                    <a:pt x="225" y="1"/>
                    <a:pt x="309" y="1"/>
                  </a:cubicBezTo>
                  <a:cubicBezTo>
                    <a:pt x="338" y="29"/>
                    <a:pt x="366" y="29"/>
                    <a:pt x="394" y="29"/>
                  </a:cubicBezTo>
                  <a:cubicBezTo>
                    <a:pt x="422" y="57"/>
                    <a:pt x="450" y="57"/>
                    <a:pt x="450" y="85"/>
                  </a:cubicBezTo>
                  <a:cubicBezTo>
                    <a:pt x="478" y="85"/>
                    <a:pt x="506" y="113"/>
                    <a:pt x="534" y="141"/>
                  </a:cubicBezTo>
                  <a:lnTo>
                    <a:pt x="534" y="141"/>
                  </a:lnTo>
                  <a:cubicBezTo>
                    <a:pt x="562" y="169"/>
                    <a:pt x="534" y="225"/>
                    <a:pt x="590" y="253"/>
                  </a:cubicBezTo>
                  <a:lnTo>
                    <a:pt x="590" y="253"/>
                  </a:lnTo>
                  <a:cubicBezTo>
                    <a:pt x="618" y="281"/>
                    <a:pt x="618" y="281"/>
                    <a:pt x="646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0"/>
            <p:cNvSpPr/>
            <p:nvPr/>
          </p:nvSpPr>
          <p:spPr>
            <a:xfrm>
              <a:off x="2949850" y="613600"/>
              <a:ext cx="35100" cy="46350"/>
            </a:xfrm>
            <a:custGeom>
              <a:avLst/>
              <a:gdLst/>
              <a:ahLst/>
              <a:cxnLst/>
              <a:rect l="l" t="t" r="r" b="b"/>
              <a:pathLst>
                <a:path w="1404" h="1854" extrusionOk="0">
                  <a:moveTo>
                    <a:pt x="533" y="254"/>
                  </a:moveTo>
                  <a:cubicBezTo>
                    <a:pt x="562" y="226"/>
                    <a:pt x="590" y="198"/>
                    <a:pt x="590" y="169"/>
                  </a:cubicBezTo>
                  <a:cubicBezTo>
                    <a:pt x="702" y="29"/>
                    <a:pt x="870" y="29"/>
                    <a:pt x="1011" y="1"/>
                  </a:cubicBezTo>
                  <a:cubicBezTo>
                    <a:pt x="1039" y="29"/>
                    <a:pt x="1067" y="29"/>
                    <a:pt x="1067" y="57"/>
                  </a:cubicBezTo>
                  <a:cubicBezTo>
                    <a:pt x="1179" y="85"/>
                    <a:pt x="1235" y="85"/>
                    <a:pt x="1207" y="226"/>
                  </a:cubicBezTo>
                  <a:cubicBezTo>
                    <a:pt x="1179" y="338"/>
                    <a:pt x="1207" y="422"/>
                    <a:pt x="1376" y="366"/>
                  </a:cubicBezTo>
                  <a:cubicBezTo>
                    <a:pt x="1404" y="366"/>
                    <a:pt x="1404" y="366"/>
                    <a:pt x="1404" y="394"/>
                  </a:cubicBezTo>
                  <a:cubicBezTo>
                    <a:pt x="1404" y="422"/>
                    <a:pt x="1376" y="422"/>
                    <a:pt x="1376" y="422"/>
                  </a:cubicBezTo>
                  <a:cubicBezTo>
                    <a:pt x="1376" y="450"/>
                    <a:pt x="1376" y="506"/>
                    <a:pt x="1376" y="534"/>
                  </a:cubicBezTo>
                  <a:cubicBezTo>
                    <a:pt x="1320" y="591"/>
                    <a:pt x="1376" y="703"/>
                    <a:pt x="1320" y="787"/>
                  </a:cubicBezTo>
                  <a:lnTo>
                    <a:pt x="1320" y="787"/>
                  </a:lnTo>
                  <a:cubicBezTo>
                    <a:pt x="1263" y="815"/>
                    <a:pt x="1320" y="899"/>
                    <a:pt x="1263" y="956"/>
                  </a:cubicBezTo>
                  <a:cubicBezTo>
                    <a:pt x="1263" y="984"/>
                    <a:pt x="1263" y="984"/>
                    <a:pt x="1263" y="1012"/>
                  </a:cubicBezTo>
                  <a:cubicBezTo>
                    <a:pt x="1207" y="1068"/>
                    <a:pt x="1263" y="1152"/>
                    <a:pt x="1207" y="1180"/>
                  </a:cubicBezTo>
                  <a:cubicBezTo>
                    <a:pt x="1207" y="1208"/>
                    <a:pt x="1179" y="1236"/>
                    <a:pt x="1207" y="1236"/>
                  </a:cubicBezTo>
                  <a:cubicBezTo>
                    <a:pt x="1151" y="1292"/>
                    <a:pt x="1179" y="1349"/>
                    <a:pt x="1151" y="1377"/>
                  </a:cubicBezTo>
                  <a:cubicBezTo>
                    <a:pt x="1123" y="1377"/>
                    <a:pt x="1123" y="1405"/>
                    <a:pt x="1123" y="1433"/>
                  </a:cubicBezTo>
                  <a:cubicBezTo>
                    <a:pt x="1095" y="1461"/>
                    <a:pt x="1123" y="1517"/>
                    <a:pt x="1067" y="1545"/>
                  </a:cubicBezTo>
                  <a:cubicBezTo>
                    <a:pt x="1067" y="1573"/>
                    <a:pt x="1067" y="1573"/>
                    <a:pt x="1067" y="1601"/>
                  </a:cubicBezTo>
                  <a:cubicBezTo>
                    <a:pt x="1039" y="1657"/>
                    <a:pt x="1067" y="1742"/>
                    <a:pt x="1011" y="1798"/>
                  </a:cubicBezTo>
                  <a:lnTo>
                    <a:pt x="1011" y="1798"/>
                  </a:lnTo>
                  <a:cubicBezTo>
                    <a:pt x="1011" y="1798"/>
                    <a:pt x="983" y="1854"/>
                    <a:pt x="955" y="1854"/>
                  </a:cubicBezTo>
                  <a:cubicBezTo>
                    <a:pt x="814" y="1826"/>
                    <a:pt x="758" y="1685"/>
                    <a:pt x="674" y="1573"/>
                  </a:cubicBezTo>
                  <a:cubicBezTo>
                    <a:pt x="590" y="1573"/>
                    <a:pt x="618" y="1770"/>
                    <a:pt x="505" y="1685"/>
                  </a:cubicBezTo>
                  <a:cubicBezTo>
                    <a:pt x="421" y="1629"/>
                    <a:pt x="225" y="1685"/>
                    <a:pt x="253" y="1489"/>
                  </a:cubicBezTo>
                  <a:cubicBezTo>
                    <a:pt x="225" y="1405"/>
                    <a:pt x="112" y="1405"/>
                    <a:pt x="56" y="1377"/>
                  </a:cubicBezTo>
                  <a:lnTo>
                    <a:pt x="56" y="1377"/>
                  </a:lnTo>
                  <a:cubicBezTo>
                    <a:pt x="0" y="1292"/>
                    <a:pt x="28" y="1208"/>
                    <a:pt x="56" y="1124"/>
                  </a:cubicBezTo>
                  <a:lnTo>
                    <a:pt x="56" y="1068"/>
                  </a:lnTo>
                  <a:cubicBezTo>
                    <a:pt x="140" y="927"/>
                    <a:pt x="140" y="759"/>
                    <a:pt x="365" y="787"/>
                  </a:cubicBezTo>
                  <a:cubicBezTo>
                    <a:pt x="393" y="843"/>
                    <a:pt x="309" y="871"/>
                    <a:pt x="337" y="899"/>
                  </a:cubicBezTo>
                  <a:cubicBezTo>
                    <a:pt x="337" y="871"/>
                    <a:pt x="337" y="843"/>
                    <a:pt x="365" y="815"/>
                  </a:cubicBezTo>
                  <a:cubicBezTo>
                    <a:pt x="477" y="703"/>
                    <a:pt x="562" y="647"/>
                    <a:pt x="674" y="787"/>
                  </a:cubicBezTo>
                  <a:cubicBezTo>
                    <a:pt x="786" y="927"/>
                    <a:pt x="758" y="1040"/>
                    <a:pt x="590" y="1096"/>
                  </a:cubicBezTo>
                  <a:cubicBezTo>
                    <a:pt x="730" y="1096"/>
                    <a:pt x="842" y="1068"/>
                    <a:pt x="898" y="927"/>
                  </a:cubicBezTo>
                  <a:cubicBezTo>
                    <a:pt x="926" y="899"/>
                    <a:pt x="926" y="871"/>
                    <a:pt x="926" y="843"/>
                  </a:cubicBezTo>
                  <a:cubicBezTo>
                    <a:pt x="983" y="787"/>
                    <a:pt x="1011" y="731"/>
                    <a:pt x="1039" y="675"/>
                  </a:cubicBezTo>
                  <a:cubicBezTo>
                    <a:pt x="1179" y="506"/>
                    <a:pt x="1123" y="394"/>
                    <a:pt x="955" y="310"/>
                  </a:cubicBezTo>
                  <a:cubicBezTo>
                    <a:pt x="898" y="338"/>
                    <a:pt x="898" y="394"/>
                    <a:pt x="898" y="422"/>
                  </a:cubicBezTo>
                  <a:cubicBezTo>
                    <a:pt x="898" y="478"/>
                    <a:pt x="898" y="562"/>
                    <a:pt x="814" y="591"/>
                  </a:cubicBezTo>
                  <a:cubicBezTo>
                    <a:pt x="730" y="619"/>
                    <a:pt x="730" y="506"/>
                    <a:pt x="702" y="450"/>
                  </a:cubicBezTo>
                  <a:cubicBezTo>
                    <a:pt x="646" y="366"/>
                    <a:pt x="590" y="310"/>
                    <a:pt x="533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0"/>
            <p:cNvSpPr/>
            <p:nvPr/>
          </p:nvSpPr>
          <p:spPr>
            <a:xfrm>
              <a:off x="2905625" y="626250"/>
              <a:ext cx="42825" cy="30900"/>
            </a:xfrm>
            <a:custGeom>
              <a:avLst/>
              <a:gdLst/>
              <a:ahLst/>
              <a:cxnLst/>
              <a:rect l="l" t="t" r="r" b="b"/>
              <a:pathLst>
                <a:path w="1713" h="1236" extrusionOk="0">
                  <a:moveTo>
                    <a:pt x="590" y="1151"/>
                  </a:moveTo>
                  <a:cubicBezTo>
                    <a:pt x="450" y="1123"/>
                    <a:pt x="309" y="1123"/>
                    <a:pt x="197" y="1236"/>
                  </a:cubicBezTo>
                  <a:cubicBezTo>
                    <a:pt x="141" y="1179"/>
                    <a:pt x="56" y="1095"/>
                    <a:pt x="56" y="983"/>
                  </a:cubicBezTo>
                  <a:cubicBezTo>
                    <a:pt x="0" y="955"/>
                    <a:pt x="0" y="899"/>
                    <a:pt x="56" y="871"/>
                  </a:cubicBezTo>
                  <a:lnTo>
                    <a:pt x="56" y="871"/>
                  </a:lnTo>
                  <a:cubicBezTo>
                    <a:pt x="85" y="843"/>
                    <a:pt x="85" y="786"/>
                    <a:pt x="113" y="758"/>
                  </a:cubicBezTo>
                  <a:cubicBezTo>
                    <a:pt x="113" y="730"/>
                    <a:pt x="113" y="702"/>
                    <a:pt x="113" y="702"/>
                  </a:cubicBezTo>
                  <a:cubicBezTo>
                    <a:pt x="141" y="646"/>
                    <a:pt x="141" y="590"/>
                    <a:pt x="169" y="562"/>
                  </a:cubicBezTo>
                  <a:lnTo>
                    <a:pt x="169" y="562"/>
                  </a:lnTo>
                  <a:cubicBezTo>
                    <a:pt x="197" y="562"/>
                    <a:pt x="197" y="534"/>
                    <a:pt x="225" y="506"/>
                  </a:cubicBezTo>
                  <a:lnTo>
                    <a:pt x="225" y="506"/>
                  </a:lnTo>
                  <a:cubicBezTo>
                    <a:pt x="253" y="478"/>
                    <a:pt x="253" y="421"/>
                    <a:pt x="281" y="393"/>
                  </a:cubicBezTo>
                  <a:lnTo>
                    <a:pt x="281" y="393"/>
                  </a:lnTo>
                  <a:cubicBezTo>
                    <a:pt x="309" y="365"/>
                    <a:pt x="309" y="309"/>
                    <a:pt x="337" y="281"/>
                  </a:cubicBezTo>
                  <a:lnTo>
                    <a:pt x="337" y="281"/>
                  </a:lnTo>
                  <a:cubicBezTo>
                    <a:pt x="365" y="253"/>
                    <a:pt x="365" y="253"/>
                    <a:pt x="365" y="253"/>
                  </a:cubicBezTo>
                  <a:cubicBezTo>
                    <a:pt x="393" y="253"/>
                    <a:pt x="393" y="253"/>
                    <a:pt x="421" y="281"/>
                  </a:cubicBezTo>
                  <a:cubicBezTo>
                    <a:pt x="421" y="309"/>
                    <a:pt x="393" y="393"/>
                    <a:pt x="450" y="421"/>
                  </a:cubicBezTo>
                  <a:cubicBezTo>
                    <a:pt x="506" y="450"/>
                    <a:pt x="506" y="365"/>
                    <a:pt x="534" y="337"/>
                  </a:cubicBezTo>
                  <a:cubicBezTo>
                    <a:pt x="646" y="253"/>
                    <a:pt x="786" y="225"/>
                    <a:pt x="927" y="309"/>
                  </a:cubicBezTo>
                  <a:cubicBezTo>
                    <a:pt x="1011" y="337"/>
                    <a:pt x="1067" y="421"/>
                    <a:pt x="1095" y="281"/>
                  </a:cubicBezTo>
                  <a:cubicBezTo>
                    <a:pt x="1095" y="253"/>
                    <a:pt x="1095" y="225"/>
                    <a:pt x="1123" y="225"/>
                  </a:cubicBezTo>
                  <a:cubicBezTo>
                    <a:pt x="1348" y="169"/>
                    <a:pt x="1404" y="113"/>
                    <a:pt x="1460" y="0"/>
                  </a:cubicBezTo>
                  <a:cubicBezTo>
                    <a:pt x="1544" y="113"/>
                    <a:pt x="1629" y="225"/>
                    <a:pt x="1713" y="337"/>
                  </a:cubicBezTo>
                  <a:cubicBezTo>
                    <a:pt x="1601" y="393"/>
                    <a:pt x="1516" y="478"/>
                    <a:pt x="1488" y="618"/>
                  </a:cubicBezTo>
                  <a:cubicBezTo>
                    <a:pt x="1460" y="590"/>
                    <a:pt x="1432" y="590"/>
                    <a:pt x="1432" y="590"/>
                  </a:cubicBezTo>
                  <a:cubicBezTo>
                    <a:pt x="1348" y="562"/>
                    <a:pt x="1376" y="421"/>
                    <a:pt x="1264" y="478"/>
                  </a:cubicBezTo>
                  <a:cubicBezTo>
                    <a:pt x="1236" y="478"/>
                    <a:pt x="1208" y="534"/>
                    <a:pt x="1236" y="534"/>
                  </a:cubicBezTo>
                  <a:cubicBezTo>
                    <a:pt x="1292" y="590"/>
                    <a:pt x="1348" y="702"/>
                    <a:pt x="1404" y="702"/>
                  </a:cubicBezTo>
                  <a:cubicBezTo>
                    <a:pt x="1572" y="702"/>
                    <a:pt x="1629" y="786"/>
                    <a:pt x="1657" y="927"/>
                  </a:cubicBezTo>
                  <a:cubicBezTo>
                    <a:pt x="1544" y="815"/>
                    <a:pt x="1432" y="815"/>
                    <a:pt x="1292" y="871"/>
                  </a:cubicBezTo>
                  <a:cubicBezTo>
                    <a:pt x="1292" y="871"/>
                    <a:pt x="1264" y="843"/>
                    <a:pt x="1264" y="843"/>
                  </a:cubicBezTo>
                  <a:cubicBezTo>
                    <a:pt x="1123" y="674"/>
                    <a:pt x="927" y="730"/>
                    <a:pt x="730" y="730"/>
                  </a:cubicBezTo>
                  <a:cubicBezTo>
                    <a:pt x="702" y="730"/>
                    <a:pt x="674" y="702"/>
                    <a:pt x="674" y="702"/>
                  </a:cubicBezTo>
                  <a:cubicBezTo>
                    <a:pt x="590" y="674"/>
                    <a:pt x="506" y="618"/>
                    <a:pt x="534" y="786"/>
                  </a:cubicBezTo>
                  <a:cubicBezTo>
                    <a:pt x="534" y="899"/>
                    <a:pt x="674" y="1011"/>
                    <a:pt x="618" y="1123"/>
                  </a:cubicBezTo>
                  <a:cubicBezTo>
                    <a:pt x="590" y="1151"/>
                    <a:pt x="590" y="1151"/>
                    <a:pt x="590" y="1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0"/>
            <p:cNvSpPr/>
            <p:nvPr/>
          </p:nvSpPr>
          <p:spPr>
            <a:xfrm>
              <a:off x="2893700" y="767325"/>
              <a:ext cx="33700" cy="29500"/>
            </a:xfrm>
            <a:custGeom>
              <a:avLst/>
              <a:gdLst/>
              <a:ahLst/>
              <a:cxnLst/>
              <a:rect l="l" t="t" r="r" b="b"/>
              <a:pathLst>
                <a:path w="1348" h="1180" extrusionOk="0">
                  <a:moveTo>
                    <a:pt x="870" y="225"/>
                  </a:moveTo>
                  <a:cubicBezTo>
                    <a:pt x="1011" y="337"/>
                    <a:pt x="1123" y="450"/>
                    <a:pt x="1320" y="478"/>
                  </a:cubicBezTo>
                  <a:cubicBezTo>
                    <a:pt x="1320" y="534"/>
                    <a:pt x="1348" y="590"/>
                    <a:pt x="1291" y="646"/>
                  </a:cubicBezTo>
                  <a:lnTo>
                    <a:pt x="1291" y="646"/>
                  </a:lnTo>
                  <a:cubicBezTo>
                    <a:pt x="1263" y="674"/>
                    <a:pt x="1263" y="730"/>
                    <a:pt x="1235" y="758"/>
                  </a:cubicBezTo>
                  <a:lnTo>
                    <a:pt x="1235" y="758"/>
                  </a:lnTo>
                  <a:cubicBezTo>
                    <a:pt x="1207" y="786"/>
                    <a:pt x="1207" y="843"/>
                    <a:pt x="1179" y="871"/>
                  </a:cubicBezTo>
                  <a:lnTo>
                    <a:pt x="1179" y="871"/>
                  </a:lnTo>
                  <a:cubicBezTo>
                    <a:pt x="1151" y="899"/>
                    <a:pt x="1151" y="955"/>
                    <a:pt x="1123" y="1011"/>
                  </a:cubicBezTo>
                  <a:lnTo>
                    <a:pt x="1123" y="983"/>
                  </a:lnTo>
                  <a:cubicBezTo>
                    <a:pt x="1095" y="1039"/>
                    <a:pt x="1095" y="1095"/>
                    <a:pt x="1067" y="1123"/>
                  </a:cubicBezTo>
                  <a:cubicBezTo>
                    <a:pt x="1067" y="1123"/>
                    <a:pt x="1067" y="1151"/>
                    <a:pt x="1067" y="1180"/>
                  </a:cubicBezTo>
                  <a:cubicBezTo>
                    <a:pt x="1039" y="1180"/>
                    <a:pt x="1011" y="1180"/>
                    <a:pt x="983" y="1180"/>
                  </a:cubicBezTo>
                  <a:cubicBezTo>
                    <a:pt x="786" y="983"/>
                    <a:pt x="533" y="983"/>
                    <a:pt x="253" y="1039"/>
                  </a:cubicBezTo>
                  <a:cubicBezTo>
                    <a:pt x="225" y="1011"/>
                    <a:pt x="225" y="1011"/>
                    <a:pt x="197" y="1011"/>
                  </a:cubicBezTo>
                  <a:cubicBezTo>
                    <a:pt x="28" y="843"/>
                    <a:pt x="0" y="702"/>
                    <a:pt x="168" y="562"/>
                  </a:cubicBezTo>
                  <a:cubicBezTo>
                    <a:pt x="253" y="506"/>
                    <a:pt x="281" y="393"/>
                    <a:pt x="281" y="309"/>
                  </a:cubicBezTo>
                  <a:cubicBezTo>
                    <a:pt x="253" y="225"/>
                    <a:pt x="253" y="169"/>
                    <a:pt x="337" y="141"/>
                  </a:cubicBezTo>
                  <a:cubicBezTo>
                    <a:pt x="365" y="141"/>
                    <a:pt x="393" y="141"/>
                    <a:pt x="421" y="141"/>
                  </a:cubicBezTo>
                  <a:cubicBezTo>
                    <a:pt x="562" y="169"/>
                    <a:pt x="730" y="0"/>
                    <a:pt x="870" y="197"/>
                  </a:cubicBezTo>
                  <a:cubicBezTo>
                    <a:pt x="870" y="197"/>
                    <a:pt x="870" y="225"/>
                    <a:pt x="870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0"/>
            <p:cNvSpPr/>
            <p:nvPr/>
          </p:nvSpPr>
          <p:spPr>
            <a:xfrm>
              <a:off x="2915450" y="714675"/>
              <a:ext cx="37225" cy="27400"/>
            </a:xfrm>
            <a:custGeom>
              <a:avLst/>
              <a:gdLst/>
              <a:ahLst/>
              <a:cxnLst/>
              <a:rect l="l" t="t" r="r" b="b"/>
              <a:pathLst>
                <a:path w="1489" h="1096" extrusionOk="0">
                  <a:moveTo>
                    <a:pt x="1151" y="1096"/>
                  </a:moveTo>
                  <a:cubicBezTo>
                    <a:pt x="1151" y="927"/>
                    <a:pt x="1123" y="759"/>
                    <a:pt x="1039" y="590"/>
                  </a:cubicBezTo>
                  <a:cubicBezTo>
                    <a:pt x="1011" y="506"/>
                    <a:pt x="983" y="394"/>
                    <a:pt x="843" y="534"/>
                  </a:cubicBezTo>
                  <a:cubicBezTo>
                    <a:pt x="843" y="534"/>
                    <a:pt x="786" y="534"/>
                    <a:pt x="758" y="534"/>
                  </a:cubicBezTo>
                  <a:cubicBezTo>
                    <a:pt x="646" y="450"/>
                    <a:pt x="534" y="338"/>
                    <a:pt x="562" y="618"/>
                  </a:cubicBezTo>
                  <a:cubicBezTo>
                    <a:pt x="562" y="646"/>
                    <a:pt x="450" y="675"/>
                    <a:pt x="393" y="731"/>
                  </a:cubicBezTo>
                  <a:cubicBezTo>
                    <a:pt x="365" y="759"/>
                    <a:pt x="337" y="815"/>
                    <a:pt x="309" y="843"/>
                  </a:cubicBezTo>
                  <a:cubicBezTo>
                    <a:pt x="28" y="843"/>
                    <a:pt x="0" y="815"/>
                    <a:pt x="113" y="534"/>
                  </a:cubicBezTo>
                  <a:cubicBezTo>
                    <a:pt x="141" y="282"/>
                    <a:pt x="365" y="253"/>
                    <a:pt x="534" y="169"/>
                  </a:cubicBezTo>
                  <a:cubicBezTo>
                    <a:pt x="674" y="57"/>
                    <a:pt x="815" y="85"/>
                    <a:pt x="955" y="141"/>
                  </a:cubicBezTo>
                  <a:cubicBezTo>
                    <a:pt x="1039" y="113"/>
                    <a:pt x="1151" y="1"/>
                    <a:pt x="1095" y="197"/>
                  </a:cubicBezTo>
                  <a:cubicBezTo>
                    <a:pt x="1095" y="253"/>
                    <a:pt x="1039" y="282"/>
                    <a:pt x="1067" y="338"/>
                  </a:cubicBezTo>
                  <a:cubicBezTo>
                    <a:pt x="1208" y="310"/>
                    <a:pt x="1292" y="169"/>
                    <a:pt x="1432" y="253"/>
                  </a:cubicBezTo>
                  <a:cubicBezTo>
                    <a:pt x="1488" y="282"/>
                    <a:pt x="1488" y="338"/>
                    <a:pt x="1432" y="366"/>
                  </a:cubicBezTo>
                  <a:lnTo>
                    <a:pt x="1432" y="366"/>
                  </a:lnTo>
                  <a:cubicBezTo>
                    <a:pt x="1376" y="422"/>
                    <a:pt x="1432" y="506"/>
                    <a:pt x="1376" y="534"/>
                  </a:cubicBezTo>
                  <a:lnTo>
                    <a:pt x="1376" y="534"/>
                  </a:lnTo>
                  <a:cubicBezTo>
                    <a:pt x="1320" y="646"/>
                    <a:pt x="1320" y="731"/>
                    <a:pt x="1264" y="843"/>
                  </a:cubicBezTo>
                  <a:cubicBezTo>
                    <a:pt x="1264" y="871"/>
                    <a:pt x="1264" y="871"/>
                    <a:pt x="1264" y="899"/>
                  </a:cubicBezTo>
                  <a:cubicBezTo>
                    <a:pt x="1208" y="955"/>
                    <a:pt x="1264" y="1040"/>
                    <a:pt x="1208" y="1068"/>
                  </a:cubicBezTo>
                  <a:lnTo>
                    <a:pt x="1208" y="1068"/>
                  </a:lnTo>
                  <a:cubicBezTo>
                    <a:pt x="1179" y="1096"/>
                    <a:pt x="1179" y="1096"/>
                    <a:pt x="1151" y="1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0"/>
            <p:cNvSpPr/>
            <p:nvPr/>
          </p:nvSpPr>
          <p:spPr>
            <a:xfrm>
              <a:off x="2819300" y="645200"/>
              <a:ext cx="11250" cy="33000"/>
            </a:xfrm>
            <a:custGeom>
              <a:avLst/>
              <a:gdLst/>
              <a:ahLst/>
              <a:cxnLst/>
              <a:rect l="l" t="t" r="r" b="b"/>
              <a:pathLst>
                <a:path w="450" h="1320" extrusionOk="0">
                  <a:moveTo>
                    <a:pt x="281" y="281"/>
                  </a:moveTo>
                  <a:cubicBezTo>
                    <a:pt x="197" y="309"/>
                    <a:pt x="141" y="337"/>
                    <a:pt x="225" y="421"/>
                  </a:cubicBezTo>
                  <a:cubicBezTo>
                    <a:pt x="449" y="646"/>
                    <a:pt x="449" y="871"/>
                    <a:pt x="309" y="1123"/>
                  </a:cubicBezTo>
                  <a:cubicBezTo>
                    <a:pt x="281" y="1180"/>
                    <a:pt x="281" y="1236"/>
                    <a:pt x="281" y="1292"/>
                  </a:cubicBezTo>
                  <a:cubicBezTo>
                    <a:pt x="253" y="1320"/>
                    <a:pt x="253" y="1320"/>
                    <a:pt x="225" y="1292"/>
                  </a:cubicBezTo>
                  <a:cubicBezTo>
                    <a:pt x="225" y="1264"/>
                    <a:pt x="225" y="1264"/>
                    <a:pt x="225" y="1236"/>
                  </a:cubicBezTo>
                  <a:cubicBezTo>
                    <a:pt x="169" y="1151"/>
                    <a:pt x="225" y="1039"/>
                    <a:pt x="169" y="927"/>
                  </a:cubicBezTo>
                  <a:cubicBezTo>
                    <a:pt x="169" y="927"/>
                    <a:pt x="169" y="899"/>
                    <a:pt x="169" y="871"/>
                  </a:cubicBezTo>
                  <a:cubicBezTo>
                    <a:pt x="84" y="786"/>
                    <a:pt x="169" y="674"/>
                    <a:pt x="112" y="590"/>
                  </a:cubicBezTo>
                  <a:cubicBezTo>
                    <a:pt x="112" y="562"/>
                    <a:pt x="112" y="534"/>
                    <a:pt x="112" y="534"/>
                  </a:cubicBezTo>
                  <a:cubicBezTo>
                    <a:pt x="28" y="421"/>
                    <a:pt x="112" y="309"/>
                    <a:pt x="56" y="225"/>
                  </a:cubicBezTo>
                  <a:cubicBezTo>
                    <a:pt x="56" y="197"/>
                    <a:pt x="56" y="197"/>
                    <a:pt x="56" y="169"/>
                  </a:cubicBezTo>
                  <a:cubicBezTo>
                    <a:pt x="0" y="113"/>
                    <a:pt x="28" y="57"/>
                    <a:pt x="28" y="0"/>
                  </a:cubicBezTo>
                  <a:cubicBezTo>
                    <a:pt x="225" y="0"/>
                    <a:pt x="337" y="85"/>
                    <a:pt x="281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0"/>
            <p:cNvSpPr/>
            <p:nvPr/>
          </p:nvSpPr>
          <p:spPr>
            <a:xfrm>
              <a:off x="2915450" y="629750"/>
              <a:ext cx="2125" cy="3550"/>
            </a:xfrm>
            <a:custGeom>
              <a:avLst/>
              <a:gdLst/>
              <a:ahLst/>
              <a:cxnLst/>
              <a:rect l="l" t="t" r="r" b="b"/>
              <a:pathLst>
                <a:path w="85" h="142" extrusionOk="0">
                  <a:moveTo>
                    <a:pt x="57" y="1"/>
                  </a:moveTo>
                  <a:cubicBezTo>
                    <a:pt x="85" y="57"/>
                    <a:pt x="57" y="113"/>
                    <a:pt x="28" y="141"/>
                  </a:cubicBezTo>
                  <a:lnTo>
                    <a:pt x="0" y="141"/>
                  </a:lnTo>
                  <a:cubicBezTo>
                    <a:pt x="0" y="113"/>
                    <a:pt x="0" y="113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57"/>
                    <a:pt x="28" y="29"/>
                    <a:pt x="28" y="29"/>
                  </a:cubicBezTo>
                  <a:cubicBezTo>
                    <a:pt x="28" y="1"/>
                    <a:pt x="57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0"/>
            <p:cNvSpPr/>
            <p:nvPr/>
          </p:nvSpPr>
          <p:spPr>
            <a:xfrm>
              <a:off x="2918950" y="6241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0"/>
                  </a:moveTo>
                  <a:cubicBezTo>
                    <a:pt x="1" y="0"/>
                    <a:pt x="29" y="0"/>
                    <a:pt x="57" y="0"/>
                  </a:cubicBezTo>
                  <a:cubicBezTo>
                    <a:pt x="29" y="28"/>
                    <a:pt x="29" y="28"/>
                    <a:pt x="1" y="56"/>
                  </a:cubicBezTo>
                  <a:cubicBezTo>
                    <a:pt x="1" y="28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0"/>
            <p:cNvSpPr/>
            <p:nvPr/>
          </p:nvSpPr>
          <p:spPr>
            <a:xfrm>
              <a:off x="2917550" y="6269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0"/>
                  </a:moveTo>
                  <a:cubicBezTo>
                    <a:pt x="1" y="0"/>
                    <a:pt x="29" y="0"/>
                    <a:pt x="57" y="0"/>
                  </a:cubicBezTo>
                  <a:cubicBezTo>
                    <a:pt x="29" y="28"/>
                    <a:pt x="1" y="57"/>
                    <a:pt x="1" y="57"/>
                  </a:cubicBezTo>
                  <a:cubicBezTo>
                    <a:pt x="1" y="57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0"/>
            <p:cNvSpPr/>
            <p:nvPr/>
          </p:nvSpPr>
          <p:spPr>
            <a:xfrm>
              <a:off x="2888775" y="651525"/>
              <a:ext cx="68100" cy="56875"/>
            </a:xfrm>
            <a:custGeom>
              <a:avLst/>
              <a:gdLst/>
              <a:ahLst/>
              <a:cxnLst/>
              <a:rect l="l" t="t" r="r" b="b"/>
              <a:pathLst>
                <a:path w="2724" h="2275" extrusionOk="0">
                  <a:moveTo>
                    <a:pt x="422" y="1291"/>
                  </a:moveTo>
                  <a:cubicBezTo>
                    <a:pt x="562" y="1291"/>
                    <a:pt x="702" y="1263"/>
                    <a:pt x="871" y="1235"/>
                  </a:cubicBezTo>
                  <a:cubicBezTo>
                    <a:pt x="955" y="1207"/>
                    <a:pt x="955" y="1123"/>
                    <a:pt x="983" y="1039"/>
                  </a:cubicBezTo>
                  <a:cubicBezTo>
                    <a:pt x="1039" y="955"/>
                    <a:pt x="955" y="927"/>
                    <a:pt x="899" y="927"/>
                  </a:cubicBezTo>
                  <a:cubicBezTo>
                    <a:pt x="787" y="870"/>
                    <a:pt x="815" y="814"/>
                    <a:pt x="843" y="758"/>
                  </a:cubicBezTo>
                  <a:lnTo>
                    <a:pt x="843" y="758"/>
                  </a:lnTo>
                  <a:cubicBezTo>
                    <a:pt x="1011" y="702"/>
                    <a:pt x="1039" y="533"/>
                    <a:pt x="1152" y="477"/>
                  </a:cubicBezTo>
                  <a:cubicBezTo>
                    <a:pt x="1152" y="365"/>
                    <a:pt x="1011" y="421"/>
                    <a:pt x="1011" y="309"/>
                  </a:cubicBezTo>
                  <a:cubicBezTo>
                    <a:pt x="1095" y="253"/>
                    <a:pt x="1180" y="281"/>
                    <a:pt x="1264" y="281"/>
                  </a:cubicBezTo>
                  <a:cubicBezTo>
                    <a:pt x="1320" y="197"/>
                    <a:pt x="1432" y="225"/>
                    <a:pt x="1517" y="197"/>
                  </a:cubicBezTo>
                  <a:cubicBezTo>
                    <a:pt x="1545" y="197"/>
                    <a:pt x="1573" y="197"/>
                    <a:pt x="1573" y="168"/>
                  </a:cubicBezTo>
                  <a:cubicBezTo>
                    <a:pt x="1601" y="168"/>
                    <a:pt x="1629" y="140"/>
                    <a:pt x="1657" y="140"/>
                  </a:cubicBezTo>
                  <a:cubicBezTo>
                    <a:pt x="1657" y="140"/>
                    <a:pt x="1685" y="112"/>
                    <a:pt x="1713" y="112"/>
                  </a:cubicBezTo>
                  <a:cubicBezTo>
                    <a:pt x="1741" y="112"/>
                    <a:pt x="1769" y="112"/>
                    <a:pt x="1797" y="112"/>
                  </a:cubicBezTo>
                  <a:cubicBezTo>
                    <a:pt x="1797" y="112"/>
                    <a:pt x="1825" y="140"/>
                    <a:pt x="1853" y="140"/>
                  </a:cubicBezTo>
                  <a:cubicBezTo>
                    <a:pt x="1910" y="168"/>
                    <a:pt x="1994" y="0"/>
                    <a:pt x="2022" y="140"/>
                  </a:cubicBezTo>
                  <a:cubicBezTo>
                    <a:pt x="2022" y="168"/>
                    <a:pt x="2022" y="197"/>
                    <a:pt x="2022" y="225"/>
                  </a:cubicBezTo>
                  <a:cubicBezTo>
                    <a:pt x="2050" y="225"/>
                    <a:pt x="2078" y="253"/>
                    <a:pt x="2106" y="281"/>
                  </a:cubicBezTo>
                  <a:cubicBezTo>
                    <a:pt x="2078" y="337"/>
                    <a:pt x="1994" y="365"/>
                    <a:pt x="1966" y="421"/>
                  </a:cubicBezTo>
                  <a:cubicBezTo>
                    <a:pt x="2050" y="505"/>
                    <a:pt x="2106" y="365"/>
                    <a:pt x="2190" y="365"/>
                  </a:cubicBezTo>
                  <a:cubicBezTo>
                    <a:pt x="2218" y="449"/>
                    <a:pt x="2162" y="505"/>
                    <a:pt x="2162" y="562"/>
                  </a:cubicBezTo>
                  <a:cubicBezTo>
                    <a:pt x="2022" y="786"/>
                    <a:pt x="2050" y="786"/>
                    <a:pt x="2303" y="814"/>
                  </a:cubicBezTo>
                  <a:cubicBezTo>
                    <a:pt x="2359" y="842"/>
                    <a:pt x="2415" y="814"/>
                    <a:pt x="2443" y="898"/>
                  </a:cubicBezTo>
                  <a:cubicBezTo>
                    <a:pt x="2471" y="955"/>
                    <a:pt x="2527" y="983"/>
                    <a:pt x="2555" y="1011"/>
                  </a:cubicBezTo>
                  <a:cubicBezTo>
                    <a:pt x="2611" y="1067"/>
                    <a:pt x="2640" y="1095"/>
                    <a:pt x="2724" y="1151"/>
                  </a:cubicBezTo>
                  <a:cubicBezTo>
                    <a:pt x="2583" y="1179"/>
                    <a:pt x="2471" y="1179"/>
                    <a:pt x="2387" y="1067"/>
                  </a:cubicBezTo>
                  <a:cubicBezTo>
                    <a:pt x="2331" y="983"/>
                    <a:pt x="2303" y="1011"/>
                    <a:pt x="2275" y="1067"/>
                  </a:cubicBezTo>
                  <a:cubicBezTo>
                    <a:pt x="2190" y="1207"/>
                    <a:pt x="2162" y="1151"/>
                    <a:pt x="2134" y="1067"/>
                  </a:cubicBezTo>
                  <a:cubicBezTo>
                    <a:pt x="2050" y="842"/>
                    <a:pt x="1966" y="786"/>
                    <a:pt x="1685" y="842"/>
                  </a:cubicBezTo>
                  <a:cubicBezTo>
                    <a:pt x="1797" y="955"/>
                    <a:pt x="1853" y="1067"/>
                    <a:pt x="1910" y="1207"/>
                  </a:cubicBezTo>
                  <a:cubicBezTo>
                    <a:pt x="1910" y="1291"/>
                    <a:pt x="1882" y="1348"/>
                    <a:pt x="1825" y="1432"/>
                  </a:cubicBezTo>
                  <a:cubicBezTo>
                    <a:pt x="1769" y="1488"/>
                    <a:pt x="1741" y="1432"/>
                    <a:pt x="1685" y="1404"/>
                  </a:cubicBezTo>
                  <a:cubicBezTo>
                    <a:pt x="1629" y="1404"/>
                    <a:pt x="1601" y="1376"/>
                    <a:pt x="1545" y="1348"/>
                  </a:cubicBezTo>
                  <a:cubicBezTo>
                    <a:pt x="1292" y="1095"/>
                    <a:pt x="1208" y="1123"/>
                    <a:pt x="1039" y="1460"/>
                  </a:cubicBezTo>
                  <a:cubicBezTo>
                    <a:pt x="1039" y="1460"/>
                    <a:pt x="1039" y="1488"/>
                    <a:pt x="1039" y="1516"/>
                  </a:cubicBezTo>
                  <a:cubicBezTo>
                    <a:pt x="1011" y="1544"/>
                    <a:pt x="983" y="1572"/>
                    <a:pt x="955" y="1600"/>
                  </a:cubicBezTo>
                  <a:cubicBezTo>
                    <a:pt x="955" y="1600"/>
                    <a:pt x="927" y="1628"/>
                    <a:pt x="927" y="1628"/>
                  </a:cubicBezTo>
                  <a:cubicBezTo>
                    <a:pt x="927" y="1628"/>
                    <a:pt x="955" y="1628"/>
                    <a:pt x="955" y="1628"/>
                  </a:cubicBezTo>
                  <a:cubicBezTo>
                    <a:pt x="983" y="1656"/>
                    <a:pt x="1011" y="1656"/>
                    <a:pt x="1039" y="1685"/>
                  </a:cubicBezTo>
                  <a:cubicBezTo>
                    <a:pt x="1039" y="1713"/>
                    <a:pt x="1067" y="1741"/>
                    <a:pt x="1067" y="1769"/>
                  </a:cubicBezTo>
                  <a:cubicBezTo>
                    <a:pt x="1067" y="1797"/>
                    <a:pt x="1039" y="1825"/>
                    <a:pt x="1011" y="1881"/>
                  </a:cubicBezTo>
                  <a:cubicBezTo>
                    <a:pt x="899" y="1993"/>
                    <a:pt x="759" y="2078"/>
                    <a:pt x="646" y="1853"/>
                  </a:cubicBezTo>
                  <a:cubicBezTo>
                    <a:pt x="646" y="1825"/>
                    <a:pt x="702" y="1825"/>
                    <a:pt x="702" y="1797"/>
                  </a:cubicBezTo>
                  <a:cubicBezTo>
                    <a:pt x="674" y="1797"/>
                    <a:pt x="674" y="1825"/>
                    <a:pt x="646" y="1825"/>
                  </a:cubicBezTo>
                  <a:cubicBezTo>
                    <a:pt x="534" y="1993"/>
                    <a:pt x="422" y="2134"/>
                    <a:pt x="309" y="2274"/>
                  </a:cubicBezTo>
                  <a:cubicBezTo>
                    <a:pt x="281" y="2274"/>
                    <a:pt x="253" y="2274"/>
                    <a:pt x="225" y="2274"/>
                  </a:cubicBezTo>
                  <a:cubicBezTo>
                    <a:pt x="85" y="1993"/>
                    <a:pt x="1" y="1741"/>
                    <a:pt x="169" y="1488"/>
                  </a:cubicBezTo>
                  <a:cubicBezTo>
                    <a:pt x="225" y="1432"/>
                    <a:pt x="281" y="1432"/>
                    <a:pt x="337" y="1404"/>
                  </a:cubicBezTo>
                  <a:cubicBezTo>
                    <a:pt x="365" y="1348"/>
                    <a:pt x="394" y="1320"/>
                    <a:pt x="422" y="1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0"/>
            <p:cNvSpPr/>
            <p:nvPr/>
          </p:nvSpPr>
          <p:spPr>
            <a:xfrm>
              <a:off x="2908425" y="677475"/>
              <a:ext cx="35825" cy="44950"/>
            </a:xfrm>
            <a:custGeom>
              <a:avLst/>
              <a:gdLst/>
              <a:ahLst/>
              <a:cxnLst/>
              <a:rect l="l" t="t" r="r" b="b"/>
              <a:pathLst>
                <a:path w="1433" h="1798" extrusionOk="0">
                  <a:moveTo>
                    <a:pt x="225" y="478"/>
                  </a:moveTo>
                  <a:cubicBezTo>
                    <a:pt x="225" y="422"/>
                    <a:pt x="169" y="394"/>
                    <a:pt x="85" y="338"/>
                  </a:cubicBezTo>
                  <a:cubicBezTo>
                    <a:pt x="169" y="282"/>
                    <a:pt x="253" y="253"/>
                    <a:pt x="309" y="169"/>
                  </a:cubicBezTo>
                  <a:cubicBezTo>
                    <a:pt x="422" y="1"/>
                    <a:pt x="506" y="1"/>
                    <a:pt x="674" y="113"/>
                  </a:cubicBezTo>
                  <a:cubicBezTo>
                    <a:pt x="787" y="169"/>
                    <a:pt x="843" y="282"/>
                    <a:pt x="899" y="366"/>
                  </a:cubicBezTo>
                  <a:cubicBezTo>
                    <a:pt x="899" y="450"/>
                    <a:pt x="899" y="562"/>
                    <a:pt x="787" y="618"/>
                  </a:cubicBezTo>
                  <a:cubicBezTo>
                    <a:pt x="674" y="731"/>
                    <a:pt x="674" y="759"/>
                    <a:pt x="618" y="1011"/>
                  </a:cubicBezTo>
                  <a:cubicBezTo>
                    <a:pt x="815" y="899"/>
                    <a:pt x="927" y="1011"/>
                    <a:pt x="1096" y="1152"/>
                  </a:cubicBezTo>
                  <a:cubicBezTo>
                    <a:pt x="1039" y="899"/>
                    <a:pt x="1292" y="871"/>
                    <a:pt x="1320" y="647"/>
                  </a:cubicBezTo>
                  <a:cubicBezTo>
                    <a:pt x="1432" y="815"/>
                    <a:pt x="1376" y="955"/>
                    <a:pt x="1348" y="1096"/>
                  </a:cubicBezTo>
                  <a:cubicBezTo>
                    <a:pt x="1320" y="1264"/>
                    <a:pt x="1236" y="1433"/>
                    <a:pt x="1236" y="1629"/>
                  </a:cubicBezTo>
                  <a:cubicBezTo>
                    <a:pt x="1124" y="1741"/>
                    <a:pt x="955" y="1601"/>
                    <a:pt x="843" y="1685"/>
                  </a:cubicBezTo>
                  <a:cubicBezTo>
                    <a:pt x="674" y="1770"/>
                    <a:pt x="562" y="1798"/>
                    <a:pt x="590" y="1545"/>
                  </a:cubicBezTo>
                  <a:cubicBezTo>
                    <a:pt x="646" y="1376"/>
                    <a:pt x="478" y="1348"/>
                    <a:pt x="366" y="1292"/>
                  </a:cubicBezTo>
                  <a:cubicBezTo>
                    <a:pt x="309" y="1236"/>
                    <a:pt x="197" y="1264"/>
                    <a:pt x="113" y="1208"/>
                  </a:cubicBezTo>
                  <a:cubicBezTo>
                    <a:pt x="57" y="1180"/>
                    <a:pt x="1" y="1096"/>
                    <a:pt x="85" y="1068"/>
                  </a:cubicBezTo>
                  <a:cubicBezTo>
                    <a:pt x="281" y="1011"/>
                    <a:pt x="197" y="871"/>
                    <a:pt x="225" y="787"/>
                  </a:cubicBezTo>
                  <a:cubicBezTo>
                    <a:pt x="225" y="731"/>
                    <a:pt x="225" y="703"/>
                    <a:pt x="225" y="675"/>
                  </a:cubicBezTo>
                  <a:cubicBezTo>
                    <a:pt x="225" y="590"/>
                    <a:pt x="225" y="534"/>
                    <a:pt x="225" y="4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0"/>
            <p:cNvSpPr/>
            <p:nvPr/>
          </p:nvSpPr>
          <p:spPr>
            <a:xfrm>
              <a:off x="2948425" y="617825"/>
              <a:ext cx="33025" cy="26700"/>
            </a:xfrm>
            <a:custGeom>
              <a:avLst/>
              <a:gdLst/>
              <a:ahLst/>
              <a:cxnLst/>
              <a:rect l="l" t="t" r="r" b="b"/>
              <a:pathLst>
                <a:path w="1321" h="1068" extrusionOk="0">
                  <a:moveTo>
                    <a:pt x="1012" y="730"/>
                  </a:moveTo>
                  <a:cubicBezTo>
                    <a:pt x="1012" y="843"/>
                    <a:pt x="1012" y="927"/>
                    <a:pt x="843" y="955"/>
                  </a:cubicBezTo>
                  <a:cubicBezTo>
                    <a:pt x="731" y="983"/>
                    <a:pt x="619" y="955"/>
                    <a:pt x="506" y="1067"/>
                  </a:cubicBezTo>
                  <a:cubicBezTo>
                    <a:pt x="506" y="955"/>
                    <a:pt x="534" y="871"/>
                    <a:pt x="590" y="871"/>
                  </a:cubicBezTo>
                  <a:cubicBezTo>
                    <a:pt x="731" y="871"/>
                    <a:pt x="787" y="815"/>
                    <a:pt x="731" y="702"/>
                  </a:cubicBezTo>
                  <a:cubicBezTo>
                    <a:pt x="675" y="618"/>
                    <a:pt x="619" y="534"/>
                    <a:pt x="506" y="646"/>
                  </a:cubicBezTo>
                  <a:cubicBezTo>
                    <a:pt x="478" y="674"/>
                    <a:pt x="450" y="674"/>
                    <a:pt x="422" y="674"/>
                  </a:cubicBezTo>
                  <a:cubicBezTo>
                    <a:pt x="394" y="618"/>
                    <a:pt x="310" y="618"/>
                    <a:pt x="310" y="674"/>
                  </a:cubicBezTo>
                  <a:cubicBezTo>
                    <a:pt x="310" y="815"/>
                    <a:pt x="197" y="843"/>
                    <a:pt x="113" y="899"/>
                  </a:cubicBezTo>
                  <a:cubicBezTo>
                    <a:pt x="57" y="871"/>
                    <a:pt x="1" y="815"/>
                    <a:pt x="1" y="730"/>
                  </a:cubicBezTo>
                  <a:cubicBezTo>
                    <a:pt x="113" y="674"/>
                    <a:pt x="197" y="590"/>
                    <a:pt x="197" y="422"/>
                  </a:cubicBezTo>
                  <a:cubicBezTo>
                    <a:pt x="169" y="365"/>
                    <a:pt x="225" y="253"/>
                    <a:pt x="338" y="253"/>
                  </a:cubicBezTo>
                  <a:cubicBezTo>
                    <a:pt x="450" y="225"/>
                    <a:pt x="562" y="169"/>
                    <a:pt x="590" y="85"/>
                  </a:cubicBezTo>
                  <a:cubicBezTo>
                    <a:pt x="787" y="85"/>
                    <a:pt x="815" y="225"/>
                    <a:pt x="871" y="393"/>
                  </a:cubicBezTo>
                  <a:cubicBezTo>
                    <a:pt x="955" y="253"/>
                    <a:pt x="843" y="141"/>
                    <a:pt x="871" y="29"/>
                  </a:cubicBezTo>
                  <a:cubicBezTo>
                    <a:pt x="983" y="0"/>
                    <a:pt x="1068" y="85"/>
                    <a:pt x="1152" y="113"/>
                  </a:cubicBezTo>
                  <a:cubicBezTo>
                    <a:pt x="1236" y="141"/>
                    <a:pt x="1264" y="253"/>
                    <a:pt x="1292" y="337"/>
                  </a:cubicBezTo>
                  <a:cubicBezTo>
                    <a:pt x="1320" y="450"/>
                    <a:pt x="1236" y="506"/>
                    <a:pt x="1152" y="534"/>
                  </a:cubicBezTo>
                  <a:cubicBezTo>
                    <a:pt x="1068" y="562"/>
                    <a:pt x="1124" y="702"/>
                    <a:pt x="1012" y="7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0"/>
            <p:cNvSpPr/>
            <p:nvPr/>
          </p:nvSpPr>
          <p:spPr>
            <a:xfrm>
              <a:off x="2930175" y="643800"/>
              <a:ext cx="12675" cy="14750"/>
            </a:xfrm>
            <a:custGeom>
              <a:avLst/>
              <a:gdLst/>
              <a:ahLst/>
              <a:cxnLst/>
              <a:rect l="l" t="t" r="r" b="b"/>
              <a:pathLst>
                <a:path w="507" h="590" extrusionOk="0">
                  <a:moveTo>
                    <a:pt x="366" y="449"/>
                  </a:moveTo>
                  <a:cubicBezTo>
                    <a:pt x="310" y="506"/>
                    <a:pt x="226" y="590"/>
                    <a:pt x="141" y="449"/>
                  </a:cubicBezTo>
                  <a:cubicBezTo>
                    <a:pt x="141" y="393"/>
                    <a:pt x="141" y="337"/>
                    <a:pt x="113" y="253"/>
                  </a:cubicBezTo>
                  <a:cubicBezTo>
                    <a:pt x="85" y="197"/>
                    <a:pt x="1" y="113"/>
                    <a:pt x="85" y="56"/>
                  </a:cubicBezTo>
                  <a:cubicBezTo>
                    <a:pt x="197" y="0"/>
                    <a:pt x="254" y="84"/>
                    <a:pt x="310" y="169"/>
                  </a:cubicBezTo>
                  <a:cubicBezTo>
                    <a:pt x="338" y="253"/>
                    <a:pt x="506" y="337"/>
                    <a:pt x="366" y="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0"/>
            <p:cNvSpPr/>
            <p:nvPr/>
          </p:nvSpPr>
          <p:spPr>
            <a:xfrm>
              <a:off x="2951250" y="645200"/>
              <a:ext cx="6325" cy="5625"/>
            </a:xfrm>
            <a:custGeom>
              <a:avLst/>
              <a:gdLst/>
              <a:ahLst/>
              <a:cxnLst/>
              <a:rect l="l" t="t" r="r" b="b"/>
              <a:pathLst>
                <a:path w="253" h="225" extrusionOk="0">
                  <a:moveTo>
                    <a:pt x="0" y="113"/>
                  </a:moveTo>
                  <a:cubicBezTo>
                    <a:pt x="28" y="113"/>
                    <a:pt x="56" y="113"/>
                    <a:pt x="56" y="113"/>
                  </a:cubicBezTo>
                  <a:cubicBezTo>
                    <a:pt x="253" y="0"/>
                    <a:pt x="225" y="113"/>
                    <a:pt x="197" y="225"/>
                  </a:cubicBezTo>
                  <a:cubicBezTo>
                    <a:pt x="112" y="225"/>
                    <a:pt x="56" y="197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0"/>
            <p:cNvSpPr/>
            <p:nvPr/>
          </p:nvSpPr>
          <p:spPr>
            <a:xfrm>
              <a:off x="2948425" y="641675"/>
              <a:ext cx="4950" cy="6350"/>
            </a:xfrm>
            <a:custGeom>
              <a:avLst/>
              <a:gdLst/>
              <a:ahLst/>
              <a:cxnLst/>
              <a:rect l="l" t="t" r="r" b="b"/>
              <a:pathLst>
                <a:path w="198" h="254" extrusionOk="0">
                  <a:moveTo>
                    <a:pt x="113" y="1"/>
                  </a:moveTo>
                  <a:cubicBezTo>
                    <a:pt x="197" y="85"/>
                    <a:pt x="113" y="169"/>
                    <a:pt x="113" y="254"/>
                  </a:cubicBezTo>
                  <a:cubicBezTo>
                    <a:pt x="57" y="254"/>
                    <a:pt x="1" y="198"/>
                    <a:pt x="1" y="141"/>
                  </a:cubicBezTo>
                  <a:cubicBezTo>
                    <a:pt x="1" y="85"/>
                    <a:pt x="29" y="29"/>
                    <a:pt x="57" y="1"/>
                  </a:cubicBezTo>
                  <a:cubicBezTo>
                    <a:pt x="85" y="1"/>
                    <a:pt x="113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2947025" y="641675"/>
              <a:ext cx="2850" cy="3550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113" y="1"/>
                  </a:moveTo>
                  <a:cubicBezTo>
                    <a:pt x="113" y="57"/>
                    <a:pt x="113" y="113"/>
                    <a:pt x="57" y="141"/>
                  </a:cubicBezTo>
                  <a:cubicBezTo>
                    <a:pt x="1" y="113"/>
                    <a:pt x="1" y="57"/>
                    <a:pt x="1" y="1"/>
                  </a:cubicBezTo>
                  <a:cubicBezTo>
                    <a:pt x="29" y="1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2947025" y="649400"/>
              <a:ext cx="2125" cy="2150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85" y="57"/>
                  </a:moveTo>
                  <a:cubicBezTo>
                    <a:pt x="85" y="57"/>
                    <a:pt x="85" y="57"/>
                    <a:pt x="85" y="85"/>
                  </a:cubicBezTo>
                  <a:cubicBezTo>
                    <a:pt x="57" y="57"/>
                    <a:pt x="29" y="57"/>
                    <a:pt x="1" y="29"/>
                  </a:cubicBezTo>
                  <a:cubicBezTo>
                    <a:pt x="1" y="1"/>
                    <a:pt x="1" y="1"/>
                    <a:pt x="29" y="1"/>
                  </a:cubicBezTo>
                  <a:cubicBezTo>
                    <a:pt x="57" y="1"/>
                    <a:pt x="85" y="1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2946325" y="6402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57"/>
                  </a:moveTo>
                  <a:lnTo>
                    <a:pt x="29" y="57"/>
                  </a:lnTo>
                  <a:cubicBezTo>
                    <a:pt x="29" y="57"/>
                    <a:pt x="29" y="29"/>
                    <a:pt x="1" y="29"/>
                  </a:cubicBezTo>
                  <a:cubicBezTo>
                    <a:pt x="57" y="1"/>
                    <a:pt x="85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2951950" y="671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0"/>
                  </a:cubicBezTo>
                  <a:cubicBezTo>
                    <a:pt x="0" y="0"/>
                    <a:pt x="28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0"/>
            <p:cNvSpPr/>
            <p:nvPr/>
          </p:nvSpPr>
          <p:spPr>
            <a:xfrm>
              <a:off x="2939300" y="657125"/>
              <a:ext cx="2150" cy="1425"/>
            </a:xfrm>
            <a:custGeom>
              <a:avLst/>
              <a:gdLst/>
              <a:ahLst/>
              <a:cxnLst/>
              <a:rect l="l" t="t" r="r" b="b"/>
              <a:pathLst>
                <a:path w="86" h="57" extrusionOk="0">
                  <a:moveTo>
                    <a:pt x="85" y="57"/>
                  </a:moveTo>
                  <a:cubicBezTo>
                    <a:pt x="57" y="29"/>
                    <a:pt x="29" y="1"/>
                    <a:pt x="1" y="1"/>
                  </a:cubicBezTo>
                  <a:cubicBezTo>
                    <a:pt x="29" y="1"/>
                    <a:pt x="57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0"/>
            <p:cNvSpPr/>
            <p:nvPr/>
          </p:nvSpPr>
          <p:spPr>
            <a:xfrm>
              <a:off x="2840350" y="617125"/>
              <a:ext cx="61775" cy="75125"/>
            </a:xfrm>
            <a:custGeom>
              <a:avLst/>
              <a:gdLst/>
              <a:ahLst/>
              <a:cxnLst/>
              <a:rect l="l" t="t" r="r" b="b"/>
              <a:pathLst>
                <a:path w="2471" h="3005" extrusionOk="0">
                  <a:moveTo>
                    <a:pt x="1881" y="281"/>
                  </a:moveTo>
                  <a:cubicBezTo>
                    <a:pt x="1909" y="281"/>
                    <a:pt x="1909" y="281"/>
                    <a:pt x="1938" y="281"/>
                  </a:cubicBezTo>
                  <a:cubicBezTo>
                    <a:pt x="1938" y="337"/>
                    <a:pt x="1966" y="365"/>
                    <a:pt x="1994" y="393"/>
                  </a:cubicBezTo>
                  <a:cubicBezTo>
                    <a:pt x="1994" y="450"/>
                    <a:pt x="1994" y="478"/>
                    <a:pt x="2022" y="506"/>
                  </a:cubicBezTo>
                  <a:cubicBezTo>
                    <a:pt x="1797" y="534"/>
                    <a:pt x="1797" y="534"/>
                    <a:pt x="1797" y="758"/>
                  </a:cubicBezTo>
                  <a:cubicBezTo>
                    <a:pt x="1797" y="786"/>
                    <a:pt x="1797" y="843"/>
                    <a:pt x="1797" y="843"/>
                  </a:cubicBezTo>
                  <a:cubicBezTo>
                    <a:pt x="1601" y="927"/>
                    <a:pt x="1825" y="1123"/>
                    <a:pt x="1685" y="1208"/>
                  </a:cubicBezTo>
                  <a:cubicBezTo>
                    <a:pt x="1797" y="1236"/>
                    <a:pt x="1881" y="1180"/>
                    <a:pt x="1966" y="1151"/>
                  </a:cubicBezTo>
                  <a:cubicBezTo>
                    <a:pt x="1966" y="1095"/>
                    <a:pt x="1825" y="1067"/>
                    <a:pt x="1881" y="983"/>
                  </a:cubicBezTo>
                  <a:cubicBezTo>
                    <a:pt x="1938" y="899"/>
                    <a:pt x="1994" y="955"/>
                    <a:pt x="2050" y="983"/>
                  </a:cubicBezTo>
                  <a:cubicBezTo>
                    <a:pt x="2218" y="1039"/>
                    <a:pt x="2302" y="1236"/>
                    <a:pt x="2274" y="1404"/>
                  </a:cubicBezTo>
                  <a:cubicBezTo>
                    <a:pt x="2274" y="1432"/>
                    <a:pt x="2246" y="1460"/>
                    <a:pt x="2274" y="1460"/>
                  </a:cubicBezTo>
                  <a:cubicBezTo>
                    <a:pt x="2471" y="1685"/>
                    <a:pt x="2162" y="1853"/>
                    <a:pt x="2218" y="2050"/>
                  </a:cubicBezTo>
                  <a:cubicBezTo>
                    <a:pt x="2246" y="2134"/>
                    <a:pt x="2134" y="2134"/>
                    <a:pt x="2106" y="2190"/>
                  </a:cubicBezTo>
                  <a:cubicBezTo>
                    <a:pt x="2078" y="2218"/>
                    <a:pt x="2078" y="2274"/>
                    <a:pt x="2134" y="2303"/>
                  </a:cubicBezTo>
                  <a:lnTo>
                    <a:pt x="2134" y="2303"/>
                  </a:lnTo>
                  <a:cubicBezTo>
                    <a:pt x="2106" y="2443"/>
                    <a:pt x="2050" y="2443"/>
                    <a:pt x="1938" y="2359"/>
                  </a:cubicBezTo>
                  <a:cubicBezTo>
                    <a:pt x="1881" y="2303"/>
                    <a:pt x="1825" y="2331"/>
                    <a:pt x="1797" y="2387"/>
                  </a:cubicBezTo>
                  <a:cubicBezTo>
                    <a:pt x="1769" y="2471"/>
                    <a:pt x="1853" y="2471"/>
                    <a:pt x="1909" y="2471"/>
                  </a:cubicBezTo>
                  <a:cubicBezTo>
                    <a:pt x="1966" y="2499"/>
                    <a:pt x="2022" y="2527"/>
                    <a:pt x="2078" y="2555"/>
                  </a:cubicBezTo>
                  <a:lnTo>
                    <a:pt x="2078" y="2555"/>
                  </a:lnTo>
                  <a:cubicBezTo>
                    <a:pt x="2078" y="2555"/>
                    <a:pt x="2078" y="2583"/>
                    <a:pt x="2078" y="2611"/>
                  </a:cubicBezTo>
                  <a:cubicBezTo>
                    <a:pt x="2022" y="2667"/>
                    <a:pt x="1994" y="2752"/>
                    <a:pt x="1938" y="2808"/>
                  </a:cubicBezTo>
                  <a:cubicBezTo>
                    <a:pt x="1909" y="2808"/>
                    <a:pt x="1881" y="2836"/>
                    <a:pt x="1853" y="2836"/>
                  </a:cubicBezTo>
                  <a:cubicBezTo>
                    <a:pt x="1741" y="2920"/>
                    <a:pt x="1629" y="2864"/>
                    <a:pt x="1516" y="2836"/>
                  </a:cubicBezTo>
                  <a:cubicBezTo>
                    <a:pt x="1180" y="2667"/>
                    <a:pt x="1180" y="2527"/>
                    <a:pt x="1488" y="2190"/>
                  </a:cubicBezTo>
                  <a:cubicBezTo>
                    <a:pt x="1404" y="2162"/>
                    <a:pt x="1376" y="2218"/>
                    <a:pt x="1348" y="2218"/>
                  </a:cubicBezTo>
                  <a:cubicBezTo>
                    <a:pt x="1180" y="2246"/>
                    <a:pt x="1067" y="2246"/>
                    <a:pt x="1123" y="2050"/>
                  </a:cubicBezTo>
                  <a:cubicBezTo>
                    <a:pt x="1151" y="1994"/>
                    <a:pt x="1151" y="1909"/>
                    <a:pt x="1095" y="1881"/>
                  </a:cubicBezTo>
                  <a:cubicBezTo>
                    <a:pt x="1039" y="1881"/>
                    <a:pt x="983" y="1909"/>
                    <a:pt x="927" y="1938"/>
                  </a:cubicBezTo>
                  <a:cubicBezTo>
                    <a:pt x="871" y="1994"/>
                    <a:pt x="927" y="2050"/>
                    <a:pt x="955" y="2106"/>
                  </a:cubicBezTo>
                  <a:cubicBezTo>
                    <a:pt x="983" y="2134"/>
                    <a:pt x="1011" y="2162"/>
                    <a:pt x="1039" y="2190"/>
                  </a:cubicBezTo>
                  <a:cubicBezTo>
                    <a:pt x="1264" y="2415"/>
                    <a:pt x="1292" y="2611"/>
                    <a:pt x="1151" y="2948"/>
                  </a:cubicBezTo>
                  <a:cubicBezTo>
                    <a:pt x="1123" y="2976"/>
                    <a:pt x="1095" y="2976"/>
                    <a:pt x="1067" y="2976"/>
                  </a:cubicBezTo>
                  <a:cubicBezTo>
                    <a:pt x="1011" y="2948"/>
                    <a:pt x="955" y="2920"/>
                    <a:pt x="899" y="2948"/>
                  </a:cubicBezTo>
                  <a:cubicBezTo>
                    <a:pt x="786" y="3004"/>
                    <a:pt x="674" y="2976"/>
                    <a:pt x="590" y="2976"/>
                  </a:cubicBezTo>
                  <a:cubicBezTo>
                    <a:pt x="562" y="2976"/>
                    <a:pt x="534" y="2976"/>
                    <a:pt x="506" y="2948"/>
                  </a:cubicBezTo>
                  <a:cubicBezTo>
                    <a:pt x="478" y="2892"/>
                    <a:pt x="478" y="2836"/>
                    <a:pt x="506" y="2780"/>
                  </a:cubicBezTo>
                  <a:cubicBezTo>
                    <a:pt x="534" y="2780"/>
                    <a:pt x="534" y="2752"/>
                    <a:pt x="534" y="2752"/>
                  </a:cubicBezTo>
                  <a:cubicBezTo>
                    <a:pt x="618" y="2639"/>
                    <a:pt x="815" y="2808"/>
                    <a:pt x="899" y="2583"/>
                  </a:cubicBezTo>
                  <a:cubicBezTo>
                    <a:pt x="758" y="2696"/>
                    <a:pt x="674" y="2667"/>
                    <a:pt x="562" y="2611"/>
                  </a:cubicBezTo>
                  <a:cubicBezTo>
                    <a:pt x="534" y="2583"/>
                    <a:pt x="534" y="2527"/>
                    <a:pt x="534" y="2527"/>
                  </a:cubicBezTo>
                  <a:cubicBezTo>
                    <a:pt x="758" y="2190"/>
                    <a:pt x="534" y="2162"/>
                    <a:pt x="281" y="2106"/>
                  </a:cubicBezTo>
                  <a:cubicBezTo>
                    <a:pt x="253" y="2106"/>
                    <a:pt x="225" y="2078"/>
                    <a:pt x="197" y="2050"/>
                  </a:cubicBezTo>
                  <a:cubicBezTo>
                    <a:pt x="169" y="1938"/>
                    <a:pt x="253" y="1881"/>
                    <a:pt x="337" y="1853"/>
                  </a:cubicBezTo>
                  <a:cubicBezTo>
                    <a:pt x="618" y="1853"/>
                    <a:pt x="730" y="1573"/>
                    <a:pt x="955" y="1460"/>
                  </a:cubicBezTo>
                  <a:cubicBezTo>
                    <a:pt x="1067" y="1404"/>
                    <a:pt x="927" y="1292"/>
                    <a:pt x="871" y="1236"/>
                  </a:cubicBezTo>
                  <a:cubicBezTo>
                    <a:pt x="786" y="1151"/>
                    <a:pt x="674" y="1123"/>
                    <a:pt x="534" y="1236"/>
                  </a:cubicBezTo>
                  <a:cubicBezTo>
                    <a:pt x="478" y="1292"/>
                    <a:pt x="421" y="1460"/>
                    <a:pt x="281" y="1292"/>
                  </a:cubicBezTo>
                  <a:cubicBezTo>
                    <a:pt x="281" y="1264"/>
                    <a:pt x="309" y="1208"/>
                    <a:pt x="309" y="1180"/>
                  </a:cubicBezTo>
                  <a:cubicBezTo>
                    <a:pt x="365" y="1151"/>
                    <a:pt x="365" y="1123"/>
                    <a:pt x="337" y="1095"/>
                  </a:cubicBezTo>
                  <a:cubicBezTo>
                    <a:pt x="309" y="1067"/>
                    <a:pt x="281" y="1067"/>
                    <a:pt x="253" y="1095"/>
                  </a:cubicBezTo>
                  <a:cubicBezTo>
                    <a:pt x="225" y="1095"/>
                    <a:pt x="197" y="1151"/>
                    <a:pt x="169" y="1151"/>
                  </a:cubicBezTo>
                  <a:cubicBezTo>
                    <a:pt x="57" y="1151"/>
                    <a:pt x="0" y="1067"/>
                    <a:pt x="28" y="983"/>
                  </a:cubicBezTo>
                  <a:cubicBezTo>
                    <a:pt x="28" y="927"/>
                    <a:pt x="85" y="843"/>
                    <a:pt x="57" y="758"/>
                  </a:cubicBezTo>
                  <a:cubicBezTo>
                    <a:pt x="28" y="730"/>
                    <a:pt x="57" y="674"/>
                    <a:pt x="85" y="674"/>
                  </a:cubicBezTo>
                  <a:cubicBezTo>
                    <a:pt x="393" y="702"/>
                    <a:pt x="281" y="478"/>
                    <a:pt x="337" y="337"/>
                  </a:cubicBezTo>
                  <a:cubicBezTo>
                    <a:pt x="337" y="337"/>
                    <a:pt x="365" y="309"/>
                    <a:pt x="365" y="309"/>
                  </a:cubicBezTo>
                  <a:cubicBezTo>
                    <a:pt x="646" y="450"/>
                    <a:pt x="646" y="450"/>
                    <a:pt x="365" y="758"/>
                  </a:cubicBezTo>
                  <a:cubicBezTo>
                    <a:pt x="506" y="646"/>
                    <a:pt x="562" y="506"/>
                    <a:pt x="702" y="618"/>
                  </a:cubicBezTo>
                  <a:cubicBezTo>
                    <a:pt x="843" y="730"/>
                    <a:pt x="1011" y="674"/>
                    <a:pt x="1151" y="618"/>
                  </a:cubicBezTo>
                  <a:cubicBezTo>
                    <a:pt x="1180" y="618"/>
                    <a:pt x="1180" y="646"/>
                    <a:pt x="1208" y="646"/>
                  </a:cubicBezTo>
                  <a:cubicBezTo>
                    <a:pt x="1236" y="674"/>
                    <a:pt x="1236" y="843"/>
                    <a:pt x="1320" y="674"/>
                  </a:cubicBezTo>
                  <a:cubicBezTo>
                    <a:pt x="1460" y="646"/>
                    <a:pt x="1460" y="758"/>
                    <a:pt x="1516" y="899"/>
                  </a:cubicBezTo>
                  <a:cubicBezTo>
                    <a:pt x="1544" y="730"/>
                    <a:pt x="1432" y="590"/>
                    <a:pt x="1573" y="478"/>
                  </a:cubicBezTo>
                  <a:cubicBezTo>
                    <a:pt x="1629" y="421"/>
                    <a:pt x="1516" y="393"/>
                    <a:pt x="1460" y="365"/>
                  </a:cubicBezTo>
                  <a:cubicBezTo>
                    <a:pt x="1348" y="281"/>
                    <a:pt x="1180" y="197"/>
                    <a:pt x="1376" y="0"/>
                  </a:cubicBezTo>
                  <a:cubicBezTo>
                    <a:pt x="1404" y="0"/>
                    <a:pt x="1432" y="0"/>
                    <a:pt x="1460" y="0"/>
                  </a:cubicBezTo>
                  <a:cubicBezTo>
                    <a:pt x="1488" y="28"/>
                    <a:pt x="1516" y="57"/>
                    <a:pt x="1544" y="85"/>
                  </a:cubicBezTo>
                  <a:cubicBezTo>
                    <a:pt x="1573" y="113"/>
                    <a:pt x="1573" y="113"/>
                    <a:pt x="1601" y="141"/>
                  </a:cubicBezTo>
                  <a:cubicBezTo>
                    <a:pt x="1713" y="169"/>
                    <a:pt x="1769" y="253"/>
                    <a:pt x="1881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2852275" y="711175"/>
              <a:ext cx="51275" cy="38625"/>
            </a:xfrm>
            <a:custGeom>
              <a:avLst/>
              <a:gdLst/>
              <a:ahLst/>
              <a:cxnLst/>
              <a:rect l="l" t="t" r="r" b="b"/>
              <a:pathLst>
                <a:path w="2051" h="1545" extrusionOk="0">
                  <a:moveTo>
                    <a:pt x="169" y="1460"/>
                  </a:moveTo>
                  <a:cubicBezTo>
                    <a:pt x="1" y="1264"/>
                    <a:pt x="29" y="1067"/>
                    <a:pt x="85" y="843"/>
                  </a:cubicBezTo>
                  <a:cubicBezTo>
                    <a:pt x="253" y="871"/>
                    <a:pt x="478" y="927"/>
                    <a:pt x="562" y="674"/>
                  </a:cubicBezTo>
                  <a:cubicBezTo>
                    <a:pt x="618" y="562"/>
                    <a:pt x="759" y="786"/>
                    <a:pt x="787" y="590"/>
                  </a:cubicBezTo>
                  <a:cubicBezTo>
                    <a:pt x="787" y="506"/>
                    <a:pt x="899" y="674"/>
                    <a:pt x="983" y="618"/>
                  </a:cubicBezTo>
                  <a:cubicBezTo>
                    <a:pt x="1011" y="618"/>
                    <a:pt x="1039" y="618"/>
                    <a:pt x="1039" y="618"/>
                  </a:cubicBezTo>
                  <a:cubicBezTo>
                    <a:pt x="1067" y="674"/>
                    <a:pt x="1067" y="758"/>
                    <a:pt x="1152" y="674"/>
                  </a:cubicBezTo>
                  <a:cubicBezTo>
                    <a:pt x="1180" y="646"/>
                    <a:pt x="1208" y="590"/>
                    <a:pt x="1208" y="562"/>
                  </a:cubicBezTo>
                  <a:cubicBezTo>
                    <a:pt x="1236" y="365"/>
                    <a:pt x="1236" y="365"/>
                    <a:pt x="1348" y="281"/>
                  </a:cubicBezTo>
                  <a:cubicBezTo>
                    <a:pt x="1517" y="281"/>
                    <a:pt x="1404" y="85"/>
                    <a:pt x="1517" y="57"/>
                  </a:cubicBezTo>
                  <a:cubicBezTo>
                    <a:pt x="1545" y="57"/>
                    <a:pt x="1573" y="28"/>
                    <a:pt x="1601" y="28"/>
                  </a:cubicBezTo>
                  <a:cubicBezTo>
                    <a:pt x="1825" y="0"/>
                    <a:pt x="1910" y="141"/>
                    <a:pt x="1966" y="337"/>
                  </a:cubicBezTo>
                  <a:cubicBezTo>
                    <a:pt x="2050" y="534"/>
                    <a:pt x="1854" y="618"/>
                    <a:pt x="1769" y="758"/>
                  </a:cubicBezTo>
                  <a:cubicBezTo>
                    <a:pt x="1741" y="815"/>
                    <a:pt x="1657" y="786"/>
                    <a:pt x="1601" y="758"/>
                  </a:cubicBezTo>
                  <a:cubicBezTo>
                    <a:pt x="1545" y="758"/>
                    <a:pt x="1545" y="618"/>
                    <a:pt x="1461" y="730"/>
                  </a:cubicBezTo>
                  <a:cubicBezTo>
                    <a:pt x="1404" y="815"/>
                    <a:pt x="1432" y="843"/>
                    <a:pt x="1461" y="871"/>
                  </a:cubicBezTo>
                  <a:cubicBezTo>
                    <a:pt x="1601" y="983"/>
                    <a:pt x="1517" y="1123"/>
                    <a:pt x="1601" y="1236"/>
                  </a:cubicBezTo>
                  <a:cubicBezTo>
                    <a:pt x="1601" y="1264"/>
                    <a:pt x="1629" y="1292"/>
                    <a:pt x="1629" y="1320"/>
                  </a:cubicBezTo>
                  <a:cubicBezTo>
                    <a:pt x="1629" y="1432"/>
                    <a:pt x="1545" y="1488"/>
                    <a:pt x="1461" y="1545"/>
                  </a:cubicBezTo>
                  <a:cubicBezTo>
                    <a:pt x="1236" y="1460"/>
                    <a:pt x="1180" y="1208"/>
                    <a:pt x="1011" y="1067"/>
                  </a:cubicBezTo>
                  <a:cubicBezTo>
                    <a:pt x="927" y="1011"/>
                    <a:pt x="871" y="955"/>
                    <a:pt x="759" y="899"/>
                  </a:cubicBezTo>
                  <a:cubicBezTo>
                    <a:pt x="787" y="983"/>
                    <a:pt x="927" y="1011"/>
                    <a:pt x="871" y="1123"/>
                  </a:cubicBezTo>
                  <a:cubicBezTo>
                    <a:pt x="787" y="1180"/>
                    <a:pt x="674" y="1208"/>
                    <a:pt x="590" y="1264"/>
                  </a:cubicBezTo>
                  <a:cubicBezTo>
                    <a:pt x="450" y="1376"/>
                    <a:pt x="338" y="1320"/>
                    <a:pt x="225" y="1151"/>
                  </a:cubicBezTo>
                  <a:cubicBezTo>
                    <a:pt x="281" y="1292"/>
                    <a:pt x="281" y="1404"/>
                    <a:pt x="169" y="1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2860000" y="661350"/>
              <a:ext cx="30900" cy="53350"/>
            </a:xfrm>
            <a:custGeom>
              <a:avLst/>
              <a:gdLst/>
              <a:ahLst/>
              <a:cxnLst/>
              <a:rect l="l" t="t" r="r" b="b"/>
              <a:pathLst>
                <a:path w="1236" h="2134" extrusionOk="0">
                  <a:moveTo>
                    <a:pt x="253" y="1179"/>
                  </a:moveTo>
                  <a:cubicBezTo>
                    <a:pt x="309" y="1151"/>
                    <a:pt x="365" y="1123"/>
                    <a:pt x="365" y="1067"/>
                  </a:cubicBezTo>
                  <a:cubicBezTo>
                    <a:pt x="365" y="1039"/>
                    <a:pt x="337" y="983"/>
                    <a:pt x="337" y="983"/>
                  </a:cubicBezTo>
                  <a:cubicBezTo>
                    <a:pt x="450" y="730"/>
                    <a:pt x="365" y="562"/>
                    <a:pt x="141" y="421"/>
                  </a:cubicBezTo>
                  <a:cubicBezTo>
                    <a:pt x="29" y="365"/>
                    <a:pt x="29" y="197"/>
                    <a:pt x="0" y="84"/>
                  </a:cubicBezTo>
                  <a:cubicBezTo>
                    <a:pt x="85" y="0"/>
                    <a:pt x="197" y="169"/>
                    <a:pt x="281" y="56"/>
                  </a:cubicBezTo>
                  <a:cubicBezTo>
                    <a:pt x="309" y="0"/>
                    <a:pt x="478" y="169"/>
                    <a:pt x="450" y="225"/>
                  </a:cubicBezTo>
                  <a:cubicBezTo>
                    <a:pt x="450" y="253"/>
                    <a:pt x="422" y="281"/>
                    <a:pt x="422" y="337"/>
                  </a:cubicBezTo>
                  <a:cubicBezTo>
                    <a:pt x="394" y="337"/>
                    <a:pt x="365" y="365"/>
                    <a:pt x="394" y="421"/>
                  </a:cubicBezTo>
                  <a:cubicBezTo>
                    <a:pt x="478" y="393"/>
                    <a:pt x="590" y="477"/>
                    <a:pt x="590" y="309"/>
                  </a:cubicBezTo>
                  <a:cubicBezTo>
                    <a:pt x="618" y="225"/>
                    <a:pt x="674" y="225"/>
                    <a:pt x="702" y="253"/>
                  </a:cubicBezTo>
                  <a:cubicBezTo>
                    <a:pt x="815" y="337"/>
                    <a:pt x="815" y="449"/>
                    <a:pt x="702" y="534"/>
                  </a:cubicBezTo>
                  <a:cubicBezTo>
                    <a:pt x="478" y="702"/>
                    <a:pt x="506" y="870"/>
                    <a:pt x="730" y="1011"/>
                  </a:cubicBezTo>
                  <a:cubicBezTo>
                    <a:pt x="1123" y="1179"/>
                    <a:pt x="1208" y="1516"/>
                    <a:pt x="1236" y="1881"/>
                  </a:cubicBezTo>
                  <a:cubicBezTo>
                    <a:pt x="1208" y="1909"/>
                    <a:pt x="1208" y="1909"/>
                    <a:pt x="1180" y="1937"/>
                  </a:cubicBezTo>
                  <a:cubicBezTo>
                    <a:pt x="1123" y="1909"/>
                    <a:pt x="1067" y="1909"/>
                    <a:pt x="1011" y="1909"/>
                  </a:cubicBezTo>
                  <a:cubicBezTo>
                    <a:pt x="983" y="1909"/>
                    <a:pt x="955" y="1937"/>
                    <a:pt x="955" y="1937"/>
                  </a:cubicBezTo>
                  <a:cubicBezTo>
                    <a:pt x="927" y="1965"/>
                    <a:pt x="899" y="1965"/>
                    <a:pt x="899" y="1993"/>
                  </a:cubicBezTo>
                  <a:cubicBezTo>
                    <a:pt x="871" y="1993"/>
                    <a:pt x="871" y="1993"/>
                    <a:pt x="871" y="1993"/>
                  </a:cubicBezTo>
                  <a:cubicBezTo>
                    <a:pt x="843" y="1993"/>
                    <a:pt x="815" y="1993"/>
                    <a:pt x="815" y="2021"/>
                  </a:cubicBezTo>
                  <a:cubicBezTo>
                    <a:pt x="758" y="2021"/>
                    <a:pt x="730" y="2021"/>
                    <a:pt x="674" y="2021"/>
                  </a:cubicBezTo>
                  <a:cubicBezTo>
                    <a:pt x="674" y="1993"/>
                    <a:pt x="646" y="1965"/>
                    <a:pt x="646" y="1937"/>
                  </a:cubicBezTo>
                  <a:cubicBezTo>
                    <a:pt x="674" y="1909"/>
                    <a:pt x="674" y="1881"/>
                    <a:pt x="702" y="1881"/>
                  </a:cubicBezTo>
                  <a:cubicBezTo>
                    <a:pt x="646" y="1937"/>
                    <a:pt x="646" y="1993"/>
                    <a:pt x="674" y="2078"/>
                  </a:cubicBezTo>
                  <a:lnTo>
                    <a:pt x="674" y="2134"/>
                  </a:lnTo>
                  <a:cubicBezTo>
                    <a:pt x="450" y="2106"/>
                    <a:pt x="365" y="1993"/>
                    <a:pt x="450" y="1797"/>
                  </a:cubicBezTo>
                  <a:cubicBezTo>
                    <a:pt x="506" y="1713"/>
                    <a:pt x="618" y="1628"/>
                    <a:pt x="562" y="1488"/>
                  </a:cubicBezTo>
                  <a:cubicBezTo>
                    <a:pt x="534" y="1488"/>
                    <a:pt x="534" y="1488"/>
                    <a:pt x="506" y="1516"/>
                  </a:cubicBezTo>
                  <a:cubicBezTo>
                    <a:pt x="422" y="1572"/>
                    <a:pt x="337" y="1769"/>
                    <a:pt x="225" y="1713"/>
                  </a:cubicBezTo>
                  <a:cubicBezTo>
                    <a:pt x="113" y="1628"/>
                    <a:pt x="197" y="1460"/>
                    <a:pt x="225" y="1320"/>
                  </a:cubicBezTo>
                  <a:cubicBezTo>
                    <a:pt x="309" y="1320"/>
                    <a:pt x="225" y="1235"/>
                    <a:pt x="253" y="1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2852275" y="690825"/>
              <a:ext cx="26000" cy="32300"/>
            </a:xfrm>
            <a:custGeom>
              <a:avLst/>
              <a:gdLst/>
              <a:ahLst/>
              <a:cxnLst/>
              <a:rect l="l" t="t" r="r" b="b"/>
              <a:pathLst>
                <a:path w="1040" h="1292" extrusionOk="0">
                  <a:moveTo>
                    <a:pt x="562" y="141"/>
                  </a:moveTo>
                  <a:cubicBezTo>
                    <a:pt x="534" y="253"/>
                    <a:pt x="646" y="393"/>
                    <a:pt x="506" y="506"/>
                  </a:cubicBezTo>
                  <a:cubicBezTo>
                    <a:pt x="590" y="365"/>
                    <a:pt x="759" y="337"/>
                    <a:pt x="815" y="225"/>
                  </a:cubicBezTo>
                  <a:cubicBezTo>
                    <a:pt x="871" y="113"/>
                    <a:pt x="927" y="197"/>
                    <a:pt x="927" y="225"/>
                  </a:cubicBezTo>
                  <a:cubicBezTo>
                    <a:pt x="983" y="365"/>
                    <a:pt x="983" y="477"/>
                    <a:pt x="899" y="590"/>
                  </a:cubicBezTo>
                  <a:cubicBezTo>
                    <a:pt x="731" y="786"/>
                    <a:pt x="759" y="814"/>
                    <a:pt x="983" y="955"/>
                  </a:cubicBezTo>
                  <a:cubicBezTo>
                    <a:pt x="1011" y="1039"/>
                    <a:pt x="1011" y="1123"/>
                    <a:pt x="1039" y="1292"/>
                  </a:cubicBezTo>
                  <a:cubicBezTo>
                    <a:pt x="927" y="1095"/>
                    <a:pt x="787" y="1067"/>
                    <a:pt x="646" y="983"/>
                  </a:cubicBezTo>
                  <a:cubicBezTo>
                    <a:pt x="534" y="899"/>
                    <a:pt x="478" y="955"/>
                    <a:pt x="422" y="1123"/>
                  </a:cubicBezTo>
                  <a:cubicBezTo>
                    <a:pt x="422" y="1151"/>
                    <a:pt x="422" y="1179"/>
                    <a:pt x="394" y="1179"/>
                  </a:cubicBezTo>
                  <a:cubicBezTo>
                    <a:pt x="366" y="1207"/>
                    <a:pt x="309" y="1179"/>
                    <a:pt x="309" y="1151"/>
                  </a:cubicBezTo>
                  <a:cubicBezTo>
                    <a:pt x="253" y="1011"/>
                    <a:pt x="169" y="899"/>
                    <a:pt x="169" y="758"/>
                  </a:cubicBezTo>
                  <a:cubicBezTo>
                    <a:pt x="169" y="702"/>
                    <a:pt x="169" y="646"/>
                    <a:pt x="85" y="618"/>
                  </a:cubicBezTo>
                  <a:cubicBezTo>
                    <a:pt x="113" y="477"/>
                    <a:pt x="197" y="365"/>
                    <a:pt x="57" y="253"/>
                  </a:cubicBezTo>
                  <a:cubicBezTo>
                    <a:pt x="1" y="197"/>
                    <a:pt x="57" y="84"/>
                    <a:pt x="29" y="0"/>
                  </a:cubicBezTo>
                  <a:lnTo>
                    <a:pt x="85" y="0"/>
                  </a:lnTo>
                  <a:cubicBezTo>
                    <a:pt x="113" y="0"/>
                    <a:pt x="141" y="28"/>
                    <a:pt x="169" y="28"/>
                  </a:cubicBezTo>
                  <a:cubicBezTo>
                    <a:pt x="281" y="113"/>
                    <a:pt x="338" y="253"/>
                    <a:pt x="478" y="84"/>
                  </a:cubicBezTo>
                  <a:cubicBezTo>
                    <a:pt x="506" y="56"/>
                    <a:pt x="534" y="113"/>
                    <a:pt x="562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0"/>
            <p:cNvSpPr/>
            <p:nvPr/>
          </p:nvSpPr>
          <p:spPr>
            <a:xfrm>
              <a:off x="2820700" y="638175"/>
              <a:ext cx="28100" cy="32325"/>
            </a:xfrm>
            <a:custGeom>
              <a:avLst/>
              <a:gdLst/>
              <a:ahLst/>
              <a:cxnLst/>
              <a:rect l="l" t="t" r="r" b="b"/>
              <a:pathLst>
                <a:path w="1124" h="1293" extrusionOk="0">
                  <a:moveTo>
                    <a:pt x="1123" y="1039"/>
                  </a:moveTo>
                  <a:cubicBezTo>
                    <a:pt x="1095" y="1096"/>
                    <a:pt x="983" y="1124"/>
                    <a:pt x="1011" y="1236"/>
                  </a:cubicBezTo>
                  <a:cubicBezTo>
                    <a:pt x="1011" y="1236"/>
                    <a:pt x="1011" y="1264"/>
                    <a:pt x="1011" y="1264"/>
                  </a:cubicBezTo>
                  <a:cubicBezTo>
                    <a:pt x="1011" y="1264"/>
                    <a:pt x="1011" y="1292"/>
                    <a:pt x="1011" y="1292"/>
                  </a:cubicBezTo>
                  <a:cubicBezTo>
                    <a:pt x="674" y="1124"/>
                    <a:pt x="365" y="927"/>
                    <a:pt x="225" y="562"/>
                  </a:cubicBezTo>
                  <a:cubicBezTo>
                    <a:pt x="197" y="422"/>
                    <a:pt x="56" y="366"/>
                    <a:pt x="0" y="281"/>
                  </a:cubicBezTo>
                  <a:cubicBezTo>
                    <a:pt x="0" y="253"/>
                    <a:pt x="0" y="225"/>
                    <a:pt x="0" y="197"/>
                  </a:cubicBezTo>
                  <a:cubicBezTo>
                    <a:pt x="169" y="253"/>
                    <a:pt x="141" y="113"/>
                    <a:pt x="141" y="1"/>
                  </a:cubicBezTo>
                  <a:cubicBezTo>
                    <a:pt x="309" y="57"/>
                    <a:pt x="337" y="169"/>
                    <a:pt x="309" y="281"/>
                  </a:cubicBezTo>
                  <a:cubicBezTo>
                    <a:pt x="393" y="281"/>
                    <a:pt x="393" y="169"/>
                    <a:pt x="478" y="141"/>
                  </a:cubicBezTo>
                  <a:cubicBezTo>
                    <a:pt x="506" y="141"/>
                    <a:pt x="562" y="169"/>
                    <a:pt x="590" y="197"/>
                  </a:cubicBezTo>
                  <a:lnTo>
                    <a:pt x="590" y="197"/>
                  </a:lnTo>
                  <a:cubicBezTo>
                    <a:pt x="618" y="281"/>
                    <a:pt x="646" y="338"/>
                    <a:pt x="702" y="394"/>
                  </a:cubicBezTo>
                  <a:cubicBezTo>
                    <a:pt x="786" y="394"/>
                    <a:pt x="814" y="422"/>
                    <a:pt x="871" y="450"/>
                  </a:cubicBezTo>
                  <a:lnTo>
                    <a:pt x="871" y="506"/>
                  </a:lnTo>
                  <a:cubicBezTo>
                    <a:pt x="955" y="618"/>
                    <a:pt x="1067" y="731"/>
                    <a:pt x="871" y="843"/>
                  </a:cubicBezTo>
                  <a:cubicBezTo>
                    <a:pt x="758" y="899"/>
                    <a:pt x="843" y="927"/>
                    <a:pt x="871" y="955"/>
                  </a:cubicBezTo>
                  <a:cubicBezTo>
                    <a:pt x="927" y="1039"/>
                    <a:pt x="1011" y="983"/>
                    <a:pt x="1095" y="1011"/>
                  </a:cubicBezTo>
                  <a:cubicBezTo>
                    <a:pt x="1095" y="1039"/>
                    <a:pt x="1123" y="1039"/>
                    <a:pt x="1123" y="1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0"/>
            <p:cNvSpPr/>
            <p:nvPr/>
          </p:nvSpPr>
          <p:spPr>
            <a:xfrm>
              <a:off x="2836825" y="667650"/>
              <a:ext cx="23200" cy="25300"/>
            </a:xfrm>
            <a:custGeom>
              <a:avLst/>
              <a:gdLst/>
              <a:ahLst/>
              <a:cxnLst/>
              <a:rect l="l" t="t" r="r" b="b"/>
              <a:pathLst>
                <a:path w="928" h="1012" extrusionOk="0">
                  <a:moveTo>
                    <a:pt x="366" y="113"/>
                  </a:moveTo>
                  <a:cubicBezTo>
                    <a:pt x="366" y="85"/>
                    <a:pt x="366" y="57"/>
                    <a:pt x="366" y="57"/>
                  </a:cubicBezTo>
                  <a:cubicBezTo>
                    <a:pt x="591" y="1"/>
                    <a:pt x="759" y="113"/>
                    <a:pt x="927" y="225"/>
                  </a:cubicBezTo>
                  <a:cubicBezTo>
                    <a:pt x="899" y="394"/>
                    <a:pt x="675" y="394"/>
                    <a:pt x="731" y="590"/>
                  </a:cubicBezTo>
                  <a:cubicBezTo>
                    <a:pt x="759" y="675"/>
                    <a:pt x="703" y="703"/>
                    <a:pt x="647" y="759"/>
                  </a:cubicBezTo>
                  <a:lnTo>
                    <a:pt x="647" y="759"/>
                  </a:lnTo>
                  <a:cubicBezTo>
                    <a:pt x="506" y="787"/>
                    <a:pt x="394" y="899"/>
                    <a:pt x="254" y="843"/>
                  </a:cubicBezTo>
                  <a:cubicBezTo>
                    <a:pt x="141" y="815"/>
                    <a:pt x="141" y="955"/>
                    <a:pt x="85" y="1011"/>
                  </a:cubicBezTo>
                  <a:cubicBezTo>
                    <a:pt x="57" y="927"/>
                    <a:pt x="29" y="843"/>
                    <a:pt x="113" y="759"/>
                  </a:cubicBezTo>
                  <a:cubicBezTo>
                    <a:pt x="226" y="675"/>
                    <a:pt x="85" y="646"/>
                    <a:pt x="57" y="590"/>
                  </a:cubicBezTo>
                  <a:cubicBezTo>
                    <a:pt x="29" y="562"/>
                    <a:pt x="1" y="562"/>
                    <a:pt x="1" y="534"/>
                  </a:cubicBezTo>
                  <a:cubicBezTo>
                    <a:pt x="1" y="450"/>
                    <a:pt x="29" y="338"/>
                    <a:pt x="85" y="338"/>
                  </a:cubicBezTo>
                  <a:cubicBezTo>
                    <a:pt x="226" y="282"/>
                    <a:pt x="254" y="169"/>
                    <a:pt x="36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2856500" y="739950"/>
              <a:ext cx="18975" cy="30200"/>
            </a:xfrm>
            <a:custGeom>
              <a:avLst/>
              <a:gdLst/>
              <a:ahLst/>
              <a:cxnLst/>
              <a:rect l="l" t="t" r="r" b="b"/>
              <a:pathLst>
                <a:path w="759" h="1208" extrusionOk="0">
                  <a:moveTo>
                    <a:pt x="0" y="309"/>
                  </a:moveTo>
                  <a:cubicBezTo>
                    <a:pt x="56" y="225"/>
                    <a:pt x="56" y="113"/>
                    <a:pt x="56" y="0"/>
                  </a:cubicBezTo>
                  <a:cubicBezTo>
                    <a:pt x="169" y="57"/>
                    <a:pt x="281" y="169"/>
                    <a:pt x="393" y="57"/>
                  </a:cubicBezTo>
                  <a:cubicBezTo>
                    <a:pt x="449" y="197"/>
                    <a:pt x="421" y="309"/>
                    <a:pt x="449" y="422"/>
                  </a:cubicBezTo>
                  <a:cubicBezTo>
                    <a:pt x="449" y="450"/>
                    <a:pt x="393" y="450"/>
                    <a:pt x="421" y="478"/>
                  </a:cubicBezTo>
                  <a:cubicBezTo>
                    <a:pt x="421" y="506"/>
                    <a:pt x="449" y="450"/>
                    <a:pt x="449" y="450"/>
                  </a:cubicBezTo>
                  <a:cubicBezTo>
                    <a:pt x="590" y="422"/>
                    <a:pt x="730" y="394"/>
                    <a:pt x="674" y="590"/>
                  </a:cubicBezTo>
                  <a:cubicBezTo>
                    <a:pt x="646" y="646"/>
                    <a:pt x="646" y="702"/>
                    <a:pt x="674" y="758"/>
                  </a:cubicBezTo>
                  <a:cubicBezTo>
                    <a:pt x="758" y="899"/>
                    <a:pt x="758" y="983"/>
                    <a:pt x="562" y="955"/>
                  </a:cubicBezTo>
                  <a:cubicBezTo>
                    <a:pt x="534" y="1011"/>
                    <a:pt x="421" y="927"/>
                    <a:pt x="449" y="1067"/>
                  </a:cubicBezTo>
                  <a:cubicBezTo>
                    <a:pt x="477" y="1208"/>
                    <a:pt x="365" y="1208"/>
                    <a:pt x="281" y="1152"/>
                  </a:cubicBezTo>
                  <a:cubicBezTo>
                    <a:pt x="253" y="1152"/>
                    <a:pt x="253" y="1152"/>
                    <a:pt x="225" y="1152"/>
                  </a:cubicBezTo>
                  <a:cubicBezTo>
                    <a:pt x="225" y="1095"/>
                    <a:pt x="225" y="1039"/>
                    <a:pt x="169" y="1011"/>
                  </a:cubicBezTo>
                  <a:cubicBezTo>
                    <a:pt x="169" y="983"/>
                    <a:pt x="140" y="927"/>
                    <a:pt x="112" y="899"/>
                  </a:cubicBezTo>
                  <a:cubicBezTo>
                    <a:pt x="84" y="871"/>
                    <a:pt x="84" y="871"/>
                    <a:pt x="56" y="843"/>
                  </a:cubicBezTo>
                  <a:cubicBezTo>
                    <a:pt x="56" y="815"/>
                    <a:pt x="56" y="758"/>
                    <a:pt x="56" y="730"/>
                  </a:cubicBezTo>
                  <a:cubicBezTo>
                    <a:pt x="28" y="590"/>
                    <a:pt x="0" y="450"/>
                    <a:pt x="0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2881050" y="706950"/>
              <a:ext cx="9850" cy="14775"/>
            </a:xfrm>
            <a:custGeom>
              <a:avLst/>
              <a:gdLst/>
              <a:ahLst/>
              <a:cxnLst/>
              <a:rect l="l" t="t" r="r" b="b"/>
              <a:pathLst>
                <a:path w="394" h="591" extrusionOk="0">
                  <a:moveTo>
                    <a:pt x="366" y="254"/>
                  </a:moveTo>
                  <a:cubicBezTo>
                    <a:pt x="281" y="366"/>
                    <a:pt x="394" y="478"/>
                    <a:pt x="394" y="591"/>
                  </a:cubicBezTo>
                  <a:cubicBezTo>
                    <a:pt x="281" y="591"/>
                    <a:pt x="253" y="506"/>
                    <a:pt x="197" y="450"/>
                  </a:cubicBezTo>
                  <a:lnTo>
                    <a:pt x="197" y="450"/>
                  </a:lnTo>
                  <a:cubicBezTo>
                    <a:pt x="225" y="422"/>
                    <a:pt x="225" y="422"/>
                    <a:pt x="225" y="394"/>
                  </a:cubicBezTo>
                  <a:cubicBezTo>
                    <a:pt x="197" y="394"/>
                    <a:pt x="197" y="366"/>
                    <a:pt x="197" y="366"/>
                  </a:cubicBezTo>
                  <a:cubicBezTo>
                    <a:pt x="57" y="394"/>
                    <a:pt x="1" y="338"/>
                    <a:pt x="29" y="197"/>
                  </a:cubicBezTo>
                  <a:cubicBezTo>
                    <a:pt x="1" y="197"/>
                    <a:pt x="1" y="169"/>
                    <a:pt x="1" y="169"/>
                  </a:cubicBezTo>
                  <a:cubicBezTo>
                    <a:pt x="1" y="141"/>
                    <a:pt x="1" y="141"/>
                    <a:pt x="29" y="141"/>
                  </a:cubicBezTo>
                  <a:lnTo>
                    <a:pt x="29" y="141"/>
                  </a:lnTo>
                  <a:cubicBezTo>
                    <a:pt x="29" y="113"/>
                    <a:pt x="57" y="113"/>
                    <a:pt x="85" y="85"/>
                  </a:cubicBezTo>
                  <a:cubicBezTo>
                    <a:pt x="253" y="1"/>
                    <a:pt x="310" y="169"/>
                    <a:pt x="366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2875450" y="704850"/>
              <a:ext cx="5625" cy="8450"/>
            </a:xfrm>
            <a:custGeom>
              <a:avLst/>
              <a:gdLst/>
              <a:ahLst/>
              <a:cxnLst/>
              <a:rect l="l" t="t" r="r" b="b"/>
              <a:pathLst>
                <a:path w="225" h="338" extrusionOk="0">
                  <a:moveTo>
                    <a:pt x="56" y="338"/>
                  </a:moveTo>
                  <a:cubicBezTo>
                    <a:pt x="0" y="141"/>
                    <a:pt x="0" y="141"/>
                    <a:pt x="225" y="1"/>
                  </a:cubicBezTo>
                  <a:cubicBezTo>
                    <a:pt x="197" y="141"/>
                    <a:pt x="56" y="169"/>
                    <a:pt x="56" y="281"/>
                  </a:cubicBezTo>
                  <a:cubicBezTo>
                    <a:pt x="56" y="310"/>
                    <a:pt x="56" y="310"/>
                    <a:pt x="56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2848075" y="699950"/>
              <a:ext cx="4225" cy="2125"/>
            </a:xfrm>
            <a:custGeom>
              <a:avLst/>
              <a:gdLst/>
              <a:ahLst/>
              <a:cxnLst/>
              <a:rect l="l" t="t" r="r" b="b"/>
              <a:pathLst>
                <a:path w="169" h="85" extrusionOk="0">
                  <a:moveTo>
                    <a:pt x="141" y="56"/>
                  </a:moveTo>
                  <a:cubicBezTo>
                    <a:pt x="112" y="84"/>
                    <a:pt x="84" y="84"/>
                    <a:pt x="56" y="84"/>
                  </a:cubicBezTo>
                  <a:cubicBezTo>
                    <a:pt x="28" y="84"/>
                    <a:pt x="0" y="56"/>
                    <a:pt x="28" y="28"/>
                  </a:cubicBezTo>
                  <a:cubicBezTo>
                    <a:pt x="56" y="0"/>
                    <a:pt x="84" y="0"/>
                    <a:pt x="141" y="0"/>
                  </a:cubicBezTo>
                  <a:cubicBezTo>
                    <a:pt x="169" y="0"/>
                    <a:pt x="169" y="28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2871225" y="72030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57" y="57"/>
                  </a:moveTo>
                  <a:cubicBezTo>
                    <a:pt x="29" y="57"/>
                    <a:pt x="29" y="57"/>
                    <a:pt x="29" y="28"/>
                  </a:cubicBezTo>
                  <a:cubicBezTo>
                    <a:pt x="1" y="0"/>
                    <a:pt x="29" y="0"/>
                    <a:pt x="57" y="0"/>
                  </a:cubicBezTo>
                  <a:cubicBezTo>
                    <a:pt x="57" y="0"/>
                    <a:pt x="57" y="28"/>
                    <a:pt x="85" y="28"/>
                  </a:cubicBezTo>
                  <a:cubicBezTo>
                    <a:pt x="85" y="57"/>
                    <a:pt x="85" y="57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2876850" y="723800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6" y="113"/>
                  </a:moveTo>
                  <a:cubicBezTo>
                    <a:pt x="56" y="113"/>
                    <a:pt x="28" y="113"/>
                    <a:pt x="0" y="113"/>
                  </a:cubicBezTo>
                  <a:cubicBezTo>
                    <a:pt x="0" y="85"/>
                    <a:pt x="28" y="29"/>
                    <a:pt x="56" y="1"/>
                  </a:cubicBezTo>
                  <a:cubicBezTo>
                    <a:pt x="113" y="29"/>
                    <a:pt x="113" y="85"/>
                    <a:pt x="5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2878250" y="723800"/>
              <a:ext cx="2125" cy="2850"/>
            </a:xfrm>
            <a:custGeom>
              <a:avLst/>
              <a:gdLst/>
              <a:ahLst/>
              <a:cxnLst/>
              <a:rect l="l" t="t" r="r" b="b"/>
              <a:pathLst>
                <a:path w="85" h="114" extrusionOk="0">
                  <a:moveTo>
                    <a:pt x="0" y="113"/>
                  </a:moveTo>
                  <a:lnTo>
                    <a:pt x="0" y="1"/>
                  </a:lnTo>
                  <a:cubicBezTo>
                    <a:pt x="85" y="29"/>
                    <a:pt x="85" y="85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2854375" y="70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2880350" y="7104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lnTo>
                    <a:pt x="57" y="56"/>
                  </a:lnTo>
                  <a:cubicBezTo>
                    <a:pt x="29" y="56"/>
                    <a:pt x="1" y="56"/>
                    <a:pt x="1" y="56"/>
                  </a:cubicBezTo>
                  <a:cubicBezTo>
                    <a:pt x="1" y="28"/>
                    <a:pt x="29" y="28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2885975" y="716075"/>
              <a:ext cx="725" cy="2150"/>
            </a:xfrm>
            <a:custGeom>
              <a:avLst/>
              <a:gdLst/>
              <a:ahLst/>
              <a:cxnLst/>
              <a:rect l="l" t="t" r="r" b="b"/>
              <a:pathLst>
                <a:path w="29" h="86" extrusionOk="0">
                  <a:moveTo>
                    <a:pt x="0" y="1"/>
                  </a:moveTo>
                  <a:cubicBezTo>
                    <a:pt x="28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2838950" y="589750"/>
              <a:ext cx="44225" cy="36525"/>
            </a:xfrm>
            <a:custGeom>
              <a:avLst/>
              <a:gdLst/>
              <a:ahLst/>
              <a:cxnLst/>
              <a:rect l="l" t="t" r="r" b="b"/>
              <a:pathLst>
                <a:path w="1769" h="1461" extrusionOk="0">
                  <a:moveTo>
                    <a:pt x="1516" y="1123"/>
                  </a:moveTo>
                  <a:cubicBezTo>
                    <a:pt x="1516" y="1123"/>
                    <a:pt x="1488" y="1123"/>
                    <a:pt x="1460" y="1123"/>
                  </a:cubicBezTo>
                  <a:cubicBezTo>
                    <a:pt x="1376" y="843"/>
                    <a:pt x="1236" y="1067"/>
                    <a:pt x="1095" y="1095"/>
                  </a:cubicBezTo>
                  <a:cubicBezTo>
                    <a:pt x="1067" y="1095"/>
                    <a:pt x="1039" y="1095"/>
                    <a:pt x="1011" y="1123"/>
                  </a:cubicBezTo>
                  <a:cubicBezTo>
                    <a:pt x="927" y="1123"/>
                    <a:pt x="814" y="1152"/>
                    <a:pt x="758" y="1236"/>
                  </a:cubicBezTo>
                  <a:cubicBezTo>
                    <a:pt x="674" y="1376"/>
                    <a:pt x="534" y="1404"/>
                    <a:pt x="393" y="1432"/>
                  </a:cubicBezTo>
                  <a:lnTo>
                    <a:pt x="393" y="1432"/>
                  </a:lnTo>
                  <a:lnTo>
                    <a:pt x="309" y="1460"/>
                  </a:lnTo>
                  <a:cubicBezTo>
                    <a:pt x="337" y="1292"/>
                    <a:pt x="169" y="1264"/>
                    <a:pt x="84" y="1180"/>
                  </a:cubicBezTo>
                  <a:cubicBezTo>
                    <a:pt x="28" y="1152"/>
                    <a:pt x="0" y="1095"/>
                    <a:pt x="84" y="1039"/>
                  </a:cubicBezTo>
                  <a:cubicBezTo>
                    <a:pt x="225" y="983"/>
                    <a:pt x="225" y="871"/>
                    <a:pt x="225" y="787"/>
                  </a:cubicBezTo>
                  <a:lnTo>
                    <a:pt x="225" y="787"/>
                  </a:lnTo>
                  <a:cubicBezTo>
                    <a:pt x="281" y="702"/>
                    <a:pt x="449" y="618"/>
                    <a:pt x="281" y="478"/>
                  </a:cubicBezTo>
                  <a:cubicBezTo>
                    <a:pt x="225" y="450"/>
                    <a:pt x="253" y="394"/>
                    <a:pt x="281" y="365"/>
                  </a:cubicBezTo>
                  <a:cubicBezTo>
                    <a:pt x="393" y="253"/>
                    <a:pt x="337" y="113"/>
                    <a:pt x="337" y="0"/>
                  </a:cubicBezTo>
                  <a:cubicBezTo>
                    <a:pt x="365" y="0"/>
                    <a:pt x="365" y="0"/>
                    <a:pt x="393" y="0"/>
                  </a:cubicBezTo>
                  <a:cubicBezTo>
                    <a:pt x="421" y="57"/>
                    <a:pt x="477" y="57"/>
                    <a:pt x="506" y="0"/>
                  </a:cubicBezTo>
                  <a:cubicBezTo>
                    <a:pt x="534" y="0"/>
                    <a:pt x="562" y="0"/>
                    <a:pt x="562" y="0"/>
                  </a:cubicBezTo>
                  <a:cubicBezTo>
                    <a:pt x="618" y="57"/>
                    <a:pt x="674" y="29"/>
                    <a:pt x="702" y="57"/>
                  </a:cubicBezTo>
                  <a:cubicBezTo>
                    <a:pt x="758" y="57"/>
                    <a:pt x="814" y="57"/>
                    <a:pt x="871" y="57"/>
                  </a:cubicBezTo>
                  <a:cubicBezTo>
                    <a:pt x="899" y="113"/>
                    <a:pt x="927" y="113"/>
                    <a:pt x="983" y="141"/>
                  </a:cubicBezTo>
                  <a:cubicBezTo>
                    <a:pt x="1011" y="141"/>
                    <a:pt x="1039" y="169"/>
                    <a:pt x="1039" y="169"/>
                  </a:cubicBezTo>
                  <a:cubicBezTo>
                    <a:pt x="1067" y="225"/>
                    <a:pt x="1123" y="253"/>
                    <a:pt x="1151" y="253"/>
                  </a:cubicBezTo>
                  <a:cubicBezTo>
                    <a:pt x="1179" y="281"/>
                    <a:pt x="1207" y="281"/>
                    <a:pt x="1236" y="309"/>
                  </a:cubicBezTo>
                  <a:cubicBezTo>
                    <a:pt x="1236" y="337"/>
                    <a:pt x="1264" y="337"/>
                    <a:pt x="1292" y="365"/>
                  </a:cubicBezTo>
                  <a:cubicBezTo>
                    <a:pt x="1292" y="394"/>
                    <a:pt x="1320" y="394"/>
                    <a:pt x="1348" y="422"/>
                  </a:cubicBezTo>
                  <a:cubicBezTo>
                    <a:pt x="1348" y="450"/>
                    <a:pt x="1376" y="478"/>
                    <a:pt x="1404" y="478"/>
                  </a:cubicBezTo>
                  <a:cubicBezTo>
                    <a:pt x="1432" y="618"/>
                    <a:pt x="1544" y="702"/>
                    <a:pt x="1629" y="787"/>
                  </a:cubicBezTo>
                  <a:cubicBezTo>
                    <a:pt x="1629" y="787"/>
                    <a:pt x="1629" y="815"/>
                    <a:pt x="1657" y="843"/>
                  </a:cubicBezTo>
                  <a:cubicBezTo>
                    <a:pt x="1685" y="927"/>
                    <a:pt x="1685" y="1011"/>
                    <a:pt x="1769" y="1067"/>
                  </a:cubicBezTo>
                  <a:lnTo>
                    <a:pt x="1769" y="1067"/>
                  </a:lnTo>
                  <a:cubicBezTo>
                    <a:pt x="1769" y="1208"/>
                    <a:pt x="1713" y="1264"/>
                    <a:pt x="1572" y="1264"/>
                  </a:cubicBezTo>
                  <a:lnTo>
                    <a:pt x="1572" y="1264"/>
                  </a:lnTo>
                  <a:cubicBezTo>
                    <a:pt x="1544" y="1236"/>
                    <a:pt x="1572" y="1180"/>
                    <a:pt x="1516" y="1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2844550" y="640275"/>
              <a:ext cx="24600" cy="26000"/>
            </a:xfrm>
            <a:custGeom>
              <a:avLst/>
              <a:gdLst/>
              <a:ahLst/>
              <a:cxnLst/>
              <a:rect l="l" t="t" r="r" b="b"/>
              <a:pathLst>
                <a:path w="984" h="1040" extrusionOk="0">
                  <a:moveTo>
                    <a:pt x="113" y="366"/>
                  </a:moveTo>
                  <a:cubicBezTo>
                    <a:pt x="197" y="422"/>
                    <a:pt x="253" y="394"/>
                    <a:pt x="310" y="310"/>
                  </a:cubicBezTo>
                  <a:cubicBezTo>
                    <a:pt x="366" y="225"/>
                    <a:pt x="394" y="1"/>
                    <a:pt x="562" y="197"/>
                  </a:cubicBezTo>
                  <a:cubicBezTo>
                    <a:pt x="759" y="57"/>
                    <a:pt x="759" y="310"/>
                    <a:pt x="843" y="366"/>
                  </a:cubicBezTo>
                  <a:cubicBezTo>
                    <a:pt x="983" y="422"/>
                    <a:pt x="955" y="562"/>
                    <a:pt x="815" y="647"/>
                  </a:cubicBezTo>
                  <a:cubicBezTo>
                    <a:pt x="675" y="703"/>
                    <a:pt x="506" y="787"/>
                    <a:pt x="422" y="927"/>
                  </a:cubicBezTo>
                  <a:cubicBezTo>
                    <a:pt x="366" y="1040"/>
                    <a:pt x="253" y="927"/>
                    <a:pt x="169" y="955"/>
                  </a:cubicBezTo>
                  <a:lnTo>
                    <a:pt x="169" y="955"/>
                  </a:lnTo>
                  <a:cubicBezTo>
                    <a:pt x="113" y="899"/>
                    <a:pt x="29" y="815"/>
                    <a:pt x="113" y="731"/>
                  </a:cubicBezTo>
                  <a:cubicBezTo>
                    <a:pt x="169" y="675"/>
                    <a:pt x="197" y="759"/>
                    <a:pt x="253" y="759"/>
                  </a:cubicBezTo>
                  <a:cubicBezTo>
                    <a:pt x="225" y="618"/>
                    <a:pt x="29" y="590"/>
                    <a:pt x="1" y="422"/>
                  </a:cubicBezTo>
                  <a:cubicBezTo>
                    <a:pt x="29" y="394"/>
                    <a:pt x="57" y="394"/>
                    <a:pt x="113" y="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0"/>
            <p:cNvSpPr/>
            <p:nvPr/>
          </p:nvSpPr>
          <p:spPr>
            <a:xfrm>
              <a:off x="2836825" y="650800"/>
              <a:ext cx="18275" cy="15475"/>
            </a:xfrm>
            <a:custGeom>
              <a:avLst/>
              <a:gdLst/>
              <a:ahLst/>
              <a:cxnLst/>
              <a:rect l="l" t="t" r="r" b="b"/>
              <a:pathLst>
                <a:path w="731" h="619" extrusionOk="0">
                  <a:moveTo>
                    <a:pt x="310" y="1"/>
                  </a:moveTo>
                  <a:cubicBezTo>
                    <a:pt x="310" y="29"/>
                    <a:pt x="366" y="57"/>
                    <a:pt x="394" y="57"/>
                  </a:cubicBezTo>
                  <a:cubicBezTo>
                    <a:pt x="506" y="57"/>
                    <a:pt x="619" y="113"/>
                    <a:pt x="562" y="254"/>
                  </a:cubicBezTo>
                  <a:cubicBezTo>
                    <a:pt x="534" y="338"/>
                    <a:pt x="731" y="338"/>
                    <a:pt x="619" y="422"/>
                  </a:cubicBezTo>
                  <a:cubicBezTo>
                    <a:pt x="534" y="506"/>
                    <a:pt x="534" y="338"/>
                    <a:pt x="450" y="338"/>
                  </a:cubicBezTo>
                  <a:cubicBezTo>
                    <a:pt x="422" y="422"/>
                    <a:pt x="506" y="478"/>
                    <a:pt x="478" y="534"/>
                  </a:cubicBezTo>
                  <a:cubicBezTo>
                    <a:pt x="366" y="506"/>
                    <a:pt x="310" y="591"/>
                    <a:pt x="254" y="619"/>
                  </a:cubicBezTo>
                  <a:cubicBezTo>
                    <a:pt x="141" y="591"/>
                    <a:pt x="198" y="478"/>
                    <a:pt x="141" y="422"/>
                  </a:cubicBezTo>
                  <a:cubicBezTo>
                    <a:pt x="85" y="394"/>
                    <a:pt x="1" y="366"/>
                    <a:pt x="57" y="282"/>
                  </a:cubicBezTo>
                  <a:cubicBezTo>
                    <a:pt x="141" y="169"/>
                    <a:pt x="198" y="282"/>
                    <a:pt x="282" y="282"/>
                  </a:cubicBezTo>
                  <a:cubicBezTo>
                    <a:pt x="254" y="169"/>
                    <a:pt x="254" y="85"/>
                    <a:pt x="226" y="1"/>
                  </a:cubicBezTo>
                  <a:cubicBezTo>
                    <a:pt x="254" y="1"/>
                    <a:pt x="282" y="1"/>
                    <a:pt x="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0"/>
            <p:cNvSpPr/>
            <p:nvPr/>
          </p:nvSpPr>
          <p:spPr>
            <a:xfrm>
              <a:off x="2832625" y="598875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8" y="422"/>
                  </a:moveTo>
                  <a:cubicBezTo>
                    <a:pt x="394" y="393"/>
                    <a:pt x="337" y="337"/>
                    <a:pt x="197" y="393"/>
                  </a:cubicBezTo>
                  <a:cubicBezTo>
                    <a:pt x="85" y="478"/>
                    <a:pt x="1" y="365"/>
                    <a:pt x="1" y="197"/>
                  </a:cubicBezTo>
                  <a:cubicBezTo>
                    <a:pt x="1" y="141"/>
                    <a:pt x="29" y="85"/>
                    <a:pt x="29" y="29"/>
                  </a:cubicBezTo>
                  <a:cubicBezTo>
                    <a:pt x="85" y="0"/>
                    <a:pt x="113" y="85"/>
                    <a:pt x="141" y="85"/>
                  </a:cubicBezTo>
                  <a:cubicBezTo>
                    <a:pt x="366" y="57"/>
                    <a:pt x="366" y="57"/>
                    <a:pt x="422" y="253"/>
                  </a:cubicBezTo>
                  <a:cubicBezTo>
                    <a:pt x="422" y="309"/>
                    <a:pt x="450" y="365"/>
                    <a:pt x="478" y="4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0"/>
            <p:cNvSpPr/>
            <p:nvPr/>
          </p:nvSpPr>
          <p:spPr>
            <a:xfrm>
              <a:off x="2834025" y="643100"/>
              <a:ext cx="4250" cy="4925"/>
            </a:xfrm>
            <a:custGeom>
              <a:avLst/>
              <a:gdLst/>
              <a:ahLst/>
              <a:cxnLst/>
              <a:rect l="l" t="t" r="r" b="b"/>
              <a:pathLst>
                <a:path w="170" h="197" extrusionOk="0">
                  <a:moveTo>
                    <a:pt x="169" y="197"/>
                  </a:moveTo>
                  <a:cubicBezTo>
                    <a:pt x="1" y="169"/>
                    <a:pt x="1" y="169"/>
                    <a:pt x="57" y="0"/>
                  </a:cubicBezTo>
                  <a:cubicBezTo>
                    <a:pt x="169" y="28"/>
                    <a:pt x="169" y="112"/>
                    <a:pt x="169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2832625" y="64027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113" y="113"/>
                  </a:moveTo>
                  <a:cubicBezTo>
                    <a:pt x="57" y="113"/>
                    <a:pt x="29" y="113"/>
                    <a:pt x="1" y="57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57" y="1"/>
                    <a:pt x="113" y="57"/>
                    <a:pt x="11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2830525" y="6381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85"/>
                  </a:moveTo>
                  <a:cubicBezTo>
                    <a:pt x="28" y="85"/>
                    <a:pt x="0" y="57"/>
                    <a:pt x="0" y="29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85" y="29"/>
                    <a:pt x="85" y="57"/>
                    <a:pt x="85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2837550" y="6395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28" y="29"/>
                  </a:moveTo>
                  <a:cubicBezTo>
                    <a:pt x="28" y="29"/>
                    <a:pt x="28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56" y="1"/>
                    <a:pt x="56" y="1"/>
                  </a:cubicBezTo>
                  <a:cubicBezTo>
                    <a:pt x="56" y="1"/>
                    <a:pt x="28" y="29"/>
                    <a:pt x="28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2843150" y="648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2893700" y="745575"/>
              <a:ext cx="28100" cy="27375"/>
            </a:xfrm>
            <a:custGeom>
              <a:avLst/>
              <a:gdLst/>
              <a:ahLst/>
              <a:cxnLst/>
              <a:rect l="l" t="t" r="r" b="b"/>
              <a:pathLst>
                <a:path w="1124" h="1095" extrusionOk="0">
                  <a:moveTo>
                    <a:pt x="1067" y="1039"/>
                  </a:moveTo>
                  <a:cubicBezTo>
                    <a:pt x="983" y="1039"/>
                    <a:pt x="955" y="1067"/>
                    <a:pt x="870" y="1095"/>
                  </a:cubicBezTo>
                  <a:lnTo>
                    <a:pt x="870" y="1095"/>
                  </a:lnTo>
                  <a:cubicBezTo>
                    <a:pt x="702" y="1039"/>
                    <a:pt x="927" y="786"/>
                    <a:pt x="786" y="786"/>
                  </a:cubicBezTo>
                  <a:cubicBezTo>
                    <a:pt x="618" y="786"/>
                    <a:pt x="590" y="702"/>
                    <a:pt x="533" y="618"/>
                  </a:cubicBezTo>
                  <a:cubicBezTo>
                    <a:pt x="449" y="477"/>
                    <a:pt x="337" y="421"/>
                    <a:pt x="197" y="393"/>
                  </a:cubicBezTo>
                  <a:cubicBezTo>
                    <a:pt x="112" y="365"/>
                    <a:pt x="0" y="337"/>
                    <a:pt x="28" y="225"/>
                  </a:cubicBezTo>
                  <a:cubicBezTo>
                    <a:pt x="112" y="84"/>
                    <a:pt x="281" y="28"/>
                    <a:pt x="449" y="0"/>
                  </a:cubicBezTo>
                  <a:cubicBezTo>
                    <a:pt x="505" y="0"/>
                    <a:pt x="533" y="56"/>
                    <a:pt x="590" y="84"/>
                  </a:cubicBezTo>
                  <a:cubicBezTo>
                    <a:pt x="646" y="112"/>
                    <a:pt x="702" y="56"/>
                    <a:pt x="730" y="169"/>
                  </a:cubicBezTo>
                  <a:cubicBezTo>
                    <a:pt x="786" y="393"/>
                    <a:pt x="814" y="393"/>
                    <a:pt x="1039" y="281"/>
                  </a:cubicBezTo>
                  <a:cubicBezTo>
                    <a:pt x="1039" y="281"/>
                    <a:pt x="1067" y="309"/>
                    <a:pt x="1095" y="309"/>
                  </a:cubicBezTo>
                  <a:cubicBezTo>
                    <a:pt x="1123" y="449"/>
                    <a:pt x="955" y="449"/>
                    <a:pt x="898" y="562"/>
                  </a:cubicBezTo>
                  <a:cubicBezTo>
                    <a:pt x="1095" y="674"/>
                    <a:pt x="1067" y="870"/>
                    <a:pt x="1067" y="1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2892275" y="727325"/>
              <a:ext cx="30925" cy="19675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1124" y="28"/>
                  </a:moveTo>
                  <a:cubicBezTo>
                    <a:pt x="984" y="225"/>
                    <a:pt x="984" y="225"/>
                    <a:pt x="1236" y="337"/>
                  </a:cubicBezTo>
                  <a:cubicBezTo>
                    <a:pt x="1236" y="365"/>
                    <a:pt x="1236" y="365"/>
                    <a:pt x="1236" y="393"/>
                  </a:cubicBezTo>
                  <a:cubicBezTo>
                    <a:pt x="1236" y="618"/>
                    <a:pt x="1152" y="646"/>
                    <a:pt x="927" y="505"/>
                  </a:cubicBezTo>
                  <a:cubicBezTo>
                    <a:pt x="871" y="421"/>
                    <a:pt x="787" y="477"/>
                    <a:pt x="703" y="449"/>
                  </a:cubicBezTo>
                  <a:cubicBezTo>
                    <a:pt x="562" y="702"/>
                    <a:pt x="254" y="786"/>
                    <a:pt x="1" y="646"/>
                  </a:cubicBezTo>
                  <a:lnTo>
                    <a:pt x="1" y="646"/>
                  </a:lnTo>
                  <a:cubicBezTo>
                    <a:pt x="1" y="393"/>
                    <a:pt x="310" y="505"/>
                    <a:pt x="394" y="281"/>
                  </a:cubicBezTo>
                  <a:cubicBezTo>
                    <a:pt x="394" y="225"/>
                    <a:pt x="590" y="112"/>
                    <a:pt x="703" y="84"/>
                  </a:cubicBezTo>
                  <a:cubicBezTo>
                    <a:pt x="759" y="56"/>
                    <a:pt x="815" y="112"/>
                    <a:pt x="871" y="112"/>
                  </a:cubicBezTo>
                  <a:cubicBezTo>
                    <a:pt x="927" y="56"/>
                    <a:pt x="984" y="0"/>
                    <a:pt x="1068" y="0"/>
                  </a:cubicBezTo>
                  <a:cubicBezTo>
                    <a:pt x="1096" y="0"/>
                    <a:pt x="1096" y="28"/>
                    <a:pt x="1124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2883850" y="738550"/>
              <a:ext cx="26700" cy="23175"/>
            </a:xfrm>
            <a:custGeom>
              <a:avLst/>
              <a:gdLst/>
              <a:ahLst/>
              <a:cxnLst/>
              <a:rect l="l" t="t" r="r" b="b"/>
              <a:pathLst>
                <a:path w="1068" h="927" extrusionOk="0">
                  <a:moveTo>
                    <a:pt x="338" y="197"/>
                  </a:moveTo>
                  <a:cubicBezTo>
                    <a:pt x="562" y="169"/>
                    <a:pt x="843" y="225"/>
                    <a:pt x="1040" y="0"/>
                  </a:cubicBezTo>
                  <a:cubicBezTo>
                    <a:pt x="1068" y="141"/>
                    <a:pt x="1012" y="253"/>
                    <a:pt x="984" y="365"/>
                  </a:cubicBezTo>
                  <a:cubicBezTo>
                    <a:pt x="759" y="281"/>
                    <a:pt x="619" y="450"/>
                    <a:pt x="478" y="506"/>
                  </a:cubicBezTo>
                  <a:cubicBezTo>
                    <a:pt x="478" y="618"/>
                    <a:pt x="591" y="590"/>
                    <a:pt x="619" y="674"/>
                  </a:cubicBezTo>
                  <a:cubicBezTo>
                    <a:pt x="619" y="674"/>
                    <a:pt x="619" y="674"/>
                    <a:pt x="591" y="702"/>
                  </a:cubicBezTo>
                  <a:cubicBezTo>
                    <a:pt x="366" y="927"/>
                    <a:pt x="310" y="899"/>
                    <a:pt x="113" y="674"/>
                  </a:cubicBezTo>
                  <a:cubicBezTo>
                    <a:pt x="1" y="534"/>
                    <a:pt x="85" y="478"/>
                    <a:pt x="198" y="421"/>
                  </a:cubicBezTo>
                  <a:cubicBezTo>
                    <a:pt x="198" y="309"/>
                    <a:pt x="338" y="281"/>
                    <a:pt x="338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2914050" y="737150"/>
              <a:ext cx="11250" cy="10550"/>
            </a:xfrm>
            <a:custGeom>
              <a:avLst/>
              <a:gdLst/>
              <a:ahLst/>
              <a:cxnLst/>
              <a:rect l="l" t="t" r="r" b="b"/>
              <a:pathLst>
                <a:path w="450" h="422" extrusionOk="0">
                  <a:moveTo>
                    <a:pt x="56" y="112"/>
                  </a:moveTo>
                  <a:cubicBezTo>
                    <a:pt x="197" y="169"/>
                    <a:pt x="309" y="169"/>
                    <a:pt x="365" y="0"/>
                  </a:cubicBezTo>
                  <a:cubicBezTo>
                    <a:pt x="421" y="28"/>
                    <a:pt x="449" y="56"/>
                    <a:pt x="449" y="112"/>
                  </a:cubicBezTo>
                  <a:cubicBezTo>
                    <a:pt x="449" y="169"/>
                    <a:pt x="421" y="253"/>
                    <a:pt x="337" y="281"/>
                  </a:cubicBezTo>
                  <a:cubicBezTo>
                    <a:pt x="253" y="309"/>
                    <a:pt x="169" y="365"/>
                    <a:pt x="84" y="421"/>
                  </a:cubicBezTo>
                  <a:cubicBezTo>
                    <a:pt x="0" y="309"/>
                    <a:pt x="0" y="225"/>
                    <a:pt x="56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2921775" y="763800"/>
              <a:ext cx="1425" cy="2150"/>
            </a:xfrm>
            <a:custGeom>
              <a:avLst/>
              <a:gdLst/>
              <a:ahLst/>
              <a:cxnLst/>
              <a:rect l="l" t="t" r="r" b="b"/>
              <a:pathLst>
                <a:path w="57" h="86" extrusionOk="0">
                  <a:moveTo>
                    <a:pt x="28" y="85"/>
                  </a:moveTo>
                  <a:cubicBezTo>
                    <a:pt x="28" y="57"/>
                    <a:pt x="0" y="57"/>
                    <a:pt x="0" y="29"/>
                  </a:cubicBezTo>
                  <a:cubicBezTo>
                    <a:pt x="0" y="29"/>
                    <a:pt x="28" y="1"/>
                    <a:pt x="28" y="1"/>
                  </a:cubicBezTo>
                  <a:cubicBezTo>
                    <a:pt x="28" y="1"/>
                    <a:pt x="56" y="29"/>
                    <a:pt x="56" y="29"/>
                  </a:cubicBezTo>
                  <a:cubicBezTo>
                    <a:pt x="56" y="57"/>
                    <a:pt x="28" y="57"/>
                    <a:pt x="28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2920350" y="7715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1"/>
                  </a:moveTo>
                  <a:lnTo>
                    <a:pt x="29" y="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2975100" y="613600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57" y="57"/>
                  </a:moveTo>
                  <a:cubicBezTo>
                    <a:pt x="57" y="29"/>
                    <a:pt x="29" y="29"/>
                    <a:pt x="1" y="1"/>
                  </a:cubicBezTo>
                  <a:cubicBezTo>
                    <a:pt x="29" y="29"/>
                    <a:pt x="57" y="29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2954050" y="617825"/>
              <a:ext cx="4925" cy="4225"/>
            </a:xfrm>
            <a:custGeom>
              <a:avLst/>
              <a:gdLst/>
              <a:ahLst/>
              <a:cxnLst/>
              <a:rect l="l" t="t" r="r" b="b"/>
              <a:pathLst>
                <a:path w="197" h="169" extrusionOk="0">
                  <a:moveTo>
                    <a:pt x="29" y="0"/>
                  </a:moveTo>
                  <a:lnTo>
                    <a:pt x="197" y="0"/>
                  </a:lnTo>
                  <a:lnTo>
                    <a:pt x="197" y="0"/>
                  </a:lnTo>
                  <a:cubicBezTo>
                    <a:pt x="197" y="85"/>
                    <a:pt x="169" y="169"/>
                    <a:pt x="85" y="169"/>
                  </a:cubicBezTo>
                  <a:cubicBezTo>
                    <a:pt x="0" y="169"/>
                    <a:pt x="29" y="85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2951250" y="61642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1" y="56"/>
                  </a:moveTo>
                  <a:cubicBezTo>
                    <a:pt x="112" y="56"/>
                    <a:pt x="84" y="85"/>
                    <a:pt x="84" y="56"/>
                  </a:cubicBezTo>
                  <a:cubicBezTo>
                    <a:pt x="56" y="56"/>
                    <a:pt x="28" y="56"/>
                    <a:pt x="0" y="56"/>
                  </a:cubicBezTo>
                  <a:cubicBezTo>
                    <a:pt x="28" y="0"/>
                    <a:pt x="56" y="0"/>
                    <a:pt x="84" y="28"/>
                  </a:cubicBezTo>
                  <a:cubicBezTo>
                    <a:pt x="112" y="28"/>
                    <a:pt x="112" y="56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2878250" y="682400"/>
              <a:ext cx="21775" cy="30900"/>
            </a:xfrm>
            <a:custGeom>
              <a:avLst/>
              <a:gdLst/>
              <a:ahLst/>
              <a:cxnLst/>
              <a:rect l="l" t="t" r="r" b="b"/>
              <a:pathLst>
                <a:path w="871" h="1236" extrusionOk="0">
                  <a:moveTo>
                    <a:pt x="478" y="1236"/>
                  </a:moveTo>
                  <a:cubicBezTo>
                    <a:pt x="422" y="1236"/>
                    <a:pt x="365" y="1208"/>
                    <a:pt x="337" y="1151"/>
                  </a:cubicBezTo>
                  <a:cubicBezTo>
                    <a:pt x="281" y="1095"/>
                    <a:pt x="253" y="1067"/>
                    <a:pt x="197" y="1067"/>
                  </a:cubicBezTo>
                  <a:cubicBezTo>
                    <a:pt x="281" y="899"/>
                    <a:pt x="337" y="983"/>
                    <a:pt x="422" y="1067"/>
                  </a:cubicBezTo>
                  <a:cubicBezTo>
                    <a:pt x="478" y="1011"/>
                    <a:pt x="534" y="955"/>
                    <a:pt x="422" y="927"/>
                  </a:cubicBezTo>
                  <a:cubicBezTo>
                    <a:pt x="281" y="871"/>
                    <a:pt x="281" y="786"/>
                    <a:pt x="393" y="702"/>
                  </a:cubicBezTo>
                  <a:cubicBezTo>
                    <a:pt x="422" y="646"/>
                    <a:pt x="337" y="562"/>
                    <a:pt x="393" y="506"/>
                  </a:cubicBezTo>
                  <a:cubicBezTo>
                    <a:pt x="281" y="478"/>
                    <a:pt x="337" y="618"/>
                    <a:pt x="225" y="618"/>
                  </a:cubicBezTo>
                  <a:cubicBezTo>
                    <a:pt x="253" y="478"/>
                    <a:pt x="281" y="365"/>
                    <a:pt x="113" y="309"/>
                  </a:cubicBezTo>
                  <a:cubicBezTo>
                    <a:pt x="57" y="309"/>
                    <a:pt x="57" y="225"/>
                    <a:pt x="0" y="169"/>
                  </a:cubicBezTo>
                  <a:cubicBezTo>
                    <a:pt x="141" y="141"/>
                    <a:pt x="253" y="253"/>
                    <a:pt x="365" y="169"/>
                  </a:cubicBezTo>
                  <a:cubicBezTo>
                    <a:pt x="422" y="85"/>
                    <a:pt x="478" y="28"/>
                    <a:pt x="562" y="0"/>
                  </a:cubicBezTo>
                  <a:cubicBezTo>
                    <a:pt x="618" y="85"/>
                    <a:pt x="758" y="28"/>
                    <a:pt x="843" y="56"/>
                  </a:cubicBezTo>
                  <a:cubicBezTo>
                    <a:pt x="843" y="113"/>
                    <a:pt x="871" y="197"/>
                    <a:pt x="786" y="225"/>
                  </a:cubicBezTo>
                  <a:cubicBezTo>
                    <a:pt x="758" y="225"/>
                    <a:pt x="702" y="225"/>
                    <a:pt x="674" y="225"/>
                  </a:cubicBezTo>
                  <a:cubicBezTo>
                    <a:pt x="590" y="393"/>
                    <a:pt x="478" y="534"/>
                    <a:pt x="618" y="702"/>
                  </a:cubicBezTo>
                  <a:cubicBezTo>
                    <a:pt x="702" y="786"/>
                    <a:pt x="534" y="927"/>
                    <a:pt x="674" y="1011"/>
                  </a:cubicBezTo>
                  <a:cubicBezTo>
                    <a:pt x="702" y="1123"/>
                    <a:pt x="590" y="1179"/>
                    <a:pt x="562" y="1236"/>
                  </a:cubicBezTo>
                  <a:cubicBezTo>
                    <a:pt x="534" y="1236"/>
                    <a:pt x="506" y="1236"/>
                    <a:pt x="478" y="1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2920350" y="653625"/>
              <a:ext cx="9150" cy="5625"/>
            </a:xfrm>
            <a:custGeom>
              <a:avLst/>
              <a:gdLst/>
              <a:ahLst/>
              <a:cxnLst/>
              <a:rect l="l" t="t" r="r" b="b"/>
              <a:pathLst>
                <a:path w="366" h="225" extrusionOk="0">
                  <a:moveTo>
                    <a:pt x="366" y="141"/>
                  </a:moveTo>
                  <a:cubicBezTo>
                    <a:pt x="254" y="225"/>
                    <a:pt x="113" y="169"/>
                    <a:pt x="1" y="197"/>
                  </a:cubicBezTo>
                  <a:lnTo>
                    <a:pt x="1" y="56"/>
                  </a:lnTo>
                  <a:cubicBezTo>
                    <a:pt x="141" y="0"/>
                    <a:pt x="254" y="28"/>
                    <a:pt x="366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2905625" y="666950"/>
              <a:ext cx="5625" cy="3550"/>
            </a:xfrm>
            <a:custGeom>
              <a:avLst/>
              <a:gdLst/>
              <a:ahLst/>
              <a:cxnLst/>
              <a:rect l="l" t="t" r="r" b="b"/>
              <a:pathLst>
                <a:path w="225" h="142" extrusionOk="0">
                  <a:moveTo>
                    <a:pt x="169" y="141"/>
                  </a:moveTo>
                  <a:cubicBezTo>
                    <a:pt x="141" y="141"/>
                    <a:pt x="141" y="141"/>
                    <a:pt x="113" y="141"/>
                  </a:cubicBezTo>
                  <a:cubicBezTo>
                    <a:pt x="56" y="113"/>
                    <a:pt x="0" y="113"/>
                    <a:pt x="28" y="57"/>
                  </a:cubicBezTo>
                  <a:cubicBezTo>
                    <a:pt x="28" y="29"/>
                    <a:pt x="85" y="1"/>
                    <a:pt x="113" y="29"/>
                  </a:cubicBezTo>
                  <a:cubicBezTo>
                    <a:pt x="225" y="29"/>
                    <a:pt x="169" y="85"/>
                    <a:pt x="169" y="141"/>
                  </a:cubicBezTo>
                  <a:lnTo>
                    <a:pt x="169" y="1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0"/>
            <p:cNvSpPr/>
            <p:nvPr/>
          </p:nvSpPr>
          <p:spPr>
            <a:xfrm>
              <a:off x="2892275" y="678175"/>
              <a:ext cx="4950" cy="425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1" y="113"/>
                  </a:moveTo>
                  <a:cubicBezTo>
                    <a:pt x="29" y="29"/>
                    <a:pt x="85" y="1"/>
                    <a:pt x="197" y="1"/>
                  </a:cubicBezTo>
                  <a:cubicBezTo>
                    <a:pt x="169" y="169"/>
                    <a:pt x="57" y="85"/>
                    <a:pt x="1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2902825" y="67887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28" y="57"/>
                  </a:moveTo>
                  <a:cubicBezTo>
                    <a:pt x="28" y="57"/>
                    <a:pt x="0" y="29"/>
                    <a:pt x="0" y="29"/>
                  </a:cubicBezTo>
                  <a:cubicBezTo>
                    <a:pt x="0" y="1"/>
                    <a:pt x="0" y="1"/>
                    <a:pt x="28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84" y="29"/>
                    <a:pt x="56" y="57"/>
                    <a:pt x="28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2890175" y="6297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1"/>
                  </a:moveTo>
                  <a:cubicBezTo>
                    <a:pt x="85" y="29"/>
                    <a:pt x="85" y="57"/>
                    <a:pt x="85" y="57"/>
                  </a:cubicBezTo>
                  <a:cubicBezTo>
                    <a:pt x="57" y="57"/>
                    <a:pt x="29" y="29"/>
                    <a:pt x="1" y="1"/>
                  </a:cubicBezTo>
                  <a:cubicBezTo>
                    <a:pt x="29" y="1"/>
                    <a:pt x="5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2893700" y="6739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cubicBezTo>
                    <a:pt x="0" y="29"/>
                    <a:pt x="0" y="0"/>
                    <a:pt x="0" y="0"/>
                  </a:cubicBezTo>
                  <a:cubicBezTo>
                    <a:pt x="28" y="0"/>
                    <a:pt x="28" y="29"/>
                    <a:pt x="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2957550" y="63397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7" y="56"/>
                  </a:moveTo>
                  <a:cubicBezTo>
                    <a:pt x="57" y="56"/>
                    <a:pt x="29" y="84"/>
                    <a:pt x="29" y="84"/>
                  </a:cubicBezTo>
                  <a:cubicBezTo>
                    <a:pt x="1" y="84"/>
                    <a:pt x="1" y="84"/>
                    <a:pt x="29" y="56"/>
                  </a:cubicBezTo>
                  <a:cubicBezTo>
                    <a:pt x="29" y="56"/>
                    <a:pt x="57" y="28"/>
                    <a:pt x="57" y="28"/>
                  </a:cubicBezTo>
                  <a:cubicBezTo>
                    <a:pt x="85" y="28"/>
                    <a:pt x="57" y="0"/>
                    <a:pt x="57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2916150" y="638875"/>
              <a:ext cx="22475" cy="18275"/>
            </a:xfrm>
            <a:custGeom>
              <a:avLst/>
              <a:gdLst/>
              <a:ahLst/>
              <a:cxnLst/>
              <a:rect l="l" t="t" r="r" b="b"/>
              <a:pathLst>
                <a:path w="899" h="731" extrusionOk="0">
                  <a:moveTo>
                    <a:pt x="534" y="731"/>
                  </a:moveTo>
                  <a:cubicBezTo>
                    <a:pt x="393" y="731"/>
                    <a:pt x="281" y="674"/>
                    <a:pt x="169" y="646"/>
                  </a:cubicBezTo>
                  <a:cubicBezTo>
                    <a:pt x="141" y="478"/>
                    <a:pt x="0" y="338"/>
                    <a:pt x="29" y="141"/>
                  </a:cubicBezTo>
                  <a:cubicBezTo>
                    <a:pt x="29" y="113"/>
                    <a:pt x="0" y="57"/>
                    <a:pt x="29" y="29"/>
                  </a:cubicBezTo>
                  <a:cubicBezTo>
                    <a:pt x="85" y="1"/>
                    <a:pt x="113" y="29"/>
                    <a:pt x="169" y="57"/>
                  </a:cubicBezTo>
                  <a:cubicBezTo>
                    <a:pt x="197" y="113"/>
                    <a:pt x="253" y="141"/>
                    <a:pt x="281" y="169"/>
                  </a:cubicBezTo>
                  <a:cubicBezTo>
                    <a:pt x="450" y="85"/>
                    <a:pt x="618" y="169"/>
                    <a:pt x="787" y="197"/>
                  </a:cubicBezTo>
                  <a:cubicBezTo>
                    <a:pt x="899" y="197"/>
                    <a:pt x="871" y="281"/>
                    <a:pt x="871" y="366"/>
                  </a:cubicBezTo>
                  <a:cubicBezTo>
                    <a:pt x="815" y="338"/>
                    <a:pt x="758" y="310"/>
                    <a:pt x="702" y="281"/>
                  </a:cubicBezTo>
                  <a:cubicBezTo>
                    <a:pt x="787" y="394"/>
                    <a:pt x="871" y="534"/>
                    <a:pt x="702" y="646"/>
                  </a:cubicBezTo>
                  <a:lnTo>
                    <a:pt x="702" y="646"/>
                  </a:lnTo>
                  <a:cubicBezTo>
                    <a:pt x="674" y="618"/>
                    <a:pt x="618" y="618"/>
                    <a:pt x="590" y="646"/>
                  </a:cubicBezTo>
                  <a:lnTo>
                    <a:pt x="590" y="646"/>
                  </a:lnTo>
                  <a:cubicBezTo>
                    <a:pt x="562" y="674"/>
                    <a:pt x="534" y="703"/>
                    <a:pt x="534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2862800" y="738550"/>
              <a:ext cx="56175" cy="79325"/>
            </a:xfrm>
            <a:custGeom>
              <a:avLst/>
              <a:gdLst/>
              <a:ahLst/>
              <a:cxnLst/>
              <a:rect l="l" t="t" r="r" b="b"/>
              <a:pathLst>
                <a:path w="2247" h="3173" extrusionOk="0">
                  <a:moveTo>
                    <a:pt x="1461" y="674"/>
                  </a:moveTo>
                  <a:cubicBezTo>
                    <a:pt x="1573" y="590"/>
                    <a:pt x="1657" y="646"/>
                    <a:pt x="1741" y="758"/>
                  </a:cubicBezTo>
                  <a:cubicBezTo>
                    <a:pt x="1798" y="814"/>
                    <a:pt x="1826" y="871"/>
                    <a:pt x="1882" y="927"/>
                  </a:cubicBezTo>
                  <a:cubicBezTo>
                    <a:pt x="1910" y="983"/>
                    <a:pt x="1910" y="1123"/>
                    <a:pt x="2022" y="983"/>
                  </a:cubicBezTo>
                  <a:cubicBezTo>
                    <a:pt x="2050" y="927"/>
                    <a:pt x="2106" y="1095"/>
                    <a:pt x="2163" y="1123"/>
                  </a:cubicBezTo>
                  <a:cubicBezTo>
                    <a:pt x="2219" y="1179"/>
                    <a:pt x="2191" y="1208"/>
                    <a:pt x="2134" y="1236"/>
                  </a:cubicBezTo>
                  <a:cubicBezTo>
                    <a:pt x="1994" y="1264"/>
                    <a:pt x="2134" y="1320"/>
                    <a:pt x="2106" y="1376"/>
                  </a:cubicBezTo>
                  <a:cubicBezTo>
                    <a:pt x="1994" y="1348"/>
                    <a:pt x="1854" y="1236"/>
                    <a:pt x="1741" y="1404"/>
                  </a:cubicBezTo>
                  <a:cubicBezTo>
                    <a:pt x="1713" y="1432"/>
                    <a:pt x="1657" y="1348"/>
                    <a:pt x="1629" y="1320"/>
                  </a:cubicBezTo>
                  <a:lnTo>
                    <a:pt x="1629" y="1320"/>
                  </a:lnTo>
                  <a:cubicBezTo>
                    <a:pt x="1573" y="1320"/>
                    <a:pt x="1517" y="1348"/>
                    <a:pt x="1573" y="1432"/>
                  </a:cubicBezTo>
                  <a:cubicBezTo>
                    <a:pt x="1657" y="1572"/>
                    <a:pt x="1573" y="1713"/>
                    <a:pt x="1461" y="1769"/>
                  </a:cubicBezTo>
                  <a:cubicBezTo>
                    <a:pt x="1292" y="1853"/>
                    <a:pt x="1320" y="1937"/>
                    <a:pt x="1433" y="2050"/>
                  </a:cubicBezTo>
                  <a:cubicBezTo>
                    <a:pt x="1433" y="2078"/>
                    <a:pt x="1461" y="2106"/>
                    <a:pt x="1461" y="2162"/>
                  </a:cubicBezTo>
                  <a:lnTo>
                    <a:pt x="1461" y="2162"/>
                  </a:lnTo>
                  <a:cubicBezTo>
                    <a:pt x="1910" y="1994"/>
                    <a:pt x="1994" y="2022"/>
                    <a:pt x="2247" y="2331"/>
                  </a:cubicBezTo>
                  <a:lnTo>
                    <a:pt x="2247" y="2331"/>
                  </a:lnTo>
                  <a:cubicBezTo>
                    <a:pt x="2219" y="2359"/>
                    <a:pt x="2191" y="2387"/>
                    <a:pt x="2191" y="2415"/>
                  </a:cubicBezTo>
                  <a:cubicBezTo>
                    <a:pt x="2191" y="2443"/>
                    <a:pt x="2163" y="2471"/>
                    <a:pt x="2163" y="2499"/>
                  </a:cubicBezTo>
                  <a:cubicBezTo>
                    <a:pt x="2163" y="2527"/>
                    <a:pt x="2134" y="2555"/>
                    <a:pt x="2106" y="2555"/>
                  </a:cubicBezTo>
                  <a:cubicBezTo>
                    <a:pt x="2050" y="2611"/>
                    <a:pt x="1994" y="2667"/>
                    <a:pt x="1994" y="2752"/>
                  </a:cubicBezTo>
                  <a:cubicBezTo>
                    <a:pt x="1966" y="2752"/>
                    <a:pt x="1966" y="2780"/>
                    <a:pt x="1938" y="2808"/>
                  </a:cubicBezTo>
                  <a:cubicBezTo>
                    <a:pt x="1826" y="2892"/>
                    <a:pt x="1741" y="2976"/>
                    <a:pt x="1685" y="3089"/>
                  </a:cubicBezTo>
                  <a:cubicBezTo>
                    <a:pt x="1685" y="3117"/>
                    <a:pt x="1657" y="3145"/>
                    <a:pt x="1629" y="3145"/>
                  </a:cubicBezTo>
                  <a:cubicBezTo>
                    <a:pt x="1601" y="3173"/>
                    <a:pt x="1573" y="3173"/>
                    <a:pt x="1517" y="3173"/>
                  </a:cubicBezTo>
                  <a:cubicBezTo>
                    <a:pt x="1489" y="3117"/>
                    <a:pt x="1461" y="3117"/>
                    <a:pt x="1404" y="3089"/>
                  </a:cubicBezTo>
                  <a:cubicBezTo>
                    <a:pt x="1376" y="3032"/>
                    <a:pt x="1320" y="3004"/>
                    <a:pt x="1236" y="2976"/>
                  </a:cubicBezTo>
                  <a:cubicBezTo>
                    <a:pt x="1208" y="2948"/>
                    <a:pt x="1180" y="2948"/>
                    <a:pt x="1180" y="2920"/>
                  </a:cubicBezTo>
                  <a:cubicBezTo>
                    <a:pt x="1152" y="2892"/>
                    <a:pt x="1124" y="2892"/>
                    <a:pt x="1124" y="2864"/>
                  </a:cubicBezTo>
                  <a:cubicBezTo>
                    <a:pt x="1096" y="2836"/>
                    <a:pt x="1068" y="2808"/>
                    <a:pt x="1068" y="2808"/>
                  </a:cubicBezTo>
                  <a:cubicBezTo>
                    <a:pt x="1040" y="2752"/>
                    <a:pt x="1040" y="2695"/>
                    <a:pt x="983" y="2695"/>
                  </a:cubicBezTo>
                  <a:cubicBezTo>
                    <a:pt x="983" y="2667"/>
                    <a:pt x="955" y="2639"/>
                    <a:pt x="927" y="2611"/>
                  </a:cubicBezTo>
                  <a:cubicBezTo>
                    <a:pt x="815" y="2359"/>
                    <a:pt x="562" y="2190"/>
                    <a:pt x="394" y="1966"/>
                  </a:cubicBezTo>
                  <a:cubicBezTo>
                    <a:pt x="394" y="1909"/>
                    <a:pt x="394" y="1881"/>
                    <a:pt x="338" y="1853"/>
                  </a:cubicBezTo>
                  <a:cubicBezTo>
                    <a:pt x="338" y="1797"/>
                    <a:pt x="310" y="1769"/>
                    <a:pt x="282" y="1741"/>
                  </a:cubicBezTo>
                  <a:cubicBezTo>
                    <a:pt x="282" y="1685"/>
                    <a:pt x="253" y="1629"/>
                    <a:pt x="225" y="1629"/>
                  </a:cubicBezTo>
                  <a:lnTo>
                    <a:pt x="169" y="1544"/>
                  </a:lnTo>
                  <a:cubicBezTo>
                    <a:pt x="169" y="1488"/>
                    <a:pt x="141" y="1460"/>
                    <a:pt x="85" y="1432"/>
                  </a:cubicBezTo>
                  <a:cubicBezTo>
                    <a:pt x="85" y="1376"/>
                    <a:pt x="85" y="1348"/>
                    <a:pt x="29" y="1320"/>
                  </a:cubicBezTo>
                  <a:cubicBezTo>
                    <a:pt x="29" y="1292"/>
                    <a:pt x="29" y="1236"/>
                    <a:pt x="29" y="1208"/>
                  </a:cubicBezTo>
                  <a:cubicBezTo>
                    <a:pt x="57" y="1208"/>
                    <a:pt x="85" y="1208"/>
                    <a:pt x="141" y="1179"/>
                  </a:cubicBezTo>
                  <a:cubicBezTo>
                    <a:pt x="169" y="1095"/>
                    <a:pt x="1" y="1039"/>
                    <a:pt x="85" y="955"/>
                  </a:cubicBezTo>
                  <a:cubicBezTo>
                    <a:pt x="113" y="899"/>
                    <a:pt x="225" y="1067"/>
                    <a:pt x="253" y="899"/>
                  </a:cubicBezTo>
                  <a:cubicBezTo>
                    <a:pt x="282" y="814"/>
                    <a:pt x="338" y="1011"/>
                    <a:pt x="422" y="983"/>
                  </a:cubicBezTo>
                  <a:cubicBezTo>
                    <a:pt x="450" y="814"/>
                    <a:pt x="282" y="786"/>
                    <a:pt x="253" y="702"/>
                  </a:cubicBezTo>
                  <a:cubicBezTo>
                    <a:pt x="282" y="646"/>
                    <a:pt x="394" y="674"/>
                    <a:pt x="394" y="534"/>
                  </a:cubicBezTo>
                  <a:cubicBezTo>
                    <a:pt x="310" y="562"/>
                    <a:pt x="225" y="562"/>
                    <a:pt x="141" y="534"/>
                  </a:cubicBezTo>
                  <a:lnTo>
                    <a:pt x="141" y="534"/>
                  </a:lnTo>
                  <a:cubicBezTo>
                    <a:pt x="141" y="506"/>
                    <a:pt x="169" y="478"/>
                    <a:pt x="141" y="450"/>
                  </a:cubicBezTo>
                  <a:cubicBezTo>
                    <a:pt x="29" y="337"/>
                    <a:pt x="113" y="225"/>
                    <a:pt x="141" y="113"/>
                  </a:cubicBezTo>
                  <a:cubicBezTo>
                    <a:pt x="225" y="28"/>
                    <a:pt x="338" y="0"/>
                    <a:pt x="450" y="0"/>
                  </a:cubicBezTo>
                  <a:cubicBezTo>
                    <a:pt x="646" y="113"/>
                    <a:pt x="787" y="281"/>
                    <a:pt x="871" y="478"/>
                  </a:cubicBezTo>
                  <a:cubicBezTo>
                    <a:pt x="927" y="562"/>
                    <a:pt x="899" y="674"/>
                    <a:pt x="787" y="730"/>
                  </a:cubicBezTo>
                  <a:cubicBezTo>
                    <a:pt x="646" y="814"/>
                    <a:pt x="590" y="955"/>
                    <a:pt x="590" y="1123"/>
                  </a:cubicBezTo>
                  <a:cubicBezTo>
                    <a:pt x="618" y="1011"/>
                    <a:pt x="590" y="871"/>
                    <a:pt x="703" y="843"/>
                  </a:cubicBezTo>
                  <a:cubicBezTo>
                    <a:pt x="843" y="843"/>
                    <a:pt x="955" y="927"/>
                    <a:pt x="983" y="1095"/>
                  </a:cubicBezTo>
                  <a:cubicBezTo>
                    <a:pt x="1011" y="1320"/>
                    <a:pt x="1068" y="1292"/>
                    <a:pt x="1236" y="1179"/>
                  </a:cubicBezTo>
                  <a:cubicBezTo>
                    <a:pt x="1433" y="1039"/>
                    <a:pt x="1433" y="843"/>
                    <a:pt x="1461" y="6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2895800" y="697125"/>
              <a:ext cx="33700" cy="37925"/>
            </a:xfrm>
            <a:custGeom>
              <a:avLst/>
              <a:gdLst/>
              <a:ahLst/>
              <a:cxnLst/>
              <a:rect l="l" t="t" r="r" b="b"/>
              <a:pathLst>
                <a:path w="1348" h="1517" extrusionOk="0">
                  <a:moveTo>
                    <a:pt x="730" y="1377"/>
                  </a:moveTo>
                  <a:cubicBezTo>
                    <a:pt x="618" y="1517"/>
                    <a:pt x="674" y="1292"/>
                    <a:pt x="618" y="1320"/>
                  </a:cubicBezTo>
                  <a:cubicBezTo>
                    <a:pt x="506" y="1068"/>
                    <a:pt x="702" y="927"/>
                    <a:pt x="786" y="703"/>
                  </a:cubicBezTo>
                  <a:cubicBezTo>
                    <a:pt x="506" y="843"/>
                    <a:pt x="365" y="478"/>
                    <a:pt x="84" y="534"/>
                  </a:cubicBezTo>
                  <a:cubicBezTo>
                    <a:pt x="56" y="562"/>
                    <a:pt x="0" y="478"/>
                    <a:pt x="28" y="422"/>
                  </a:cubicBezTo>
                  <a:cubicBezTo>
                    <a:pt x="56" y="197"/>
                    <a:pt x="225" y="113"/>
                    <a:pt x="393" y="1"/>
                  </a:cubicBezTo>
                  <a:cubicBezTo>
                    <a:pt x="534" y="141"/>
                    <a:pt x="534" y="141"/>
                    <a:pt x="730" y="1"/>
                  </a:cubicBezTo>
                  <a:cubicBezTo>
                    <a:pt x="758" y="29"/>
                    <a:pt x="758" y="57"/>
                    <a:pt x="786" y="85"/>
                  </a:cubicBezTo>
                  <a:cubicBezTo>
                    <a:pt x="843" y="282"/>
                    <a:pt x="843" y="310"/>
                    <a:pt x="618" y="338"/>
                  </a:cubicBezTo>
                  <a:cubicBezTo>
                    <a:pt x="618" y="422"/>
                    <a:pt x="702" y="422"/>
                    <a:pt x="730" y="422"/>
                  </a:cubicBezTo>
                  <a:cubicBezTo>
                    <a:pt x="955" y="394"/>
                    <a:pt x="1067" y="562"/>
                    <a:pt x="1207" y="647"/>
                  </a:cubicBezTo>
                  <a:cubicBezTo>
                    <a:pt x="1292" y="703"/>
                    <a:pt x="1264" y="759"/>
                    <a:pt x="1207" y="787"/>
                  </a:cubicBezTo>
                  <a:cubicBezTo>
                    <a:pt x="1179" y="815"/>
                    <a:pt x="1095" y="787"/>
                    <a:pt x="1123" y="871"/>
                  </a:cubicBezTo>
                  <a:cubicBezTo>
                    <a:pt x="1151" y="955"/>
                    <a:pt x="1207" y="927"/>
                    <a:pt x="1264" y="871"/>
                  </a:cubicBezTo>
                  <a:cubicBezTo>
                    <a:pt x="1292" y="843"/>
                    <a:pt x="1320" y="871"/>
                    <a:pt x="1348" y="899"/>
                  </a:cubicBezTo>
                  <a:cubicBezTo>
                    <a:pt x="1348" y="984"/>
                    <a:pt x="1264" y="1040"/>
                    <a:pt x="1207" y="1012"/>
                  </a:cubicBezTo>
                  <a:cubicBezTo>
                    <a:pt x="1011" y="927"/>
                    <a:pt x="1039" y="1096"/>
                    <a:pt x="1011" y="1208"/>
                  </a:cubicBezTo>
                  <a:cubicBezTo>
                    <a:pt x="983" y="1208"/>
                    <a:pt x="983" y="1236"/>
                    <a:pt x="983" y="1236"/>
                  </a:cubicBezTo>
                  <a:lnTo>
                    <a:pt x="927" y="1236"/>
                  </a:lnTo>
                  <a:cubicBezTo>
                    <a:pt x="786" y="1180"/>
                    <a:pt x="786" y="1320"/>
                    <a:pt x="730" y="13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0"/>
            <p:cNvSpPr/>
            <p:nvPr/>
          </p:nvSpPr>
          <p:spPr>
            <a:xfrm>
              <a:off x="2848775" y="58975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113" y="0"/>
                  </a:moveTo>
                  <a:cubicBezTo>
                    <a:pt x="113" y="29"/>
                    <a:pt x="113" y="85"/>
                    <a:pt x="84" y="85"/>
                  </a:cubicBezTo>
                  <a:cubicBezTo>
                    <a:pt x="0" y="113"/>
                    <a:pt x="0" y="57"/>
                    <a:pt x="0" y="0"/>
                  </a:cubicBezTo>
                  <a:cubicBezTo>
                    <a:pt x="28" y="0"/>
                    <a:pt x="8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0"/>
            <p:cNvSpPr/>
            <p:nvPr/>
          </p:nvSpPr>
          <p:spPr>
            <a:xfrm>
              <a:off x="2852975" y="589750"/>
              <a:ext cx="3550" cy="1425"/>
            </a:xfrm>
            <a:custGeom>
              <a:avLst/>
              <a:gdLst/>
              <a:ahLst/>
              <a:cxnLst/>
              <a:rect l="l" t="t" r="r" b="b"/>
              <a:pathLst>
                <a:path w="142" h="57" extrusionOk="0">
                  <a:moveTo>
                    <a:pt x="141" y="57"/>
                  </a:moveTo>
                  <a:cubicBezTo>
                    <a:pt x="85" y="57"/>
                    <a:pt x="29" y="57"/>
                    <a:pt x="1" y="0"/>
                  </a:cubicBezTo>
                  <a:cubicBezTo>
                    <a:pt x="57" y="0"/>
                    <a:pt x="85" y="0"/>
                    <a:pt x="141" y="0"/>
                  </a:cubicBezTo>
                  <a:cubicBezTo>
                    <a:pt x="141" y="29"/>
                    <a:pt x="141" y="29"/>
                    <a:pt x="141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2879650" y="610800"/>
              <a:ext cx="3525" cy="5650"/>
            </a:xfrm>
            <a:custGeom>
              <a:avLst/>
              <a:gdLst/>
              <a:ahLst/>
              <a:cxnLst/>
              <a:rect l="l" t="t" r="r" b="b"/>
              <a:pathLst>
                <a:path w="141" h="226" extrusionOk="0">
                  <a:moveTo>
                    <a:pt x="141" y="225"/>
                  </a:moveTo>
                  <a:cubicBezTo>
                    <a:pt x="29" y="197"/>
                    <a:pt x="1" y="85"/>
                    <a:pt x="29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57"/>
                    <a:pt x="85" y="85"/>
                    <a:pt x="141" y="113"/>
                  </a:cubicBezTo>
                  <a:cubicBezTo>
                    <a:pt x="141" y="169"/>
                    <a:pt x="141" y="197"/>
                    <a:pt x="141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2878250" y="6164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0" y="197"/>
                  </a:moveTo>
                  <a:cubicBezTo>
                    <a:pt x="85" y="141"/>
                    <a:pt x="141" y="56"/>
                    <a:pt x="197" y="0"/>
                  </a:cubicBezTo>
                  <a:cubicBezTo>
                    <a:pt x="225" y="0"/>
                    <a:pt x="225" y="0"/>
                    <a:pt x="253" y="0"/>
                  </a:cubicBezTo>
                  <a:cubicBezTo>
                    <a:pt x="253" y="56"/>
                    <a:pt x="253" y="113"/>
                    <a:pt x="309" y="141"/>
                  </a:cubicBezTo>
                  <a:cubicBezTo>
                    <a:pt x="309" y="169"/>
                    <a:pt x="337" y="225"/>
                    <a:pt x="365" y="253"/>
                  </a:cubicBezTo>
                  <a:lnTo>
                    <a:pt x="365" y="309"/>
                  </a:lnTo>
                  <a:cubicBezTo>
                    <a:pt x="337" y="337"/>
                    <a:pt x="309" y="365"/>
                    <a:pt x="281" y="337"/>
                  </a:cubicBezTo>
                  <a:cubicBezTo>
                    <a:pt x="197" y="309"/>
                    <a:pt x="113" y="253"/>
                    <a:pt x="0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2917550" y="79680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1" y="29"/>
                    <a:pt x="29" y="29"/>
                    <a:pt x="57" y="1"/>
                  </a:cubicBezTo>
                  <a:cubicBezTo>
                    <a:pt x="57" y="29"/>
                    <a:pt x="57" y="29"/>
                    <a:pt x="57" y="57"/>
                  </a:cubicBezTo>
                  <a:cubicBezTo>
                    <a:pt x="29" y="57"/>
                    <a:pt x="1" y="57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2883850" y="704850"/>
              <a:ext cx="35125" cy="38625"/>
            </a:xfrm>
            <a:custGeom>
              <a:avLst/>
              <a:gdLst/>
              <a:ahLst/>
              <a:cxnLst/>
              <a:rect l="l" t="t" r="r" b="b"/>
              <a:pathLst>
                <a:path w="1405" h="1545" extrusionOk="0">
                  <a:moveTo>
                    <a:pt x="506" y="113"/>
                  </a:moveTo>
                  <a:cubicBezTo>
                    <a:pt x="534" y="169"/>
                    <a:pt x="619" y="253"/>
                    <a:pt x="647" y="169"/>
                  </a:cubicBezTo>
                  <a:cubicBezTo>
                    <a:pt x="759" y="1"/>
                    <a:pt x="787" y="113"/>
                    <a:pt x="843" y="197"/>
                  </a:cubicBezTo>
                  <a:cubicBezTo>
                    <a:pt x="899" y="253"/>
                    <a:pt x="1040" y="310"/>
                    <a:pt x="1124" y="338"/>
                  </a:cubicBezTo>
                  <a:cubicBezTo>
                    <a:pt x="1180" y="366"/>
                    <a:pt x="1292" y="225"/>
                    <a:pt x="1321" y="394"/>
                  </a:cubicBezTo>
                  <a:cubicBezTo>
                    <a:pt x="1321" y="478"/>
                    <a:pt x="1405" y="590"/>
                    <a:pt x="1236" y="590"/>
                  </a:cubicBezTo>
                  <a:cubicBezTo>
                    <a:pt x="1208" y="731"/>
                    <a:pt x="1068" y="843"/>
                    <a:pt x="1096" y="1011"/>
                  </a:cubicBezTo>
                  <a:cubicBezTo>
                    <a:pt x="956" y="1068"/>
                    <a:pt x="899" y="1292"/>
                    <a:pt x="647" y="1236"/>
                  </a:cubicBezTo>
                  <a:cubicBezTo>
                    <a:pt x="703" y="1292"/>
                    <a:pt x="731" y="1320"/>
                    <a:pt x="787" y="1404"/>
                  </a:cubicBezTo>
                  <a:cubicBezTo>
                    <a:pt x="619" y="1433"/>
                    <a:pt x="422" y="1376"/>
                    <a:pt x="338" y="1545"/>
                  </a:cubicBezTo>
                  <a:cubicBezTo>
                    <a:pt x="310" y="1461"/>
                    <a:pt x="57" y="1461"/>
                    <a:pt x="254" y="1292"/>
                  </a:cubicBezTo>
                  <a:cubicBezTo>
                    <a:pt x="254" y="1264"/>
                    <a:pt x="226" y="1208"/>
                    <a:pt x="198" y="1208"/>
                  </a:cubicBezTo>
                  <a:cubicBezTo>
                    <a:pt x="85" y="1152"/>
                    <a:pt x="57" y="1068"/>
                    <a:pt x="1" y="983"/>
                  </a:cubicBezTo>
                  <a:cubicBezTo>
                    <a:pt x="57" y="871"/>
                    <a:pt x="169" y="1039"/>
                    <a:pt x="198" y="927"/>
                  </a:cubicBezTo>
                  <a:cubicBezTo>
                    <a:pt x="254" y="787"/>
                    <a:pt x="282" y="815"/>
                    <a:pt x="310" y="927"/>
                  </a:cubicBezTo>
                  <a:cubicBezTo>
                    <a:pt x="310" y="983"/>
                    <a:pt x="394" y="1011"/>
                    <a:pt x="450" y="983"/>
                  </a:cubicBezTo>
                  <a:cubicBezTo>
                    <a:pt x="478" y="983"/>
                    <a:pt x="534" y="927"/>
                    <a:pt x="506" y="899"/>
                  </a:cubicBezTo>
                  <a:cubicBezTo>
                    <a:pt x="422" y="843"/>
                    <a:pt x="422" y="787"/>
                    <a:pt x="534" y="787"/>
                  </a:cubicBezTo>
                  <a:cubicBezTo>
                    <a:pt x="675" y="815"/>
                    <a:pt x="675" y="759"/>
                    <a:pt x="647" y="646"/>
                  </a:cubicBezTo>
                  <a:cubicBezTo>
                    <a:pt x="647" y="478"/>
                    <a:pt x="534" y="366"/>
                    <a:pt x="338" y="338"/>
                  </a:cubicBezTo>
                  <a:cubicBezTo>
                    <a:pt x="310" y="225"/>
                    <a:pt x="394" y="169"/>
                    <a:pt x="450" y="113"/>
                  </a:cubicBezTo>
                  <a:cubicBezTo>
                    <a:pt x="450" y="113"/>
                    <a:pt x="478" y="113"/>
                    <a:pt x="50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0"/>
            <p:cNvSpPr/>
            <p:nvPr/>
          </p:nvSpPr>
          <p:spPr>
            <a:xfrm>
              <a:off x="2905625" y="692925"/>
              <a:ext cx="3525" cy="5650"/>
            </a:xfrm>
            <a:custGeom>
              <a:avLst/>
              <a:gdLst/>
              <a:ahLst/>
              <a:cxnLst/>
              <a:rect l="l" t="t" r="r" b="b"/>
              <a:pathLst>
                <a:path w="141" h="226" extrusionOk="0">
                  <a:moveTo>
                    <a:pt x="0" y="169"/>
                  </a:moveTo>
                  <a:cubicBezTo>
                    <a:pt x="0" y="113"/>
                    <a:pt x="28" y="57"/>
                    <a:pt x="28" y="0"/>
                  </a:cubicBezTo>
                  <a:cubicBezTo>
                    <a:pt x="113" y="29"/>
                    <a:pt x="141" y="85"/>
                    <a:pt x="141" y="169"/>
                  </a:cubicBezTo>
                  <a:cubicBezTo>
                    <a:pt x="85" y="225"/>
                    <a:pt x="56" y="141"/>
                    <a:pt x="0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0"/>
            <p:cNvSpPr/>
            <p:nvPr/>
          </p:nvSpPr>
          <p:spPr>
            <a:xfrm>
              <a:off x="2895100" y="693625"/>
              <a:ext cx="2825" cy="4225"/>
            </a:xfrm>
            <a:custGeom>
              <a:avLst/>
              <a:gdLst/>
              <a:ahLst/>
              <a:cxnLst/>
              <a:rect l="l" t="t" r="r" b="b"/>
              <a:pathLst>
                <a:path w="113" h="169" extrusionOk="0">
                  <a:moveTo>
                    <a:pt x="56" y="1"/>
                  </a:moveTo>
                  <a:cubicBezTo>
                    <a:pt x="112" y="1"/>
                    <a:pt x="112" y="29"/>
                    <a:pt x="112" y="57"/>
                  </a:cubicBezTo>
                  <a:cubicBezTo>
                    <a:pt x="112" y="85"/>
                    <a:pt x="112" y="141"/>
                    <a:pt x="84" y="141"/>
                  </a:cubicBezTo>
                  <a:cubicBezTo>
                    <a:pt x="56" y="169"/>
                    <a:pt x="28" y="141"/>
                    <a:pt x="0" y="85"/>
                  </a:cubicBezTo>
                  <a:cubicBezTo>
                    <a:pt x="0" y="57"/>
                    <a:pt x="28" y="29"/>
                    <a:pt x="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0"/>
            <p:cNvSpPr/>
            <p:nvPr/>
          </p:nvSpPr>
          <p:spPr>
            <a:xfrm>
              <a:off x="2911225" y="68942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113" y="0"/>
                  </a:moveTo>
                  <a:cubicBezTo>
                    <a:pt x="197" y="56"/>
                    <a:pt x="197" y="112"/>
                    <a:pt x="113" y="197"/>
                  </a:cubicBezTo>
                  <a:cubicBezTo>
                    <a:pt x="113" y="197"/>
                    <a:pt x="85" y="197"/>
                    <a:pt x="57" y="197"/>
                  </a:cubicBezTo>
                  <a:cubicBezTo>
                    <a:pt x="1" y="84"/>
                    <a:pt x="57" y="56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0"/>
            <p:cNvSpPr/>
            <p:nvPr/>
          </p:nvSpPr>
          <p:spPr>
            <a:xfrm>
              <a:off x="2895100" y="685900"/>
              <a:ext cx="2825" cy="3550"/>
            </a:xfrm>
            <a:custGeom>
              <a:avLst/>
              <a:gdLst/>
              <a:ahLst/>
              <a:cxnLst/>
              <a:rect l="l" t="t" r="r" b="b"/>
              <a:pathLst>
                <a:path w="113" h="142" extrusionOk="0">
                  <a:moveTo>
                    <a:pt x="0" y="85"/>
                  </a:moveTo>
                  <a:cubicBezTo>
                    <a:pt x="0" y="57"/>
                    <a:pt x="0" y="29"/>
                    <a:pt x="28" y="29"/>
                  </a:cubicBezTo>
                  <a:cubicBezTo>
                    <a:pt x="84" y="1"/>
                    <a:pt x="84" y="57"/>
                    <a:pt x="112" y="85"/>
                  </a:cubicBezTo>
                  <a:cubicBezTo>
                    <a:pt x="84" y="141"/>
                    <a:pt x="28" y="141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0"/>
            <p:cNvSpPr/>
            <p:nvPr/>
          </p:nvSpPr>
          <p:spPr>
            <a:xfrm>
              <a:off x="2910525" y="689425"/>
              <a:ext cx="3550" cy="4925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141" y="0"/>
                  </a:moveTo>
                  <a:cubicBezTo>
                    <a:pt x="113" y="56"/>
                    <a:pt x="85" y="112"/>
                    <a:pt x="85" y="197"/>
                  </a:cubicBezTo>
                  <a:lnTo>
                    <a:pt x="29" y="112"/>
                  </a:lnTo>
                  <a:cubicBezTo>
                    <a:pt x="29" y="112"/>
                    <a:pt x="1" y="112"/>
                    <a:pt x="29" y="84"/>
                  </a:cubicBezTo>
                  <a:cubicBezTo>
                    <a:pt x="29" y="84"/>
                    <a:pt x="29" y="56"/>
                    <a:pt x="29" y="56"/>
                  </a:cubicBezTo>
                  <a:cubicBezTo>
                    <a:pt x="57" y="28"/>
                    <a:pt x="113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0"/>
            <p:cNvSpPr/>
            <p:nvPr/>
          </p:nvSpPr>
          <p:spPr>
            <a:xfrm>
              <a:off x="2930875" y="653625"/>
              <a:ext cx="2850" cy="1425"/>
            </a:xfrm>
            <a:custGeom>
              <a:avLst/>
              <a:gdLst/>
              <a:ahLst/>
              <a:cxnLst/>
              <a:rect l="l" t="t" r="r" b="b"/>
              <a:pathLst>
                <a:path w="114" h="57" extrusionOk="0">
                  <a:moveTo>
                    <a:pt x="1" y="56"/>
                  </a:moveTo>
                  <a:cubicBezTo>
                    <a:pt x="29" y="0"/>
                    <a:pt x="57" y="0"/>
                    <a:pt x="113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0"/>
            <p:cNvSpPr/>
            <p:nvPr/>
          </p:nvSpPr>
          <p:spPr>
            <a:xfrm>
              <a:off x="2907025" y="689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29" y="0"/>
                    <a:pt x="29" y="0"/>
                  </a:cubicBezTo>
                  <a:cubicBezTo>
                    <a:pt x="29" y="0"/>
                    <a:pt x="29" y="0"/>
                    <a:pt x="29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0"/>
            <p:cNvSpPr/>
            <p:nvPr/>
          </p:nvSpPr>
          <p:spPr>
            <a:xfrm>
              <a:off x="2929475" y="6550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1" y="57"/>
                    <a:pt x="29" y="28"/>
                    <a:pt x="57" y="0"/>
                  </a:cubicBezTo>
                  <a:cubicBezTo>
                    <a:pt x="29" y="28"/>
                    <a:pt x="1" y="57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0"/>
            <p:cNvSpPr/>
            <p:nvPr/>
          </p:nvSpPr>
          <p:spPr>
            <a:xfrm>
              <a:off x="2910525" y="69082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0"/>
                  </a:moveTo>
                  <a:lnTo>
                    <a:pt x="29" y="56"/>
                  </a:lnTo>
                  <a:cubicBezTo>
                    <a:pt x="1" y="56"/>
                    <a:pt x="1" y="28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0"/>
            <p:cNvSpPr/>
            <p:nvPr/>
          </p:nvSpPr>
          <p:spPr>
            <a:xfrm>
              <a:off x="2970200" y="634675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41" y="56"/>
                  </a:moveTo>
                  <a:cubicBezTo>
                    <a:pt x="141" y="56"/>
                    <a:pt x="112" y="56"/>
                    <a:pt x="84" y="84"/>
                  </a:cubicBezTo>
                  <a:cubicBezTo>
                    <a:pt x="56" y="84"/>
                    <a:pt x="28" y="113"/>
                    <a:pt x="0" y="56"/>
                  </a:cubicBezTo>
                  <a:cubicBezTo>
                    <a:pt x="0" y="56"/>
                    <a:pt x="0" y="28"/>
                    <a:pt x="0" y="28"/>
                  </a:cubicBezTo>
                  <a:cubicBezTo>
                    <a:pt x="28" y="0"/>
                    <a:pt x="56" y="0"/>
                    <a:pt x="84" y="0"/>
                  </a:cubicBezTo>
                  <a:cubicBezTo>
                    <a:pt x="112" y="0"/>
                    <a:pt x="112" y="28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0"/>
            <p:cNvSpPr/>
            <p:nvPr/>
          </p:nvSpPr>
          <p:spPr>
            <a:xfrm>
              <a:off x="2848075" y="612200"/>
              <a:ext cx="35800" cy="30925"/>
            </a:xfrm>
            <a:custGeom>
              <a:avLst/>
              <a:gdLst/>
              <a:ahLst/>
              <a:cxnLst/>
              <a:rect l="l" t="t" r="r" b="b"/>
              <a:pathLst>
                <a:path w="1432" h="1237" extrusionOk="0">
                  <a:moveTo>
                    <a:pt x="674" y="169"/>
                  </a:moveTo>
                  <a:cubicBezTo>
                    <a:pt x="786" y="1"/>
                    <a:pt x="983" y="57"/>
                    <a:pt x="1179" y="1"/>
                  </a:cubicBezTo>
                  <a:cubicBezTo>
                    <a:pt x="1151" y="85"/>
                    <a:pt x="1067" y="141"/>
                    <a:pt x="1095" y="225"/>
                  </a:cubicBezTo>
                  <a:cubicBezTo>
                    <a:pt x="1067" y="254"/>
                    <a:pt x="1011" y="254"/>
                    <a:pt x="1039" y="282"/>
                  </a:cubicBezTo>
                  <a:cubicBezTo>
                    <a:pt x="1095" y="366"/>
                    <a:pt x="1067" y="562"/>
                    <a:pt x="1264" y="506"/>
                  </a:cubicBezTo>
                  <a:cubicBezTo>
                    <a:pt x="1376" y="478"/>
                    <a:pt x="1432" y="703"/>
                    <a:pt x="1320" y="759"/>
                  </a:cubicBezTo>
                  <a:cubicBezTo>
                    <a:pt x="1235" y="815"/>
                    <a:pt x="1123" y="871"/>
                    <a:pt x="1320" y="927"/>
                  </a:cubicBezTo>
                  <a:cubicBezTo>
                    <a:pt x="1348" y="955"/>
                    <a:pt x="1348" y="1040"/>
                    <a:pt x="1348" y="1040"/>
                  </a:cubicBezTo>
                  <a:cubicBezTo>
                    <a:pt x="1207" y="983"/>
                    <a:pt x="1292" y="1236"/>
                    <a:pt x="1151" y="1152"/>
                  </a:cubicBezTo>
                  <a:cubicBezTo>
                    <a:pt x="1095" y="1124"/>
                    <a:pt x="1067" y="1096"/>
                    <a:pt x="1095" y="1012"/>
                  </a:cubicBezTo>
                  <a:cubicBezTo>
                    <a:pt x="1151" y="899"/>
                    <a:pt x="1067" y="899"/>
                    <a:pt x="983" y="899"/>
                  </a:cubicBezTo>
                  <a:cubicBezTo>
                    <a:pt x="983" y="871"/>
                    <a:pt x="983" y="871"/>
                    <a:pt x="955" y="843"/>
                  </a:cubicBezTo>
                  <a:cubicBezTo>
                    <a:pt x="983" y="815"/>
                    <a:pt x="1011" y="787"/>
                    <a:pt x="1039" y="759"/>
                  </a:cubicBezTo>
                  <a:cubicBezTo>
                    <a:pt x="1095" y="731"/>
                    <a:pt x="1067" y="787"/>
                    <a:pt x="1067" y="731"/>
                  </a:cubicBezTo>
                  <a:cubicBezTo>
                    <a:pt x="1067" y="731"/>
                    <a:pt x="1039" y="731"/>
                    <a:pt x="1011" y="703"/>
                  </a:cubicBezTo>
                  <a:cubicBezTo>
                    <a:pt x="842" y="562"/>
                    <a:pt x="955" y="815"/>
                    <a:pt x="899" y="815"/>
                  </a:cubicBezTo>
                  <a:cubicBezTo>
                    <a:pt x="871" y="815"/>
                    <a:pt x="871" y="815"/>
                    <a:pt x="871" y="843"/>
                  </a:cubicBezTo>
                  <a:cubicBezTo>
                    <a:pt x="814" y="843"/>
                    <a:pt x="786" y="843"/>
                    <a:pt x="786" y="899"/>
                  </a:cubicBezTo>
                  <a:cubicBezTo>
                    <a:pt x="786" y="1012"/>
                    <a:pt x="730" y="1012"/>
                    <a:pt x="646" y="983"/>
                  </a:cubicBezTo>
                  <a:cubicBezTo>
                    <a:pt x="534" y="955"/>
                    <a:pt x="393" y="927"/>
                    <a:pt x="309" y="815"/>
                  </a:cubicBezTo>
                  <a:cubicBezTo>
                    <a:pt x="197" y="871"/>
                    <a:pt x="141" y="983"/>
                    <a:pt x="56" y="1068"/>
                  </a:cubicBezTo>
                  <a:cubicBezTo>
                    <a:pt x="56" y="927"/>
                    <a:pt x="0" y="787"/>
                    <a:pt x="253" y="731"/>
                  </a:cubicBezTo>
                  <a:cubicBezTo>
                    <a:pt x="169" y="618"/>
                    <a:pt x="141" y="534"/>
                    <a:pt x="28" y="534"/>
                  </a:cubicBezTo>
                  <a:cubicBezTo>
                    <a:pt x="169" y="450"/>
                    <a:pt x="309" y="366"/>
                    <a:pt x="393" y="225"/>
                  </a:cubicBezTo>
                  <a:cubicBezTo>
                    <a:pt x="477" y="141"/>
                    <a:pt x="562" y="113"/>
                    <a:pt x="67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0"/>
            <p:cNvSpPr/>
            <p:nvPr/>
          </p:nvSpPr>
          <p:spPr>
            <a:xfrm>
              <a:off x="2854375" y="688700"/>
              <a:ext cx="14075" cy="10575"/>
            </a:xfrm>
            <a:custGeom>
              <a:avLst/>
              <a:gdLst/>
              <a:ahLst/>
              <a:cxnLst/>
              <a:rect l="l" t="t" r="r" b="b"/>
              <a:pathLst>
                <a:path w="563" h="423" extrusionOk="0">
                  <a:moveTo>
                    <a:pt x="478" y="226"/>
                  </a:moveTo>
                  <a:cubicBezTo>
                    <a:pt x="422" y="226"/>
                    <a:pt x="338" y="198"/>
                    <a:pt x="338" y="310"/>
                  </a:cubicBezTo>
                  <a:cubicBezTo>
                    <a:pt x="338" y="422"/>
                    <a:pt x="225" y="422"/>
                    <a:pt x="197" y="422"/>
                  </a:cubicBezTo>
                  <a:cubicBezTo>
                    <a:pt x="113" y="422"/>
                    <a:pt x="141" y="338"/>
                    <a:pt x="141" y="310"/>
                  </a:cubicBezTo>
                  <a:cubicBezTo>
                    <a:pt x="169" y="169"/>
                    <a:pt x="29" y="198"/>
                    <a:pt x="1" y="85"/>
                  </a:cubicBezTo>
                  <a:cubicBezTo>
                    <a:pt x="29" y="57"/>
                    <a:pt x="29" y="1"/>
                    <a:pt x="57" y="29"/>
                  </a:cubicBezTo>
                  <a:cubicBezTo>
                    <a:pt x="169" y="113"/>
                    <a:pt x="282" y="57"/>
                    <a:pt x="366" y="29"/>
                  </a:cubicBezTo>
                  <a:cubicBezTo>
                    <a:pt x="422" y="29"/>
                    <a:pt x="450" y="57"/>
                    <a:pt x="478" y="85"/>
                  </a:cubicBezTo>
                  <a:lnTo>
                    <a:pt x="478" y="85"/>
                  </a:lnTo>
                  <a:cubicBezTo>
                    <a:pt x="506" y="141"/>
                    <a:pt x="562" y="169"/>
                    <a:pt x="478" y="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0"/>
            <p:cNvSpPr/>
            <p:nvPr/>
          </p:nvSpPr>
          <p:spPr>
            <a:xfrm>
              <a:off x="2852975" y="678875"/>
              <a:ext cx="12675" cy="7750"/>
            </a:xfrm>
            <a:custGeom>
              <a:avLst/>
              <a:gdLst/>
              <a:ahLst/>
              <a:cxnLst/>
              <a:rect l="l" t="t" r="r" b="b"/>
              <a:pathLst>
                <a:path w="507" h="310" extrusionOk="0">
                  <a:moveTo>
                    <a:pt x="1" y="310"/>
                  </a:moveTo>
                  <a:cubicBezTo>
                    <a:pt x="1" y="254"/>
                    <a:pt x="57" y="197"/>
                    <a:pt x="85" y="141"/>
                  </a:cubicBezTo>
                  <a:cubicBezTo>
                    <a:pt x="113" y="113"/>
                    <a:pt x="141" y="85"/>
                    <a:pt x="197" y="113"/>
                  </a:cubicBezTo>
                  <a:cubicBezTo>
                    <a:pt x="281" y="141"/>
                    <a:pt x="281" y="141"/>
                    <a:pt x="253" y="1"/>
                  </a:cubicBezTo>
                  <a:cubicBezTo>
                    <a:pt x="338" y="29"/>
                    <a:pt x="422" y="57"/>
                    <a:pt x="506" y="85"/>
                  </a:cubicBezTo>
                  <a:cubicBezTo>
                    <a:pt x="506" y="113"/>
                    <a:pt x="506" y="141"/>
                    <a:pt x="506" y="141"/>
                  </a:cubicBezTo>
                  <a:cubicBezTo>
                    <a:pt x="366" y="282"/>
                    <a:pt x="366" y="282"/>
                    <a:pt x="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0"/>
            <p:cNvSpPr/>
            <p:nvPr/>
          </p:nvSpPr>
          <p:spPr>
            <a:xfrm>
              <a:off x="2869125" y="64097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7" y="1"/>
                  </a:moveTo>
                  <a:cubicBezTo>
                    <a:pt x="113" y="1"/>
                    <a:pt x="113" y="29"/>
                    <a:pt x="85" y="57"/>
                  </a:cubicBezTo>
                  <a:cubicBezTo>
                    <a:pt x="85" y="85"/>
                    <a:pt x="57" y="113"/>
                    <a:pt x="57" y="113"/>
                  </a:cubicBezTo>
                  <a:cubicBezTo>
                    <a:pt x="29" y="113"/>
                    <a:pt x="0" y="85"/>
                    <a:pt x="0" y="57"/>
                  </a:cubicBezTo>
                  <a:cubicBezTo>
                    <a:pt x="0" y="29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0"/>
            <p:cNvSpPr/>
            <p:nvPr/>
          </p:nvSpPr>
          <p:spPr>
            <a:xfrm>
              <a:off x="2892275" y="650100"/>
              <a:ext cx="3550" cy="2150"/>
            </a:xfrm>
            <a:custGeom>
              <a:avLst/>
              <a:gdLst/>
              <a:ahLst/>
              <a:cxnLst/>
              <a:rect l="l" t="t" r="r" b="b"/>
              <a:pathLst>
                <a:path w="142" h="86" extrusionOk="0">
                  <a:moveTo>
                    <a:pt x="57" y="85"/>
                  </a:moveTo>
                  <a:cubicBezTo>
                    <a:pt x="29" y="57"/>
                    <a:pt x="1" y="29"/>
                    <a:pt x="29" y="29"/>
                  </a:cubicBezTo>
                  <a:cubicBezTo>
                    <a:pt x="57" y="1"/>
                    <a:pt x="85" y="1"/>
                    <a:pt x="113" y="1"/>
                  </a:cubicBezTo>
                  <a:cubicBezTo>
                    <a:pt x="141" y="1"/>
                    <a:pt x="141" y="29"/>
                    <a:pt x="113" y="29"/>
                  </a:cubicBezTo>
                  <a:cubicBezTo>
                    <a:pt x="113" y="57"/>
                    <a:pt x="85" y="85"/>
                    <a:pt x="57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0"/>
            <p:cNvSpPr/>
            <p:nvPr/>
          </p:nvSpPr>
          <p:spPr>
            <a:xfrm>
              <a:off x="2869825" y="631850"/>
              <a:ext cx="2825" cy="4950"/>
            </a:xfrm>
            <a:custGeom>
              <a:avLst/>
              <a:gdLst/>
              <a:ahLst/>
              <a:cxnLst/>
              <a:rect l="l" t="t" r="r" b="b"/>
              <a:pathLst>
                <a:path w="113" h="198" extrusionOk="0">
                  <a:moveTo>
                    <a:pt x="113" y="113"/>
                  </a:moveTo>
                  <a:cubicBezTo>
                    <a:pt x="113" y="141"/>
                    <a:pt x="113" y="197"/>
                    <a:pt x="57" y="169"/>
                  </a:cubicBezTo>
                  <a:cubicBezTo>
                    <a:pt x="1" y="169"/>
                    <a:pt x="1" y="113"/>
                    <a:pt x="1" y="57"/>
                  </a:cubicBezTo>
                  <a:lnTo>
                    <a:pt x="1" y="57"/>
                  </a:lnTo>
                  <a:cubicBezTo>
                    <a:pt x="57" y="1"/>
                    <a:pt x="85" y="57"/>
                    <a:pt x="11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0"/>
            <p:cNvSpPr/>
            <p:nvPr/>
          </p:nvSpPr>
          <p:spPr>
            <a:xfrm>
              <a:off x="2863500" y="687300"/>
              <a:ext cx="2850" cy="3550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113" y="141"/>
                  </a:moveTo>
                  <a:cubicBezTo>
                    <a:pt x="85" y="141"/>
                    <a:pt x="29" y="141"/>
                    <a:pt x="1" y="85"/>
                  </a:cubicBezTo>
                  <a:cubicBezTo>
                    <a:pt x="113" y="1"/>
                    <a:pt x="113" y="85"/>
                    <a:pt x="113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0"/>
            <p:cNvSpPr/>
            <p:nvPr/>
          </p:nvSpPr>
          <p:spPr>
            <a:xfrm>
              <a:off x="2876850" y="617825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0" y="0"/>
                  </a:moveTo>
                  <a:cubicBezTo>
                    <a:pt x="56" y="29"/>
                    <a:pt x="56" y="85"/>
                    <a:pt x="56" y="141"/>
                  </a:cubicBezTo>
                  <a:cubicBezTo>
                    <a:pt x="28" y="113"/>
                    <a:pt x="0" y="5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0"/>
            <p:cNvSpPr/>
            <p:nvPr/>
          </p:nvSpPr>
          <p:spPr>
            <a:xfrm>
              <a:off x="2867725" y="730125"/>
              <a:ext cx="35125" cy="43550"/>
            </a:xfrm>
            <a:custGeom>
              <a:avLst/>
              <a:gdLst/>
              <a:ahLst/>
              <a:cxnLst/>
              <a:rect l="l" t="t" r="r" b="b"/>
              <a:pathLst>
                <a:path w="1405" h="1742" extrusionOk="0">
                  <a:moveTo>
                    <a:pt x="1264" y="1011"/>
                  </a:moveTo>
                  <a:cubicBezTo>
                    <a:pt x="1404" y="1151"/>
                    <a:pt x="1264" y="1292"/>
                    <a:pt x="1292" y="1460"/>
                  </a:cubicBezTo>
                  <a:cubicBezTo>
                    <a:pt x="1292" y="1488"/>
                    <a:pt x="1264" y="1516"/>
                    <a:pt x="1236" y="1488"/>
                  </a:cubicBezTo>
                  <a:cubicBezTo>
                    <a:pt x="1095" y="1404"/>
                    <a:pt x="1095" y="1516"/>
                    <a:pt x="1095" y="1573"/>
                  </a:cubicBezTo>
                  <a:cubicBezTo>
                    <a:pt x="1039" y="1741"/>
                    <a:pt x="927" y="1685"/>
                    <a:pt x="814" y="1685"/>
                  </a:cubicBezTo>
                  <a:cubicBezTo>
                    <a:pt x="702" y="1685"/>
                    <a:pt x="702" y="1573"/>
                    <a:pt x="730" y="1488"/>
                  </a:cubicBezTo>
                  <a:cubicBezTo>
                    <a:pt x="730" y="1432"/>
                    <a:pt x="758" y="1348"/>
                    <a:pt x="702" y="1348"/>
                  </a:cubicBezTo>
                  <a:cubicBezTo>
                    <a:pt x="618" y="1348"/>
                    <a:pt x="562" y="1320"/>
                    <a:pt x="534" y="1236"/>
                  </a:cubicBezTo>
                  <a:cubicBezTo>
                    <a:pt x="506" y="1208"/>
                    <a:pt x="478" y="1292"/>
                    <a:pt x="449" y="1320"/>
                  </a:cubicBezTo>
                  <a:cubicBezTo>
                    <a:pt x="421" y="1376"/>
                    <a:pt x="506" y="1460"/>
                    <a:pt x="478" y="1545"/>
                  </a:cubicBezTo>
                  <a:cubicBezTo>
                    <a:pt x="449" y="1601"/>
                    <a:pt x="421" y="1657"/>
                    <a:pt x="365" y="1629"/>
                  </a:cubicBezTo>
                  <a:cubicBezTo>
                    <a:pt x="281" y="1601"/>
                    <a:pt x="225" y="1545"/>
                    <a:pt x="281" y="1488"/>
                  </a:cubicBezTo>
                  <a:cubicBezTo>
                    <a:pt x="393" y="1376"/>
                    <a:pt x="365" y="1208"/>
                    <a:pt x="449" y="1095"/>
                  </a:cubicBezTo>
                  <a:cubicBezTo>
                    <a:pt x="478" y="1067"/>
                    <a:pt x="478" y="1011"/>
                    <a:pt x="506" y="1011"/>
                  </a:cubicBezTo>
                  <a:cubicBezTo>
                    <a:pt x="758" y="983"/>
                    <a:pt x="674" y="843"/>
                    <a:pt x="562" y="758"/>
                  </a:cubicBezTo>
                  <a:cubicBezTo>
                    <a:pt x="449" y="618"/>
                    <a:pt x="337" y="506"/>
                    <a:pt x="253" y="337"/>
                  </a:cubicBezTo>
                  <a:cubicBezTo>
                    <a:pt x="225" y="309"/>
                    <a:pt x="197" y="253"/>
                    <a:pt x="141" y="253"/>
                  </a:cubicBezTo>
                  <a:cubicBezTo>
                    <a:pt x="0" y="253"/>
                    <a:pt x="28" y="141"/>
                    <a:pt x="28" y="57"/>
                  </a:cubicBezTo>
                  <a:cubicBezTo>
                    <a:pt x="85" y="0"/>
                    <a:pt x="113" y="57"/>
                    <a:pt x="169" y="85"/>
                  </a:cubicBezTo>
                  <a:cubicBezTo>
                    <a:pt x="281" y="141"/>
                    <a:pt x="478" y="141"/>
                    <a:pt x="478" y="365"/>
                  </a:cubicBezTo>
                  <a:cubicBezTo>
                    <a:pt x="478" y="450"/>
                    <a:pt x="590" y="253"/>
                    <a:pt x="646" y="365"/>
                  </a:cubicBezTo>
                  <a:cubicBezTo>
                    <a:pt x="646" y="422"/>
                    <a:pt x="562" y="506"/>
                    <a:pt x="646" y="562"/>
                  </a:cubicBezTo>
                  <a:cubicBezTo>
                    <a:pt x="730" y="618"/>
                    <a:pt x="814" y="674"/>
                    <a:pt x="843" y="758"/>
                  </a:cubicBezTo>
                  <a:cubicBezTo>
                    <a:pt x="871" y="843"/>
                    <a:pt x="730" y="871"/>
                    <a:pt x="758" y="899"/>
                  </a:cubicBezTo>
                  <a:cubicBezTo>
                    <a:pt x="843" y="983"/>
                    <a:pt x="899" y="1095"/>
                    <a:pt x="1011" y="1151"/>
                  </a:cubicBezTo>
                  <a:cubicBezTo>
                    <a:pt x="1039" y="1180"/>
                    <a:pt x="1067" y="1151"/>
                    <a:pt x="1095" y="1095"/>
                  </a:cubicBezTo>
                  <a:cubicBezTo>
                    <a:pt x="1123" y="1011"/>
                    <a:pt x="1179" y="1011"/>
                    <a:pt x="1264" y="10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0"/>
            <p:cNvSpPr/>
            <p:nvPr/>
          </p:nvSpPr>
          <p:spPr>
            <a:xfrm>
              <a:off x="2881750" y="7090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29" y="28"/>
                    <a:pt x="1" y="28"/>
                    <a:pt x="1" y="56"/>
                  </a:cubicBezTo>
                  <a:cubicBezTo>
                    <a:pt x="1" y="28"/>
                    <a:pt x="29" y="28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0"/>
            <p:cNvSpPr/>
            <p:nvPr/>
          </p:nvSpPr>
          <p:spPr>
            <a:xfrm>
              <a:off x="2838250" y="681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0"/>
            <p:cNvSpPr/>
            <p:nvPr/>
          </p:nvSpPr>
          <p:spPr>
            <a:xfrm>
              <a:off x="2865625" y="751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1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0"/>
            <p:cNvSpPr/>
            <p:nvPr/>
          </p:nvSpPr>
          <p:spPr>
            <a:xfrm>
              <a:off x="2914050" y="725200"/>
              <a:ext cx="4925" cy="6350"/>
            </a:xfrm>
            <a:custGeom>
              <a:avLst/>
              <a:gdLst/>
              <a:ahLst/>
              <a:cxnLst/>
              <a:rect l="l" t="t" r="r" b="b"/>
              <a:pathLst>
                <a:path w="197" h="254" extrusionOk="0">
                  <a:moveTo>
                    <a:pt x="0" y="254"/>
                  </a:moveTo>
                  <a:cubicBezTo>
                    <a:pt x="0" y="197"/>
                    <a:pt x="0" y="113"/>
                    <a:pt x="28" y="85"/>
                  </a:cubicBezTo>
                  <a:cubicBezTo>
                    <a:pt x="113" y="1"/>
                    <a:pt x="169" y="1"/>
                    <a:pt x="197" y="113"/>
                  </a:cubicBezTo>
                  <a:cubicBezTo>
                    <a:pt x="141" y="169"/>
                    <a:pt x="56" y="197"/>
                    <a:pt x="0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0"/>
            <p:cNvSpPr/>
            <p:nvPr/>
          </p:nvSpPr>
          <p:spPr>
            <a:xfrm>
              <a:off x="2887375" y="686600"/>
              <a:ext cx="3525" cy="1425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41" y="29"/>
                  </a:moveTo>
                  <a:cubicBezTo>
                    <a:pt x="113" y="29"/>
                    <a:pt x="113" y="57"/>
                    <a:pt x="85" y="57"/>
                  </a:cubicBezTo>
                  <a:cubicBezTo>
                    <a:pt x="57" y="57"/>
                    <a:pt x="28" y="29"/>
                    <a:pt x="28" y="29"/>
                  </a:cubicBezTo>
                  <a:cubicBezTo>
                    <a:pt x="0" y="1"/>
                    <a:pt x="0" y="1"/>
                    <a:pt x="28" y="1"/>
                  </a:cubicBezTo>
                  <a:cubicBezTo>
                    <a:pt x="57" y="1"/>
                    <a:pt x="113" y="1"/>
                    <a:pt x="14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0"/>
            <p:cNvSpPr/>
            <p:nvPr/>
          </p:nvSpPr>
          <p:spPr>
            <a:xfrm>
              <a:off x="2888075" y="709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2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0"/>
            <p:cNvSpPr/>
            <p:nvPr/>
          </p:nvSpPr>
          <p:spPr>
            <a:xfrm>
              <a:off x="2919650" y="643100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113" y="28"/>
                  </a:moveTo>
                  <a:cubicBezTo>
                    <a:pt x="85" y="56"/>
                    <a:pt x="57" y="84"/>
                    <a:pt x="29" y="56"/>
                  </a:cubicBezTo>
                  <a:cubicBezTo>
                    <a:pt x="29" y="56"/>
                    <a:pt x="29" y="56"/>
                    <a:pt x="1" y="28"/>
                  </a:cubicBezTo>
                  <a:cubicBezTo>
                    <a:pt x="57" y="28"/>
                    <a:pt x="85" y="28"/>
                    <a:pt x="113" y="0"/>
                  </a:cubicBezTo>
                  <a:cubicBezTo>
                    <a:pt x="141" y="0"/>
                    <a:pt x="141" y="0"/>
                    <a:pt x="113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0"/>
            <p:cNvSpPr/>
            <p:nvPr/>
          </p:nvSpPr>
          <p:spPr>
            <a:xfrm>
              <a:off x="2878950" y="771525"/>
              <a:ext cx="4925" cy="4250"/>
            </a:xfrm>
            <a:custGeom>
              <a:avLst/>
              <a:gdLst/>
              <a:ahLst/>
              <a:cxnLst/>
              <a:rect l="l" t="t" r="r" b="b"/>
              <a:pathLst>
                <a:path w="197" h="170" extrusionOk="0">
                  <a:moveTo>
                    <a:pt x="169" y="113"/>
                  </a:moveTo>
                  <a:cubicBezTo>
                    <a:pt x="197" y="141"/>
                    <a:pt x="169" y="169"/>
                    <a:pt x="141" y="169"/>
                  </a:cubicBezTo>
                  <a:cubicBezTo>
                    <a:pt x="85" y="169"/>
                    <a:pt x="57" y="169"/>
                    <a:pt x="29" y="113"/>
                  </a:cubicBezTo>
                  <a:cubicBezTo>
                    <a:pt x="0" y="57"/>
                    <a:pt x="29" y="29"/>
                    <a:pt x="85" y="29"/>
                  </a:cubicBezTo>
                  <a:cubicBezTo>
                    <a:pt x="141" y="1"/>
                    <a:pt x="169" y="57"/>
                    <a:pt x="169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0"/>
            <p:cNvSpPr/>
            <p:nvPr/>
          </p:nvSpPr>
          <p:spPr>
            <a:xfrm>
              <a:off x="2903525" y="769425"/>
              <a:ext cx="2825" cy="2125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0" y="85"/>
                  </a:moveTo>
                  <a:cubicBezTo>
                    <a:pt x="28" y="29"/>
                    <a:pt x="28" y="1"/>
                    <a:pt x="84" y="1"/>
                  </a:cubicBezTo>
                  <a:cubicBezTo>
                    <a:pt x="84" y="1"/>
                    <a:pt x="112" y="1"/>
                    <a:pt x="112" y="1"/>
                  </a:cubicBezTo>
                  <a:cubicBezTo>
                    <a:pt x="112" y="85"/>
                    <a:pt x="56" y="85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0"/>
            <p:cNvSpPr/>
            <p:nvPr/>
          </p:nvSpPr>
          <p:spPr>
            <a:xfrm>
              <a:off x="2898600" y="792600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" y="0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0"/>
            <p:cNvSpPr/>
            <p:nvPr/>
          </p:nvSpPr>
          <p:spPr>
            <a:xfrm>
              <a:off x="2869825" y="624850"/>
              <a:ext cx="6350" cy="9850"/>
            </a:xfrm>
            <a:custGeom>
              <a:avLst/>
              <a:gdLst/>
              <a:ahLst/>
              <a:cxnLst/>
              <a:rect l="l" t="t" r="r" b="b"/>
              <a:pathLst>
                <a:path w="254" h="394" extrusionOk="0">
                  <a:moveTo>
                    <a:pt x="113" y="393"/>
                  </a:moveTo>
                  <a:cubicBezTo>
                    <a:pt x="85" y="365"/>
                    <a:pt x="29" y="337"/>
                    <a:pt x="1" y="337"/>
                  </a:cubicBezTo>
                  <a:cubicBezTo>
                    <a:pt x="1" y="253"/>
                    <a:pt x="1" y="141"/>
                    <a:pt x="1" y="56"/>
                  </a:cubicBezTo>
                  <a:cubicBezTo>
                    <a:pt x="29" y="28"/>
                    <a:pt x="57" y="0"/>
                    <a:pt x="85" y="0"/>
                  </a:cubicBezTo>
                  <a:cubicBezTo>
                    <a:pt x="141" y="0"/>
                    <a:pt x="169" y="28"/>
                    <a:pt x="141" y="84"/>
                  </a:cubicBezTo>
                  <a:cubicBezTo>
                    <a:pt x="141" y="141"/>
                    <a:pt x="169" y="169"/>
                    <a:pt x="225" y="197"/>
                  </a:cubicBezTo>
                  <a:cubicBezTo>
                    <a:pt x="253" y="309"/>
                    <a:pt x="141" y="337"/>
                    <a:pt x="113" y="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0"/>
            <p:cNvSpPr/>
            <p:nvPr/>
          </p:nvSpPr>
          <p:spPr>
            <a:xfrm>
              <a:off x="2875450" y="62765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28" y="0"/>
                  </a:moveTo>
                  <a:cubicBezTo>
                    <a:pt x="56" y="29"/>
                    <a:pt x="84" y="29"/>
                    <a:pt x="84" y="29"/>
                  </a:cubicBezTo>
                  <a:cubicBezTo>
                    <a:pt x="84" y="57"/>
                    <a:pt x="84" y="85"/>
                    <a:pt x="56" y="85"/>
                  </a:cubicBezTo>
                  <a:cubicBezTo>
                    <a:pt x="56" y="85"/>
                    <a:pt x="0" y="141"/>
                    <a:pt x="0" y="57"/>
                  </a:cubicBezTo>
                  <a:cubicBezTo>
                    <a:pt x="0" y="57"/>
                    <a:pt x="28" y="29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0"/>
            <p:cNvSpPr/>
            <p:nvPr/>
          </p:nvSpPr>
          <p:spPr>
            <a:xfrm>
              <a:off x="2864900" y="6164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70"/>
          <p:cNvGrpSpPr/>
          <p:nvPr/>
        </p:nvGrpSpPr>
        <p:grpSpPr>
          <a:xfrm flipH="1">
            <a:off x="7976533" y="4509742"/>
            <a:ext cx="1058269" cy="467821"/>
            <a:chOff x="4588700" y="530800"/>
            <a:chExt cx="751025" cy="332000"/>
          </a:xfrm>
        </p:grpSpPr>
        <p:sp>
          <p:nvSpPr>
            <p:cNvPr id="2068" name="Google Shape;2068;p70"/>
            <p:cNvSpPr/>
            <p:nvPr/>
          </p:nvSpPr>
          <p:spPr>
            <a:xfrm>
              <a:off x="5104575" y="658525"/>
              <a:ext cx="196550" cy="131975"/>
            </a:xfrm>
            <a:custGeom>
              <a:avLst/>
              <a:gdLst/>
              <a:ahLst/>
              <a:cxnLst/>
              <a:rect l="l" t="t" r="r" b="b"/>
              <a:pathLst>
                <a:path w="7862" h="5279" extrusionOk="0">
                  <a:moveTo>
                    <a:pt x="7552" y="2471"/>
                  </a:moveTo>
                  <a:cubicBezTo>
                    <a:pt x="7608" y="2499"/>
                    <a:pt x="7665" y="2499"/>
                    <a:pt x="7693" y="2499"/>
                  </a:cubicBezTo>
                  <a:cubicBezTo>
                    <a:pt x="7721" y="2528"/>
                    <a:pt x="7749" y="2556"/>
                    <a:pt x="7777" y="2556"/>
                  </a:cubicBezTo>
                  <a:cubicBezTo>
                    <a:pt x="7805" y="2584"/>
                    <a:pt x="7805" y="2584"/>
                    <a:pt x="7833" y="2584"/>
                  </a:cubicBezTo>
                  <a:cubicBezTo>
                    <a:pt x="7833" y="2584"/>
                    <a:pt x="7861" y="2612"/>
                    <a:pt x="7861" y="2612"/>
                  </a:cubicBezTo>
                  <a:cubicBezTo>
                    <a:pt x="7861" y="2640"/>
                    <a:pt x="7861" y="2668"/>
                    <a:pt x="7833" y="2696"/>
                  </a:cubicBezTo>
                  <a:cubicBezTo>
                    <a:pt x="7805" y="2780"/>
                    <a:pt x="7749" y="2892"/>
                    <a:pt x="7665" y="2892"/>
                  </a:cubicBezTo>
                  <a:cubicBezTo>
                    <a:pt x="7300" y="2864"/>
                    <a:pt x="7328" y="3089"/>
                    <a:pt x="7412" y="3314"/>
                  </a:cubicBezTo>
                  <a:cubicBezTo>
                    <a:pt x="7328" y="3454"/>
                    <a:pt x="7300" y="3622"/>
                    <a:pt x="7131" y="3679"/>
                  </a:cubicBezTo>
                  <a:cubicBezTo>
                    <a:pt x="7047" y="3707"/>
                    <a:pt x="7075" y="3763"/>
                    <a:pt x="7103" y="3791"/>
                  </a:cubicBezTo>
                  <a:cubicBezTo>
                    <a:pt x="7131" y="3931"/>
                    <a:pt x="7075" y="3959"/>
                    <a:pt x="6963" y="3987"/>
                  </a:cubicBezTo>
                  <a:cubicBezTo>
                    <a:pt x="6878" y="4044"/>
                    <a:pt x="6766" y="4044"/>
                    <a:pt x="6710" y="3903"/>
                  </a:cubicBezTo>
                  <a:cubicBezTo>
                    <a:pt x="6654" y="3763"/>
                    <a:pt x="6570" y="3651"/>
                    <a:pt x="6401" y="3622"/>
                  </a:cubicBezTo>
                  <a:cubicBezTo>
                    <a:pt x="6289" y="3594"/>
                    <a:pt x="6233" y="3482"/>
                    <a:pt x="6233" y="3370"/>
                  </a:cubicBezTo>
                  <a:cubicBezTo>
                    <a:pt x="6233" y="3145"/>
                    <a:pt x="6064" y="3033"/>
                    <a:pt x="5868" y="2977"/>
                  </a:cubicBezTo>
                  <a:cubicBezTo>
                    <a:pt x="5727" y="2949"/>
                    <a:pt x="5559" y="2949"/>
                    <a:pt x="5615" y="2668"/>
                  </a:cubicBezTo>
                  <a:cubicBezTo>
                    <a:pt x="5559" y="2808"/>
                    <a:pt x="5531" y="2892"/>
                    <a:pt x="5531" y="2977"/>
                  </a:cubicBezTo>
                  <a:cubicBezTo>
                    <a:pt x="5447" y="3398"/>
                    <a:pt x="5166" y="3566"/>
                    <a:pt x="4773" y="3454"/>
                  </a:cubicBezTo>
                  <a:cubicBezTo>
                    <a:pt x="4661" y="3426"/>
                    <a:pt x="4548" y="3426"/>
                    <a:pt x="4464" y="3426"/>
                  </a:cubicBezTo>
                  <a:cubicBezTo>
                    <a:pt x="4324" y="3398"/>
                    <a:pt x="4380" y="3538"/>
                    <a:pt x="4324" y="3594"/>
                  </a:cubicBezTo>
                  <a:cubicBezTo>
                    <a:pt x="4296" y="3651"/>
                    <a:pt x="4324" y="3679"/>
                    <a:pt x="4408" y="3707"/>
                  </a:cubicBezTo>
                  <a:cubicBezTo>
                    <a:pt x="4492" y="3707"/>
                    <a:pt x="4661" y="3707"/>
                    <a:pt x="4604" y="3875"/>
                  </a:cubicBezTo>
                  <a:cubicBezTo>
                    <a:pt x="4520" y="4044"/>
                    <a:pt x="4380" y="4044"/>
                    <a:pt x="4239" y="4015"/>
                  </a:cubicBezTo>
                  <a:cubicBezTo>
                    <a:pt x="4127" y="4015"/>
                    <a:pt x="4071" y="3959"/>
                    <a:pt x="4071" y="3847"/>
                  </a:cubicBezTo>
                  <a:cubicBezTo>
                    <a:pt x="4043" y="3819"/>
                    <a:pt x="4071" y="3791"/>
                    <a:pt x="4043" y="3791"/>
                  </a:cubicBezTo>
                  <a:cubicBezTo>
                    <a:pt x="4015" y="3819"/>
                    <a:pt x="4071" y="3819"/>
                    <a:pt x="4043" y="3847"/>
                  </a:cubicBezTo>
                  <a:cubicBezTo>
                    <a:pt x="4071" y="3931"/>
                    <a:pt x="4099" y="4015"/>
                    <a:pt x="4155" y="4015"/>
                  </a:cubicBezTo>
                  <a:cubicBezTo>
                    <a:pt x="4520" y="3931"/>
                    <a:pt x="4604" y="4296"/>
                    <a:pt x="4829" y="4409"/>
                  </a:cubicBezTo>
                  <a:cubicBezTo>
                    <a:pt x="4857" y="4437"/>
                    <a:pt x="4857" y="4493"/>
                    <a:pt x="4857" y="4521"/>
                  </a:cubicBezTo>
                  <a:cubicBezTo>
                    <a:pt x="4913" y="4409"/>
                    <a:pt x="4773" y="4240"/>
                    <a:pt x="4941" y="4156"/>
                  </a:cubicBezTo>
                  <a:cubicBezTo>
                    <a:pt x="5082" y="4100"/>
                    <a:pt x="5138" y="4212"/>
                    <a:pt x="5194" y="4296"/>
                  </a:cubicBezTo>
                  <a:cubicBezTo>
                    <a:pt x="5250" y="4352"/>
                    <a:pt x="5306" y="4380"/>
                    <a:pt x="5334" y="4465"/>
                  </a:cubicBezTo>
                  <a:cubicBezTo>
                    <a:pt x="5306" y="4549"/>
                    <a:pt x="5278" y="4605"/>
                    <a:pt x="5250" y="4689"/>
                  </a:cubicBezTo>
                  <a:cubicBezTo>
                    <a:pt x="5250" y="4717"/>
                    <a:pt x="5222" y="4745"/>
                    <a:pt x="5194" y="4745"/>
                  </a:cubicBezTo>
                  <a:cubicBezTo>
                    <a:pt x="5026" y="4858"/>
                    <a:pt x="4857" y="4970"/>
                    <a:pt x="4717" y="5138"/>
                  </a:cubicBezTo>
                  <a:cubicBezTo>
                    <a:pt x="4633" y="5223"/>
                    <a:pt x="4576" y="5279"/>
                    <a:pt x="4464" y="5167"/>
                  </a:cubicBezTo>
                  <a:cubicBezTo>
                    <a:pt x="4436" y="5167"/>
                    <a:pt x="4408" y="5138"/>
                    <a:pt x="4380" y="5110"/>
                  </a:cubicBezTo>
                  <a:cubicBezTo>
                    <a:pt x="4380" y="5082"/>
                    <a:pt x="4380" y="5082"/>
                    <a:pt x="4352" y="5054"/>
                  </a:cubicBezTo>
                  <a:cubicBezTo>
                    <a:pt x="4324" y="4858"/>
                    <a:pt x="4268" y="4689"/>
                    <a:pt x="4015" y="4914"/>
                  </a:cubicBezTo>
                  <a:cubicBezTo>
                    <a:pt x="3903" y="5026"/>
                    <a:pt x="3762" y="4998"/>
                    <a:pt x="3622" y="4970"/>
                  </a:cubicBezTo>
                  <a:cubicBezTo>
                    <a:pt x="3453" y="4970"/>
                    <a:pt x="3341" y="4886"/>
                    <a:pt x="3481" y="4717"/>
                  </a:cubicBezTo>
                  <a:cubicBezTo>
                    <a:pt x="3594" y="4605"/>
                    <a:pt x="3566" y="4521"/>
                    <a:pt x="3453" y="4437"/>
                  </a:cubicBezTo>
                  <a:cubicBezTo>
                    <a:pt x="3481" y="4521"/>
                    <a:pt x="3622" y="4577"/>
                    <a:pt x="3481" y="4689"/>
                  </a:cubicBezTo>
                  <a:cubicBezTo>
                    <a:pt x="3341" y="4802"/>
                    <a:pt x="3173" y="4830"/>
                    <a:pt x="3004" y="4802"/>
                  </a:cubicBezTo>
                  <a:cubicBezTo>
                    <a:pt x="2892" y="4773"/>
                    <a:pt x="2808" y="4689"/>
                    <a:pt x="2864" y="4605"/>
                  </a:cubicBezTo>
                  <a:cubicBezTo>
                    <a:pt x="3004" y="4324"/>
                    <a:pt x="2723" y="4212"/>
                    <a:pt x="2695" y="3987"/>
                  </a:cubicBezTo>
                  <a:cubicBezTo>
                    <a:pt x="2611" y="4072"/>
                    <a:pt x="2471" y="3959"/>
                    <a:pt x="2415" y="4128"/>
                  </a:cubicBezTo>
                  <a:cubicBezTo>
                    <a:pt x="2330" y="4352"/>
                    <a:pt x="2162" y="4324"/>
                    <a:pt x="2106" y="4128"/>
                  </a:cubicBezTo>
                  <a:cubicBezTo>
                    <a:pt x="2022" y="3819"/>
                    <a:pt x="1825" y="3735"/>
                    <a:pt x="1544" y="3763"/>
                  </a:cubicBezTo>
                  <a:cubicBezTo>
                    <a:pt x="1460" y="3679"/>
                    <a:pt x="1432" y="3594"/>
                    <a:pt x="1460" y="3482"/>
                  </a:cubicBezTo>
                  <a:cubicBezTo>
                    <a:pt x="1432" y="3117"/>
                    <a:pt x="1629" y="2864"/>
                    <a:pt x="1853" y="2640"/>
                  </a:cubicBezTo>
                  <a:cubicBezTo>
                    <a:pt x="1881" y="2612"/>
                    <a:pt x="1909" y="2584"/>
                    <a:pt x="1937" y="2556"/>
                  </a:cubicBezTo>
                  <a:cubicBezTo>
                    <a:pt x="2106" y="2499"/>
                    <a:pt x="2162" y="2556"/>
                    <a:pt x="2190" y="2724"/>
                  </a:cubicBezTo>
                  <a:cubicBezTo>
                    <a:pt x="2218" y="2808"/>
                    <a:pt x="2274" y="2864"/>
                    <a:pt x="2358" y="2864"/>
                  </a:cubicBezTo>
                  <a:cubicBezTo>
                    <a:pt x="2471" y="2864"/>
                    <a:pt x="2471" y="2752"/>
                    <a:pt x="2499" y="2696"/>
                  </a:cubicBezTo>
                  <a:cubicBezTo>
                    <a:pt x="2639" y="2471"/>
                    <a:pt x="2499" y="2275"/>
                    <a:pt x="2415" y="2078"/>
                  </a:cubicBezTo>
                  <a:cubicBezTo>
                    <a:pt x="2330" y="2078"/>
                    <a:pt x="2330" y="2191"/>
                    <a:pt x="2274" y="2219"/>
                  </a:cubicBezTo>
                  <a:cubicBezTo>
                    <a:pt x="2190" y="2303"/>
                    <a:pt x="2134" y="2359"/>
                    <a:pt x="2022" y="2331"/>
                  </a:cubicBezTo>
                  <a:cubicBezTo>
                    <a:pt x="1909" y="2303"/>
                    <a:pt x="1909" y="2191"/>
                    <a:pt x="1937" y="2106"/>
                  </a:cubicBezTo>
                  <a:cubicBezTo>
                    <a:pt x="1937" y="1994"/>
                    <a:pt x="1853" y="1966"/>
                    <a:pt x="1797" y="1910"/>
                  </a:cubicBezTo>
                  <a:cubicBezTo>
                    <a:pt x="1769" y="1882"/>
                    <a:pt x="1741" y="1854"/>
                    <a:pt x="1741" y="1826"/>
                  </a:cubicBezTo>
                  <a:cubicBezTo>
                    <a:pt x="1629" y="1629"/>
                    <a:pt x="1544" y="1405"/>
                    <a:pt x="1657" y="1124"/>
                  </a:cubicBezTo>
                  <a:cubicBezTo>
                    <a:pt x="1629" y="1124"/>
                    <a:pt x="1544" y="1152"/>
                    <a:pt x="1572" y="1152"/>
                  </a:cubicBezTo>
                  <a:cubicBezTo>
                    <a:pt x="1600" y="1152"/>
                    <a:pt x="1600" y="1180"/>
                    <a:pt x="1572" y="1180"/>
                  </a:cubicBezTo>
                  <a:cubicBezTo>
                    <a:pt x="1376" y="1433"/>
                    <a:pt x="1292" y="1264"/>
                    <a:pt x="1179" y="1096"/>
                  </a:cubicBezTo>
                  <a:cubicBezTo>
                    <a:pt x="1123" y="899"/>
                    <a:pt x="899" y="1124"/>
                    <a:pt x="842" y="983"/>
                  </a:cubicBezTo>
                  <a:cubicBezTo>
                    <a:pt x="786" y="983"/>
                    <a:pt x="786" y="983"/>
                    <a:pt x="786" y="1011"/>
                  </a:cubicBezTo>
                  <a:cubicBezTo>
                    <a:pt x="814" y="1152"/>
                    <a:pt x="814" y="1124"/>
                    <a:pt x="927" y="1124"/>
                  </a:cubicBezTo>
                  <a:cubicBezTo>
                    <a:pt x="1011" y="1096"/>
                    <a:pt x="1123" y="1124"/>
                    <a:pt x="1207" y="1152"/>
                  </a:cubicBezTo>
                  <a:cubicBezTo>
                    <a:pt x="1235" y="1208"/>
                    <a:pt x="1235" y="1292"/>
                    <a:pt x="1348" y="1292"/>
                  </a:cubicBezTo>
                  <a:cubicBezTo>
                    <a:pt x="1544" y="1292"/>
                    <a:pt x="1600" y="1433"/>
                    <a:pt x="1544" y="1601"/>
                  </a:cubicBezTo>
                  <a:cubicBezTo>
                    <a:pt x="1460" y="1798"/>
                    <a:pt x="1320" y="1910"/>
                    <a:pt x="1123" y="1798"/>
                  </a:cubicBezTo>
                  <a:cubicBezTo>
                    <a:pt x="927" y="1685"/>
                    <a:pt x="814" y="1713"/>
                    <a:pt x="730" y="1910"/>
                  </a:cubicBezTo>
                  <a:cubicBezTo>
                    <a:pt x="674" y="2022"/>
                    <a:pt x="590" y="2078"/>
                    <a:pt x="477" y="2050"/>
                  </a:cubicBezTo>
                  <a:cubicBezTo>
                    <a:pt x="365" y="2022"/>
                    <a:pt x="337" y="1938"/>
                    <a:pt x="337" y="1826"/>
                  </a:cubicBezTo>
                  <a:cubicBezTo>
                    <a:pt x="309" y="1713"/>
                    <a:pt x="253" y="1601"/>
                    <a:pt x="281" y="1489"/>
                  </a:cubicBezTo>
                  <a:cubicBezTo>
                    <a:pt x="337" y="1264"/>
                    <a:pt x="225" y="1152"/>
                    <a:pt x="56" y="1040"/>
                  </a:cubicBezTo>
                  <a:cubicBezTo>
                    <a:pt x="28" y="1011"/>
                    <a:pt x="0" y="927"/>
                    <a:pt x="0" y="927"/>
                  </a:cubicBezTo>
                  <a:cubicBezTo>
                    <a:pt x="225" y="843"/>
                    <a:pt x="365" y="675"/>
                    <a:pt x="477" y="478"/>
                  </a:cubicBezTo>
                  <a:cubicBezTo>
                    <a:pt x="477" y="478"/>
                    <a:pt x="506" y="478"/>
                    <a:pt x="506" y="478"/>
                  </a:cubicBezTo>
                  <a:cubicBezTo>
                    <a:pt x="618" y="394"/>
                    <a:pt x="590" y="618"/>
                    <a:pt x="674" y="534"/>
                  </a:cubicBezTo>
                  <a:cubicBezTo>
                    <a:pt x="786" y="478"/>
                    <a:pt x="842" y="394"/>
                    <a:pt x="955" y="310"/>
                  </a:cubicBezTo>
                  <a:cubicBezTo>
                    <a:pt x="1039" y="282"/>
                    <a:pt x="1151" y="225"/>
                    <a:pt x="1207" y="310"/>
                  </a:cubicBezTo>
                  <a:cubicBezTo>
                    <a:pt x="1404" y="534"/>
                    <a:pt x="1600" y="366"/>
                    <a:pt x="1741" y="282"/>
                  </a:cubicBezTo>
                  <a:cubicBezTo>
                    <a:pt x="1881" y="197"/>
                    <a:pt x="1965" y="113"/>
                    <a:pt x="2134" y="169"/>
                  </a:cubicBezTo>
                  <a:cubicBezTo>
                    <a:pt x="2218" y="225"/>
                    <a:pt x="2274" y="169"/>
                    <a:pt x="2330" y="113"/>
                  </a:cubicBezTo>
                  <a:cubicBezTo>
                    <a:pt x="2443" y="29"/>
                    <a:pt x="2611" y="1"/>
                    <a:pt x="2695" y="113"/>
                  </a:cubicBezTo>
                  <a:cubicBezTo>
                    <a:pt x="2808" y="310"/>
                    <a:pt x="3004" y="282"/>
                    <a:pt x="3173" y="310"/>
                  </a:cubicBezTo>
                  <a:cubicBezTo>
                    <a:pt x="3538" y="338"/>
                    <a:pt x="3706" y="562"/>
                    <a:pt x="3875" y="815"/>
                  </a:cubicBezTo>
                  <a:cubicBezTo>
                    <a:pt x="3987" y="983"/>
                    <a:pt x="3931" y="1152"/>
                    <a:pt x="3818" y="1376"/>
                  </a:cubicBezTo>
                  <a:cubicBezTo>
                    <a:pt x="3931" y="1292"/>
                    <a:pt x="3959" y="1264"/>
                    <a:pt x="3959" y="1208"/>
                  </a:cubicBezTo>
                  <a:cubicBezTo>
                    <a:pt x="3959" y="1068"/>
                    <a:pt x="3987" y="983"/>
                    <a:pt x="4127" y="983"/>
                  </a:cubicBezTo>
                  <a:cubicBezTo>
                    <a:pt x="4268" y="983"/>
                    <a:pt x="4296" y="1068"/>
                    <a:pt x="4324" y="1180"/>
                  </a:cubicBezTo>
                  <a:cubicBezTo>
                    <a:pt x="4352" y="1320"/>
                    <a:pt x="4464" y="1461"/>
                    <a:pt x="4520" y="1601"/>
                  </a:cubicBezTo>
                  <a:cubicBezTo>
                    <a:pt x="4604" y="1685"/>
                    <a:pt x="4689" y="1657"/>
                    <a:pt x="4801" y="1629"/>
                  </a:cubicBezTo>
                  <a:cubicBezTo>
                    <a:pt x="5194" y="1545"/>
                    <a:pt x="5587" y="1320"/>
                    <a:pt x="6036" y="1489"/>
                  </a:cubicBezTo>
                  <a:cubicBezTo>
                    <a:pt x="6149" y="1545"/>
                    <a:pt x="6233" y="1433"/>
                    <a:pt x="6345" y="1376"/>
                  </a:cubicBezTo>
                  <a:cubicBezTo>
                    <a:pt x="6570" y="1208"/>
                    <a:pt x="6935" y="1236"/>
                    <a:pt x="7103" y="955"/>
                  </a:cubicBezTo>
                  <a:cubicBezTo>
                    <a:pt x="7131" y="955"/>
                    <a:pt x="7159" y="955"/>
                    <a:pt x="7187" y="983"/>
                  </a:cubicBezTo>
                  <a:cubicBezTo>
                    <a:pt x="7187" y="1011"/>
                    <a:pt x="7187" y="1040"/>
                    <a:pt x="7187" y="1040"/>
                  </a:cubicBezTo>
                  <a:cubicBezTo>
                    <a:pt x="7215" y="1068"/>
                    <a:pt x="7215" y="1096"/>
                    <a:pt x="7243" y="1124"/>
                  </a:cubicBezTo>
                  <a:cubicBezTo>
                    <a:pt x="7243" y="1152"/>
                    <a:pt x="7243" y="1180"/>
                    <a:pt x="7243" y="1180"/>
                  </a:cubicBezTo>
                  <a:cubicBezTo>
                    <a:pt x="7272" y="1236"/>
                    <a:pt x="7243" y="1292"/>
                    <a:pt x="7300" y="1348"/>
                  </a:cubicBezTo>
                  <a:cubicBezTo>
                    <a:pt x="7300" y="1348"/>
                    <a:pt x="7300" y="1376"/>
                    <a:pt x="7300" y="1405"/>
                  </a:cubicBezTo>
                  <a:cubicBezTo>
                    <a:pt x="7356" y="1461"/>
                    <a:pt x="7272" y="1573"/>
                    <a:pt x="7356" y="1629"/>
                  </a:cubicBezTo>
                  <a:lnTo>
                    <a:pt x="7328" y="1826"/>
                  </a:lnTo>
                  <a:cubicBezTo>
                    <a:pt x="7412" y="2022"/>
                    <a:pt x="7272" y="2219"/>
                    <a:pt x="7356" y="2387"/>
                  </a:cubicBezTo>
                  <a:lnTo>
                    <a:pt x="7496" y="2415"/>
                  </a:lnTo>
                  <a:cubicBezTo>
                    <a:pt x="7524" y="2443"/>
                    <a:pt x="7552" y="2471"/>
                    <a:pt x="7552" y="24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0"/>
            <p:cNvSpPr/>
            <p:nvPr/>
          </p:nvSpPr>
          <p:spPr>
            <a:xfrm>
              <a:off x="4790125" y="749075"/>
              <a:ext cx="276575" cy="99700"/>
            </a:xfrm>
            <a:custGeom>
              <a:avLst/>
              <a:gdLst/>
              <a:ahLst/>
              <a:cxnLst/>
              <a:rect l="l" t="t" r="r" b="b"/>
              <a:pathLst>
                <a:path w="11063" h="3988" extrusionOk="0">
                  <a:moveTo>
                    <a:pt x="2471" y="3903"/>
                  </a:moveTo>
                  <a:cubicBezTo>
                    <a:pt x="2415" y="3903"/>
                    <a:pt x="2331" y="3875"/>
                    <a:pt x="2275" y="3875"/>
                  </a:cubicBezTo>
                  <a:cubicBezTo>
                    <a:pt x="2163" y="3959"/>
                    <a:pt x="2022" y="3847"/>
                    <a:pt x="1910" y="3931"/>
                  </a:cubicBezTo>
                  <a:cubicBezTo>
                    <a:pt x="1854" y="3931"/>
                    <a:pt x="1769" y="3903"/>
                    <a:pt x="1713" y="3903"/>
                  </a:cubicBezTo>
                  <a:cubicBezTo>
                    <a:pt x="1545" y="3987"/>
                    <a:pt x="1376" y="3847"/>
                    <a:pt x="1208" y="3931"/>
                  </a:cubicBezTo>
                  <a:cubicBezTo>
                    <a:pt x="843" y="3903"/>
                    <a:pt x="450" y="3903"/>
                    <a:pt x="85" y="3875"/>
                  </a:cubicBezTo>
                  <a:cubicBezTo>
                    <a:pt x="57" y="3875"/>
                    <a:pt x="29" y="3875"/>
                    <a:pt x="1" y="3847"/>
                  </a:cubicBezTo>
                  <a:cubicBezTo>
                    <a:pt x="57" y="3678"/>
                    <a:pt x="197" y="3734"/>
                    <a:pt x="338" y="3734"/>
                  </a:cubicBezTo>
                  <a:cubicBezTo>
                    <a:pt x="534" y="3706"/>
                    <a:pt x="731" y="3762"/>
                    <a:pt x="955" y="3762"/>
                  </a:cubicBezTo>
                  <a:cubicBezTo>
                    <a:pt x="478" y="3762"/>
                    <a:pt x="590" y="3369"/>
                    <a:pt x="478" y="3117"/>
                  </a:cubicBezTo>
                  <a:cubicBezTo>
                    <a:pt x="562" y="2976"/>
                    <a:pt x="450" y="2948"/>
                    <a:pt x="366" y="2892"/>
                  </a:cubicBezTo>
                  <a:cubicBezTo>
                    <a:pt x="225" y="2752"/>
                    <a:pt x="282" y="2668"/>
                    <a:pt x="450" y="2639"/>
                  </a:cubicBezTo>
                  <a:cubicBezTo>
                    <a:pt x="562" y="2611"/>
                    <a:pt x="675" y="2583"/>
                    <a:pt x="787" y="2639"/>
                  </a:cubicBezTo>
                  <a:cubicBezTo>
                    <a:pt x="1068" y="2752"/>
                    <a:pt x="1152" y="2611"/>
                    <a:pt x="1264" y="2387"/>
                  </a:cubicBezTo>
                  <a:cubicBezTo>
                    <a:pt x="1320" y="2246"/>
                    <a:pt x="1376" y="2134"/>
                    <a:pt x="1517" y="2050"/>
                  </a:cubicBezTo>
                  <a:cubicBezTo>
                    <a:pt x="1629" y="2022"/>
                    <a:pt x="1741" y="2022"/>
                    <a:pt x="1769" y="2106"/>
                  </a:cubicBezTo>
                  <a:cubicBezTo>
                    <a:pt x="1854" y="2331"/>
                    <a:pt x="1994" y="2218"/>
                    <a:pt x="2134" y="2218"/>
                  </a:cubicBezTo>
                  <a:cubicBezTo>
                    <a:pt x="2191" y="2274"/>
                    <a:pt x="2247" y="2274"/>
                    <a:pt x="2303" y="2218"/>
                  </a:cubicBezTo>
                  <a:cubicBezTo>
                    <a:pt x="2612" y="2218"/>
                    <a:pt x="2612" y="2246"/>
                    <a:pt x="3173" y="1938"/>
                  </a:cubicBezTo>
                  <a:cubicBezTo>
                    <a:pt x="3426" y="1797"/>
                    <a:pt x="3622" y="1853"/>
                    <a:pt x="3847" y="1938"/>
                  </a:cubicBezTo>
                  <a:cubicBezTo>
                    <a:pt x="4015" y="1994"/>
                    <a:pt x="4072" y="2246"/>
                    <a:pt x="3931" y="2303"/>
                  </a:cubicBezTo>
                  <a:cubicBezTo>
                    <a:pt x="3594" y="2415"/>
                    <a:pt x="3398" y="2611"/>
                    <a:pt x="3342" y="2976"/>
                  </a:cubicBezTo>
                  <a:cubicBezTo>
                    <a:pt x="3314" y="3033"/>
                    <a:pt x="3257" y="3061"/>
                    <a:pt x="3201" y="3089"/>
                  </a:cubicBezTo>
                  <a:cubicBezTo>
                    <a:pt x="3201" y="3089"/>
                    <a:pt x="3173" y="3089"/>
                    <a:pt x="3145" y="3117"/>
                  </a:cubicBezTo>
                  <a:cubicBezTo>
                    <a:pt x="3173" y="3145"/>
                    <a:pt x="3173" y="3117"/>
                    <a:pt x="3201" y="3089"/>
                  </a:cubicBezTo>
                  <a:cubicBezTo>
                    <a:pt x="3201" y="3061"/>
                    <a:pt x="3173" y="3117"/>
                    <a:pt x="3229" y="3089"/>
                  </a:cubicBezTo>
                  <a:cubicBezTo>
                    <a:pt x="3650" y="3397"/>
                    <a:pt x="4044" y="3173"/>
                    <a:pt x="4437" y="3033"/>
                  </a:cubicBezTo>
                  <a:cubicBezTo>
                    <a:pt x="4577" y="2976"/>
                    <a:pt x="4633" y="2836"/>
                    <a:pt x="4549" y="2752"/>
                  </a:cubicBezTo>
                  <a:cubicBezTo>
                    <a:pt x="4408" y="2639"/>
                    <a:pt x="4408" y="2499"/>
                    <a:pt x="4408" y="2331"/>
                  </a:cubicBezTo>
                  <a:cubicBezTo>
                    <a:pt x="4380" y="2162"/>
                    <a:pt x="4240" y="1966"/>
                    <a:pt x="4408" y="1853"/>
                  </a:cubicBezTo>
                  <a:cubicBezTo>
                    <a:pt x="4605" y="1685"/>
                    <a:pt x="4858" y="1629"/>
                    <a:pt x="5110" y="1573"/>
                  </a:cubicBezTo>
                  <a:cubicBezTo>
                    <a:pt x="5195" y="1573"/>
                    <a:pt x="5279" y="1797"/>
                    <a:pt x="5363" y="1573"/>
                  </a:cubicBezTo>
                  <a:cubicBezTo>
                    <a:pt x="5391" y="1488"/>
                    <a:pt x="5531" y="1601"/>
                    <a:pt x="5644" y="1657"/>
                  </a:cubicBezTo>
                  <a:cubicBezTo>
                    <a:pt x="5644" y="1685"/>
                    <a:pt x="5672" y="1685"/>
                    <a:pt x="5700" y="1713"/>
                  </a:cubicBezTo>
                  <a:cubicBezTo>
                    <a:pt x="5756" y="1769"/>
                    <a:pt x="5756" y="1825"/>
                    <a:pt x="5784" y="1910"/>
                  </a:cubicBezTo>
                  <a:cubicBezTo>
                    <a:pt x="5784" y="1910"/>
                    <a:pt x="5756" y="1994"/>
                    <a:pt x="5812" y="1938"/>
                  </a:cubicBezTo>
                  <a:cubicBezTo>
                    <a:pt x="5812" y="1938"/>
                    <a:pt x="5840" y="1910"/>
                    <a:pt x="5840" y="1881"/>
                  </a:cubicBezTo>
                  <a:cubicBezTo>
                    <a:pt x="5981" y="1741"/>
                    <a:pt x="5868" y="1516"/>
                    <a:pt x="6065" y="1404"/>
                  </a:cubicBezTo>
                  <a:cubicBezTo>
                    <a:pt x="6093" y="1404"/>
                    <a:pt x="6121" y="1432"/>
                    <a:pt x="6149" y="1460"/>
                  </a:cubicBezTo>
                  <a:cubicBezTo>
                    <a:pt x="6205" y="1545"/>
                    <a:pt x="6233" y="1657"/>
                    <a:pt x="6374" y="1573"/>
                  </a:cubicBezTo>
                  <a:cubicBezTo>
                    <a:pt x="6514" y="1488"/>
                    <a:pt x="6430" y="1432"/>
                    <a:pt x="6374" y="1348"/>
                  </a:cubicBezTo>
                  <a:cubicBezTo>
                    <a:pt x="6261" y="1236"/>
                    <a:pt x="6318" y="1123"/>
                    <a:pt x="6402" y="1039"/>
                  </a:cubicBezTo>
                  <a:cubicBezTo>
                    <a:pt x="6683" y="702"/>
                    <a:pt x="7019" y="393"/>
                    <a:pt x="7441" y="197"/>
                  </a:cubicBezTo>
                  <a:cubicBezTo>
                    <a:pt x="7553" y="141"/>
                    <a:pt x="7693" y="113"/>
                    <a:pt x="7665" y="337"/>
                  </a:cubicBezTo>
                  <a:cubicBezTo>
                    <a:pt x="7637" y="506"/>
                    <a:pt x="7806" y="562"/>
                    <a:pt x="7834" y="702"/>
                  </a:cubicBezTo>
                  <a:cubicBezTo>
                    <a:pt x="7918" y="899"/>
                    <a:pt x="8058" y="758"/>
                    <a:pt x="8170" y="758"/>
                  </a:cubicBezTo>
                  <a:cubicBezTo>
                    <a:pt x="8311" y="758"/>
                    <a:pt x="8451" y="787"/>
                    <a:pt x="8592" y="787"/>
                  </a:cubicBezTo>
                  <a:cubicBezTo>
                    <a:pt x="8816" y="787"/>
                    <a:pt x="9013" y="730"/>
                    <a:pt x="9125" y="506"/>
                  </a:cubicBezTo>
                  <a:cubicBezTo>
                    <a:pt x="9209" y="309"/>
                    <a:pt x="9462" y="309"/>
                    <a:pt x="9546" y="85"/>
                  </a:cubicBezTo>
                  <a:cubicBezTo>
                    <a:pt x="9574" y="0"/>
                    <a:pt x="9715" y="0"/>
                    <a:pt x="9743" y="141"/>
                  </a:cubicBezTo>
                  <a:cubicBezTo>
                    <a:pt x="9799" y="309"/>
                    <a:pt x="9855" y="506"/>
                    <a:pt x="9630" y="618"/>
                  </a:cubicBezTo>
                  <a:cubicBezTo>
                    <a:pt x="9462" y="674"/>
                    <a:pt x="9350" y="815"/>
                    <a:pt x="9209" y="955"/>
                  </a:cubicBezTo>
                  <a:cubicBezTo>
                    <a:pt x="9350" y="927"/>
                    <a:pt x="9462" y="927"/>
                    <a:pt x="9574" y="899"/>
                  </a:cubicBezTo>
                  <a:cubicBezTo>
                    <a:pt x="9630" y="899"/>
                    <a:pt x="9687" y="871"/>
                    <a:pt x="9715" y="871"/>
                  </a:cubicBezTo>
                  <a:cubicBezTo>
                    <a:pt x="9911" y="1151"/>
                    <a:pt x="10304" y="1151"/>
                    <a:pt x="10445" y="1460"/>
                  </a:cubicBezTo>
                  <a:cubicBezTo>
                    <a:pt x="10501" y="1657"/>
                    <a:pt x="10641" y="1769"/>
                    <a:pt x="10838" y="1825"/>
                  </a:cubicBezTo>
                  <a:cubicBezTo>
                    <a:pt x="11034" y="1910"/>
                    <a:pt x="11062" y="2022"/>
                    <a:pt x="10950" y="2218"/>
                  </a:cubicBezTo>
                  <a:cubicBezTo>
                    <a:pt x="10922" y="2499"/>
                    <a:pt x="10697" y="2668"/>
                    <a:pt x="10641" y="2948"/>
                  </a:cubicBezTo>
                  <a:cubicBezTo>
                    <a:pt x="10585" y="3145"/>
                    <a:pt x="10276" y="3117"/>
                    <a:pt x="10080" y="3201"/>
                  </a:cubicBezTo>
                  <a:cubicBezTo>
                    <a:pt x="9939" y="3257"/>
                    <a:pt x="9939" y="3061"/>
                    <a:pt x="9883" y="3004"/>
                  </a:cubicBezTo>
                  <a:cubicBezTo>
                    <a:pt x="9883" y="3089"/>
                    <a:pt x="10023" y="3173"/>
                    <a:pt x="9883" y="3257"/>
                  </a:cubicBezTo>
                  <a:cubicBezTo>
                    <a:pt x="9771" y="3341"/>
                    <a:pt x="9687" y="3257"/>
                    <a:pt x="9630" y="3173"/>
                  </a:cubicBezTo>
                  <a:cubicBezTo>
                    <a:pt x="9602" y="3117"/>
                    <a:pt x="9546" y="3089"/>
                    <a:pt x="9546" y="3033"/>
                  </a:cubicBezTo>
                  <a:cubicBezTo>
                    <a:pt x="9574" y="2752"/>
                    <a:pt x="9378" y="2696"/>
                    <a:pt x="9125" y="2611"/>
                  </a:cubicBezTo>
                  <a:cubicBezTo>
                    <a:pt x="8872" y="2527"/>
                    <a:pt x="8816" y="2190"/>
                    <a:pt x="8648" y="1994"/>
                  </a:cubicBezTo>
                  <a:cubicBezTo>
                    <a:pt x="8592" y="1910"/>
                    <a:pt x="8704" y="1853"/>
                    <a:pt x="8788" y="1825"/>
                  </a:cubicBezTo>
                  <a:cubicBezTo>
                    <a:pt x="8844" y="1797"/>
                    <a:pt x="8957" y="1825"/>
                    <a:pt x="8957" y="1713"/>
                  </a:cubicBezTo>
                  <a:cubicBezTo>
                    <a:pt x="8957" y="1573"/>
                    <a:pt x="9097" y="1404"/>
                    <a:pt x="8844" y="1376"/>
                  </a:cubicBezTo>
                  <a:cubicBezTo>
                    <a:pt x="8732" y="1348"/>
                    <a:pt x="8620" y="1236"/>
                    <a:pt x="8423" y="1180"/>
                  </a:cubicBezTo>
                  <a:cubicBezTo>
                    <a:pt x="8564" y="1320"/>
                    <a:pt x="8788" y="1264"/>
                    <a:pt x="8732" y="1460"/>
                  </a:cubicBezTo>
                  <a:cubicBezTo>
                    <a:pt x="8704" y="1601"/>
                    <a:pt x="8704" y="1769"/>
                    <a:pt x="8620" y="1881"/>
                  </a:cubicBezTo>
                  <a:cubicBezTo>
                    <a:pt x="8479" y="2022"/>
                    <a:pt x="8423" y="1938"/>
                    <a:pt x="8395" y="1797"/>
                  </a:cubicBezTo>
                  <a:cubicBezTo>
                    <a:pt x="8395" y="1769"/>
                    <a:pt x="8395" y="1769"/>
                    <a:pt x="8395" y="1741"/>
                  </a:cubicBezTo>
                  <a:cubicBezTo>
                    <a:pt x="8395" y="1741"/>
                    <a:pt x="8395" y="1769"/>
                    <a:pt x="8367" y="1797"/>
                  </a:cubicBezTo>
                  <a:cubicBezTo>
                    <a:pt x="8339" y="1881"/>
                    <a:pt x="8283" y="1966"/>
                    <a:pt x="8255" y="2050"/>
                  </a:cubicBezTo>
                  <a:cubicBezTo>
                    <a:pt x="8170" y="2387"/>
                    <a:pt x="8086" y="2668"/>
                    <a:pt x="7609" y="2583"/>
                  </a:cubicBezTo>
                  <a:cubicBezTo>
                    <a:pt x="7469" y="2555"/>
                    <a:pt x="7244" y="2668"/>
                    <a:pt x="7216" y="2892"/>
                  </a:cubicBezTo>
                  <a:cubicBezTo>
                    <a:pt x="7160" y="3061"/>
                    <a:pt x="7048" y="3173"/>
                    <a:pt x="6879" y="3173"/>
                  </a:cubicBezTo>
                  <a:cubicBezTo>
                    <a:pt x="6654" y="3145"/>
                    <a:pt x="6542" y="3369"/>
                    <a:pt x="6374" y="3426"/>
                  </a:cubicBezTo>
                  <a:cubicBezTo>
                    <a:pt x="6346" y="3426"/>
                    <a:pt x="6318" y="3397"/>
                    <a:pt x="6289" y="3369"/>
                  </a:cubicBezTo>
                  <a:cubicBezTo>
                    <a:pt x="6289" y="3397"/>
                    <a:pt x="6318" y="3426"/>
                    <a:pt x="6318" y="3454"/>
                  </a:cubicBezTo>
                  <a:cubicBezTo>
                    <a:pt x="6289" y="3538"/>
                    <a:pt x="6233" y="3594"/>
                    <a:pt x="6149" y="3594"/>
                  </a:cubicBezTo>
                  <a:cubicBezTo>
                    <a:pt x="5925" y="3510"/>
                    <a:pt x="5700" y="3397"/>
                    <a:pt x="5475" y="3341"/>
                  </a:cubicBezTo>
                  <a:cubicBezTo>
                    <a:pt x="5363" y="3341"/>
                    <a:pt x="5363" y="3201"/>
                    <a:pt x="5447" y="3117"/>
                  </a:cubicBezTo>
                  <a:cubicBezTo>
                    <a:pt x="5560" y="3033"/>
                    <a:pt x="5616" y="2892"/>
                    <a:pt x="5756" y="2864"/>
                  </a:cubicBezTo>
                  <a:cubicBezTo>
                    <a:pt x="5784" y="2864"/>
                    <a:pt x="5784" y="2864"/>
                    <a:pt x="5784" y="2892"/>
                  </a:cubicBezTo>
                  <a:cubicBezTo>
                    <a:pt x="5840" y="2864"/>
                    <a:pt x="5756" y="2864"/>
                    <a:pt x="5756" y="2836"/>
                  </a:cubicBezTo>
                  <a:cubicBezTo>
                    <a:pt x="5728" y="2808"/>
                    <a:pt x="5700" y="2752"/>
                    <a:pt x="5700" y="2696"/>
                  </a:cubicBezTo>
                  <a:cubicBezTo>
                    <a:pt x="5728" y="2527"/>
                    <a:pt x="5672" y="2387"/>
                    <a:pt x="5475" y="2359"/>
                  </a:cubicBezTo>
                  <a:cubicBezTo>
                    <a:pt x="5307" y="2359"/>
                    <a:pt x="5307" y="2527"/>
                    <a:pt x="5223" y="2611"/>
                  </a:cubicBezTo>
                  <a:cubicBezTo>
                    <a:pt x="4886" y="2920"/>
                    <a:pt x="4830" y="3397"/>
                    <a:pt x="4521" y="3678"/>
                  </a:cubicBezTo>
                  <a:cubicBezTo>
                    <a:pt x="4465" y="3706"/>
                    <a:pt x="4437" y="3734"/>
                    <a:pt x="4380" y="3762"/>
                  </a:cubicBezTo>
                  <a:cubicBezTo>
                    <a:pt x="4352" y="3762"/>
                    <a:pt x="4296" y="3762"/>
                    <a:pt x="4240" y="3734"/>
                  </a:cubicBezTo>
                  <a:cubicBezTo>
                    <a:pt x="4184" y="3791"/>
                    <a:pt x="4100" y="3734"/>
                    <a:pt x="4044" y="3791"/>
                  </a:cubicBezTo>
                  <a:cubicBezTo>
                    <a:pt x="4015" y="3791"/>
                    <a:pt x="3987" y="3791"/>
                    <a:pt x="3959" y="3791"/>
                  </a:cubicBezTo>
                  <a:cubicBezTo>
                    <a:pt x="3903" y="3847"/>
                    <a:pt x="3819" y="3791"/>
                    <a:pt x="3735" y="3847"/>
                  </a:cubicBezTo>
                  <a:cubicBezTo>
                    <a:pt x="3679" y="3847"/>
                    <a:pt x="3622" y="3847"/>
                    <a:pt x="3538" y="3847"/>
                  </a:cubicBezTo>
                  <a:cubicBezTo>
                    <a:pt x="3454" y="3903"/>
                    <a:pt x="3342" y="3819"/>
                    <a:pt x="3257" y="3875"/>
                  </a:cubicBezTo>
                  <a:cubicBezTo>
                    <a:pt x="3145" y="3875"/>
                    <a:pt x="3033" y="3875"/>
                    <a:pt x="2892" y="3847"/>
                  </a:cubicBezTo>
                  <a:cubicBezTo>
                    <a:pt x="2780" y="3931"/>
                    <a:pt x="2612" y="3819"/>
                    <a:pt x="2471" y="39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0"/>
            <p:cNvSpPr/>
            <p:nvPr/>
          </p:nvSpPr>
          <p:spPr>
            <a:xfrm>
              <a:off x="5000000" y="593250"/>
              <a:ext cx="174075" cy="171300"/>
            </a:xfrm>
            <a:custGeom>
              <a:avLst/>
              <a:gdLst/>
              <a:ahLst/>
              <a:cxnLst/>
              <a:rect l="l" t="t" r="r" b="b"/>
              <a:pathLst>
                <a:path w="6963" h="6852" extrusionOk="0">
                  <a:moveTo>
                    <a:pt x="6120" y="5251"/>
                  </a:moveTo>
                  <a:cubicBezTo>
                    <a:pt x="6092" y="5307"/>
                    <a:pt x="6036" y="5363"/>
                    <a:pt x="6036" y="5391"/>
                  </a:cubicBezTo>
                  <a:cubicBezTo>
                    <a:pt x="6064" y="5644"/>
                    <a:pt x="5924" y="5644"/>
                    <a:pt x="5671" y="5532"/>
                  </a:cubicBezTo>
                  <a:cubicBezTo>
                    <a:pt x="5812" y="5756"/>
                    <a:pt x="5896" y="5925"/>
                    <a:pt x="5699" y="6065"/>
                  </a:cubicBezTo>
                  <a:cubicBezTo>
                    <a:pt x="5503" y="6149"/>
                    <a:pt x="5306" y="6290"/>
                    <a:pt x="5166" y="6458"/>
                  </a:cubicBezTo>
                  <a:cubicBezTo>
                    <a:pt x="5138" y="6458"/>
                    <a:pt x="5082" y="6486"/>
                    <a:pt x="5082" y="6458"/>
                  </a:cubicBezTo>
                  <a:cubicBezTo>
                    <a:pt x="5025" y="6093"/>
                    <a:pt x="4660" y="6065"/>
                    <a:pt x="4436" y="5868"/>
                  </a:cubicBezTo>
                  <a:cubicBezTo>
                    <a:pt x="4380" y="5812"/>
                    <a:pt x="4296" y="5784"/>
                    <a:pt x="4211" y="5784"/>
                  </a:cubicBezTo>
                  <a:cubicBezTo>
                    <a:pt x="3762" y="5784"/>
                    <a:pt x="3650" y="5588"/>
                    <a:pt x="3846" y="5195"/>
                  </a:cubicBezTo>
                  <a:cubicBezTo>
                    <a:pt x="3566" y="5391"/>
                    <a:pt x="3509" y="5700"/>
                    <a:pt x="3790" y="5925"/>
                  </a:cubicBezTo>
                  <a:cubicBezTo>
                    <a:pt x="4015" y="6093"/>
                    <a:pt x="3959" y="6149"/>
                    <a:pt x="3762" y="6262"/>
                  </a:cubicBezTo>
                  <a:cubicBezTo>
                    <a:pt x="3706" y="6290"/>
                    <a:pt x="3650" y="6318"/>
                    <a:pt x="3678" y="6374"/>
                  </a:cubicBezTo>
                  <a:cubicBezTo>
                    <a:pt x="3678" y="6823"/>
                    <a:pt x="3341" y="6767"/>
                    <a:pt x="3060" y="6823"/>
                  </a:cubicBezTo>
                  <a:cubicBezTo>
                    <a:pt x="2892" y="6851"/>
                    <a:pt x="2723" y="6823"/>
                    <a:pt x="2555" y="6851"/>
                  </a:cubicBezTo>
                  <a:cubicBezTo>
                    <a:pt x="2302" y="6851"/>
                    <a:pt x="2330" y="6598"/>
                    <a:pt x="2386" y="6514"/>
                  </a:cubicBezTo>
                  <a:cubicBezTo>
                    <a:pt x="2527" y="6374"/>
                    <a:pt x="2443" y="6233"/>
                    <a:pt x="2443" y="6093"/>
                  </a:cubicBezTo>
                  <a:cubicBezTo>
                    <a:pt x="2443" y="5953"/>
                    <a:pt x="2415" y="5784"/>
                    <a:pt x="2415" y="5644"/>
                  </a:cubicBezTo>
                  <a:cubicBezTo>
                    <a:pt x="2443" y="5503"/>
                    <a:pt x="2499" y="5335"/>
                    <a:pt x="2274" y="5223"/>
                  </a:cubicBezTo>
                  <a:cubicBezTo>
                    <a:pt x="2078" y="5082"/>
                    <a:pt x="2274" y="4549"/>
                    <a:pt x="2527" y="4493"/>
                  </a:cubicBezTo>
                  <a:cubicBezTo>
                    <a:pt x="2639" y="4465"/>
                    <a:pt x="2695" y="4521"/>
                    <a:pt x="2695" y="4605"/>
                  </a:cubicBezTo>
                  <a:cubicBezTo>
                    <a:pt x="2695" y="4689"/>
                    <a:pt x="2639" y="4774"/>
                    <a:pt x="2751" y="4830"/>
                  </a:cubicBezTo>
                  <a:cubicBezTo>
                    <a:pt x="2667" y="4774"/>
                    <a:pt x="2667" y="4717"/>
                    <a:pt x="2695" y="4633"/>
                  </a:cubicBezTo>
                  <a:cubicBezTo>
                    <a:pt x="2779" y="4549"/>
                    <a:pt x="2864" y="4493"/>
                    <a:pt x="3004" y="4493"/>
                  </a:cubicBezTo>
                  <a:cubicBezTo>
                    <a:pt x="3173" y="4549"/>
                    <a:pt x="3313" y="4549"/>
                    <a:pt x="3285" y="4296"/>
                  </a:cubicBezTo>
                  <a:cubicBezTo>
                    <a:pt x="3173" y="4324"/>
                    <a:pt x="3173" y="4521"/>
                    <a:pt x="3032" y="4465"/>
                  </a:cubicBezTo>
                  <a:cubicBezTo>
                    <a:pt x="2779" y="4324"/>
                    <a:pt x="2583" y="4100"/>
                    <a:pt x="2499" y="3819"/>
                  </a:cubicBezTo>
                  <a:cubicBezTo>
                    <a:pt x="2471" y="3679"/>
                    <a:pt x="2499" y="3622"/>
                    <a:pt x="2639" y="3566"/>
                  </a:cubicBezTo>
                  <a:cubicBezTo>
                    <a:pt x="2386" y="3622"/>
                    <a:pt x="2274" y="3847"/>
                    <a:pt x="2134" y="4016"/>
                  </a:cubicBezTo>
                  <a:cubicBezTo>
                    <a:pt x="2050" y="4128"/>
                    <a:pt x="2021" y="4324"/>
                    <a:pt x="1853" y="4240"/>
                  </a:cubicBezTo>
                  <a:cubicBezTo>
                    <a:pt x="1656" y="4156"/>
                    <a:pt x="1741" y="3987"/>
                    <a:pt x="1797" y="3875"/>
                  </a:cubicBezTo>
                  <a:cubicBezTo>
                    <a:pt x="1825" y="3763"/>
                    <a:pt x="1881" y="3651"/>
                    <a:pt x="1937" y="3538"/>
                  </a:cubicBezTo>
                  <a:cubicBezTo>
                    <a:pt x="1741" y="3622"/>
                    <a:pt x="1685" y="3987"/>
                    <a:pt x="1348" y="3875"/>
                  </a:cubicBezTo>
                  <a:cubicBezTo>
                    <a:pt x="1320" y="3482"/>
                    <a:pt x="1179" y="3229"/>
                    <a:pt x="730" y="3229"/>
                  </a:cubicBezTo>
                  <a:cubicBezTo>
                    <a:pt x="646" y="3229"/>
                    <a:pt x="646" y="3089"/>
                    <a:pt x="674" y="3005"/>
                  </a:cubicBezTo>
                  <a:cubicBezTo>
                    <a:pt x="674" y="3005"/>
                    <a:pt x="674" y="2977"/>
                    <a:pt x="674" y="2949"/>
                  </a:cubicBezTo>
                  <a:cubicBezTo>
                    <a:pt x="646" y="2949"/>
                    <a:pt x="674" y="3005"/>
                    <a:pt x="618" y="3033"/>
                  </a:cubicBezTo>
                  <a:cubicBezTo>
                    <a:pt x="225" y="2921"/>
                    <a:pt x="0" y="2471"/>
                    <a:pt x="169" y="2106"/>
                  </a:cubicBezTo>
                  <a:cubicBezTo>
                    <a:pt x="197" y="2022"/>
                    <a:pt x="253" y="1966"/>
                    <a:pt x="365" y="1966"/>
                  </a:cubicBezTo>
                  <a:cubicBezTo>
                    <a:pt x="393" y="1994"/>
                    <a:pt x="477" y="1994"/>
                    <a:pt x="421" y="1910"/>
                  </a:cubicBezTo>
                  <a:cubicBezTo>
                    <a:pt x="281" y="1685"/>
                    <a:pt x="421" y="1657"/>
                    <a:pt x="590" y="1601"/>
                  </a:cubicBezTo>
                  <a:cubicBezTo>
                    <a:pt x="842" y="1489"/>
                    <a:pt x="1151" y="1405"/>
                    <a:pt x="1292" y="1096"/>
                  </a:cubicBezTo>
                  <a:cubicBezTo>
                    <a:pt x="1207" y="1068"/>
                    <a:pt x="1179" y="1124"/>
                    <a:pt x="1151" y="1152"/>
                  </a:cubicBezTo>
                  <a:cubicBezTo>
                    <a:pt x="1067" y="1236"/>
                    <a:pt x="927" y="1292"/>
                    <a:pt x="814" y="1208"/>
                  </a:cubicBezTo>
                  <a:cubicBezTo>
                    <a:pt x="702" y="1152"/>
                    <a:pt x="730" y="1012"/>
                    <a:pt x="730" y="899"/>
                  </a:cubicBezTo>
                  <a:cubicBezTo>
                    <a:pt x="730" y="759"/>
                    <a:pt x="842" y="590"/>
                    <a:pt x="646" y="506"/>
                  </a:cubicBezTo>
                  <a:cubicBezTo>
                    <a:pt x="618" y="478"/>
                    <a:pt x="618" y="478"/>
                    <a:pt x="618" y="450"/>
                  </a:cubicBezTo>
                  <a:cubicBezTo>
                    <a:pt x="618" y="422"/>
                    <a:pt x="618" y="422"/>
                    <a:pt x="618" y="422"/>
                  </a:cubicBezTo>
                  <a:lnTo>
                    <a:pt x="618" y="422"/>
                  </a:lnTo>
                  <a:cubicBezTo>
                    <a:pt x="646" y="394"/>
                    <a:pt x="674" y="366"/>
                    <a:pt x="702" y="338"/>
                  </a:cubicBezTo>
                  <a:cubicBezTo>
                    <a:pt x="730" y="338"/>
                    <a:pt x="758" y="310"/>
                    <a:pt x="786" y="282"/>
                  </a:cubicBezTo>
                  <a:cubicBezTo>
                    <a:pt x="814" y="282"/>
                    <a:pt x="814" y="282"/>
                    <a:pt x="842" y="282"/>
                  </a:cubicBezTo>
                  <a:cubicBezTo>
                    <a:pt x="870" y="254"/>
                    <a:pt x="898" y="254"/>
                    <a:pt x="927" y="225"/>
                  </a:cubicBezTo>
                  <a:lnTo>
                    <a:pt x="927" y="225"/>
                  </a:lnTo>
                  <a:cubicBezTo>
                    <a:pt x="955" y="197"/>
                    <a:pt x="983" y="169"/>
                    <a:pt x="1011" y="169"/>
                  </a:cubicBezTo>
                  <a:lnTo>
                    <a:pt x="1011" y="169"/>
                  </a:lnTo>
                  <a:cubicBezTo>
                    <a:pt x="1039" y="141"/>
                    <a:pt x="1039" y="113"/>
                    <a:pt x="1067" y="85"/>
                  </a:cubicBezTo>
                  <a:cubicBezTo>
                    <a:pt x="1095" y="85"/>
                    <a:pt x="1123" y="85"/>
                    <a:pt x="1151" y="85"/>
                  </a:cubicBezTo>
                  <a:cubicBezTo>
                    <a:pt x="1179" y="85"/>
                    <a:pt x="1207" y="57"/>
                    <a:pt x="1207" y="29"/>
                  </a:cubicBezTo>
                  <a:cubicBezTo>
                    <a:pt x="1235" y="29"/>
                    <a:pt x="1263" y="29"/>
                    <a:pt x="1292" y="29"/>
                  </a:cubicBezTo>
                  <a:cubicBezTo>
                    <a:pt x="1320" y="29"/>
                    <a:pt x="1348" y="1"/>
                    <a:pt x="1376" y="29"/>
                  </a:cubicBezTo>
                  <a:cubicBezTo>
                    <a:pt x="1432" y="169"/>
                    <a:pt x="1376" y="282"/>
                    <a:pt x="1348" y="366"/>
                  </a:cubicBezTo>
                  <a:cubicBezTo>
                    <a:pt x="1235" y="562"/>
                    <a:pt x="1348" y="590"/>
                    <a:pt x="1488" y="647"/>
                  </a:cubicBezTo>
                  <a:cubicBezTo>
                    <a:pt x="1516" y="675"/>
                    <a:pt x="1572" y="703"/>
                    <a:pt x="1600" y="731"/>
                  </a:cubicBezTo>
                  <a:cubicBezTo>
                    <a:pt x="1741" y="927"/>
                    <a:pt x="1685" y="1152"/>
                    <a:pt x="1628" y="1348"/>
                  </a:cubicBezTo>
                  <a:cubicBezTo>
                    <a:pt x="1600" y="1433"/>
                    <a:pt x="1572" y="1489"/>
                    <a:pt x="1685" y="1517"/>
                  </a:cubicBezTo>
                  <a:cubicBezTo>
                    <a:pt x="1685" y="1545"/>
                    <a:pt x="1713" y="1573"/>
                    <a:pt x="1713" y="1601"/>
                  </a:cubicBezTo>
                  <a:cubicBezTo>
                    <a:pt x="1769" y="1854"/>
                    <a:pt x="1853" y="1966"/>
                    <a:pt x="2106" y="1770"/>
                  </a:cubicBezTo>
                  <a:cubicBezTo>
                    <a:pt x="2274" y="1629"/>
                    <a:pt x="2667" y="1713"/>
                    <a:pt x="2779" y="1882"/>
                  </a:cubicBezTo>
                  <a:cubicBezTo>
                    <a:pt x="2948" y="2078"/>
                    <a:pt x="2920" y="2247"/>
                    <a:pt x="2751" y="2415"/>
                  </a:cubicBezTo>
                  <a:cubicBezTo>
                    <a:pt x="2639" y="2528"/>
                    <a:pt x="2499" y="2556"/>
                    <a:pt x="2415" y="2359"/>
                  </a:cubicBezTo>
                  <a:cubicBezTo>
                    <a:pt x="2471" y="2612"/>
                    <a:pt x="2527" y="2836"/>
                    <a:pt x="2274" y="2977"/>
                  </a:cubicBezTo>
                  <a:cubicBezTo>
                    <a:pt x="2471" y="3201"/>
                    <a:pt x="2751" y="3286"/>
                    <a:pt x="3032" y="3314"/>
                  </a:cubicBezTo>
                  <a:cubicBezTo>
                    <a:pt x="3481" y="3314"/>
                    <a:pt x="3509" y="3426"/>
                    <a:pt x="3285" y="3819"/>
                  </a:cubicBezTo>
                  <a:cubicBezTo>
                    <a:pt x="3397" y="3735"/>
                    <a:pt x="3425" y="3622"/>
                    <a:pt x="3537" y="3566"/>
                  </a:cubicBezTo>
                  <a:cubicBezTo>
                    <a:pt x="3734" y="3454"/>
                    <a:pt x="3902" y="3763"/>
                    <a:pt x="4127" y="3651"/>
                  </a:cubicBezTo>
                  <a:cubicBezTo>
                    <a:pt x="4155" y="3622"/>
                    <a:pt x="4183" y="3622"/>
                    <a:pt x="4211" y="3622"/>
                  </a:cubicBezTo>
                  <a:cubicBezTo>
                    <a:pt x="4239" y="3622"/>
                    <a:pt x="4239" y="3622"/>
                    <a:pt x="4267" y="3622"/>
                  </a:cubicBezTo>
                  <a:cubicBezTo>
                    <a:pt x="4324" y="3651"/>
                    <a:pt x="4380" y="3679"/>
                    <a:pt x="4464" y="3707"/>
                  </a:cubicBezTo>
                  <a:cubicBezTo>
                    <a:pt x="4576" y="3735"/>
                    <a:pt x="4576" y="3791"/>
                    <a:pt x="4548" y="3903"/>
                  </a:cubicBezTo>
                  <a:cubicBezTo>
                    <a:pt x="4492" y="4100"/>
                    <a:pt x="4604" y="4296"/>
                    <a:pt x="4604" y="4493"/>
                  </a:cubicBezTo>
                  <a:cubicBezTo>
                    <a:pt x="4604" y="4549"/>
                    <a:pt x="4604" y="4633"/>
                    <a:pt x="4689" y="4605"/>
                  </a:cubicBezTo>
                  <a:cubicBezTo>
                    <a:pt x="4717" y="4605"/>
                    <a:pt x="4773" y="4577"/>
                    <a:pt x="4801" y="4549"/>
                  </a:cubicBezTo>
                  <a:cubicBezTo>
                    <a:pt x="4857" y="4521"/>
                    <a:pt x="4857" y="4493"/>
                    <a:pt x="4885" y="4437"/>
                  </a:cubicBezTo>
                  <a:cubicBezTo>
                    <a:pt x="4997" y="4156"/>
                    <a:pt x="5025" y="4128"/>
                    <a:pt x="5278" y="4296"/>
                  </a:cubicBezTo>
                  <a:cubicBezTo>
                    <a:pt x="5475" y="4437"/>
                    <a:pt x="5559" y="4409"/>
                    <a:pt x="5643" y="4184"/>
                  </a:cubicBezTo>
                  <a:cubicBezTo>
                    <a:pt x="5699" y="4072"/>
                    <a:pt x="5699" y="3959"/>
                    <a:pt x="5531" y="3959"/>
                  </a:cubicBezTo>
                  <a:cubicBezTo>
                    <a:pt x="5390" y="3959"/>
                    <a:pt x="5390" y="3875"/>
                    <a:pt x="5362" y="3791"/>
                  </a:cubicBezTo>
                  <a:cubicBezTo>
                    <a:pt x="5362" y="3763"/>
                    <a:pt x="5362" y="3763"/>
                    <a:pt x="5362" y="3735"/>
                  </a:cubicBezTo>
                  <a:cubicBezTo>
                    <a:pt x="5362" y="3735"/>
                    <a:pt x="5362" y="3707"/>
                    <a:pt x="5390" y="3707"/>
                  </a:cubicBezTo>
                  <a:cubicBezTo>
                    <a:pt x="5418" y="3735"/>
                    <a:pt x="5475" y="3735"/>
                    <a:pt x="5475" y="3763"/>
                  </a:cubicBezTo>
                  <a:cubicBezTo>
                    <a:pt x="5475" y="3847"/>
                    <a:pt x="5559" y="3875"/>
                    <a:pt x="5643" y="3847"/>
                  </a:cubicBezTo>
                  <a:cubicBezTo>
                    <a:pt x="5755" y="3819"/>
                    <a:pt x="5699" y="3763"/>
                    <a:pt x="5671" y="3679"/>
                  </a:cubicBezTo>
                  <a:cubicBezTo>
                    <a:pt x="5671" y="3651"/>
                    <a:pt x="5671" y="3594"/>
                    <a:pt x="5727" y="3594"/>
                  </a:cubicBezTo>
                  <a:cubicBezTo>
                    <a:pt x="5755" y="3594"/>
                    <a:pt x="5812" y="3622"/>
                    <a:pt x="5840" y="3651"/>
                  </a:cubicBezTo>
                  <a:cubicBezTo>
                    <a:pt x="5868" y="3679"/>
                    <a:pt x="5868" y="3735"/>
                    <a:pt x="5868" y="3791"/>
                  </a:cubicBezTo>
                  <a:cubicBezTo>
                    <a:pt x="5812" y="4016"/>
                    <a:pt x="5924" y="4240"/>
                    <a:pt x="5952" y="4465"/>
                  </a:cubicBezTo>
                  <a:cubicBezTo>
                    <a:pt x="6148" y="4465"/>
                    <a:pt x="6289" y="4549"/>
                    <a:pt x="6177" y="4774"/>
                  </a:cubicBezTo>
                  <a:cubicBezTo>
                    <a:pt x="6148" y="4830"/>
                    <a:pt x="6177" y="4858"/>
                    <a:pt x="6205" y="4886"/>
                  </a:cubicBezTo>
                  <a:cubicBezTo>
                    <a:pt x="6261" y="4914"/>
                    <a:pt x="6317" y="4886"/>
                    <a:pt x="6345" y="4858"/>
                  </a:cubicBezTo>
                  <a:cubicBezTo>
                    <a:pt x="6401" y="4774"/>
                    <a:pt x="6457" y="4689"/>
                    <a:pt x="6513" y="4633"/>
                  </a:cubicBezTo>
                  <a:cubicBezTo>
                    <a:pt x="6541" y="4521"/>
                    <a:pt x="6598" y="4493"/>
                    <a:pt x="6710" y="4521"/>
                  </a:cubicBezTo>
                  <a:cubicBezTo>
                    <a:pt x="6822" y="4577"/>
                    <a:pt x="6738" y="4633"/>
                    <a:pt x="6682" y="4689"/>
                  </a:cubicBezTo>
                  <a:cubicBezTo>
                    <a:pt x="6682" y="4717"/>
                    <a:pt x="6654" y="4745"/>
                    <a:pt x="6710" y="4774"/>
                  </a:cubicBezTo>
                  <a:cubicBezTo>
                    <a:pt x="6963" y="4886"/>
                    <a:pt x="6822" y="5082"/>
                    <a:pt x="6794" y="5251"/>
                  </a:cubicBezTo>
                  <a:cubicBezTo>
                    <a:pt x="6794" y="5279"/>
                    <a:pt x="6766" y="5307"/>
                    <a:pt x="6766" y="5335"/>
                  </a:cubicBezTo>
                  <a:cubicBezTo>
                    <a:pt x="6738" y="5419"/>
                    <a:pt x="6850" y="5532"/>
                    <a:pt x="6682" y="5560"/>
                  </a:cubicBezTo>
                  <a:cubicBezTo>
                    <a:pt x="6570" y="5616"/>
                    <a:pt x="6457" y="5560"/>
                    <a:pt x="6345" y="5532"/>
                  </a:cubicBezTo>
                  <a:cubicBezTo>
                    <a:pt x="6261" y="5475"/>
                    <a:pt x="6289" y="5419"/>
                    <a:pt x="6289" y="5335"/>
                  </a:cubicBezTo>
                  <a:cubicBezTo>
                    <a:pt x="6345" y="5139"/>
                    <a:pt x="6205" y="5223"/>
                    <a:pt x="6120" y="52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0"/>
            <p:cNvSpPr/>
            <p:nvPr/>
          </p:nvSpPr>
          <p:spPr>
            <a:xfrm>
              <a:off x="4778200" y="593250"/>
              <a:ext cx="169875" cy="99000"/>
            </a:xfrm>
            <a:custGeom>
              <a:avLst/>
              <a:gdLst/>
              <a:ahLst/>
              <a:cxnLst/>
              <a:rect l="l" t="t" r="r" b="b"/>
              <a:pathLst>
                <a:path w="6795" h="3960" extrusionOk="0">
                  <a:moveTo>
                    <a:pt x="2892" y="618"/>
                  </a:moveTo>
                  <a:cubicBezTo>
                    <a:pt x="2892" y="590"/>
                    <a:pt x="2892" y="534"/>
                    <a:pt x="2892" y="506"/>
                  </a:cubicBezTo>
                  <a:cubicBezTo>
                    <a:pt x="2920" y="478"/>
                    <a:pt x="2948" y="450"/>
                    <a:pt x="2976" y="478"/>
                  </a:cubicBezTo>
                  <a:cubicBezTo>
                    <a:pt x="3061" y="478"/>
                    <a:pt x="3145" y="422"/>
                    <a:pt x="3229" y="394"/>
                  </a:cubicBezTo>
                  <a:cubicBezTo>
                    <a:pt x="3313" y="366"/>
                    <a:pt x="3398" y="366"/>
                    <a:pt x="3454" y="450"/>
                  </a:cubicBezTo>
                  <a:cubicBezTo>
                    <a:pt x="3482" y="562"/>
                    <a:pt x="3538" y="647"/>
                    <a:pt x="3369" y="703"/>
                  </a:cubicBezTo>
                  <a:cubicBezTo>
                    <a:pt x="3341" y="703"/>
                    <a:pt x="3341" y="675"/>
                    <a:pt x="3313" y="675"/>
                  </a:cubicBezTo>
                  <a:cubicBezTo>
                    <a:pt x="3313" y="703"/>
                    <a:pt x="3341" y="675"/>
                    <a:pt x="3369" y="703"/>
                  </a:cubicBezTo>
                  <a:cubicBezTo>
                    <a:pt x="3706" y="787"/>
                    <a:pt x="4015" y="759"/>
                    <a:pt x="4296" y="534"/>
                  </a:cubicBezTo>
                  <a:cubicBezTo>
                    <a:pt x="4352" y="478"/>
                    <a:pt x="4464" y="506"/>
                    <a:pt x="4464" y="562"/>
                  </a:cubicBezTo>
                  <a:cubicBezTo>
                    <a:pt x="4464" y="899"/>
                    <a:pt x="4717" y="843"/>
                    <a:pt x="4914" y="871"/>
                  </a:cubicBezTo>
                  <a:cubicBezTo>
                    <a:pt x="4998" y="871"/>
                    <a:pt x="5082" y="899"/>
                    <a:pt x="5138" y="955"/>
                  </a:cubicBezTo>
                  <a:cubicBezTo>
                    <a:pt x="5279" y="1124"/>
                    <a:pt x="5335" y="1292"/>
                    <a:pt x="5644" y="1180"/>
                  </a:cubicBezTo>
                  <a:cubicBezTo>
                    <a:pt x="5868" y="1096"/>
                    <a:pt x="6065" y="1068"/>
                    <a:pt x="6177" y="843"/>
                  </a:cubicBezTo>
                  <a:cubicBezTo>
                    <a:pt x="6233" y="759"/>
                    <a:pt x="6317" y="675"/>
                    <a:pt x="6430" y="731"/>
                  </a:cubicBezTo>
                  <a:cubicBezTo>
                    <a:pt x="6542" y="843"/>
                    <a:pt x="6738" y="899"/>
                    <a:pt x="6710" y="1096"/>
                  </a:cubicBezTo>
                  <a:cubicBezTo>
                    <a:pt x="6682" y="1208"/>
                    <a:pt x="6682" y="1320"/>
                    <a:pt x="6598" y="1433"/>
                  </a:cubicBezTo>
                  <a:cubicBezTo>
                    <a:pt x="6570" y="1461"/>
                    <a:pt x="6486" y="1517"/>
                    <a:pt x="6542" y="1573"/>
                  </a:cubicBezTo>
                  <a:cubicBezTo>
                    <a:pt x="6795" y="1826"/>
                    <a:pt x="6598" y="2191"/>
                    <a:pt x="6766" y="2471"/>
                  </a:cubicBezTo>
                  <a:cubicBezTo>
                    <a:pt x="6795" y="2612"/>
                    <a:pt x="6766" y="2724"/>
                    <a:pt x="6598" y="2724"/>
                  </a:cubicBezTo>
                  <a:cubicBezTo>
                    <a:pt x="6430" y="2724"/>
                    <a:pt x="6317" y="2640"/>
                    <a:pt x="6261" y="2471"/>
                  </a:cubicBezTo>
                  <a:cubicBezTo>
                    <a:pt x="6233" y="2331"/>
                    <a:pt x="6261" y="2191"/>
                    <a:pt x="6093" y="2106"/>
                  </a:cubicBezTo>
                  <a:cubicBezTo>
                    <a:pt x="6233" y="2247"/>
                    <a:pt x="6289" y="2387"/>
                    <a:pt x="6037" y="2415"/>
                  </a:cubicBezTo>
                  <a:cubicBezTo>
                    <a:pt x="5840" y="2443"/>
                    <a:pt x="5728" y="2528"/>
                    <a:pt x="5615" y="2696"/>
                  </a:cubicBezTo>
                  <a:cubicBezTo>
                    <a:pt x="5475" y="2893"/>
                    <a:pt x="5279" y="2893"/>
                    <a:pt x="5222" y="2640"/>
                  </a:cubicBezTo>
                  <a:cubicBezTo>
                    <a:pt x="5166" y="2387"/>
                    <a:pt x="5054" y="2387"/>
                    <a:pt x="4857" y="2443"/>
                  </a:cubicBezTo>
                  <a:cubicBezTo>
                    <a:pt x="4633" y="2499"/>
                    <a:pt x="4577" y="2415"/>
                    <a:pt x="4464" y="2135"/>
                  </a:cubicBezTo>
                  <a:cubicBezTo>
                    <a:pt x="4268" y="2191"/>
                    <a:pt x="4240" y="2556"/>
                    <a:pt x="3931" y="2443"/>
                  </a:cubicBezTo>
                  <a:cubicBezTo>
                    <a:pt x="3931" y="2471"/>
                    <a:pt x="3959" y="2471"/>
                    <a:pt x="3987" y="2471"/>
                  </a:cubicBezTo>
                  <a:cubicBezTo>
                    <a:pt x="4015" y="2499"/>
                    <a:pt x="4043" y="2499"/>
                    <a:pt x="4043" y="2499"/>
                  </a:cubicBezTo>
                  <a:cubicBezTo>
                    <a:pt x="4071" y="2528"/>
                    <a:pt x="4099" y="2528"/>
                    <a:pt x="4127" y="2556"/>
                  </a:cubicBezTo>
                  <a:cubicBezTo>
                    <a:pt x="4296" y="2724"/>
                    <a:pt x="4380" y="2893"/>
                    <a:pt x="4268" y="3145"/>
                  </a:cubicBezTo>
                  <a:cubicBezTo>
                    <a:pt x="4268" y="3145"/>
                    <a:pt x="4268" y="3173"/>
                    <a:pt x="4268" y="3201"/>
                  </a:cubicBezTo>
                  <a:cubicBezTo>
                    <a:pt x="4296" y="3173"/>
                    <a:pt x="4296" y="3173"/>
                    <a:pt x="4324" y="3173"/>
                  </a:cubicBezTo>
                  <a:cubicBezTo>
                    <a:pt x="4380" y="3145"/>
                    <a:pt x="4408" y="3145"/>
                    <a:pt x="4464" y="3145"/>
                  </a:cubicBezTo>
                  <a:cubicBezTo>
                    <a:pt x="4605" y="3117"/>
                    <a:pt x="4717" y="3145"/>
                    <a:pt x="4773" y="3286"/>
                  </a:cubicBezTo>
                  <a:cubicBezTo>
                    <a:pt x="4829" y="3370"/>
                    <a:pt x="4801" y="3454"/>
                    <a:pt x="4745" y="3538"/>
                  </a:cubicBezTo>
                  <a:cubicBezTo>
                    <a:pt x="4633" y="3622"/>
                    <a:pt x="4521" y="3679"/>
                    <a:pt x="4408" y="3538"/>
                  </a:cubicBezTo>
                  <a:cubicBezTo>
                    <a:pt x="4240" y="3651"/>
                    <a:pt x="3987" y="3538"/>
                    <a:pt x="3847" y="3707"/>
                  </a:cubicBezTo>
                  <a:cubicBezTo>
                    <a:pt x="3791" y="3791"/>
                    <a:pt x="3706" y="3847"/>
                    <a:pt x="3622" y="3875"/>
                  </a:cubicBezTo>
                  <a:cubicBezTo>
                    <a:pt x="3538" y="3903"/>
                    <a:pt x="3454" y="3959"/>
                    <a:pt x="3398" y="3875"/>
                  </a:cubicBezTo>
                  <a:cubicBezTo>
                    <a:pt x="3341" y="3791"/>
                    <a:pt x="3398" y="3707"/>
                    <a:pt x="3426" y="3622"/>
                  </a:cubicBezTo>
                  <a:cubicBezTo>
                    <a:pt x="3369" y="3819"/>
                    <a:pt x="3229" y="3819"/>
                    <a:pt x="3089" y="3735"/>
                  </a:cubicBezTo>
                  <a:cubicBezTo>
                    <a:pt x="2920" y="3651"/>
                    <a:pt x="3061" y="3510"/>
                    <a:pt x="3061" y="3426"/>
                  </a:cubicBezTo>
                  <a:cubicBezTo>
                    <a:pt x="2976" y="3005"/>
                    <a:pt x="3369" y="2780"/>
                    <a:pt x="3398" y="2415"/>
                  </a:cubicBezTo>
                  <a:cubicBezTo>
                    <a:pt x="3398" y="2275"/>
                    <a:pt x="3538" y="2163"/>
                    <a:pt x="3622" y="2022"/>
                  </a:cubicBezTo>
                  <a:cubicBezTo>
                    <a:pt x="3706" y="1938"/>
                    <a:pt x="3959" y="1994"/>
                    <a:pt x="3875" y="1713"/>
                  </a:cubicBezTo>
                  <a:cubicBezTo>
                    <a:pt x="3875" y="1657"/>
                    <a:pt x="4043" y="1601"/>
                    <a:pt x="4127" y="1657"/>
                  </a:cubicBezTo>
                  <a:cubicBezTo>
                    <a:pt x="4324" y="1798"/>
                    <a:pt x="4380" y="1657"/>
                    <a:pt x="4464" y="1489"/>
                  </a:cubicBezTo>
                  <a:cubicBezTo>
                    <a:pt x="4352" y="1489"/>
                    <a:pt x="4268" y="1461"/>
                    <a:pt x="4212" y="1348"/>
                  </a:cubicBezTo>
                  <a:cubicBezTo>
                    <a:pt x="4043" y="1124"/>
                    <a:pt x="3959" y="1124"/>
                    <a:pt x="3875" y="1376"/>
                  </a:cubicBezTo>
                  <a:cubicBezTo>
                    <a:pt x="3819" y="1657"/>
                    <a:pt x="3706" y="1685"/>
                    <a:pt x="3538" y="1545"/>
                  </a:cubicBezTo>
                  <a:cubicBezTo>
                    <a:pt x="3369" y="2275"/>
                    <a:pt x="2752" y="2443"/>
                    <a:pt x="2078" y="2612"/>
                  </a:cubicBezTo>
                  <a:cubicBezTo>
                    <a:pt x="2471" y="2780"/>
                    <a:pt x="2359" y="3033"/>
                    <a:pt x="2218" y="3201"/>
                  </a:cubicBezTo>
                  <a:cubicBezTo>
                    <a:pt x="1994" y="3454"/>
                    <a:pt x="1769" y="3089"/>
                    <a:pt x="1517" y="3089"/>
                  </a:cubicBezTo>
                  <a:cubicBezTo>
                    <a:pt x="1488" y="3145"/>
                    <a:pt x="1517" y="3229"/>
                    <a:pt x="1460" y="3286"/>
                  </a:cubicBezTo>
                  <a:cubicBezTo>
                    <a:pt x="1376" y="3426"/>
                    <a:pt x="1264" y="3454"/>
                    <a:pt x="1180" y="3314"/>
                  </a:cubicBezTo>
                  <a:cubicBezTo>
                    <a:pt x="1067" y="3061"/>
                    <a:pt x="927" y="2836"/>
                    <a:pt x="815" y="2584"/>
                  </a:cubicBezTo>
                  <a:cubicBezTo>
                    <a:pt x="730" y="2359"/>
                    <a:pt x="899" y="2163"/>
                    <a:pt x="1067" y="2106"/>
                  </a:cubicBezTo>
                  <a:cubicBezTo>
                    <a:pt x="1320" y="1994"/>
                    <a:pt x="1152" y="1910"/>
                    <a:pt x="1095" y="1798"/>
                  </a:cubicBezTo>
                  <a:cubicBezTo>
                    <a:pt x="899" y="2078"/>
                    <a:pt x="590" y="2050"/>
                    <a:pt x="337" y="2106"/>
                  </a:cubicBezTo>
                  <a:cubicBezTo>
                    <a:pt x="225" y="2106"/>
                    <a:pt x="113" y="2078"/>
                    <a:pt x="57" y="1994"/>
                  </a:cubicBezTo>
                  <a:cubicBezTo>
                    <a:pt x="0" y="1882"/>
                    <a:pt x="113" y="1854"/>
                    <a:pt x="141" y="1798"/>
                  </a:cubicBezTo>
                  <a:cubicBezTo>
                    <a:pt x="253" y="1741"/>
                    <a:pt x="281" y="1601"/>
                    <a:pt x="365" y="1517"/>
                  </a:cubicBezTo>
                  <a:cubicBezTo>
                    <a:pt x="674" y="1180"/>
                    <a:pt x="674" y="1096"/>
                    <a:pt x="422" y="731"/>
                  </a:cubicBezTo>
                  <a:cubicBezTo>
                    <a:pt x="365" y="618"/>
                    <a:pt x="281" y="506"/>
                    <a:pt x="337" y="366"/>
                  </a:cubicBezTo>
                  <a:cubicBezTo>
                    <a:pt x="590" y="113"/>
                    <a:pt x="983" y="225"/>
                    <a:pt x="1264" y="29"/>
                  </a:cubicBezTo>
                  <a:cubicBezTo>
                    <a:pt x="1292" y="1"/>
                    <a:pt x="1348" y="1"/>
                    <a:pt x="1376" y="57"/>
                  </a:cubicBezTo>
                  <a:cubicBezTo>
                    <a:pt x="1404" y="113"/>
                    <a:pt x="1404" y="141"/>
                    <a:pt x="1376" y="197"/>
                  </a:cubicBezTo>
                  <a:cubicBezTo>
                    <a:pt x="1264" y="310"/>
                    <a:pt x="1152" y="394"/>
                    <a:pt x="983" y="450"/>
                  </a:cubicBezTo>
                  <a:cubicBezTo>
                    <a:pt x="1208" y="731"/>
                    <a:pt x="1573" y="618"/>
                    <a:pt x="1825" y="731"/>
                  </a:cubicBezTo>
                  <a:cubicBezTo>
                    <a:pt x="1994" y="815"/>
                    <a:pt x="2106" y="871"/>
                    <a:pt x="2050" y="1068"/>
                  </a:cubicBezTo>
                  <a:cubicBezTo>
                    <a:pt x="2050" y="1096"/>
                    <a:pt x="2106" y="1040"/>
                    <a:pt x="2050" y="1068"/>
                  </a:cubicBezTo>
                  <a:cubicBezTo>
                    <a:pt x="2106" y="787"/>
                    <a:pt x="2303" y="787"/>
                    <a:pt x="2499" y="787"/>
                  </a:cubicBezTo>
                  <a:cubicBezTo>
                    <a:pt x="2527" y="787"/>
                    <a:pt x="2555" y="787"/>
                    <a:pt x="2583" y="815"/>
                  </a:cubicBezTo>
                  <a:lnTo>
                    <a:pt x="2583" y="815"/>
                  </a:lnTo>
                  <a:cubicBezTo>
                    <a:pt x="2611" y="843"/>
                    <a:pt x="2611" y="871"/>
                    <a:pt x="2640" y="899"/>
                  </a:cubicBezTo>
                  <a:lnTo>
                    <a:pt x="2640" y="899"/>
                  </a:lnTo>
                  <a:cubicBezTo>
                    <a:pt x="2696" y="955"/>
                    <a:pt x="2752" y="927"/>
                    <a:pt x="2808" y="955"/>
                  </a:cubicBezTo>
                  <a:cubicBezTo>
                    <a:pt x="2948" y="899"/>
                    <a:pt x="2836" y="787"/>
                    <a:pt x="2864" y="703"/>
                  </a:cubicBezTo>
                  <a:cubicBezTo>
                    <a:pt x="2836" y="675"/>
                    <a:pt x="2864" y="647"/>
                    <a:pt x="2892" y="6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0"/>
            <p:cNvSpPr/>
            <p:nvPr/>
          </p:nvSpPr>
          <p:spPr>
            <a:xfrm>
              <a:off x="4646950" y="588350"/>
              <a:ext cx="129875" cy="148125"/>
            </a:xfrm>
            <a:custGeom>
              <a:avLst/>
              <a:gdLst/>
              <a:ahLst/>
              <a:cxnLst/>
              <a:rect l="l" t="t" r="r" b="b"/>
              <a:pathLst>
                <a:path w="5195" h="5925" extrusionOk="0">
                  <a:moveTo>
                    <a:pt x="422" y="4268"/>
                  </a:moveTo>
                  <a:cubicBezTo>
                    <a:pt x="506" y="4268"/>
                    <a:pt x="618" y="4296"/>
                    <a:pt x="702" y="4296"/>
                  </a:cubicBezTo>
                  <a:cubicBezTo>
                    <a:pt x="787" y="4212"/>
                    <a:pt x="899" y="4324"/>
                    <a:pt x="983" y="4240"/>
                  </a:cubicBezTo>
                  <a:cubicBezTo>
                    <a:pt x="1067" y="4240"/>
                    <a:pt x="1124" y="4240"/>
                    <a:pt x="1208" y="4268"/>
                  </a:cubicBezTo>
                  <a:cubicBezTo>
                    <a:pt x="1292" y="4183"/>
                    <a:pt x="1404" y="4268"/>
                    <a:pt x="1488" y="4212"/>
                  </a:cubicBezTo>
                  <a:cubicBezTo>
                    <a:pt x="1517" y="4212"/>
                    <a:pt x="1517" y="4212"/>
                    <a:pt x="1545" y="4212"/>
                  </a:cubicBezTo>
                  <a:cubicBezTo>
                    <a:pt x="1629" y="4155"/>
                    <a:pt x="1713" y="4212"/>
                    <a:pt x="1769" y="4155"/>
                  </a:cubicBezTo>
                  <a:cubicBezTo>
                    <a:pt x="1825" y="4155"/>
                    <a:pt x="1853" y="4155"/>
                    <a:pt x="1910" y="4155"/>
                  </a:cubicBezTo>
                  <a:cubicBezTo>
                    <a:pt x="1938" y="4127"/>
                    <a:pt x="2022" y="4127"/>
                    <a:pt x="1994" y="4043"/>
                  </a:cubicBezTo>
                  <a:cubicBezTo>
                    <a:pt x="1994" y="4015"/>
                    <a:pt x="1994" y="3987"/>
                    <a:pt x="1994" y="3959"/>
                  </a:cubicBezTo>
                  <a:cubicBezTo>
                    <a:pt x="1966" y="3931"/>
                    <a:pt x="1966" y="3847"/>
                    <a:pt x="1938" y="3818"/>
                  </a:cubicBezTo>
                  <a:cubicBezTo>
                    <a:pt x="1938" y="3790"/>
                    <a:pt x="1938" y="3762"/>
                    <a:pt x="1938" y="3734"/>
                  </a:cubicBezTo>
                  <a:cubicBezTo>
                    <a:pt x="1910" y="3706"/>
                    <a:pt x="1910" y="3650"/>
                    <a:pt x="1882" y="3594"/>
                  </a:cubicBezTo>
                  <a:cubicBezTo>
                    <a:pt x="1882" y="3566"/>
                    <a:pt x="1882" y="3566"/>
                    <a:pt x="1882" y="3538"/>
                  </a:cubicBezTo>
                  <a:cubicBezTo>
                    <a:pt x="1853" y="3510"/>
                    <a:pt x="1853" y="3482"/>
                    <a:pt x="1825" y="3454"/>
                  </a:cubicBezTo>
                  <a:cubicBezTo>
                    <a:pt x="1825" y="3425"/>
                    <a:pt x="1825" y="3425"/>
                    <a:pt x="1825" y="3397"/>
                  </a:cubicBezTo>
                  <a:cubicBezTo>
                    <a:pt x="1797" y="3341"/>
                    <a:pt x="1797" y="3285"/>
                    <a:pt x="1769" y="3257"/>
                  </a:cubicBezTo>
                  <a:cubicBezTo>
                    <a:pt x="1769" y="3229"/>
                    <a:pt x="1769" y="3201"/>
                    <a:pt x="1769" y="3173"/>
                  </a:cubicBezTo>
                  <a:cubicBezTo>
                    <a:pt x="1741" y="3145"/>
                    <a:pt x="1741" y="3060"/>
                    <a:pt x="1713" y="3032"/>
                  </a:cubicBezTo>
                  <a:cubicBezTo>
                    <a:pt x="1713" y="2976"/>
                    <a:pt x="1713" y="2948"/>
                    <a:pt x="1713" y="2892"/>
                  </a:cubicBezTo>
                  <a:cubicBezTo>
                    <a:pt x="1685" y="2836"/>
                    <a:pt x="1713" y="2780"/>
                    <a:pt x="1657" y="2752"/>
                  </a:cubicBezTo>
                  <a:cubicBezTo>
                    <a:pt x="1685" y="2415"/>
                    <a:pt x="1713" y="2078"/>
                    <a:pt x="1741" y="1769"/>
                  </a:cubicBezTo>
                  <a:cubicBezTo>
                    <a:pt x="1825" y="1685"/>
                    <a:pt x="1741" y="1572"/>
                    <a:pt x="1825" y="1488"/>
                  </a:cubicBezTo>
                  <a:cubicBezTo>
                    <a:pt x="1825" y="1460"/>
                    <a:pt x="1825" y="1432"/>
                    <a:pt x="1825" y="1432"/>
                  </a:cubicBezTo>
                  <a:cubicBezTo>
                    <a:pt x="1882" y="1376"/>
                    <a:pt x="1853" y="1320"/>
                    <a:pt x="1910" y="1292"/>
                  </a:cubicBezTo>
                  <a:cubicBezTo>
                    <a:pt x="1910" y="1264"/>
                    <a:pt x="1910" y="1236"/>
                    <a:pt x="1910" y="1208"/>
                  </a:cubicBezTo>
                  <a:cubicBezTo>
                    <a:pt x="1966" y="1179"/>
                    <a:pt x="1938" y="1123"/>
                    <a:pt x="1994" y="1067"/>
                  </a:cubicBezTo>
                  <a:cubicBezTo>
                    <a:pt x="1994" y="1067"/>
                    <a:pt x="1994" y="1039"/>
                    <a:pt x="1994" y="1011"/>
                  </a:cubicBezTo>
                  <a:cubicBezTo>
                    <a:pt x="2078" y="955"/>
                    <a:pt x="2022" y="871"/>
                    <a:pt x="2078" y="814"/>
                  </a:cubicBezTo>
                  <a:cubicBezTo>
                    <a:pt x="2078" y="786"/>
                    <a:pt x="2078" y="758"/>
                    <a:pt x="2078" y="730"/>
                  </a:cubicBezTo>
                  <a:cubicBezTo>
                    <a:pt x="2106" y="730"/>
                    <a:pt x="2134" y="702"/>
                    <a:pt x="2162" y="674"/>
                  </a:cubicBezTo>
                  <a:cubicBezTo>
                    <a:pt x="2162" y="646"/>
                    <a:pt x="2162" y="618"/>
                    <a:pt x="2162" y="590"/>
                  </a:cubicBezTo>
                  <a:cubicBezTo>
                    <a:pt x="2190" y="590"/>
                    <a:pt x="2218" y="562"/>
                    <a:pt x="2247" y="534"/>
                  </a:cubicBezTo>
                  <a:lnTo>
                    <a:pt x="2247" y="534"/>
                  </a:lnTo>
                  <a:cubicBezTo>
                    <a:pt x="2275" y="506"/>
                    <a:pt x="2303" y="506"/>
                    <a:pt x="2331" y="478"/>
                  </a:cubicBezTo>
                  <a:cubicBezTo>
                    <a:pt x="2331" y="450"/>
                    <a:pt x="2331" y="421"/>
                    <a:pt x="2331" y="393"/>
                  </a:cubicBezTo>
                  <a:cubicBezTo>
                    <a:pt x="2359" y="393"/>
                    <a:pt x="2387" y="365"/>
                    <a:pt x="2415" y="337"/>
                  </a:cubicBezTo>
                  <a:lnTo>
                    <a:pt x="2415" y="337"/>
                  </a:lnTo>
                  <a:cubicBezTo>
                    <a:pt x="2415" y="309"/>
                    <a:pt x="2443" y="281"/>
                    <a:pt x="2471" y="281"/>
                  </a:cubicBezTo>
                  <a:lnTo>
                    <a:pt x="2471" y="281"/>
                  </a:lnTo>
                  <a:cubicBezTo>
                    <a:pt x="2499" y="253"/>
                    <a:pt x="2527" y="225"/>
                    <a:pt x="2555" y="197"/>
                  </a:cubicBezTo>
                  <a:lnTo>
                    <a:pt x="2555" y="197"/>
                  </a:lnTo>
                  <a:cubicBezTo>
                    <a:pt x="2583" y="197"/>
                    <a:pt x="2611" y="169"/>
                    <a:pt x="2640" y="141"/>
                  </a:cubicBezTo>
                  <a:lnTo>
                    <a:pt x="2640" y="141"/>
                  </a:lnTo>
                  <a:cubicBezTo>
                    <a:pt x="2640" y="113"/>
                    <a:pt x="2668" y="113"/>
                    <a:pt x="2696" y="85"/>
                  </a:cubicBezTo>
                  <a:lnTo>
                    <a:pt x="2696" y="85"/>
                  </a:lnTo>
                  <a:cubicBezTo>
                    <a:pt x="2724" y="56"/>
                    <a:pt x="2752" y="28"/>
                    <a:pt x="2780" y="0"/>
                  </a:cubicBezTo>
                  <a:cubicBezTo>
                    <a:pt x="2808" y="28"/>
                    <a:pt x="2836" y="28"/>
                    <a:pt x="2836" y="28"/>
                  </a:cubicBezTo>
                  <a:cubicBezTo>
                    <a:pt x="2864" y="0"/>
                    <a:pt x="2892" y="0"/>
                    <a:pt x="2920" y="28"/>
                  </a:cubicBezTo>
                  <a:cubicBezTo>
                    <a:pt x="2948" y="197"/>
                    <a:pt x="3061" y="337"/>
                    <a:pt x="3201" y="478"/>
                  </a:cubicBezTo>
                  <a:cubicBezTo>
                    <a:pt x="3201" y="730"/>
                    <a:pt x="3257" y="983"/>
                    <a:pt x="3061" y="1179"/>
                  </a:cubicBezTo>
                  <a:cubicBezTo>
                    <a:pt x="2976" y="1236"/>
                    <a:pt x="3033" y="1348"/>
                    <a:pt x="3117" y="1404"/>
                  </a:cubicBezTo>
                  <a:cubicBezTo>
                    <a:pt x="3117" y="1460"/>
                    <a:pt x="3145" y="1376"/>
                    <a:pt x="3117" y="1404"/>
                  </a:cubicBezTo>
                  <a:cubicBezTo>
                    <a:pt x="3117" y="1404"/>
                    <a:pt x="3089" y="1376"/>
                    <a:pt x="3089" y="1348"/>
                  </a:cubicBezTo>
                  <a:cubicBezTo>
                    <a:pt x="3033" y="1151"/>
                    <a:pt x="3313" y="1067"/>
                    <a:pt x="3229" y="871"/>
                  </a:cubicBezTo>
                  <a:cubicBezTo>
                    <a:pt x="3229" y="843"/>
                    <a:pt x="3257" y="814"/>
                    <a:pt x="3257" y="786"/>
                  </a:cubicBezTo>
                  <a:cubicBezTo>
                    <a:pt x="3426" y="506"/>
                    <a:pt x="3566" y="506"/>
                    <a:pt x="3706" y="758"/>
                  </a:cubicBezTo>
                  <a:cubicBezTo>
                    <a:pt x="3791" y="871"/>
                    <a:pt x="3847" y="1011"/>
                    <a:pt x="3875" y="1151"/>
                  </a:cubicBezTo>
                  <a:cubicBezTo>
                    <a:pt x="4043" y="1039"/>
                    <a:pt x="4128" y="786"/>
                    <a:pt x="4380" y="955"/>
                  </a:cubicBezTo>
                  <a:cubicBezTo>
                    <a:pt x="4408" y="955"/>
                    <a:pt x="4408" y="983"/>
                    <a:pt x="4408" y="983"/>
                  </a:cubicBezTo>
                  <a:cubicBezTo>
                    <a:pt x="4464" y="871"/>
                    <a:pt x="4492" y="702"/>
                    <a:pt x="4661" y="786"/>
                  </a:cubicBezTo>
                  <a:cubicBezTo>
                    <a:pt x="4773" y="843"/>
                    <a:pt x="4717" y="1011"/>
                    <a:pt x="4801" y="1123"/>
                  </a:cubicBezTo>
                  <a:cubicBezTo>
                    <a:pt x="4829" y="1151"/>
                    <a:pt x="4857" y="1179"/>
                    <a:pt x="4886" y="1179"/>
                  </a:cubicBezTo>
                  <a:cubicBezTo>
                    <a:pt x="4970" y="1236"/>
                    <a:pt x="5194" y="1208"/>
                    <a:pt x="5166" y="1404"/>
                  </a:cubicBezTo>
                  <a:cubicBezTo>
                    <a:pt x="5138" y="1572"/>
                    <a:pt x="4942" y="1685"/>
                    <a:pt x="4829" y="1797"/>
                  </a:cubicBezTo>
                  <a:cubicBezTo>
                    <a:pt x="4773" y="1825"/>
                    <a:pt x="4661" y="1825"/>
                    <a:pt x="4633" y="1769"/>
                  </a:cubicBezTo>
                  <a:cubicBezTo>
                    <a:pt x="4549" y="1572"/>
                    <a:pt x="4324" y="1488"/>
                    <a:pt x="4184" y="1348"/>
                  </a:cubicBezTo>
                  <a:cubicBezTo>
                    <a:pt x="4184" y="1488"/>
                    <a:pt x="4184" y="1629"/>
                    <a:pt x="4212" y="1769"/>
                  </a:cubicBezTo>
                  <a:cubicBezTo>
                    <a:pt x="4240" y="1853"/>
                    <a:pt x="4240" y="1937"/>
                    <a:pt x="4128" y="1966"/>
                  </a:cubicBezTo>
                  <a:cubicBezTo>
                    <a:pt x="4099" y="1966"/>
                    <a:pt x="4071" y="1966"/>
                    <a:pt x="4043" y="1937"/>
                  </a:cubicBezTo>
                  <a:cubicBezTo>
                    <a:pt x="4015" y="1966"/>
                    <a:pt x="4099" y="1966"/>
                    <a:pt x="4099" y="1994"/>
                  </a:cubicBezTo>
                  <a:cubicBezTo>
                    <a:pt x="4156" y="2106"/>
                    <a:pt x="4240" y="2190"/>
                    <a:pt x="4184" y="2331"/>
                  </a:cubicBezTo>
                  <a:cubicBezTo>
                    <a:pt x="4128" y="2415"/>
                    <a:pt x="4071" y="2387"/>
                    <a:pt x="3987" y="2387"/>
                  </a:cubicBezTo>
                  <a:cubicBezTo>
                    <a:pt x="3791" y="2387"/>
                    <a:pt x="3791" y="2218"/>
                    <a:pt x="3763" y="2050"/>
                  </a:cubicBezTo>
                  <a:cubicBezTo>
                    <a:pt x="3678" y="2134"/>
                    <a:pt x="3678" y="2218"/>
                    <a:pt x="3622" y="2274"/>
                  </a:cubicBezTo>
                  <a:cubicBezTo>
                    <a:pt x="3426" y="2443"/>
                    <a:pt x="3201" y="2359"/>
                    <a:pt x="3033" y="2218"/>
                  </a:cubicBezTo>
                  <a:cubicBezTo>
                    <a:pt x="2864" y="2078"/>
                    <a:pt x="2836" y="2190"/>
                    <a:pt x="2808" y="2302"/>
                  </a:cubicBezTo>
                  <a:cubicBezTo>
                    <a:pt x="2780" y="2331"/>
                    <a:pt x="2780" y="2359"/>
                    <a:pt x="2752" y="2387"/>
                  </a:cubicBezTo>
                  <a:cubicBezTo>
                    <a:pt x="2583" y="2639"/>
                    <a:pt x="2471" y="2331"/>
                    <a:pt x="2303" y="2331"/>
                  </a:cubicBezTo>
                  <a:cubicBezTo>
                    <a:pt x="2218" y="2471"/>
                    <a:pt x="2303" y="2808"/>
                    <a:pt x="1966" y="2752"/>
                  </a:cubicBezTo>
                  <a:cubicBezTo>
                    <a:pt x="2050" y="3145"/>
                    <a:pt x="2387" y="3397"/>
                    <a:pt x="2583" y="3706"/>
                  </a:cubicBezTo>
                  <a:cubicBezTo>
                    <a:pt x="2583" y="3706"/>
                    <a:pt x="2611" y="3482"/>
                    <a:pt x="2752" y="3650"/>
                  </a:cubicBezTo>
                  <a:cubicBezTo>
                    <a:pt x="2836" y="3762"/>
                    <a:pt x="2836" y="3959"/>
                    <a:pt x="2696" y="4099"/>
                  </a:cubicBezTo>
                  <a:cubicBezTo>
                    <a:pt x="2611" y="4183"/>
                    <a:pt x="2499" y="4183"/>
                    <a:pt x="2387" y="4296"/>
                  </a:cubicBezTo>
                  <a:cubicBezTo>
                    <a:pt x="2583" y="4380"/>
                    <a:pt x="2555" y="4745"/>
                    <a:pt x="2892" y="4717"/>
                  </a:cubicBezTo>
                  <a:cubicBezTo>
                    <a:pt x="2611" y="4548"/>
                    <a:pt x="2583" y="4380"/>
                    <a:pt x="2808" y="4127"/>
                  </a:cubicBezTo>
                  <a:cubicBezTo>
                    <a:pt x="2920" y="3959"/>
                    <a:pt x="3061" y="3847"/>
                    <a:pt x="3061" y="3622"/>
                  </a:cubicBezTo>
                  <a:cubicBezTo>
                    <a:pt x="3061" y="3510"/>
                    <a:pt x="3201" y="3369"/>
                    <a:pt x="3369" y="3369"/>
                  </a:cubicBezTo>
                  <a:cubicBezTo>
                    <a:pt x="3510" y="3397"/>
                    <a:pt x="3650" y="3285"/>
                    <a:pt x="3819" y="3341"/>
                  </a:cubicBezTo>
                  <a:cubicBezTo>
                    <a:pt x="3510" y="3117"/>
                    <a:pt x="3566" y="2864"/>
                    <a:pt x="3959" y="2583"/>
                  </a:cubicBezTo>
                  <a:cubicBezTo>
                    <a:pt x="4015" y="2583"/>
                    <a:pt x="4099" y="2639"/>
                    <a:pt x="4099" y="2695"/>
                  </a:cubicBezTo>
                  <a:cubicBezTo>
                    <a:pt x="4099" y="3032"/>
                    <a:pt x="4352" y="3117"/>
                    <a:pt x="4549" y="3257"/>
                  </a:cubicBezTo>
                  <a:cubicBezTo>
                    <a:pt x="4577" y="3285"/>
                    <a:pt x="4605" y="3341"/>
                    <a:pt x="4577" y="3341"/>
                  </a:cubicBezTo>
                  <a:cubicBezTo>
                    <a:pt x="4324" y="3482"/>
                    <a:pt x="4184" y="3734"/>
                    <a:pt x="3903" y="3818"/>
                  </a:cubicBezTo>
                  <a:cubicBezTo>
                    <a:pt x="3931" y="3818"/>
                    <a:pt x="3931" y="3818"/>
                    <a:pt x="3931" y="3818"/>
                  </a:cubicBezTo>
                  <a:cubicBezTo>
                    <a:pt x="4071" y="3762"/>
                    <a:pt x="4212" y="3706"/>
                    <a:pt x="4352" y="3650"/>
                  </a:cubicBezTo>
                  <a:cubicBezTo>
                    <a:pt x="4492" y="3566"/>
                    <a:pt x="4605" y="3594"/>
                    <a:pt x="4717" y="3678"/>
                  </a:cubicBezTo>
                  <a:cubicBezTo>
                    <a:pt x="4829" y="3790"/>
                    <a:pt x="4773" y="3847"/>
                    <a:pt x="4661" y="3931"/>
                  </a:cubicBezTo>
                  <a:cubicBezTo>
                    <a:pt x="4633" y="3959"/>
                    <a:pt x="4689" y="4043"/>
                    <a:pt x="4717" y="4099"/>
                  </a:cubicBezTo>
                  <a:cubicBezTo>
                    <a:pt x="4745" y="4183"/>
                    <a:pt x="4773" y="4296"/>
                    <a:pt x="4661" y="4380"/>
                  </a:cubicBezTo>
                  <a:cubicBezTo>
                    <a:pt x="4577" y="4352"/>
                    <a:pt x="4549" y="4380"/>
                    <a:pt x="4605" y="4436"/>
                  </a:cubicBezTo>
                  <a:cubicBezTo>
                    <a:pt x="4408" y="4773"/>
                    <a:pt x="4128" y="4576"/>
                    <a:pt x="3931" y="4548"/>
                  </a:cubicBezTo>
                  <a:cubicBezTo>
                    <a:pt x="4071" y="4633"/>
                    <a:pt x="4352" y="4576"/>
                    <a:pt x="4408" y="4801"/>
                  </a:cubicBezTo>
                  <a:cubicBezTo>
                    <a:pt x="4464" y="4941"/>
                    <a:pt x="4380" y="5110"/>
                    <a:pt x="4212" y="5166"/>
                  </a:cubicBezTo>
                  <a:cubicBezTo>
                    <a:pt x="3931" y="5278"/>
                    <a:pt x="3931" y="5278"/>
                    <a:pt x="3734" y="5082"/>
                  </a:cubicBezTo>
                  <a:cubicBezTo>
                    <a:pt x="3763" y="5166"/>
                    <a:pt x="3791" y="5222"/>
                    <a:pt x="3847" y="5278"/>
                  </a:cubicBezTo>
                  <a:cubicBezTo>
                    <a:pt x="4184" y="5615"/>
                    <a:pt x="4184" y="5671"/>
                    <a:pt x="3734" y="5924"/>
                  </a:cubicBezTo>
                  <a:cubicBezTo>
                    <a:pt x="3734" y="5924"/>
                    <a:pt x="3706" y="5924"/>
                    <a:pt x="3706" y="5924"/>
                  </a:cubicBezTo>
                  <a:cubicBezTo>
                    <a:pt x="3538" y="5812"/>
                    <a:pt x="3734" y="5559"/>
                    <a:pt x="3566" y="5503"/>
                  </a:cubicBezTo>
                  <a:cubicBezTo>
                    <a:pt x="3426" y="5447"/>
                    <a:pt x="3257" y="5643"/>
                    <a:pt x="3089" y="5559"/>
                  </a:cubicBezTo>
                  <a:cubicBezTo>
                    <a:pt x="3061" y="5531"/>
                    <a:pt x="3061" y="5503"/>
                    <a:pt x="3061" y="5475"/>
                  </a:cubicBezTo>
                  <a:cubicBezTo>
                    <a:pt x="3145" y="5250"/>
                    <a:pt x="3005" y="5250"/>
                    <a:pt x="2864" y="5250"/>
                  </a:cubicBezTo>
                  <a:cubicBezTo>
                    <a:pt x="2808" y="5250"/>
                    <a:pt x="2780" y="5222"/>
                    <a:pt x="2780" y="5194"/>
                  </a:cubicBezTo>
                  <a:cubicBezTo>
                    <a:pt x="2499" y="5475"/>
                    <a:pt x="2499" y="5138"/>
                    <a:pt x="2387" y="4970"/>
                  </a:cubicBezTo>
                  <a:cubicBezTo>
                    <a:pt x="2247" y="5110"/>
                    <a:pt x="2106" y="5278"/>
                    <a:pt x="1966" y="5026"/>
                  </a:cubicBezTo>
                  <a:cubicBezTo>
                    <a:pt x="1882" y="5110"/>
                    <a:pt x="1882" y="5194"/>
                    <a:pt x="1882" y="5278"/>
                  </a:cubicBezTo>
                  <a:cubicBezTo>
                    <a:pt x="1853" y="5447"/>
                    <a:pt x="1769" y="5503"/>
                    <a:pt x="1601" y="5447"/>
                  </a:cubicBezTo>
                  <a:cubicBezTo>
                    <a:pt x="1432" y="5419"/>
                    <a:pt x="1236" y="5335"/>
                    <a:pt x="1067" y="5278"/>
                  </a:cubicBezTo>
                  <a:cubicBezTo>
                    <a:pt x="899" y="5222"/>
                    <a:pt x="730" y="5166"/>
                    <a:pt x="534" y="5278"/>
                  </a:cubicBezTo>
                  <a:cubicBezTo>
                    <a:pt x="366" y="5419"/>
                    <a:pt x="281" y="5250"/>
                    <a:pt x="225" y="5138"/>
                  </a:cubicBezTo>
                  <a:cubicBezTo>
                    <a:pt x="113" y="4913"/>
                    <a:pt x="1" y="4661"/>
                    <a:pt x="85" y="4408"/>
                  </a:cubicBezTo>
                  <a:cubicBezTo>
                    <a:pt x="113" y="4380"/>
                    <a:pt x="113" y="4352"/>
                    <a:pt x="141" y="4324"/>
                  </a:cubicBezTo>
                  <a:cubicBezTo>
                    <a:pt x="169" y="4324"/>
                    <a:pt x="197" y="4324"/>
                    <a:pt x="225" y="4324"/>
                  </a:cubicBezTo>
                  <a:cubicBezTo>
                    <a:pt x="281" y="4268"/>
                    <a:pt x="366" y="4324"/>
                    <a:pt x="422" y="42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0"/>
            <p:cNvSpPr/>
            <p:nvPr/>
          </p:nvSpPr>
          <p:spPr>
            <a:xfrm>
              <a:off x="4851200" y="533600"/>
              <a:ext cx="149525" cy="85650"/>
            </a:xfrm>
            <a:custGeom>
              <a:avLst/>
              <a:gdLst/>
              <a:ahLst/>
              <a:cxnLst/>
              <a:rect l="l" t="t" r="r" b="b"/>
              <a:pathLst>
                <a:path w="5981" h="3426" extrusionOk="0">
                  <a:moveTo>
                    <a:pt x="365" y="3061"/>
                  </a:moveTo>
                  <a:cubicBezTo>
                    <a:pt x="618" y="3004"/>
                    <a:pt x="478" y="2920"/>
                    <a:pt x="449" y="2808"/>
                  </a:cubicBezTo>
                  <a:cubicBezTo>
                    <a:pt x="309" y="2864"/>
                    <a:pt x="225" y="2948"/>
                    <a:pt x="141" y="2976"/>
                  </a:cubicBezTo>
                  <a:cubicBezTo>
                    <a:pt x="56" y="3033"/>
                    <a:pt x="56" y="2948"/>
                    <a:pt x="28" y="2892"/>
                  </a:cubicBezTo>
                  <a:cubicBezTo>
                    <a:pt x="0" y="2836"/>
                    <a:pt x="0" y="2780"/>
                    <a:pt x="56" y="2752"/>
                  </a:cubicBezTo>
                  <a:cubicBezTo>
                    <a:pt x="56" y="2724"/>
                    <a:pt x="56" y="2696"/>
                    <a:pt x="56" y="2668"/>
                  </a:cubicBezTo>
                  <a:cubicBezTo>
                    <a:pt x="113" y="2611"/>
                    <a:pt x="84" y="2527"/>
                    <a:pt x="141" y="2471"/>
                  </a:cubicBezTo>
                  <a:cubicBezTo>
                    <a:pt x="141" y="2443"/>
                    <a:pt x="141" y="2415"/>
                    <a:pt x="141" y="2387"/>
                  </a:cubicBezTo>
                  <a:cubicBezTo>
                    <a:pt x="197" y="2359"/>
                    <a:pt x="169" y="2303"/>
                    <a:pt x="225" y="2275"/>
                  </a:cubicBezTo>
                  <a:cubicBezTo>
                    <a:pt x="225" y="2218"/>
                    <a:pt x="225" y="2162"/>
                    <a:pt x="225" y="2134"/>
                  </a:cubicBezTo>
                  <a:cubicBezTo>
                    <a:pt x="281" y="2078"/>
                    <a:pt x="281" y="2022"/>
                    <a:pt x="309" y="1994"/>
                  </a:cubicBezTo>
                  <a:cubicBezTo>
                    <a:pt x="309" y="1966"/>
                    <a:pt x="309" y="1938"/>
                    <a:pt x="309" y="1910"/>
                  </a:cubicBezTo>
                  <a:cubicBezTo>
                    <a:pt x="365" y="1881"/>
                    <a:pt x="365" y="1825"/>
                    <a:pt x="393" y="1797"/>
                  </a:cubicBezTo>
                  <a:cubicBezTo>
                    <a:pt x="393" y="1769"/>
                    <a:pt x="393" y="1741"/>
                    <a:pt x="393" y="1713"/>
                  </a:cubicBezTo>
                  <a:cubicBezTo>
                    <a:pt x="421" y="1685"/>
                    <a:pt x="449" y="1685"/>
                    <a:pt x="478" y="1685"/>
                  </a:cubicBezTo>
                  <a:cubicBezTo>
                    <a:pt x="562" y="1741"/>
                    <a:pt x="618" y="1825"/>
                    <a:pt x="618" y="1910"/>
                  </a:cubicBezTo>
                  <a:cubicBezTo>
                    <a:pt x="618" y="1938"/>
                    <a:pt x="618" y="1938"/>
                    <a:pt x="590" y="1938"/>
                  </a:cubicBezTo>
                  <a:cubicBezTo>
                    <a:pt x="590" y="1938"/>
                    <a:pt x="590" y="1966"/>
                    <a:pt x="590" y="1966"/>
                  </a:cubicBezTo>
                  <a:cubicBezTo>
                    <a:pt x="618" y="1910"/>
                    <a:pt x="646" y="1938"/>
                    <a:pt x="674" y="1966"/>
                  </a:cubicBezTo>
                  <a:cubicBezTo>
                    <a:pt x="702" y="2190"/>
                    <a:pt x="758" y="2331"/>
                    <a:pt x="1095" y="2275"/>
                  </a:cubicBezTo>
                  <a:cubicBezTo>
                    <a:pt x="1320" y="2218"/>
                    <a:pt x="1601" y="2359"/>
                    <a:pt x="1629" y="2696"/>
                  </a:cubicBezTo>
                  <a:cubicBezTo>
                    <a:pt x="1713" y="2555"/>
                    <a:pt x="1516" y="2303"/>
                    <a:pt x="1881" y="2359"/>
                  </a:cubicBezTo>
                  <a:cubicBezTo>
                    <a:pt x="2022" y="2387"/>
                    <a:pt x="2162" y="2050"/>
                    <a:pt x="2106" y="1881"/>
                  </a:cubicBezTo>
                  <a:cubicBezTo>
                    <a:pt x="2078" y="1797"/>
                    <a:pt x="2078" y="1685"/>
                    <a:pt x="2134" y="1601"/>
                  </a:cubicBezTo>
                  <a:cubicBezTo>
                    <a:pt x="2162" y="1488"/>
                    <a:pt x="2218" y="1376"/>
                    <a:pt x="2162" y="1292"/>
                  </a:cubicBezTo>
                  <a:cubicBezTo>
                    <a:pt x="2106" y="1152"/>
                    <a:pt x="2078" y="1039"/>
                    <a:pt x="2190" y="955"/>
                  </a:cubicBezTo>
                  <a:cubicBezTo>
                    <a:pt x="2359" y="843"/>
                    <a:pt x="2555" y="787"/>
                    <a:pt x="2724" y="871"/>
                  </a:cubicBezTo>
                  <a:cubicBezTo>
                    <a:pt x="2864" y="955"/>
                    <a:pt x="2948" y="983"/>
                    <a:pt x="3088" y="927"/>
                  </a:cubicBezTo>
                  <a:cubicBezTo>
                    <a:pt x="3341" y="815"/>
                    <a:pt x="3453" y="927"/>
                    <a:pt x="3482" y="1208"/>
                  </a:cubicBezTo>
                  <a:cubicBezTo>
                    <a:pt x="3510" y="1432"/>
                    <a:pt x="3762" y="1517"/>
                    <a:pt x="3846" y="1741"/>
                  </a:cubicBezTo>
                  <a:cubicBezTo>
                    <a:pt x="3818" y="1517"/>
                    <a:pt x="3903" y="1320"/>
                    <a:pt x="3818" y="1123"/>
                  </a:cubicBezTo>
                  <a:cubicBezTo>
                    <a:pt x="3790" y="1095"/>
                    <a:pt x="3790" y="1039"/>
                    <a:pt x="3818" y="1011"/>
                  </a:cubicBezTo>
                  <a:cubicBezTo>
                    <a:pt x="4099" y="899"/>
                    <a:pt x="3903" y="618"/>
                    <a:pt x="4015" y="422"/>
                  </a:cubicBezTo>
                  <a:cubicBezTo>
                    <a:pt x="4099" y="281"/>
                    <a:pt x="4155" y="113"/>
                    <a:pt x="4296" y="29"/>
                  </a:cubicBezTo>
                  <a:cubicBezTo>
                    <a:pt x="4352" y="0"/>
                    <a:pt x="4380" y="0"/>
                    <a:pt x="4408" y="29"/>
                  </a:cubicBezTo>
                  <a:cubicBezTo>
                    <a:pt x="4436" y="29"/>
                    <a:pt x="4492" y="57"/>
                    <a:pt x="4548" y="57"/>
                  </a:cubicBezTo>
                  <a:cubicBezTo>
                    <a:pt x="4548" y="85"/>
                    <a:pt x="4576" y="85"/>
                    <a:pt x="4605" y="113"/>
                  </a:cubicBezTo>
                  <a:cubicBezTo>
                    <a:pt x="4633" y="113"/>
                    <a:pt x="4661" y="113"/>
                    <a:pt x="4661" y="141"/>
                  </a:cubicBezTo>
                  <a:cubicBezTo>
                    <a:pt x="4689" y="169"/>
                    <a:pt x="4717" y="169"/>
                    <a:pt x="4745" y="197"/>
                  </a:cubicBezTo>
                  <a:cubicBezTo>
                    <a:pt x="4745" y="197"/>
                    <a:pt x="4773" y="197"/>
                    <a:pt x="4801" y="197"/>
                  </a:cubicBezTo>
                  <a:cubicBezTo>
                    <a:pt x="4829" y="225"/>
                    <a:pt x="4857" y="253"/>
                    <a:pt x="4857" y="281"/>
                  </a:cubicBezTo>
                  <a:lnTo>
                    <a:pt x="4885" y="281"/>
                  </a:lnTo>
                  <a:cubicBezTo>
                    <a:pt x="4885" y="309"/>
                    <a:pt x="4913" y="337"/>
                    <a:pt x="4941" y="365"/>
                  </a:cubicBezTo>
                  <a:cubicBezTo>
                    <a:pt x="5054" y="422"/>
                    <a:pt x="5138" y="534"/>
                    <a:pt x="5194" y="646"/>
                  </a:cubicBezTo>
                  <a:cubicBezTo>
                    <a:pt x="5222" y="674"/>
                    <a:pt x="5250" y="702"/>
                    <a:pt x="5250" y="730"/>
                  </a:cubicBezTo>
                  <a:lnTo>
                    <a:pt x="5250" y="730"/>
                  </a:lnTo>
                  <a:cubicBezTo>
                    <a:pt x="5278" y="758"/>
                    <a:pt x="5306" y="787"/>
                    <a:pt x="5334" y="815"/>
                  </a:cubicBezTo>
                  <a:lnTo>
                    <a:pt x="5334" y="815"/>
                  </a:lnTo>
                  <a:cubicBezTo>
                    <a:pt x="5334" y="843"/>
                    <a:pt x="5363" y="871"/>
                    <a:pt x="5391" y="871"/>
                  </a:cubicBezTo>
                  <a:cubicBezTo>
                    <a:pt x="5419" y="927"/>
                    <a:pt x="5419" y="983"/>
                    <a:pt x="5447" y="1039"/>
                  </a:cubicBezTo>
                  <a:cubicBezTo>
                    <a:pt x="5475" y="1067"/>
                    <a:pt x="5503" y="1067"/>
                    <a:pt x="5503" y="1095"/>
                  </a:cubicBezTo>
                  <a:lnTo>
                    <a:pt x="5503" y="1095"/>
                  </a:lnTo>
                  <a:cubicBezTo>
                    <a:pt x="5531" y="1123"/>
                    <a:pt x="5559" y="1152"/>
                    <a:pt x="5587" y="1180"/>
                  </a:cubicBezTo>
                  <a:cubicBezTo>
                    <a:pt x="5587" y="1208"/>
                    <a:pt x="5587" y="1236"/>
                    <a:pt x="5587" y="1236"/>
                  </a:cubicBezTo>
                  <a:cubicBezTo>
                    <a:pt x="5587" y="1264"/>
                    <a:pt x="5615" y="1292"/>
                    <a:pt x="5643" y="1320"/>
                  </a:cubicBezTo>
                  <a:lnTo>
                    <a:pt x="5643" y="1320"/>
                  </a:lnTo>
                  <a:cubicBezTo>
                    <a:pt x="5671" y="1348"/>
                    <a:pt x="5671" y="1376"/>
                    <a:pt x="5699" y="1404"/>
                  </a:cubicBezTo>
                  <a:lnTo>
                    <a:pt x="5699" y="1404"/>
                  </a:lnTo>
                  <a:cubicBezTo>
                    <a:pt x="5727" y="1432"/>
                    <a:pt x="5756" y="1460"/>
                    <a:pt x="5756" y="1488"/>
                  </a:cubicBezTo>
                  <a:cubicBezTo>
                    <a:pt x="5756" y="1488"/>
                    <a:pt x="5756" y="1517"/>
                    <a:pt x="5756" y="1545"/>
                  </a:cubicBezTo>
                  <a:cubicBezTo>
                    <a:pt x="5784" y="1573"/>
                    <a:pt x="5812" y="1601"/>
                    <a:pt x="5840" y="1629"/>
                  </a:cubicBezTo>
                  <a:lnTo>
                    <a:pt x="5840" y="1629"/>
                  </a:lnTo>
                  <a:cubicBezTo>
                    <a:pt x="5840" y="1657"/>
                    <a:pt x="5868" y="1657"/>
                    <a:pt x="5896" y="1685"/>
                  </a:cubicBezTo>
                  <a:cubicBezTo>
                    <a:pt x="5924" y="1741"/>
                    <a:pt x="5924" y="1797"/>
                    <a:pt x="5952" y="1825"/>
                  </a:cubicBezTo>
                  <a:cubicBezTo>
                    <a:pt x="5980" y="1853"/>
                    <a:pt x="5980" y="1881"/>
                    <a:pt x="5980" y="1910"/>
                  </a:cubicBezTo>
                  <a:cubicBezTo>
                    <a:pt x="5980" y="1910"/>
                    <a:pt x="5952" y="1938"/>
                    <a:pt x="5952" y="1938"/>
                  </a:cubicBezTo>
                  <a:cubicBezTo>
                    <a:pt x="5868" y="1994"/>
                    <a:pt x="5896" y="2134"/>
                    <a:pt x="5840" y="2218"/>
                  </a:cubicBezTo>
                  <a:cubicBezTo>
                    <a:pt x="5699" y="2387"/>
                    <a:pt x="5643" y="2640"/>
                    <a:pt x="5334" y="2499"/>
                  </a:cubicBezTo>
                  <a:cubicBezTo>
                    <a:pt x="5278" y="2471"/>
                    <a:pt x="5250" y="2471"/>
                    <a:pt x="5222" y="2527"/>
                  </a:cubicBezTo>
                  <a:cubicBezTo>
                    <a:pt x="5082" y="2724"/>
                    <a:pt x="4885" y="2668"/>
                    <a:pt x="4717" y="2611"/>
                  </a:cubicBezTo>
                  <a:cubicBezTo>
                    <a:pt x="4492" y="2555"/>
                    <a:pt x="4268" y="2443"/>
                    <a:pt x="4043" y="2583"/>
                  </a:cubicBezTo>
                  <a:cubicBezTo>
                    <a:pt x="3959" y="2611"/>
                    <a:pt x="3790" y="2583"/>
                    <a:pt x="3790" y="2471"/>
                  </a:cubicBezTo>
                  <a:cubicBezTo>
                    <a:pt x="3762" y="2303"/>
                    <a:pt x="3875" y="2275"/>
                    <a:pt x="4015" y="2303"/>
                  </a:cubicBezTo>
                  <a:cubicBezTo>
                    <a:pt x="3734" y="2275"/>
                    <a:pt x="3482" y="2050"/>
                    <a:pt x="3173" y="2246"/>
                  </a:cubicBezTo>
                  <a:cubicBezTo>
                    <a:pt x="3145" y="2246"/>
                    <a:pt x="3117" y="2246"/>
                    <a:pt x="3088" y="2275"/>
                  </a:cubicBezTo>
                  <a:cubicBezTo>
                    <a:pt x="2976" y="2275"/>
                    <a:pt x="2948" y="2359"/>
                    <a:pt x="2892" y="2443"/>
                  </a:cubicBezTo>
                  <a:cubicBezTo>
                    <a:pt x="2695" y="2611"/>
                    <a:pt x="2443" y="2724"/>
                    <a:pt x="2246" y="2948"/>
                  </a:cubicBezTo>
                  <a:cubicBezTo>
                    <a:pt x="2078" y="3004"/>
                    <a:pt x="2162" y="3257"/>
                    <a:pt x="1965" y="3313"/>
                  </a:cubicBezTo>
                  <a:cubicBezTo>
                    <a:pt x="1825" y="3426"/>
                    <a:pt x="1657" y="3201"/>
                    <a:pt x="1488" y="3341"/>
                  </a:cubicBezTo>
                  <a:cubicBezTo>
                    <a:pt x="1432" y="3201"/>
                    <a:pt x="1572" y="3061"/>
                    <a:pt x="1460" y="2948"/>
                  </a:cubicBezTo>
                  <a:cubicBezTo>
                    <a:pt x="1320" y="3004"/>
                    <a:pt x="1488" y="3145"/>
                    <a:pt x="1376" y="3201"/>
                  </a:cubicBezTo>
                  <a:cubicBezTo>
                    <a:pt x="1292" y="3229"/>
                    <a:pt x="1264" y="3145"/>
                    <a:pt x="1236" y="3117"/>
                  </a:cubicBezTo>
                  <a:cubicBezTo>
                    <a:pt x="1179" y="3089"/>
                    <a:pt x="1123" y="3033"/>
                    <a:pt x="1067" y="3145"/>
                  </a:cubicBezTo>
                  <a:cubicBezTo>
                    <a:pt x="1011" y="3313"/>
                    <a:pt x="927" y="3285"/>
                    <a:pt x="786" y="3229"/>
                  </a:cubicBezTo>
                  <a:cubicBezTo>
                    <a:pt x="646" y="3173"/>
                    <a:pt x="449" y="3257"/>
                    <a:pt x="365" y="30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0"/>
            <p:cNvSpPr/>
            <p:nvPr/>
          </p:nvSpPr>
          <p:spPr>
            <a:xfrm>
              <a:off x="5211950" y="773650"/>
              <a:ext cx="123550" cy="75125"/>
            </a:xfrm>
            <a:custGeom>
              <a:avLst/>
              <a:gdLst/>
              <a:ahLst/>
              <a:cxnLst/>
              <a:rect l="l" t="t" r="r" b="b"/>
              <a:pathLst>
                <a:path w="4942" h="3005" extrusionOk="0">
                  <a:moveTo>
                    <a:pt x="4914" y="1235"/>
                  </a:moveTo>
                  <a:cubicBezTo>
                    <a:pt x="4914" y="1263"/>
                    <a:pt x="4914" y="1291"/>
                    <a:pt x="4914" y="1291"/>
                  </a:cubicBezTo>
                  <a:cubicBezTo>
                    <a:pt x="4886" y="1320"/>
                    <a:pt x="4858" y="1348"/>
                    <a:pt x="4829" y="1376"/>
                  </a:cubicBezTo>
                  <a:cubicBezTo>
                    <a:pt x="4829" y="1404"/>
                    <a:pt x="4829" y="1404"/>
                    <a:pt x="4829" y="1432"/>
                  </a:cubicBezTo>
                  <a:cubicBezTo>
                    <a:pt x="4801" y="1460"/>
                    <a:pt x="4801" y="1488"/>
                    <a:pt x="4773" y="1516"/>
                  </a:cubicBezTo>
                  <a:cubicBezTo>
                    <a:pt x="4773" y="1516"/>
                    <a:pt x="4745" y="1544"/>
                    <a:pt x="4745" y="1572"/>
                  </a:cubicBezTo>
                  <a:cubicBezTo>
                    <a:pt x="4717" y="1600"/>
                    <a:pt x="4717" y="1685"/>
                    <a:pt x="4689" y="1713"/>
                  </a:cubicBezTo>
                  <a:lnTo>
                    <a:pt x="4689" y="1713"/>
                  </a:lnTo>
                  <a:cubicBezTo>
                    <a:pt x="4633" y="1741"/>
                    <a:pt x="4633" y="1797"/>
                    <a:pt x="4605" y="1853"/>
                  </a:cubicBezTo>
                  <a:lnTo>
                    <a:pt x="4605" y="1853"/>
                  </a:lnTo>
                  <a:cubicBezTo>
                    <a:pt x="4577" y="1853"/>
                    <a:pt x="4549" y="1881"/>
                    <a:pt x="4521" y="1909"/>
                  </a:cubicBezTo>
                  <a:cubicBezTo>
                    <a:pt x="4521" y="1937"/>
                    <a:pt x="4521" y="1965"/>
                    <a:pt x="4521" y="1965"/>
                  </a:cubicBezTo>
                  <a:cubicBezTo>
                    <a:pt x="4493" y="1993"/>
                    <a:pt x="4465" y="2021"/>
                    <a:pt x="4436" y="2050"/>
                  </a:cubicBezTo>
                  <a:lnTo>
                    <a:pt x="4436" y="2050"/>
                  </a:lnTo>
                  <a:cubicBezTo>
                    <a:pt x="4408" y="2050"/>
                    <a:pt x="4380" y="2078"/>
                    <a:pt x="4380" y="2106"/>
                  </a:cubicBezTo>
                  <a:lnTo>
                    <a:pt x="4380" y="2106"/>
                  </a:lnTo>
                  <a:cubicBezTo>
                    <a:pt x="4352" y="2134"/>
                    <a:pt x="4324" y="2162"/>
                    <a:pt x="4296" y="2162"/>
                  </a:cubicBezTo>
                  <a:cubicBezTo>
                    <a:pt x="4296" y="2190"/>
                    <a:pt x="4296" y="2218"/>
                    <a:pt x="4296" y="2246"/>
                  </a:cubicBezTo>
                  <a:cubicBezTo>
                    <a:pt x="4268" y="2274"/>
                    <a:pt x="4240" y="2274"/>
                    <a:pt x="4212" y="2302"/>
                  </a:cubicBezTo>
                  <a:lnTo>
                    <a:pt x="4212" y="2302"/>
                  </a:lnTo>
                  <a:cubicBezTo>
                    <a:pt x="4184" y="2330"/>
                    <a:pt x="4156" y="2358"/>
                    <a:pt x="4128" y="2358"/>
                  </a:cubicBezTo>
                  <a:lnTo>
                    <a:pt x="4128" y="2358"/>
                  </a:lnTo>
                  <a:cubicBezTo>
                    <a:pt x="4100" y="2386"/>
                    <a:pt x="4071" y="2386"/>
                    <a:pt x="4043" y="2386"/>
                  </a:cubicBezTo>
                  <a:cubicBezTo>
                    <a:pt x="3903" y="2414"/>
                    <a:pt x="3791" y="2611"/>
                    <a:pt x="3622" y="2443"/>
                  </a:cubicBezTo>
                  <a:cubicBezTo>
                    <a:pt x="3342" y="2218"/>
                    <a:pt x="3454" y="1965"/>
                    <a:pt x="3538" y="1628"/>
                  </a:cubicBezTo>
                  <a:cubicBezTo>
                    <a:pt x="3285" y="1825"/>
                    <a:pt x="3089" y="1937"/>
                    <a:pt x="2948" y="1741"/>
                  </a:cubicBezTo>
                  <a:cubicBezTo>
                    <a:pt x="3033" y="1797"/>
                    <a:pt x="2920" y="2078"/>
                    <a:pt x="3201" y="2134"/>
                  </a:cubicBezTo>
                  <a:cubicBezTo>
                    <a:pt x="3229" y="2162"/>
                    <a:pt x="3201" y="2302"/>
                    <a:pt x="3145" y="2358"/>
                  </a:cubicBezTo>
                  <a:cubicBezTo>
                    <a:pt x="3117" y="2414"/>
                    <a:pt x="3061" y="2471"/>
                    <a:pt x="2977" y="2414"/>
                  </a:cubicBezTo>
                  <a:cubicBezTo>
                    <a:pt x="2920" y="2386"/>
                    <a:pt x="2836" y="2358"/>
                    <a:pt x="2780" y="2330"/>
                  </a:cubicBezTo>
                  <a:cubicBezTo>
                    <a:pt x="2752" y="2330"/>
                    <a:pt x="2724" y="2302"/>
                    <a:pt x="2696" y="2274"/>
                  </a:cubicBezTo>
                  <a:cubicBezTo>
                    <a:pt x="2247" y="2218"/>
                    <a:pt x="2106" y="2302"/>
                    <a:pt x="1938" y="2695"/>
                  </a:cubicBezTo>
                  <a:cubicBezTo>
                    <a:pt x="1882" y="2836"/>
                    <a:pt x="1713" y="2864"/>
                    <a:pt x="1629" y="3004"/>
                  </a:cubicBezTo>
                  <a:cubicBezTo>
                    <a:pt x="1601" y="3004"/>
                    <a:pt x="1545" y="3004"/>
                    <a:pt x="1489" y="3004"/>
                  </a:cubicBezTo>
                  <a:cubicBezTo>
                    <a:pt x="1376" y="2976"/>
                    <a:pt x="1461" y="2751"/>
                    <a:pt x="1292" y="2779"/>
                  </a:cubicBezTo>
                  <a:cubicBezTo>
                    <a:pt x="1264" y="2611"/>
                    <a:pt x="1320" y="2471"/>
                    <a:pt x="1432" y="2414"/>
                  </a:cubicBezTo>
                  <a:cubicBezTo>
                    <a:pt x="1741" y="2218"/>
                    <a:pt x="1910" y="1909"/>
                    <a:pt x="2106" y="1600"/>
                  </a:cubicBezTo>
                  <a:cubicBezTo>
                    <a:pt x="1854" y="1685"/>
                    <a:pt x="1629" y="1853"/>
                    <a:pt x="1376" y="1713"/>
                  </a:cubicBezTo>
                  <a:cubicBezTo>
                    <a:pt x="1320" y="1685"/>
                    <a:pt x="1264" y="1713"/>
                    <a:pt x="1264" y="1741"/>
                  </a:cubicBezTo>
                  <a:cubicBezTo>
                    <a:pt x="1124" y="2106"/>
                    <a:pt x="1011" y="1881"/>
                    <a:pt x="899" y="1741"/>
                  </a:cubicBezTo>
                  <a:cubicBezTo>
                    <a:pt x="787" y="1656"/>
                    <a:pt x="674" y="1544"/>
                    <a:pt x="506" y="1572"/>
                  </a:cubicBezTo>
                  <a:cubicBezTo>
                    <a:pt x="309" y="1600"/>
                    <a:pt x="225" y="1460"/>
                    <a:pt x="113" y="1376"/>
                  </a:cubicBezTo>
                  <a:cubicBezTo>
                    <a:pt x="1" y="1291"/>
                    <a:pt x="1" y="1179"/>
                    <a:pt x="169" y="1123"/>
                  </a:cubicBezTo>
                  <a:cubicBezTo>
                    <a:pt x="366" y="1067"/>
                    <a:pt x="422" y="927"/>
                    <a:pt x="450" y="758"/>
                  </a:cubicBezTo>
                  <a:cubicBezTo>
                    <a:pt x="450" y="702"/>
                    <a:pt x="450" y="674"/>
                    <a:pt x="478" y="646"/>
                  </a:cubicBezTo>
                  <a:cubicBezTo>
                    <a:pt x="562" y="477"/>
                    <a:pt x="731" y="449"/>
                    <a:pt x="927" y="477"/>
                  </a:cubicBezTo>
                  <a:cubicBezTo>
                    <a:pt x="955" y="477"/>
                    <a:pt x="983" y="505"/>
                    <a:pt x="1011" y="505"/>
                  </a:cubicBezTo>
                  <a:cubicBezTo>
                    <a:pt x="1067" y="562"/>
                    <a:pt x="1039" y="758"/>
                    <a:pt x="1208" y="646"/>
                  </a:cubicBezTo>
                  <a:cubicBezTo>
                    <a:pt x="1236" y="646"/>
                    <a:pt x="1264" y="618"/>
                    <a:pt x="1292" y="618"/>
                  </a:cubicBezTo>
                  <a:cubicBezTo>
                    <a:pt x="1348" y="590"/>
                    <a:pt x="1376" y="562"/>
                    <a:pt x="1432" y="533"/>
                  </a:cubicBezTo>
                  <a:cubicBezTo>
                    <a:pt x="1461" y="505"/>
                    <a:pt x="1489" y="505"/>
                    <a:pt x="1517" y="477"/>
                  </a:cubicBezTo>
                  <a:cubicBezTo>
                    <a:pt x="1741" y="533"/>
                    <a:pt x="1994" y="421"/>
                    <a:pt x="2134" y="562"/>
                  </a:cubicBezTo>
                  <a:cubicBezTo>
                    <a:pt x="2078" y="477"/>
                    <a:pt x="2078" y="309"/>
                    <a:pt x="2247" y="253"/>
                  </a:cubicBezTo>
                  <a:cubicBezTo>
                    <a:pt x="2443" y="225"/>
                    <a:pt x="2527" y="421"/>
                    <a:pt x="2583" y="618"/>
                  </a:cubicBezTo>
                  <a:cubicBezTo>
                    <a:pt x="2640" y="505"/>
                    <a:pt x="2555" y="393"/>
                    <a:pt x="2668" y="281"/>
                  </a:cubicBezTo>
                  <a:cubicBezTo>
                    <a:pt x="2808" y="0"/>
                    <a:pt x="3033" y="562"/>
                    <a:pt x="3201" y="253"/>
                  </a:cubicBezTo>
                  <a:cubicBezTo>
                    <a:pt x="3426" y="337"/>
                    <a:pt x="3622" y="449"/>
                    <a:pt x="3735" y="702"/>
                  </a:cubicBezTo>
                  <a:cubicBezTo>
                    <a:pt x="3791" y="618"/>
                    <a:pt x="3847" y="505"/>
                    <a:pt x="3847" y="365"/>
                  </a:cubicBezTo>
                  <a:cubicBezTo>
                    <a:pt x="3819" y="225"/>
                    <a:pt x="3847" y="112"/>
                    <a:pt x="4015" y="140"/>
                  </a:cubicBezTo>
                  <a:cubicBezTo>
                    <a:pt x="4156" y="168"/>
                    <a:pt x="4240" y="225"/>
                    <a:pt x="4240" y="393"/>
                  </a:cubicBezTo>
                  <a:cubicBezTo>
                    <a:pt x="4240" y="674"/>
                    <a:pt x="4100" y="955"/>
                    <a:pt x="4184" y="1263"/>
                  </a:cubicBezTo>
                  <a:cubicBezTo>
                    <a:pt x="4408" y="1067"/>
                    <a:pt x="4689" y="1151"/>
                    <a:pt x="4942" y="1151"/>
                  </a:cubicBezTo>
                  <a:cubicBezTo>
                    <a:pt x="4942" y="1179"/>
                    <a:pt x="4942" y="1179"/>
                    <a:pt x="4942" y="1207"/>
                  </a:cubicBezTo>
                  <a:cubicBezTo>
                    <a:pt x="4942" y="1235"/>
                    <a:pt x="4942" y="1235"/>
                    <a:pt x="4914" y="1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0"/>
            <p:cNvSpPr/>
            <p:nvPr/>
          </p:nvSpPr>
          <p:spPr>
            <a:xfrm>
              <a:off x="4613250" y="697125"/>
              <a:ext cx="112325" cy="89175"/>
            </a:xfrm>
            <a:custGeom>
              <a:avLst/>
              <a:gdLst/>
              <a:ahLst/>
              <a:cxnLst/>
              <a:rect l="l" t="t" r="r" b="b"/>
              <a:pathLst>
                <a:path w="4493" h="3567" extrusionOk="0">
                  <a:moveTo>
                    <a:pt x="4437" y="1096"/>
                  </a:moveTo>
                  <a:cubicBezTo>
                    <a:pt x="4437" y="1124"/>
                    <a:pt x="4437" y="1152"/>
                    <a:pt x="4437" y="1180"/>
                  </a:cubicBezTo>
                  <a:cubicBezTo>
                    <a:pt x="4493" y="1264"/>
                    <a:pt x="4465" y="1348"/>
                    <a:pt x="4409" y="1461"/>
                  </a:cubicBezTo>
                  <a:cubicBezTo>
                    <a:pt x="4409" y="1489"/>
                    <a:pt x="4381" y="1517"/>
                    <a:pt x="4353" y="1545"/>
                  </a:cubicBezTo>
                  <a:cubicBezTo>
                    <a:pt x="4240" y="1601"/>
                    <a:pt x="4128" y="1685"/>
                    <a:pt x="4016" y="1742"/>
                  </a:cubicBezTo>
                  <a:cubicBezTo>
                    <a:pt x="3538" y="1882"/>
                    <a:pt x="3089" y="1798"/>
                    <a:pt x="2724" y="1433"/>
                  </a:cubicBezTo>
                  <a:cubicBezTo>
                    <a:pt x="2612" y="1320"/>
                    <a:pt x="2472" y="1377"/>
                    <a:pt x="2359" y="1377"/>
                  </a:cubicBezTo>
                  <a:cubicBezTo>
                    <a:pt x="2303" y="1377"/>
                    <a:pt x="2275" y="1348"/>
                    <a:pt x="2247" y="1320"/>
                  </a:cubicBezTo>
                  <a:cubicBezTo>
                    <a:pt x="2275" y="1320"/>
                    <a:pt x="2247" y="1320"/>
                    <a:pt x="2247" y="1320"/>
                  </a:cubicBezTo>
                  <a:cubicBezTo>
                    <a:pt x="2247" y="1320"/>
                    <a:pt x="2275" y="1320"/>
                    <a:pt x="2275" y="1320"/>
                  </a:cubicBezTo>
                  <a:cubicBezTo>
                    <a:pt x="2275" y="1348"/>
                    <a:pt x="2303" y="1377"/>
                    <a:pt x="2303" y="1433"/>
                  </a:cubicBezTo>
                  <a:cubicBezTo>
                    <a:pt x="2275" y="1573"/>
                    <a:pt x="2022" y="1489"/>
                    <a:pt x="2022" y="1685"/>
                  </a:cubicBezTo>
                  <a:cubicBezTo>
                    <a:pt x="2022" y="1713"/>
                    <a:pt x="2022" y="1713"/>
                    <a:pt x="2022" y="1742"/>
                  </a:cubicBezTo>
                  <a:cubicBezTo>
                    <a:pt x="2050" y="1713"/>
                    <a:pt x="2050" y="1713"/>
                    <a:pt x="2078" y="1713"/>
                  </a:cubicBezTo>
                  <a:cubicBezTo>
                    <a:pt x="2219" y="1685"/>
                    <a:pt x="2359" y="1685"/>
                    <a:pt x="2528" y="1854"/>
                  </a:cubicBezTo>
                  <a:cubicBezTo>
                    <a:pt x="2135" y="1938"/>
                    <a:pt x="2163" y="2303"/>
                    <a:pt x="1966" y="2528"/>
                  </a:cubicBezTo>
                  <a:cubicBezTo>
                    <a:pt x="1910" y="2612"/>
                    <a:pt x="1994" y="2640"/>
                    <a:pt x="1994" y="2668"/>
                  </a:cubicBezTo>
                  <a:cubicBezTo>
                    <a:pt x="2022" y="2696"/>
                    <a:pt x="2022" y="2724"/>
                    <a:pt x="2022" y="2752"/>
                  </a:cubicBezTo>
                  <a:cubicBezTo>
                    <a:pt x="2022" y="2780"/>
                    <a:pt x="1994" y="2808"/>
                    <a:pt x="1994" y="2808"/>
                  </a:cubicBezTo>
                  <a:cubicBezTo>
                    <a:pt x="2022" y="2836"/>
                    <a:pt x="2050" y="2780"/>
                    <a:pt x="2078" y="2780"/>
                  </a:cubicBezTo>
                  <a:cubicBezTo>
                    <a:pt x="2135" y="2780"/>
                    <a:pt x="2191" y="2808"/>
                    <a:pt x="2219" y="2865"/>
                  </a:cubicBezTo>
                  <a:cubicBezTo>
                    <a:pt x="2219" y="2921"/>
                    <a:pt x="2135" y="2921"/>
                    <a:pt x="2191" y="2949"/>
                  </a:cubicBezTo>
                  <a:cubicBezTo>
                    <a:pt x="2191" y="2977"/>
                    <a:pt x="2219" y="3005"/>
                    <a:pt x="2219" y="3061"/>
                  </a:cubicBezTo>
                  <a:cubicBezTo>
                    <a:pt x="2275" y="3201"/>
                    <a:pt x="2275" y="3342"/>
                    <a:pt x="2107" y="3454"/>
                  </a:cubicBezTo>
                  <a:cubicBezTo>
                    <a:pt x="1938" y="3566"/>
                    <a:pt x="1770" y="3538"/>
                    <a:pt x="1714" y="3342"/>
                  </a:cubicBezTo>
                  <a:cubicBezTo>
                    <a:pt x="1685" y="3117"/>
                    <a:pt x="1573" y="3005"/>
                    <a:pt x="1461" y="2836"/>
                  </a:cubicBezTo>
                  <a:cubicBezTo>
                    <a:pt x="1461" y="2808"/>
                    <a:pt x="1433" y="2780"/>
                    <a:pt x="1433" y="2752"/>
                  </a:cubicBezTo>
                  <a:cubicBezTo>
                    <a:pt x="1377" y="2612"/>
                    <a:pt x="1292" y="2500"/>
                    <a:pt x="1320" y="2331"/>
                  </a:cubicBezTo>
                  <a:cubicBezTo>
                    <a:pt x="1180" y="2471"/>
                    <a:pt x="1180" y="2640"/>
                    <a:pt x="1208" y="2836"/>
                  </a:cubicBezTo>
                  <a:cubicBezTo>
                    <a:pt x="1236" y="2949"/>
                    <a:pt x="1292" y="3061"/>
                    <a:pt x="1152" y="3145"/>
                  </a:cubicBezTo>
                  <a:cubicBezTo>
                    <a:pt x="1124" y="3145"/>
                    <a:pt x="1096" y="3145"/>
                    <a:pt x="1068" y="3117"/>
                  </a:cubicBezTo>
                  <a:cubicBezTo>
                    <a:pt x="984" y="3061"/>
                    <a:pt x="955" y="2865"/>
                    <a:pt x="787" y="3005"/>
                  </a:cubicBezTo>
                  <a:cubicBezTo>
                    <a:pt x="703" y="3061"/>
                    <a:pt x="591" y="3201"/>
                    <a:pt x="450" y="3117"/>
                  </a:cubicBezTo>
                  <a:cubicBezTo>
                    <a:pt x="338" y="3033"/>
                    <a:pt x="478" y="2921"/>
                    <a:pt x="478" y="2836"/>
                  </a:cubicBezTo>
                  <a:cubicBezTo>
                    <a:pt x="450" y="2668"/>
                    <a:pt x="506" y="2415"/>
                    <a:pt x="169" y="2415"/>
                  </a:cubicBezTo>
                  <a:cubicBezTo>
                    <a:pt x="85" y="2443"/>
                    <a:pt x="1" y="2387"/>
                    <a:pt x="29" y="2275"/>
                  </a:cubicBezTo>
                  <a:cubicBezTo>
                    <a:pt x="29" y="2247"/>
                    <a:pt x="57" y="2219"/>
                    <a:pt x="85" y="2219"/>
                  </a:cubicBezTo>
                  <a:cubicBezTo>
                    <a:pt x="366" y="2107"/>
                    <a:pt x="394" y="2022"/>
                    <a:pt x="254" y="1770"/>
                  </a:cubicBezTo>
                  <a:cubicBezTo>
                    <a:pt x="197" y="1685"/>
                    <a:pt x="197" y="1601"/>
                    <a:pt x="254" y="1489"/>
                  </a:cubicBezTo>
                  <a:cubicBezTo>
                    <a:pt x="310" y="1433"/>
                    <a:pt x="366" y="1405"/>
                    <a:pt x="366" y="1320"/>
                  </a:cubicBezTo>
                  <a:cubicBezTo>
                    <a:pt x="310" y="1040"/>
                    <a:pt x="338" y="843"/>
                    <a:pt x="703" y="899"/>
                  </a:cubicBezTo>
                  <a:cubicBezTo>
                    <a:pt x="787" y="927"/>
                    <a:pt x="815" y="731"/>
                    <a:pt x="1012" y="731"/>
                  </a:cubicBezTo>
                  <a:cubicBezTo>
                    <a:pt x="815" y="675"/>
                    <a:pt x="731" y="534"/>
                    <a:pt x="562" y="759"/>
                  </a:cubicBezTo>
                  <a:cubicBezTo>
                    <a:pt x="394" y="984"/>
                    <a:pt x="282" y="731"/>
                    <a:pt x="169" y="590"/>
                  </a:cubicBezTo>
                  <a:cubicBezTo>
                    <a:pt x="141" y="562"/>
                    <a:pt x="169" y="534"/>
                    <a:pt x="169" y="506"/>
                  </a:cubicBezTo>
                  <a:lnTo>
                    <a:pt x="169" y="506"/>
                  </a:lnTo>
                  <a:cubicBezTo>
                    <a:pt x="197" y="478"/>
                    <a:pt x="226" y="450"/>
                    <a:pt x="254" y="450"/>
                  </a:cubicBezTo>
                  <a:lnTo>
                    <a:pt x="254" y="450"/>
                  </a:lnTo>
                  <a:cubicBezTo>
                    <a:pt x="282" y="422"/>
                    <a:pt x="310" y="394"/>
                    <a:pt x="338" y="366"/>
                  </a:cubicBezTo>
                  <a:cubicBezTo>
                    <a:pt x="366" y="366"/>
                    <a:pt x="394" y="394"/>
                    <a:pt x="394" y="394"/>
                  </a:cubicBezTo>
                  <a:cubicBezTo>
                    <a:pt x="450" y="338"/>
                    <a:pt x="506" y="366"/>
                    <a:pt x="534" y="310"/>
                  </a:cubicBezTo>
                  <a:lnTo>
                    <a:pt x="562" y="310"/>
                  </a:lnTo>
                  <a:cubicBezTo>
                    <a:pt x="591" y="282"/>
                    <a:pt x="647" y="310"/>
                    <a:pt x="703" y="254"/>
                  </a:cubicBezTo>
                  <a:lnTo>
                    <a:pt x="703" y="254"/>
                  </a:lnTo>
                  <a:cubicBezTo>
                    <a:pt x="703" y="254"/>
                    <a:pt x="731" y="254"/>
                    <a:pt x="759" y="254"/>
                  </a:cubicBezTo>
                  <a:cubicBezTo>
                    <a:pt x="759" y="254"/>
                    <a:pt x="787" y="282"/>
                    <a:pt x="787" y="282"/>
                  </a:cubicBezTo>
                  <a:cubicBezTo>
                    <a:pt x="787" y="282"/>
                    <a:pt x="815" y="254"/>
                    <a:pt x="815" y="254"/>
                  </a:cubicBezTo>
                  <a:cubicBezTo>
                    <a:pt x="815" y="225"/>
                    <a:pt x="815" y="197"/>
                    <a:pt x="843" y="197"/>
                  </a:cubicBezTo>
                  <a:lnTo>
                    <a:pt x="843" y="197"/>
                  </a:lnTo>
                  <a:cubicBezTo>
                    <a:pt x="871" y="169"/>
                    <a:pt x="899" y="169"/>
                    <a:pt x="927" y="141"/>
                  </a:cubicBezTo>
                  <a:cubicBezTo>
                    <a:pt x="927" y="141"/>
                    <a:pt x="955" y="141"/>
                    <a:pt x="984" y="141"/>
                  </a:cubicBezTo>
                  <a:cubicBezTo>
                    <a:pt x="1012" y="113"/>
                    <a:pt x="1040" y="113"/>
                    <a:pt x="1068" y="85"/>
                  </a:cubicBezTo>
                  <a:cubicBezTo>
                    <a:pt x="1096" y="85"/>
                    <a:pt x="1096" y="85"/>
                    <a:pt x="1124" y="85"/>
                  </a:cubicBezTo>
                  <a:cubicBezTo>
                    <a:pt x="1152" y="57"/>
                    <a:pt x="1180" y="29"/>
                    <a:pt x="1208" y="29"/>
                  </a:cubicBezTo>
                  <a:cubicBezTo>
                    <a:pt x="1264" y="29"/>
                    <a:pt x="1292" y="29"/>
                    <a:pt x="1349" y="29"/>
                  </a:cubicBezTo>
                  <a:cubicBezTo>
                    <a:pt x="1405" y="1"/>
                    <a:pt x="1433" y="1"/>
                    <a:pt x="1489" y="29"/>
                  </a:cubicBezTo>
                  <a:cubicBezTo>
                    <a:pt x="1489" y="57"/>
                    <a:pt x="1517" y="85"/>
                    <a:pt x="1517" y="85"/>
                  </a:cubicBezTo>
                  <a:cubicBezTo>
                    <a:pt x="1377" y="310"/>
                    <a:pt x="1601" y="506"/>
                    <a:pt x="1601" y="731"/>
                  </a:cubicBezTo>
                  <a:cubicBezTo>
                    <a:pt x="1629" y="871"/>
                    <a:pt x="1742" y="899"/>
                    <a:pt x="1938" y="815"/>
                  </a:cubicBezTo>
                  <a:cubicBezTo>
                    <a:pt x="2050" y="759"/>
                    <a:pt x="2135" y="759"/>
                    <a:pt x="2275" y="787"/>
                  </a:cubicBezTo>
                  <a:cubicBezTo>
                    <a:pt x="2556" y="899"/>
                    <a:pt x="2836" y="984"/>
                    <a:pt x="3145" y="1068"/>
                  </a:cubicBezTo>
                  <a:cubicBezTo>
                    <a:pt x="3117" y="871"/>
                    <a:pt x="3117" y="675"/>
                    <a:pt x="3286" y="478"/>
                  </a:cubicBezTo>
                  <a:cubicBezTo>
                    <a:pt x="3370" y="562"/>
                    <a:pt x="3398" y="703"/>
                    <a:pt x="3510" y="759"/>
                  </a:cubicBezTo>
                  <a:cubicBezTo>
                    <a:pt x="3566" y="675"/>
                    <a:pt x="3538" y="478"/>
                    <a:pt x="3707" y="506"/>
                  </a:cubicBezTo>
                  <a:cubicBezTo>
                    <a:pt x="3931" y="534"/>
                    <a:pt x="3847" y="759"/>
                    <a:pt x="3931" y="899"/>
                  </a:cubicBezTo>
                  <a:cubicBezTo>
                    <a:pt x="4072" y="899"/>
                    <a:pt x="3988" y="731"/>
                    <a:pt x="4100" y="675"/>
                  </a:cubicBezTo>
                  <a:cubicBezTo>
                    <a:pt x="4156" y="731"/>
                    <a:pt x="4128" y="843"/>
                    <a:pt x="4240" y="871"/>
                  </a:cubicBezTo>
                  <a:cubicBezTo>
                    <a:pt x="4465" y="787"/>
                    <a:pt x="4493" y="927"/>
                    <a:pt x="4437" y="10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0"/>
            <p:cNvSpPr/>
            <p:nvPr/>
          </p:nvSpPr>
          <p:spPr>
            <a:xfrm>
              <a:off x="5103875" y="781350"/>
              <a:ext cx="108100" cy="80750"/>
            </a:xfrm>
            <a:custGeom>
              <a:avLst/>
              <a:gdLst/>
              <a:ahLst/>
              <a:cxnLst/>
              <a:rect l="l" t="t" r="r" b="b"/>
              <a:pathLst>
                <a:path w="4324" h="3230" extrusionOk="0">
                  <a:moveTo>
                    <a:pt x="2471" y="3173"/>
                  </a:moveTo>
                  <a:lnTo>
                    <a:pt x="2330" y="3173"/>
                  </a:lnTo>
                  <a:cubicBezTo>
                    <a:pt x="2190" y="3229"/>
                    <a:pt x="2050" y="3145"/>
                    <a:pt x="1909" y="3173"/>
                  </a:cubicBezTo>
                  <a:cubicBezTo>
                    <a:pt x="1769" y="3145"/>
                    <a:pt x="1769" y="3033"/>
                    <a:pt x="1797" y="2921"/>
                  </a:cubicBezTo>
                  <a:cubicBezTo>
                    <a:pt x="1853" y="2640"/>
                    <a:pt x="2106" y="2359"/>
                    <a:pt x="1713" y="2106"/>
                  </a:cubicBezTo>
                  <a:cubicBezTo>
                    <a:pt x="1685" y="2135"/>
                    <a:pt x="1713" y="2219"/>
                    <a:pt x="1685" y="2303"/>
                  </a:cubicBezTo>
                  <a:cubicBezTo>
                    <a:pt x="1685" y="2331"/>
                    <a:pt x="1657" y="2359"/>
                    <a:pt x="1657" y="2387"/>
                  </a:cubicBezTo>
                  <a:cubicBezTo>
                    <a:pt x="1628" y="2443"/>
                    <a:pt x="1628" y="2471"/>
                    <a:pt x="1600" y="2528"/>
                  </a:cubicBezTo>
                  <a:cubicBezTo>
                    <a:pt x="1516" y="2668"/>
                    <a:pt x="1404" y="2808"/>
                    <a:pt x="1235" y="2724"/>
                  </a:cubicBezTo>
                  <a:cubicBezTo>
                    <a:pt x="1039" y="2612"/>
                    <a:pt x="1151" y="2471"/>
                    <a:pt x="1235" y="2331"/>
                  </a:cubicBezTo>
                  <a:cubicBezTo>
                    <a:pt x="1263" y="2331"/>
                    <a:pt x="1263" y="2303"/>
                    <a:pt x="1235" y="2275"/>
                  </a:cubicBezTo>
                  <a:cubicBezTo>
                    <a:pt x="1263" y="2247"/>
                    <a:pt x="1179" y="2247"/>
                    <a:pt x="1207" y="2247"/>
                  </a:cubicBezTo>
                  <a:cubicBezTo>
                    <a:pt x="1235" y="2247"/>
                    <a:pt x="1235" y="2247"/>
                    <a:pt x="1235" y="2275"/>
                  </a:cubicBezTo>
                  <a:cubicBezTo>
                    <a:pt x="1179" y="2443"/>
                    <a:pt x="1095" y="2556"/>
                    <a:pt x="899" y="2584"/>
                  </a:cubicBezTo>
                  <a:cubicBezTo>
                    <a:pt x="786" y="2471"/>
                    <a:pt x="786" y="2331"/>
                    <a:pt x="899" y="2219"/>
                  </a:cubicBezTo>
                  <a:cubicBezTo>
                    <a:pt x="983" y="2106"/>
                    <a:pt x="1039" y="2022"/>
                    <a:pt x="1011" y="1882"/>
                  </a:cubicBezTo>
                  <a:cubicBezTo>
                    <a:pt x="842" y="1573"/>
                    <a:pt x="814" y="1545"/>
                    <a:pt x="927" y="1348"/>
                  </a:cubicBezTo>
                  <a:cubicBezTo>
                    <a:pt x="702" y="1433"/>
                    <a:pt x="870" y="1742"/>
                    <a:pt x="618" y="1826"/>
                  </a:cubicBezTo>
                  <a:cubicBezTo>
                    <a:pt x="758" y="1966"/>
                    <a:pt x="899" y="1742"/>
                    <a:pt x="1039" y="1882"/>
                  </a:cubicBezTo>
                  <a:cubicBezTo>
                    <a:pt x="1011" y="2106"/>
                    <a:pt x="842" y="2247"/>
                    <a:pt x="730" y="2415"/>
                  </a:cubicBezTo>
                  <a:cubicBezTo>
                    <a:pt x="618" y="2275"/>
                    <a:pt x="449" y="2219"/>
                    <a:pt x="309" y="2135"/>
                  </a:cubicBezTo>
                  <a:cubicBezTo>
                    <a:pt x="253" y="2050"/>
                    <a:pt x="309" y="1938"/>
                    <a:pt x="281" y="1826"/>
                  </a:cubicBezTo>
                  <a:cubicBezTo>
                    <a:pt x="253" y="1770"/>
                    <a:pt x="225" y="1742"/>
                    <a:pt x="197" y="1685"/>
                  </a:cubicBezTo>
                  <a:cubicBezTo>
                    <a:pt x="141" y="1601"/>
                    <a:pt x="141" y="1545"/>
                    <a:pt x="112" y="1489"/>
                  </a:cubicBezTo>
                  <a:cubicBezTo>
                    <a:pt x="0" y="1320"/>
                    <a:pt x="56" y="1208"/>
                    <a:pt x="225" y="1180"/>
                  </a:cubicBezTo>
                  <a:cubicBezTo>
                    <a:pt x="421" y="1124"/>
                    <a:pt x="534" y="1180"/>
                    <a:pt x="505" y="1292"/>
                  </a:cubicBezTo>
                  <a:cubicBezTo>
                    <a:pt x="477" y="1068"/>
                    <a:pt x="618" y="1012"/>
                    <a:pt x="955" y="955"/>
                  </a:cubicBezTo>
                  <a:cubicBezTo>
                    <a:pt x="1263" y="871"/>
                    <a:pt x="1544" y="815"/>
                    <a:pt x="1769" y="1040"/>
                  </a:cubicBezTo>
                  <a:cubicBezTo>
                    <a:pt x="1937" y="1208"/>
                    <a:pt x="2162" y="1348"/>
                    <a:pt x="2302" y="1545"/>
                  </a:cubicBezTo>
                  <a:cubicBezTo>
                    <a:pt x="2274" y="1377"/>
                    <a:pt x="2106" y="1348"/>
                    <a:pt x="2022" y="1236"/>
                  </a:cubicBezTo>
                  <a:cubicBezTo>
                    <a:pt x="1881" y="1096"/>
                    <a:pt x="1881" y="899"/>
                    <a:pt x="2078" y="871"/>
                  </a:cubicBezTo>
                  <a:cubicBezTo>
                    <a:pt x="2274" y="871"/>
                    <a:pt x="2330" y="675"/>
                    <a:pt x="2527" y="647"/>
                  </a:cubicBezTo>
                  <a:cubicBezTo>
                    <a:pt x="2555" y="647"/>
                    <a:pt x="2611" y="675"/>
                    <a:pt x="2555" y="590"/>
                  </a:cubicBezTo>
                  <a:cubicBezTo>
                    <a:pt x="2527" y="590"/>
                    <a:pt x="2499" y="562"/>
                    <a:pt x="2443" y="562"/>
                  </a:cubicBezTo>
                  <a:cubicBezTo>
                    <a:pt x="2415" y="562"/>
                    <a:pt x="2386" y="534"/>
                    <a:pt x="2358" y="534"/>
                  </a:cubicBezTo>
                  <a:cubicBezTo>
                    <a:pt x="2190" y="450"/>
                    <a:pt x="2162" y="310"/>
                    <a:pt x="2246" y="169"/>
                  </a:cubicBezTo>
                  <a:cubicBezTo>
                    <a:pt x="2302" y="1"/>
                    <a:pt x="2443" y="29"/>
                    <a:pt x="2583" y="57"/>
                  </a:cubicBezTo>
                  <a:cubicBezTo>
                    <a:pt x="2780" y="113"/>
                    <a:pt x="2976" y="113"/>
                    <a:pt x="3116" y="310"/>
                  </a:cubicBezTo>
                  <a:cubicBezTo>
                    <a:pt x="3257" y="562"/>
                    <a:pt x="3453" y="450"/>
                    <a:pt x="3594" y="282"/>
                  </a:cubicBezTo>
                  <a:cubicBezTo>
                    <a:pt x="3790" y="29"/>
                    <a:pt x="3959" y="29"/>
                    <a:pt x="4183" y="254"/>
                  </a:cubicBezTo>
                  <a:cubicBezTo>
                    <a:pt x="4324" y="647"/>
                    <a:pt x="4267" y="843"/>
                    <a:pt x="3903" y="1152"/>
                  </a:cubicBezTo>
                  <a:cubicBezTo>
                    <a:pt x="3987" y="1208"/>
                    <a:pt x="4071" y="1236"/>
                    <a:pt x="4155" y="1264"/>
                  </a:cubicBezTo>
                  <a:cubicBezTo>
                    <a:pt x="4267" y="1348"/>
                    <a:pt x="4296" y="1461"/>
                    <a:pt x="4155" y="1517"/>
                  </a:cubicBezTo>
                  <a:cubicBezTo>
                    <a:pt x="3931" y="1601"/>
                    <a:pt x="3959" y="1826"/>
                    <a:pt x="3874" y="1994"/>
                  </a:cubicBezTo>
                  <a:cubicBezTo>
                    <a:pt x="3846" y="2022"/>
                    <a:pt x="3818" y="2022"/>
                    <a:pt x="3790" y="2050"/>
                  </a:cubicBezTo>
                  <a:cubicBezTo>
                    <a:pt x="3509" y="2050"/>
                    <a:pt x="3397" y="1882"/>
                    <a:pt x="3397" y="1545"/>
                  </a:cubicBezTo>
                  <a:cubicBezTo>
                    <a:pt x="3313" y="1713"/>
                    <a:pt x="3341" y="1854"/>
                    <a:pt x="3257" y="1966"/>
                  </a:cubicBezTo>
                  <a:cubicBezTo>
                    <a:pt x="3201" y="2050"/>
                    <a:pt x="3116" y="2078"/>
                    <a:pt x="3032" y="2050"/>
                  </a:cubicBezTo>
                  <a:cubicBezTo>
                    <a:pt x="2948" y="2022"/>
                    <a:pt x="2892" y="1966"/>
                    <a:pt x="2976" y="1854"/>
                  </a:cubicBezTo>
                  <a:cubicBezTo>
                    <a:pt x="3004" y="2135"/>
                    <a:pt x="2836" y="2247"/>
                    <a:pt x="2639" y="2359"/>
                  </a:cubicBezTo>
                  <a:cubicBezTo>
                    <a:pt x="2892" y="2443"/>
                    <a:pt x="3004" y="2612"/>
                    <a:pt x="2892" y="2808"/>
                  </a:cubicBezTo>
                  <a:cubicBezTo>
                    <a:pt x="2836" y="2921"/>
                    <a:pt x="2808" y="3033"/>
                    <a:pt x="2751" y="3145"/>
                  </a:cubicBezTo>
                  <a:cubicBezTo>
                    <a:pt x="2667" y="3173"/>
                    <a:pt x="2555" y="3117"/>
                    <a:pt x="2471" y="31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0"/>
            <p:cNvSpPr/>
            <p:nvPr/>
          </p:nvSpPr>
          <p:spPr>
            <a:xfrm>
              <a:off x="4901725" y="775750"/>
              <a:ext cx="190225" cy="69500"/>
            </a:xfrm>
            <a:custGeom>
              <a:avLst/>
              <a:gdLst/>
              <a:ahLst/>
              <a:cxnLst/>
              <a:rect l="l" t="t" r="r" b="b"/>
              <a:pathLst>
                <a:path w="7609" h="2780" extrusionOk="0">
                  <a:moveTo>
                    <a:pt x="1320" y="1797"/>
                  </a:moveTo>
                  <a:cubicBezTo>
                    <a:pt x="1180" y="1881"/>
                    <a:pt x="1152" y="2022"/>
                    <a:pt x="1039" y="2106"/>
                  </a:cubicBezTo>
                  <a:cubicBezTo>
                    <a:pt x="955" y="2162"/>
                    <a:pt x="983" y="2246"/>
                    <a:pt x="1067" y="2274"/>
                  </a:cubicBezTo>
                  <a:cubicBezTo>
                    <a:pt x="1124" y="2274"/>
                    <a:pt x="1180" y="2302"/>
                    <a:pt x="1208" y="2274"/>
                  </a:cubicBezTo>
                  <a:cubicBezTo>
                    <a:pt x="1376" y="2218"/>
                    <a:pt x="1489" y="2134"/>
                    <a:pt x="1545" y="2415"/>
                  </a:cubicBezTo>
                  <a:cubicBezTo>
                    <a:pt x="1601" y="2555"/>
                    <a:pt x="1769" y="2443"/>
                    <a:pt x="1854" y="2330"/>
                  </a:cubicBezTo>
                  <a:lnTo>
                    <a:pt x="1854" y="2330"/>
                  </a:lnTo>
                  <a:cubicBezTo>
                    <a:pt x="1966" y="2246"/>
                    <a:pt x="2050" y="2162"/>
                    <a:pt x="2162" y="2078"/>
                  </a:cubicBezTo>
                  <a:cubicBezTo>
                    <a:pt x="2190" y="2022"/>
                    <a:pt x="2275" y="1994"/>
                    <a:pt x="2303" y="1994"/>
                  </a:cubicBezTo>
                  <a:cubicBezTo>
                    <a:pt x="2584" y="2106"/>
                    <a:pt x="2640" y="1909"/>
                    <a:pt x="2696" y="1713"/>
                  </a:cubicBezTo>
                  <a:cubicBezTo>
                    <a:pt x="2724" y="1572"/>
                    <a:pt x="3117" y="1376"/>
                    <a:pt x="3285" y="1404"/>
                  </a:cubicBezTo>
                  <a:cubicBezTo>
                    <a:pt x="3538" y="1460"/>
                    <a:pt x="3538" y="1460"/>
                    <a:pt x="3622" y="1207"/>
                  </a:cubicBezTo>
                  <a:cubicBezTo>
                    <a:pt x="3678" y="1011"/>
                    <a:pt x="3678" y="758"/>
                    <a:pt x="3931" y="674"/>
                  </a:cubicBezTo>
                  <a:cubicBezTo>
                    <a:pt x="3959" y="702"/>
                    <a:pt x="3987" y="758"/>
                    <a:pt x="4015" y="814"/>
                  </a:cubicBezTo>
                  <a:cubicBezTo>
                    <a:pt x="4128" y="674"/>
                    <a:pt x="4128" y="674"/>
                    <a:pt x="4184" y="281"/>
                  </a:cubicBezTo>
                  <a:cubicBezTo>
                    <a:pt x="4100" y="225"/>
                    <a:pt x="4043" y="393"/>
                    <a:pt x="3931" y="337"/>
                  </a:cubicBezTo>
                  <a:cubicBezTo>
                    <a:pt x="3903" y="253"/>
                    <a:pt x="3875" y="141"/>
                    <a:pt x="3875" y="28"/>
                  </a:cubicBezTo>
                  <a:cubicBezTo>
                    <a:pt x="4100" y="0"/>
                    <a:pt x="4240" y="169"/>
                    <a:pt x="4436" y="253"/>
                  </a:cubicBezTo>
                  <a:cubicBezTo>
                    <a:pt x="4521" y="281"/>
                    <a:pt x="4549" y="365"/>
                    <a:pt x="4605" y="225"/>
                  </a:cubicBezTo>
                  <a:cubicBezTo>
                    <a:pt x="4661" y="141"/>
                    <a:pt x="4717" y="225"/>
                    <a:pt x="4745" y="253"/>
                  </a:cubicBezTo>
                  <a:cubicBezTo>
                    <a:pt x="4773" y="309"/>
                    <a:pt x="4773" y="365"/>
                    <a:pt x="4745" y="393"/>
                  </a:cubicBezTo>
                  <a:cubicBezTo>
                    <a:pt x="4436" y="449"/>
                    <a:pt x="4633" y="646"/>
                    <a:pt x="4605" y="786"/>
                  </a:cubicBezTo>
                  <a:cubicBezTo>
                    <a:pt x="4493" y="814"/>
                    <a:pt x="4352" y="843"/>
                    <a:pt x="4184" y="871"/>
                  </a:cubicBezTo>
                  <a:cubicBezTo>
                    <a:pt x="4324" y="955"/>
                    <a:pt x="4408" y="1067"/>
                    <a:pt x="4436" y="1179"/>
                  </a:cubicBezTo>
                  <a:cubicBezTo>
                    <a:pt x="4549" y="1432"/>
                    <a:pt x="4717" y="1572"/>
                    <a:pt x="4998" y="1516"/>
                  </a:cubicBezTo>
                  <a:cubicBezTo>
                    <a:pt x="5138" y="1516"/>
                    <a:pt x="5223" y="1601"/>
                    <a:pt x="5138" y="1741"/>
                  </a:cubicBezTo>
                  <a:cubicBezTo>
                    <a:pt x="5082" y="1909"/>
                    <a:pt x="5223" y="1994"/>
                    <a:pt x="5279" y="2134"/>
                  </a:cubicBezTo>
                  <a:cubicBezTo>
                    <a:pt x="5307" y="2162"/>
                    <a:pt x="5363" y="2162"/>
                    <a:pt x="5391" y="2134"/>
                  </a:cubicBezTo>
                  <a:cubicBezTo>
                    <a:pt x="5447" y="2106"/>
                    <a:pt x="5447" y="2050"/>
                    <a:pt x="5391" y="2022"/>
                  </a:cubicBezTo>
                  <a:cubicBezTo>
                    <a:pt x="5307" y="1937"/>
                    <a:pt x="5251" y="1881"/>
                    <a:pt x="5391" y="1769"/>
                  </a:cubicBezTo>
                  <a:cubicBezTo>
                    <a:pt x="5419" y="1853"/>
                    <a:pt x="5475" y="1909"/>
                    <a:pt x="5503" y="1994"/>
                  </a:cubicBezTo>
                  <a:cubicBezTo>
                    <a:pt x="5559" y="2106"/>
                    <a:pt x="5644" y="2134"/>
                    <a:pt x="5728" y="2022"/>
                  </a:cubicBezTo>
                  <a:cubicBezTo>
                    <a:pt x="5812" y="1909"/>
                    <a:pt x="5924" y="1881"/>
                    <a:pt x="6009" y="1909"/>
                  </a:cubicBezTo>
                  <a:cubicBezTo>
                    <a:pt x="6205" y="1966"/>
                    <a:pt x="6149" y="1825"/>
                    <a:pt x="6121" y="1769"/>
                  </a:cubicBezTo>
                  <a:cubicBezTo>
                    <a:pt x="6093" y="1685"/>
                    <a:pt x="6037" y="1629"/>
                    <a:pt x="6121" y="1572"/>
                  </a:cubicBezTo>
                  <a:cubicBezTo>
                    <a:pt x="6317" y="1488"/>
                    <a:pt x="6346" y="1292"/>
                    <a:pt x="6430" y="1123"/>
                  </a:cubicBezTo>
                  <a:cubicBezTo>
                    <a:pt x="6458" y="1123"/>
                    <a:pt x="6458" y="1123"/>
                    <a:pt x="6486" y="1123"/>
                  </a:cubicBezTo>
                  <a:cubicBezTo>
                    <a:pt x="6514" y="1151"/>
                    <a:pt x="6542" y="1151"/>
                    <a:pt x="6570" y="1151"/>
                  </a:cubicBezTo>
                  <a:cubicBezTo>
                    <a:pt x="6682" y="1179"/>
                    <a:pt x="6795" y="1264"/>
                    <a:pt x="6907" y="1264"/>
                  </a:cubicBezTo>
                  <a:cubicBezTo>
                    <a:pt x="7244" y="1095"/>
                    <a:pt x="7384" y="1404"/>
                    <a:pt x="7525" y="1572"/>
                  </a:cubicBezTo>
                  <a:cubicBezTo>
                    <a:pt x="7609" y="1713"/>
                    <a:pt x="7581" y="1966"/>
                    <a:pt x="7497" y="2162"/>
                  </a:cubicBezTo>
                  <a:cubicBezTo>
                    <a:pt x="7468" y="2218"/>
                    <a:pt x="7468" y="2302"/>
                    <a:pt x="7525" y="2330"/>
                  </a:cubicBezTo>
                  <a:cubicBezTo>
                    <a:pt x="7468" y="2611"/>
                    <a:pt x="7300" y="2780"/>
                    <a:pt x="7104" y="2724"/>
                  </a:cubicBezTo>
                  <a:cubicBezTo>
                    <a:pt x="6907" y="2695"/>
                    <a:pt x="6767" y="2471"/>
                    <a:pt x="6795" y="2218"/>
                  </a:cubicBezTo>
                  <a:cubicBezTo>
                    <a:pt x="6823" y="2134"/>
                    <a:pt x="6823" y="2022"/>
                    <a:pt x="6795" y="1937"/>
                  </a:cubicBezTo>
                  <a:cubicBezTo>
                    <a:pt x="6767" y="1937"/>
                    <a:pt x="6739" y="1937"/>
                    <a:pt x="6739" y="1966"/>
                  </a:cubicBezTo>
                  <a:cubicBezTo>
                    <a:pt x="6654" y="2415"/>
                    <a:pt x="6289" y="2359"/>
                    <a:pt x="6009" y="2359"/>
                  </a:cubicBezTo>
                  <a:cubicBezTo>
                    <a:pt x="5756" y="2387"/>
                    <a:pt x="5559" y="2359"/>
                    <a:pt x="5335" y="2471"/>
                  </a:cubicBezTo>
                  <a:cubicBezTo>
                    <a:pt x="5138" y="2583"/>
                    <a:pt x="4858" y="2667"/>
                    <a:pt x="4605" y="2527"/>
                  </a:cubicBezTo>
                  <a:cubicBezTo>
                    <a:pt x="4577" y="2499"/>
                    <a:pt x="4577" y="2471"/>
                    <a:pt x="4577" y="2443"/>
                  </a:cubicBezTo>
                  <a:cubicBezTo>
                    <a:pt x="4577" y="2387"/>
                    <a:pt x="4633" y="2359"/>
                    <a:pt x="4689" y="2302"/>
                  </a:cubicBezTo>
                  <a:cubicBezTo>
                    <a:pt x="4914" y="2106"/>
                    <a:pt x="4886" y="1881"/>
                    <a:pt x="4577" y="1769"/>
                  </a:cubicBezTo>
                  <a:cubicBezTo>
                    <a:pt x="4465" y="1741"/>
                    <a:pt x="4380" y="1629"/>
                    <a:pt x="4268" y="1629"/>
                  </a:cubicBezTo>
                  <a:cubicBezTo>
                    <a:pt x="4184" y="1629"/>
                    <a:pt x="4100" y="1629"/>
                    <a:pt x="4043" y="1572"/>
                  </a:cubicBezTo>
                  <a:cubicBezTo>
                    <a:pt x="3903" y="1460"/>
                    <a:pt x="3959" y="1572"/>
                    <a:pt x="3959" y="1629"/>
                  </a:cubicBezTo>
                  <a:cubicBezTo>
                    <a:pt x="3931" y="1769"/>
                    <a:pt x="3819" y="1713"/>
                    <a:pt x="3735" y="1713"/>
                  </a:cubicBezTo>
                  <a:cubicBezTo>
                    <a:pt x="3370" y="1741"/>
                    <a:pt x="3370" y="1741"/>
                    <a:pt x="3229" y="1825"/>
                  </a:cubicBezTo>
                  <a:cubicBezTo>
                    <a:pt x="3257" y="1853"/>
                    <a:pt x="3285" y="1881"/>
                    <a:pt x="3285" y="1909"/>
                  </a:cubicBezTo>
                  <a:cubicBezTo>
                    <a:pt x="3201" y="2134"/>
                    <a:pt x="3005" y="2190"/>
                    <a:pt x="2836" y="2302"/>
                  </a:cubicBezTo>
                  <a:cubicBezTo>
                    <a:pt x="2892" y="2415"/>
                    <a:pt x="2977" y="2471"/>
                    <a:pt x="3033" y="2555"/>
                  </a:cubicBezTo>
                  <a:cubicBezTo>
                    <a:pt x="3061" y="2583"/>
                    <a:pt x="3061" y="2611"/>
                    <a:pt x="3033" y="2639"/>
                  </a:cubicBezTo>
                  <a:cubicBezTo>
                    <a:pt x="2920" y="2639"/>
                    <a:pt x="2836" y="2611"/>
                    <a:pt x="2752" y="2611"/>
                  </a:cubicBezTo>
                  <a:cubicBezTo>
                    <a:pt x="2640" y="2695"/>
                    <a:pt x="2499" y="2583"/>
                    <a:pt x="2387" y="2667"/>
                  </a:cubicBezTo>
                  <a:cubicBezTo>
                    <a:pt x="2275" y="2639"/>
                    <a:pt x="2162" y="2639"/>
                    <a:pt x="2050" y="2639"/>
                  </a:cubicBezTo>
                  <a:cubicBezTo>
                    <a:pt x="1769" y="2695"/>
                    <a:pt x="1517" y="2555"/>
                    <a:pt x="1264" y="2639"/>
                  </a:cubicBezTo>
                  <a:cubicBezTo>
                    <a:pt x="1096" y="2639"/>
                    <a:pt x="927" y="2611"/>
                    <a:pt x="787" y="2611"/>
                  </a:cubicBezTo>
                  <a:cubicBezTo>
                    <a:pt x="674" y="2695"/>
                    <a:pt x="534" y="2583"/>
                    <a:pt x="422" y="2639"/>
                  </a:cubicBezTo>
                  <a:cubicBezTo>
                    <a:pt x="338" y="2639"/>
                    <a:pt x="225" y="2639"/>
                    <a:pt x="141" y="2639"/>
                  </a:cubicBezTo>
                  <a:cubicBezTo>
                    <a:pt x="85" y="2667"/>
                    <a:pt x="57" y="2667"/>
                    <a:pt x="1" y="2611"/>
                  </a:cubicBezTo>
                  <a:cubicBezTo>
                    <a:pt x="1" y="2527"/>
                    <a:pt x="29" y="2443"/>
                    <a:pt x="113" y="2359"/>
                  </a:cubicBezTo>
                  <a:cubicBezTo>
                    <a:pt x="338" y="2106"/>
                    <a:pt x="394" y="1966"/>
                    <a:pt x="394" y="1629"/>
                  </a:cubicBezTo>
                  <a:cubicBezTo>
                    <a:pt x="618" y="1713"/>
                    <a:pt x="703" y="1685"/>
                    <a:pt x="674" y="1460"/>
                  </a:cubicBezTo>
                  <a:cubicBezTo>
                    <a:pt x="618" y="1236"/>
                    <a:pt x="927" y="1348"/>
                    <a:pt x="899" y="1151"/>
                  </a:cubicBezTo>
                  <a:cubicBezTo>
                    <a:pt x="899" y="1151"/>
                    <a:pt x="1011" y="1207"/>
                    <a:pt x="1096" y="1236"/>
                  </a:cubicBezTo>
                  <a:cubicBezTo>
                    <a:pt x="1292" y="1320"/>
                    <a:pt x="1404" y="1404"/>
                    <a:pt x="1320" y="1629"/>
                  </a:cubicBezTo>
                  <a:cubicBezTo>
                    <a:pt x="1292" y="1685"/>
                    <a:pt x="1320" y="1741"/>
                    <a:pt x="1320" y="17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0"/>
            <p:cNvSpPr/>
            <p:nvPr/>
          </p:nvSpPr>
          <p:spPr>
            <a:xfrm>
              <a:off x="4616775" y="801000"/>
              <a:ext cx="152325" cy="47050"/>
            </a:xfrm>
            <a:custGeom>
              <a:avLst/>
              <a:gdLst/>
              <a:ahLst/>
              <a:cxnLst/>
              <a:rect l="l" t="t" r="r" b="b"/>
              <a:pathLst>
                <a:path w="6093" h="1882" extrusionOk="0">
                  <a:moveTo>
                    <a:pt x="2808" y="1629"/>
                  </a:moveTo>
                  <a:cubicBezTo>
                    <a:pt x="2667" y="1601"/>
                    <a:pt x="2499" y="1601"/>
                    <a:pt x="2331" y="1573"/>
                  </a:cubicBezTo>
                  <a:cubicBezTo>
                    <a:pt x="2302" y="1517"/>
                    <a:pt x="2218" y="1545"/>
                    <a:pt x="2162" y="1517"/>
                  </a:cubicBezTo>
                  <a:cubicBezTo>
                    <a:pt x="1909" y="1264"/>
                    <a:pt x="1601" y="1124"/>
                    <a:pt x="1264" y="1180"/>
                  </a:cubicBezTo>
                  <a:cubicBezTo>
                    <a:pt x="1208" y="1180"/>
                    <a:pt x="1179" y="1180"/>
                    <a:pt x="1179" y="1152"/>
                  </a:cubicBezTo>
                  <a:cubicBezTo>
                    <a:pt x="1151" y="1152"/>
                    <a:pt x="1123" y="1152"/>
                    <a:pt x="1095" y="1152"/>
                  </a:cubicBezTo>
                  <a:cubicBezTo>
                    <a:pt x="1067" y="1096"/>
                    <a:pt x="1011" y="1096"/>
                    <a:pt x="955" y="1068"/>
                  </a:cubicBezTo>
                  <a:lnTo>
                    <a:pt x="927" y="1068"/>
                  </a:lnTo>
                  <a:lnTo>
                    <a:pt x="899" y="1040"/>
                  </a:lnTo>
                  <a:cubicBezTo>
                    <a:pt x="871" y="1040"/>
                    <a:pt x="843" y="1012"/>
                    <a:pt x="814" y="984"/>
                  </a:cubicBezTo>
                  <a:cubicBezTo>
                    <a:pt x="814" y="984"/>
                    <a:pt x="786" y="984"/>
                    <a:pt x="758" y="984"/>
                  </a:cubicBezTo>
                  <a:cubicBezTo>
                    <a:pt x="730" y="927"/>
                    <a:pt x="646" y="927"/>
                    <a:pt x="618" y="899"/>
                  </a:cubicBezTo>
                  <a:cubicBezTo>
                    <a:pt x="590" y="899"/>
                    <a:pt x="590" y="899"/>
                    <a:pt x="562" y="899"/>
                  </a:cubicBezTo>
                  <a:cubicBezTo>
                    <a:pt x="534" y="843"/>
                    <a:pt x="450" y="843"/>
                    <a:pt x="421" y="815"/>
                  </a:cubicBezTo>
                  <a:cubicBezTo>
                    <a:pt x="393" y="815"/>
                    <a:pt x="365" y="815"/>
                    <a:pt x="365" y="815"/>
                  </a:cubicBezTo>
                  <a:cubicBezTo>
                    <a:pt x="309" y="787"/>
                    <a:pt x="281" y="759"/>
                    <a:pt x="253" y="731"/>
                  </a:cubicBezTo>
                  <a:cubicBezTo>
                    <a:pt x="225" y="703"/>
                    <a:pt x="225" y="703"/>
                    <a:pt x="197" y="675"/>
                  </a:cubicBezTo>
                  <a:cubicBezTo>
                    <a:pt x="197" y="675"/>
                    <a:pt x="169" y="647"/>
                    <a:pt x="169" y="647"/>
                  </a:cubicBezTo>
                  <a:cubicBezTo>
                    <a:pt x="113" y="591"/>
                    <a:pt x="28" y="562"/>
                    <a:pt x="0" y="478"/>
                  </a:cubicBezTo>
                  <a:cubicBezTo>
                    <a:pt x="28" y="366"/>
                    <a:pt x="141" y="366"/>
                    <a:pt x="197" y="310"/>
                  </a:cubicBezTo>
                  <a:cubicBezTo>
                    <a:pt x="281" y="226"/>
                    <a:pt x="393" y="197"/>
                    <a:pt x="450" y="85"/>
                  </a:cubicBezTo>
                  <a:cubicBezTo>
                    <a:pt x="478" y="57"/>
                    <a:pt x="534" y="29"/>
                    <a:pt x="562" y="1"/>
                  </a:cubicBezTo>
                  <a:cubicBezTo>
                    <a:pt x="618" y="1"/>
                    <a:pt x="674" y="29"/>
                    <a:pt x="702" y="57"/>
                  </a:cubicBezTo>
                  <a:cubicBezTo>
                    <a:pt x="899" y="226"/>
                    <a:pt x="1011" y="450"/>
                    <a:pt x="1067" y="815"/>
                  </a:cubicBezTo>
                  <a:cubicBezTo>
                    <a:pt x="1179" y="562"/>
                    <a:pt x="1292" y="422"/>
                    <a:pt x="1516" y="394"/>
                  </a:cubicBezTo>
                  <a:cubicBezTo>
                    <a:pt x="1741" y="338"/>
                    <a:pt x="1853" y="478"/>
                    <a:pt x="2022" y="619"/>
                  </a:cubicBezTo>
                  <a:cubicBezTo>
                    <a:pt x="2022" y="422"/>
                    <a:pt x="2134" y="366"/>
                    <a:pt x="2246" y="338"/>
                  </a:cubicBezTo>
                  <a:cubicBezTo>
                    <a:pt x="2415" y="310"/>
                    <a:pt x="2443" y="422"/>
                    <a:pt x="2471" y="562"/>
                  </a:cubicBezTo>
                  <a:cubicBezTo>
                    <a:pt x="2499" y="675"/>
                    <a:pt x="2639" y="731"/>
                    <a:pt x="2639" y="843"/>
                  </a:cubicBezTo>
                  <a:cubicBezTo>
                    <a:pt x="2808" y="422"/>
                    <a:pt x="2864" y="394"/>
                    <a:pt x="3313" y="506"/>
                  </a:cubicBezTo>
                  <a:cubicBezTo>
                    <a:pt x="3369" y="506"/>
                    <a:pt x="3397" y="534"/>
                    <a:pt x="3454" y="506"/>
                  </a:cubicBezTo>
                  <a:cubicBezTo>
                    <a:pt x="3818" y="254"/>
                    <a:pt x="3875" y="591"/>
                    <a:pt x="4015" y="815"/>
                  </a:cubicBezTo>
                  <a:cubicBezTo>
                    <a:pt x="4212" y="984"/>
                    <a:pt x="4548" y="927"/>
                    <a:pt x="4801" y="675"/>
                  </a:cubicBezTo>
                  <a:cubicBezTo>
                    <a:pt x="4829" y="675"/>
                    <a:pt x="4857" y="647"/>
                    <a:pt x="4885" y="619"/>
                  </a:cubicBezTo>
                  <a:cubicBezTo>
                    <a:pt x="4913" y="619"/>
                    <a:pt x="4913" y="619"/>
                    <a:pt x="4941" y="619"/>
                  </a:cubicBezTo>
                  <a:cubicBezTo>
                    <a:pt x="5110" y="703"/>
                    <a:pt x="5278" y="675"/>
                    <a:pt x="5447" y="647"/>
                  </a:cubicBezTo>
                  <a:cubicBezTo>
                    <a:pt x="5475" y="675"/>
                    <a:pt x="5503" y="675"/>
                    <a:pt x="5531" y="703"/>
                  </a:cubicBezTo>
                  <a:cubicBezTo>
                    <a:pt x="5559" y="843"/>
                    <a:pt x="5587" y="984"/>
                    <a:pt x="5756" y="1040"/>
                  </a:cubicBezTo>
                  <a:cubicBezTo>
                    <a:pt x="5756" y="1068"/>
                    <a:pt x="5784" y="1096"/>
                    <a:pt x="5784" y="1124"/>
                  </a:cubicBezTo>
                  <a:cubicBezTo>
                    <a:pt x="5840" y="1349"/>
                    <a:pt x="6093" y="1573"/>
                    <a:pt x="5756" y="1770"/>
                  </a:cubicBezTo>
                  <a:cubicBezTo>
                    <a:pt x="5671" y="1826"/>
                    <a:pt x="5559" y="1742"/>
                    <a:pt x="5475" y="1798"/>
                  </a:cubicBezTo>
                  <a:cubicBezTo>
                    <a:pt x="5419" y="1798"/>
                    <a:pt x="5391" y="1798"/>
                    <a:pt x="5335" y="1798"/>
                  </a:cubicBezTo>
                  <a:cubicBezTo>
                    <a:pt x="5138" y="1882"/>
                    <a:pt x="4970" y="1742"/>
                    <a:pt x="4773" y="1826"/>
                  </a:cubicBezTo>
                  <a:cubicBezTo>
                    <a:pt x="4689" y="1826"/>
                    <a:pt x="4633" y="1826"/>
                    <a:pt x="4548" y="1826"/>
                  </a:cubicBezTo>
                  <a:cubicBezTo>
                    <a:pt x="4436" y="1854"/>
                    <a:pt x="4324" y="1854"/>
                    <a:pt x="4212" y="1798"/>
                  </a:cubicBezTo>
                  <a:lnTo>
                    <a:pt x="3510" y="1742"/>
                  </a:lnTo>
                  <a:cubicBezTo>
                    <a:pt x="3285" y="1629"/>
                    <a:pt x="3032" y="1742"/>
                    <a:pt x="2808" y="16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0"/>
            <p:cNvSpPr/>
            <p:nvPr/>
          </p:nvSpPr>
          <p:spPr>
            <a:xfrm>
              <a:off x="5173350" y="643100"/>
              <a:ext cx="95475" cy="61075"/>
            </a:xfrm>
            <a:custGeom>
              <a:avLst/>
              <a:gdLst/>
              <a:ahLst/>
              <a:cxnLst/>
              <a:rect l="l" t="t" r="r" b="b"/>
              <a:pathLst>
                <a:path w="3819" h="2443" extrusionOk="0">
                  <a:moveTo>
                    <a:pt x="3622" y="2022"/>
                  </a:moveTo>
                  <a:cubicBezTo>
                    <a:pt x="3594" y="2106"/>
                    <a:pt x="3482" y="2106"/>
                    <a:pt x="3454" y="2218"/>
                  </a:cubicBezTo>
                  <a:cubicBezTo>
                    <a:pt x="3454" y="2274"/>
                    <a:pt x="3398" y="2302"/>
                    <a:pt x="3341" y="2246"/>
                  </a:cubicBezTo>
                  <a:cubicBezTo>
                    <a:pt x="3257" y="2190"/>
                    <a:pt x="3173" y="2190"/>
                    <a:pt x="3089" y="2162"/>
                  </a:cubicBezTo>
                  <a:cubicBezTo>
                    <a:pt x="2948" y="2134"/>
                    <a:pt x="2808" y="2022"/>
                    <a:pt x="2668" y="2218"/>
                  </a:cubicBezTo>
                  <a:cubicBezTo>
                    <a:pt x="2640" y="2274"/>
                    <a:pt x="2527" y="2218"/>
                    <a:pt x="2443" y="2218"/>
                  </a:cubicBezTo>
                  <a:cubicBezTo>
                    <a:pt x="2331" y="2218"/>
                    <a:pt x="2218" y="2190"/>
                    <a:pt x="2162" y="2302"/>
                  </a:cubicBezTo>
                  <a:cubicBezTo>
                    <a:pt x="2050" y="2443"/>
                    <a:pt x="1882" y="2302"/>
                    <a:pt x="1769" y="2415"/>
                  </a:cubicBezTo>
                  <a:cubicBezTo>
                    <a:pt x="1713" y="2443"/>
                    <a:pt x="1713" y="2302"/>
                    <a:pt x="1713" y="2246"/>
                  </a:cubicBezTo>
                  <a:cubicBezTo>
                    <a:pt x="1573" y="1993"/>
                    <a:pt x="1713" y="1769"/>
                    <a:pt x="1769" y="1516"/>
                  </a:cubicBezTo>
                  <a:cubicBezTo>
                    <a:pt x="1797" y="1516"/>
                    <a:pt x="1797" y="1488"/>
                    <a:pt x="1797" y="1488"/>
                  </a:cubicBezTo>
                  <a:cubicBezTo>
                    <a:pt x="1797" y="1460"/>
                    <a:pt x="1797" y="1488"/>
                    <a:pt x="1797" y="1488"/>
                  </a:cubicBezTo>
                  <a:cubicBezTo>
                    <a:pt x="1769" y="1488"/>
                    <a:pt x="1769" y="1488"/>
                    <a:pt x="1769" y="1516"/>
                  </a:cubicBezTo>
                  <a:cubicBezTo>
                    <a:pt x="1741" y="1544"/>
                    <a:pt x="1713" y="1544"/>
                    <a:pt x="1685" y="1544"/>
                  </a:cubicBezTo>
                  <a:cubicBezTo>
                    <a:pt x="1432" y="1572"/>
                    <a:pt x="1348" y="1488"/>
                    <a:pt x="1545" y="1292"/>
                  </a:cubicBezTo>
                  <a:cubicBezTo>
                    <a:pt x="1629" y="1207"/>
                    <a:pt x="1629" y="1151"/>
                    <a:pt x="1545" y="1095"/>
                  </a:cubicBezTo>
                  <a:cubicBezTo>
                    <a:pt x="1517" y="1067"/>
                    <a:pt x="1488" y="1039"/>
                    <a:pt x="1488" y="1011"/>
                  </a:cubicBezTo>
                  <a:cubicBezTo>
                    <a:pt x="1432" y="870"/>
                    <a:pt x="1432" y="646"/>
                    <a:pt x="1152" y="730"/>
                  </a:cubicBezTo>
                  <a:cubicBezTo>
                    <a:pt x="1124" y="758"/>
                    <a:pt x="1067" y="758"/>
                    <a:pt x="1011" y="730"/>
                  </a:cubicBezTo>
                  <a:cubicBezTo>
                    <a:pt x="955" y="758"/>
                    <a:pt x="955" y="618"/>
                    <a:pt x="927" y="674"/>
                  </a:cubicBezTo>
                  <a:cubicBezTo>
                    <a:pt x="871" y="786"/>
                    <a:pt x="871" y="955"/>
                    <a:pt x="730" y="983"/>
                  </a:cubicBezTo>
                  <a:cubicBezTo>
                    <a:pt x="562" y="983"/>
                    <a:pt x="394" y="870"/>
                    <a:pt x="281" y="786"/>
                  </a:cubicBezTo>
                  <a:cubicBezTo>
                    <a:pt x="169" y="702"/>
                    <a:pt x="1" y="590"/>
                    <a:pt x="1" y="393"/>
                  </a:cubicBezTo>
                  <a:cubicBezTo>
                    <a:pt x="1" y="337"/>
                    <a:pt x="57" y="337"/>
                    <a:pt x="113" y="309"/>
                  </a:cubicBezTo>
                  <a:lnTo>
                    <a:pt x="85" y="281"/>
                  </a:lnTo>
                  <a:cubicBezTo>
                    <a:pt x="141" y="253"/>
                    <a:pt x="197" y="281"/>
                    <a:pt x="253" y="225"/>
                  </a:cubicBezTo>
                  <a:lnTo>
                    <a:pt x="253" y="225"/>
                  </a:lnTo>
                  <a:cubicBezTo>
                    <a:pt x="309" y="169"/>
                    <a:pt x="394" y="253"/>
                    <a:pt x="450" y="169"/>
                  </a:cubicBezTo>
                  <a:cubicBezTo>
                    <a:pt x="478" y="169"/>
                    <a:pt x="506" y="197"/>
                    <a:pt x="534" y="197"/>
                  </a:cubicBezTo>
                  <a:cubicBezTo>
                    <a:pt x="562" y="141"/>
                    <a:pt x="646" y="169"/>
                    <a:pt x="674" y="112"/>
                  </a:cubicBezTo>
                  <a:cubicBezTo>
                    <a:pt x="702" y="141"/>
                    <a:pt x="730" y="141"/>
                    <a:pt x="730" y="141"/>
                  </a:cubicBezTo>
                  <a:cubicBezTo>
                    <a:pt x="815" y="84"/>
                    <a:pt x="899" y="141"/>
                    <a:pt x="955" y="84"/>
                  </a:cubicBezTo>
                  <a:cubicBezTo>
                    <a:pt x="983" y="84"/>
                    <a:pt x="1011" y="84"/>
                    <a:pt x="1039" y="84"/>
                  </a:cubicBezTo>
                  <a:cubicBezTo>
                    <a:pt x="1292" y="0"/>
                    <a:pt x="1545" y="141"/>
                    <a:pt x="1797" y="56"/>
                  </a:cubicBezTo>
                  <a:lnTo>
                    <a:pt x="2162" y="84"/>
                  </a:lnTo>
                  <a:cubicBezTo>
                    <a:pt x="2190" y="141"/>
                    <a:pt x="2246" y="141"/>
                    <a:pt x="2303" y="112"/>
                  </a:cubicBezTo>
                  <a:cubicBezTo>
                    <a:pt x="2359" y="112"/>
                    <a:pt x="2443" y="112"/>
                    <a:pt x="2499" y="112"/>
                  </a:cubicBezTo>
                  <a:cubicBezTo>
                    <a:pt x="2611" y="225"/>
                    <a:pt x="2752" y="112"/>
                    <a:pt x="2836" y="225"/>
                  </a:cubicBezTo>
                  <a:cubicBezTo>
                    <a:pt x="2864" y="225"/>
                    <a:pt x="2892" y="225"/>
                    <a:pt x="2920" y="225"/>
                  </a:cubicBezTo>
                  <a:cubicBezTo>
                    <a:pt x="2948" y="253"/>
                    <a:pt x="3005" y="253"/>
                    <a:pt x="3061" y="309"/>
                  </a:cubicBezTo>
                  <a:cubicBezTo>
                    <a:pt x="3061" y="309"/>
                    <a:pt x="3089" y="309"/>
                    <a:pt x="3117" y="309"/>
                  </a:cubicBezTo>
                  <a:cubicBezTo>
                    <a:pt x="3145" y="337"/>
                    <a:pt x="3229" y="337"/>
                    <a:pt x="3257" y="393"/>
                  </a:cubicBezTo>
                  <a:lnTo>
                    <a:pt x="3257" y="393"/>
                  </a:lnTo>
                  <a:cubicBezTo>
                    <a:pt x="3285" y="421"/>
                    <a:pt x="3369" y="421"/>
                    <a:pt x="3398" y="477"/>
                  </a:cubicBezTo>
                  <a:cubicBezTo>
                    <a:pt x="3426" y="477"/>
                    <a:pt x="3426" y="477"/>
                    <a:pt x="3454" y="477"/>
                  </a:cubicBezTo>
                  <a:cubicBezTo>
                    <a:pt x="3482" y="505"/>
                    <a:pt x="3510" y="534"/>
                    <a:pt x="3538" y="534"/>
                  </a:cubicBezTo>
                  <a:lnTo>
                    <a:pt x="3538" y="534"/>
                  </a:lnTo>
                  <a:cubicBezTo>
                    <a:pt x="3538" y="562"/>
                    <a:pt x="3566" y="590"/>
                    <a:pt x="3594" y="618"/>
                  </a:cubicBezTo>
                  <a:cubicBezTo>
                    <a:pt x="3622" y="618"/>
                    <a:pt x="3622" y="618"/>
                    <a:pt x="3650" y="618"/>
                  </a:cubicBezTo>
                  <a:cubicBezTo>
                    <a:pt x="3678" y="646"/>
                    <a:pt x="3678" y="674"/>
                    <a:pt x="3678" y="702"/>
                  </a:cubicBezTo>
                  <a:cubicBezTo>
                    <a:pt x="3650" y="842"/>
                    <a:pt x="3622" y="983"/>
                    <a:pt x="3566" y="1095"/>
                  </a:cubicBezTo>
                  <a:cubicBezTo>
                    <a:pt x="3566" y="1123"/>
                    <a:pt x="3594" y="1095"/>
                    <a:pt x="3594" y="1095"/>
                  </a:cubicBezTo>
                  <a:cubicBezTo>
                    <a:pt x="3819" y="1348"/>
                    <a:pt x="3594" y="1432"/>
                    <a:pt x="3454" y="1544"/>
                  </a:cubicBezTo>
                  <a:cubicBezTo>
                    <a:pt x="3398" y="1600"/>
                    <a:pt x="3313" y="1600"/>
                    <a:pt x="3229" y="1628"/>
                  </a:cubicBezTo>
                  <a:cubicBezTo>
                    <a:pt x="3117" y="1657"/>
                    <a:pt x="3089" y="1741"/>
                    <a:pt x="3145" y="1797"/>
                  </a:cubicBezTo>
                  <a:cubicBezTo>
                    <a:pt x="3229" y="1965"/>
                    <a:pt x="3201" y="1769"/>
                    <a:pt x="3257" y="1769"/>
                  </a:cubicBezTo>
                  <a:cubicBezTo>
                    <a:pt x="3454" y="1769"/>
                    <a:pt x="3538" y="1881"/>
                    <a:pt x="3622" y="20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0"/>
            <p:cNvSpPr/>
            <p:nvPr/>
          </p:nvSpPr>
          <p:spPr>
            <a:xfrm>
              <a:off x="5276525" y="724500"/>
              <a:ext cx="61800" cy="84950"/>
            </a:xfrm>
            <a:custGeom>
              <a:avLst/>
              <a:gdLst/>
              <a:ahLst/>
              <a:cxnLst/>
              <a:rect l="l" t="t" r="r" b="b"/>
              <a:pathLst>
                <a:path w="2472" h="3398" extrusionOk="0">
                  <a:moveTo>
                    <a:pt x="2331" y="3117"/>
                  </a:moveTo>
                  <a:cubicBezTo>
                    <a:pt x="2190" y="3145"/>
                    <a:pt x="2078" y="3314"/>
                    <a:pt x="1910" y="3173"/>
                  </a:cubicBezTo>
                  <a:cubicBezTo>
                    <a:pt x="1825" y="3089"/>
                    <a:pt x="1797" y="3229"/>
                    <a:pt x="1741" y="3286"/>
                  </a:cubicBezTo>
                  <a:cubicBezTo>
                    <a:pt x="1713" y="3342"/>
                    <a:pt x="1685" y="3398"/>
                    <a:pt x="1601" y="3370"/>
                  </a:cubicBezTo>
                  <a:cubicBezTo>
                    <a:pt x="1545" y="3342"/>
                    <a:pt x="1517" y="3314"/>
                    <a:pt x="1488" y="3257"/>
                  </a:cubicBezTo>
                  <a:cubicBezTo>
                    <a:pt x="1488" y="3201"/>
                    <a:pt x="1460" y="3145"/>
                    <a:pt x="1488" y="3089"/>
                  </a:cubicBezTo>
                  <a:cubicBezTo>
                    <a:pt x="1517" y="2836"/>
                    <a:pt x="1488" y="2584"/>
                    <a:pt x="1601" y="2359"/>
                  </a:cubicBezTo>
                  <a:cubicBezTo>
                    <a:pt x="1629" y="2275"/>
                    <a:pt x="1488" y="2134"/>
                    <a:pt x="1376" y="2163"/>
                  </a:cubicBezTo>
                  <a:cubicBezTo>
                    <a:pt x="1348" y="2163"/>
                    <a:pt x="1292" y="2219"/>
                    <a:pt x="1320" y="2219"/>
                  </a:cubicBezTo>
                  <a:cubicBezTo>
                    <a:pt x="1488" y="2415"/>
                    <a:pt x="1264" y="2528"/>
                    <a:pt x="1208" y="2696"/>
                  </a:cubicBezTo>
                  <a:cubicBezTo>
                    <a:pt x="1208" y="2752"/>
                    <a:pt x="1180" y="2780"/>
                    <a:pt x="1123" y="2864"/>
                  </a:cubicBezTo>
                  <a:cubicBezTo>
                    <a:pt x="1067" y="2668"/>
                    <a:pt x="1039" y="2471"/>
                    <a:pt x="787" y="2443"/>
                  </a:cubicBezTo>
                  <a:cubicBezTo>
                    <a:pt x="702" y="2415"/>
                    <a:pt x="730" y="2275"/>
                    <a:pt x="590" y="2247"/>
                  </a:cubicBezTo>
                  <a:cubicBezTo>
                    <a:pt x="646" y="2415"/>
                    <a:pt x="618" y="2556"/>
                    <a:pt x="422" y="2556"/>
                  </a:cubicBezTo>
                  <a:cubicBezTo>
                    <a:pt x="225" y="2528"/>
                    <a:pt x="337" y="2359"/>
                    <a:pt x="337" y="2247"/>
                  </a:cubicBezTo>
                  <a:cubicBezTo>
                    <a:pt x="253" y="2219"/>
                    <a:pt x="169" y="2275"/>
                    <a:pt x="85" y="2275"/>
                  </a:cubicBezTo>
                  <a:cubicBezTo>
                    <a:pt x="85" y="2247"/>
                    <a:pt x="57" y="2247"/>
                    <a:pt x="57" y="2219"/>
                  </a:cubicBezTo>
                  <a:cubicBezTo>
                    <a:pt x="0" y="2134"/>
                    <a:pt x="29" y="2022"/>
                    <a:pt x="57" y="1910"/>
                  </a:cubicBezTo>
                  <a:cubicBezTo>
                    <a:pt x="113" y="1685"/>
                    <a:pt x="197" y="1489"/>
                    <a:pt x="394" y="1292"/>
                  </a:cubicBezTo>
                  <a:cubicBezTo>
                    <a:pt x="534" y="1152"/>
                    <a:pt x="562" y="899"/>
                    <a:pt x="478" y="675"/>
                  </a:cubicBezTo>
                  <a:cubicBezTo>
                    <a:pt x="394" y="534"/>
                    <a:pt x="337" y="366"/>
                    <a:pt x="365" y="197"/>
                  </a:cubicBezTo>
                  <a:cubicBezTo>
                    <a:pt x="730" y="225"/>
                    <a:pt x="730" y="225"/>
                    <a:pt x="955" y="1"/>
                  </a:cubicBezTo>
                  <a:cubicBezTo>
                    <a:pt x="1011" y="29"/>
                    <a:pt x="1039" y="57"/>
                    <a:pt x="1095" y="85"/>
                  </a:cubicBezTo>
                  <a:lnTo>
                    <a:pt x="1095" y="85"/>
                  </a:lnTo>
                  <a:cubicBezTo>
                    <a:pt x="1123" y="85"/>
                    <a:pt x="1123" y="113"/>
                    <a:pt x="1095" y="141"/>
                  </a:cubicBezTo>
                  <a:cubicBezTo>
                    <a:pt x="1095" y="141"/>
                    <a:pt x="1123" y="169"/>
                    <a:pt x="1123" y="169"/>
                  </a:cubicBezTo>
                  <a:lnTo>
                    <a:pt x="1123" y="141"/>
                  </a:lnTo>
                  <a:cubicBezTo>
                    <a:pt x="1152" y="113"/>
                    <a:pt x="1152" y="141"/>
                    <a:pt x="1180" y="141"/>
                  </a:cubicBezTo>
                  <a:cubicBezTo>
                    <a:pt x="1208" y="141"/>
                    <a:pt x="1208" y="141"/>
                    <a:pt x="1236" y="169"/>
                  </a:cubicBezTo>
                  <a:cubicBezTo>
                    <a:pt x="1236" y="169"/>
                    <a:pt x="1264" y="169"/>
                    <a:pt x="1292" y="169"/>
                  </a:cubicBezTo>
                  <a:cubicBezTo>
                    <a:pt x="1320" y="197"/>
                    <a:pt x="1348" y="225"/>
                    <a:pt x="1348" y="253"/>
                  </a:cubicBezTo>
                  <a:cubicBezTo>
                    <a:pt x="1376" y="253"/>
                    <a:pt x="1404" y="253"/>
                    <a:pt x="1432" y="253"/>
                  </a:cubicBezTo>
                  <a:cubicBezTo>
                    <a:pt x="1460" y="282"/>
                    <a:pt x="1460" y="310"/>
                    <a:pt x="1488" y="338"/>
                  </a:cubicBezTo>
                  <a:lnTo>
                    <a:pt x="1488" y="338"/>
                  </a:lnTo>
                  <a:cubicBezTo>
                    <a:pt x="1517" y="338"/>
                    <a:pt x="1545" y="366"/>
                    <a:pt x="1573" y="394"/>
                  </a:cubicBezTo>
                  <a:cubicBezTo>
                    <a:pt x="1573" y="394"/>
                    <a:pt x="1601" y="394"/>
                    <a:pt x="1629" y="422"/>
                  </a:cubicBezTo>
                  <a:cubicBezTo>
                    <a:pt x="1657" y="422"/>
                    <a:pt x="1685" y="450"/>
                    <a:pt x="1685" y="478"/>
                  </a:cubicBezTo>
                  <a:lnTo>
                    <a:pt x="1685" y="478"/>
                  </a:lnTo>
                  <a:cubicBezTo>
                    <a:pt x="1713" y="506"/>
                    <a:pt x="1741" y="534"/>
                    <a:pt x="1769" y="562"/>
                  </a:cubicBezTo>
                  <a:lnTo>
                    <a:pt x="1769" y="562"/>
                  </a:lnTo>
                  <a:cubicBezTo>
                    <a:pt x="1797" y="590"/>
                    <a:pt x="1769" y="675"/>
                    <a:pt x="1825" y="703"/>
                  </a:cubicBezTo>
                  <a:lnTo>
                    <a:pt x="1825" y="703"/>
                  </a:lnTo>
                  <a:cubicBezTo>
                    <a:pt x="1853" y="731"/>
                    <a:pt x="1853" y="759"/>
                    <a:pt x="1882" y="787"/>
                  </a:cubicBezTo>
                  <a:lnTo>
                    <a:pt x="1882" y="787"/>
                  </a:lnTo>
                  <a:cubicBezTo>
                    <a:pt x="1994" y="871"/>
                    <a:pt x="2078" y="955"/>
                    <a:pt x="2134" y="1068"/>
                  </a:cubicBezTo>
                  <a:lnTo>
                    <a:pt x="2134" y="1068"/>
                  </a:lnTo>
                  <a:cubicBezTo>
                    <a:pt x="2162" y="1096"/>
                    <a:pt x="2190" y="1124"/>
                    <a:pt x="2218" y="1152"/>
                  </a:cubicBezTo>
                  <a:lnTo>
                    <a:pt x="2218" y="1152"/>
                  </a:lnTo>
                  <a:cubicBezTo>
                    <a:pt x="2218" y="1180"/>
                    <a:pt x="2218" y="1208"/>
                    <a:pt x="2218" y="1236"/>
                  </a:cubicBezTo>
                  <a:cubicBezTo>
                    <a:pt x="2134" y="1405"/>
                    <a:pt x="2190" y="1601"/>
                    <a:pt x="2078" y="1741"/>
                  </a:cubicBezTo>
                  <a:cubicBezTo>
                    <a:pt x="2050" y="1741"/>
                    <a:pt x="2022" y="1770"/>
                    <a:pt x="2022" y="1770"/>
                  </a:cubicBezTo>
                  <a:cubicBezTo>
                    <a:pt x="2443" y="1910"/>
                    <a:pt x="2190" y="2303"/>
                    <a:pt x="2331" y="2528"/>
                  </a:cubicBezTo>
                  <a:cubicBezTo>
                    <a:pt x="2359" y="2612"/>
                    <a:pt x="2443" y="2696"/>
                    <a:pt x="2471" y="2808"/>
                  </a:cubicBezTo>
                  <a:cubicBezTo>
                    <a:pt x="2471" y="2864"/>
                    <a:pt x="2471" y="2949"/>
                    <a:pt x="2415" y="3005"/>
                  </a:cubicBezTo>
                  <a:cubicBezTo>
                    <a:pt x="2415" y="3005"/>
                    <a:pt x="2415" y="3033"/>
                    <a:pt x="2415" y="3061"/>
                  </a:cubicBezTo>
                  <a:cubicBezTo>
                    <a:pt x="2387" y="3089"/>
                    <a:pt x="2387" y="3117"/>
                    <a:pt x="2331" y="31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0"/>
            <p:cNvSpPr/>
            <p:nvPr/>
          </p:nvSpPr>
          <p:spPr>
            <a:xfrm>
              <a:off x="5084925" y="620625"/>
              <a:ext cx="136175" cy="78650"/>
            </a:xfrm>
            <a:custGeom>
              <a:avLst/>
              <a:gdLst/>
              <a:ahLst/>
              <a:cxnLst/>
              <a:rect l="l" t="t" r="r" b="b"/>
              <a:pathLst>
                <a:path w="5447" h="3146" extrusionOk="0">
                  <a:moveTo>
                    <a:pt x="5054" y="1938"/>
                  </a:moveTo>
                  <a:cubicBezTo>
                    <a:pt x="5138" y="1966"/>
                    <a:pt x="5278" y="1910"/>
                    <a:pt x="5306" y="2022"/>
                  </a:cubicBezTo>
                  <a:cubicBezTo>
                    <a:pt x="5306" y="2106"/>
                    <a:pt x="5278" y="2247"/>
                    <a:pt x="5166" y="2275"/>
                  </a:cubicBezTo>
                  <a:cubicBezTo>
                    <a:pt x="5082" y="2275"/>
                    <a:pt x="4997" y="2275"/>
                    <a:pt x="5054" y="2359"/>
                  </a:cubicBezTo>
                  <a:cubicBezTo>
                    <a:pt x="5110" y="2443"/>
                    <a:pt x="5166" y="2387"/>
                    <a:pt x="5250" y="2359"/>
                  </a:cubicBezTo>
                  <a:cubicBezTo>
                    <a:pt x="5250" y="2387"/>
                    <a:pt x="5278" y="2387"/>
                    <a:pt x="5306" y="2359"/>
                  </a:cubicBezTo>
                  <a:lnTo>
                    <a:pt x="5306" y="2359"/>
                  </a:lnTo>
                  <a:cubicBezTo>
                    <a:pt x="5334" y="2359"/>
                    <a:pt x="5362" y="2359"/>
                    <a:pt x="5390" y="2387"/>
                  </a:cubicBezTo>
                  <a:cubicBezTo>
                    <a:pt x="5334" y="2499"/>
                    <a:pt x="5447" y="2640"/>
                    <a:pt x="5278" y="2752"/>
                  </a:cubicBezTo>
                  <a:cubicBezTo>
                    <a:pt x="5222" y="2808"/>
                    <a:pt x="5250" y="3005"/>
                    <a:pt x="5250" y="3145"/>
                  </a:cubicBezTo>
                  <a:cubicBezTo>
                    <a:pt x="5166" y="2977"/>
                    <a:pt x="4969" y="2864"/>
                    <a:pt x="5025" y="2640"/>
                  </a:cubicBezTo>
                  <a:cubicBezTo>
                    <a:pt x="5025" y="2556"/>
                    <a:pt x="4969" y="2556"/>
                    <a:pt x="4941" y="2556"/>
                  </a:cubicBezTo>
                  <a:cubicBezTo>
                    <a:pt x="4857" y="2556"/>
                    <a:pt x="4801" y="2584"/>
                    <a:pt x="4829" y="2668"/>
                  </a:cubicBezTo>
                  <a:cubicBezTo>
                    <a:pt x="4885" y="2836"/>
                    <a:pt x="4717" y="2892"/>
                    <a:pt x="4632" y="3089"/>
                  </a:cubicBezTo>
                  <a:cubicBezTo>
                    <a:pt x="4632" y="2892"/>
                    <a:pt x="4324" y="2864"/>
                    <a:pt x="4604" y="2696"/>
                  </a:cubicBezTo>
                  <a:cubicBezTo>
                    <a:pt x="4745" y="2640"/>
                    <a:pt x="4661" y="2387"/>
                    <a:pt x="4604" y="2359"/>
                  </a:cubicBezTo>
                  <a:cubicBezTo>
                    <a:pt x="4352" y="2219"/>
                    <a:pt x="4324" y="1769"/>
                    <a:pt x="3902" y="1938"/>
                  </a:cubicBezTo>
                  <a:cubicBezTo>
                    <a:pt x="3790" y="1798"/>
                    <a:pt x="3678" y="1882"/>
                    <a:pt x="3538" y="1882"/>
                  </a:cubicBezTo>
                  <a:cubicBezTo>
                    <a:pt x="3481" y="1882"/>
                    <a:pt x="3397" y="1882"/>
                    <a:pt x="3425" y="1798"/>
                  </a:cubicBezTo>
                  <a:cubicBezTo>
                    <a:pt x="3425" y="1741"/>
                    <a:pt x="3509" y="1685"/>
                    <a:pt x="3397" y="1657"/>
                  </a:cubicBezTo>
                  <a:cubicBezTo>
                    <a:pt x="3313" y="1629"/>
                    <a:pt x="3173" y="1629"/>
                    <a:pt x="3173" y="1713"/>
                  </a:cubicBezTo>
                  <a:cubicBezTo>
                    <a:pt x="3116" y="1938"/>
                    <a:pt x="3004" y="1854"/>
                    <a:pt x="2892" y="1798"/>
                  </a:cubicBezTo>
                  <a:cubicBezTo>
                    <a:pt x="2780" y="1713"/>
                    <a:pt x="2723" y="1657"/>
                    <a:pt x="2639" y="1826"/>
                  </a:cubicBezTo>
                  <a:cubicBezTo>
                    <a:pt x="2527" y="1994"/>
                    <a:pt x="2274" y="1966"/>
                    <a:pt x="2134" y="2106"/>
                  </a:cubicBezTo>
                  <a:cubicBezTo>
                    <a:pt x="2106" y="2163"/>
                    <a:pt x="2050" y="2078"/>
                    <a:pt x="2021" y="2022"/>
                  </a:cubicBezTo>
                  <a:cubicBezTo>
                    <a:pt x="1965" y="1854"/>
                    <a:pt x="1853" y="1798"/>
                    <a:pt x="1741" y="1910"/>
                  </a:cubicBezTo>
                  <a:cubicBezTo>
                    <a:pt x="1628" y="2078"/>
                    <a:pt x="1404" y="2134"/>
                    <a:pt x="1432" y="2387"/>
                  </a:cubicBezTo>
                  <a:cubicBezTo>
                    <a:pt x="1235" y="2303"/>
                    <a:pt x="1404" y="2163"/>
                    <a:pt x="1348" y="2022"/>
                  </a:cubicBezTo>
                  <a:cubicBezTo>
                    <a:pt x="1207" y="2134"/>
                    <a:pt x="1151" y="2275"/>
                    <a:pt x="1179" y="2471"/>
                  </a:cubicBezTo>
                  <a:cubicBezTo>
                    <a:pt x="1067" y="2443"/>
                    <a:pt x="983" y="2415"/>
                    <a:pt x="899" y="2415"/>
                  </a:cubicBezTo>
                  <a:cubicBezTo>
                    <a:pt x="814" y="2415"/>
                    <a:pt x="870" y="2499"/>
                    <a:pt x="870" y="2527"/>
                  </a:cubicBezTo>
                  <a:cubicBezTo>
                    <a:pt x="842" y="2556"/>
                    <a:pt x="814" y="2584"/>
                    <a:pt x="786" y="2612"/>
                  </a:cubicBezTo>
                  <a:cubicBezTo>
                    <a:pt x="618" y="2696"/>
                    <a:pt x="449" y="2752"/>
                    <a:pt x="309" y="2556"/>
                  </a:cubicBezTo>
                  <a:cubicBezTo>
                    <a:pt x="281" y="2499"/>
                    <a:pt x="225" y="2499"/>
                    <a:pt x="169" y="2499"/>
                  </a:cubicBezTo>
                  <a:cubicBezTo>
                    <a:pt x="0" y="2275"/>
                    <a:pt x="112" y="2191"/>
                    <a:pt x="309" y="2191"/>
                  </a:cubicBezTo>
                  <a:cubicBezTo>
                    <a:pt x="477" y="2191"/>
                    <a:pt x="590" y="2191"/>
                    <a:pt x="674" y="2050"/>
                  </a:cubicBezTo>
                  <a:cubicBezTo>
                    <a:pt x="758" y="1910"/>
                    <a:pt x="842" y="1826"/>
                    <a:pt x="955" y="2022"/>
                  </a:cubicBezTo>
                  <a:cubicBezTo>
                    <a:pt x="1011" y="2106"/>
                    <a:pt x="1011" y="2022"/>
                    <a:pt x="1039" y="1994"/>
                  </a:cubicBezTo>
                  <a:cubicBezTo>
                    <a:pt x="1263" y="1826"/>
                    <a:pt x="1404" y="1601"/>
                    <a:pt x="1572" y="1404"/>
                  </a:cubicBezTo>
                  <a:cubicBezTo>
                    <a:pt x="1657" y="1433"/>
                    <a:pt x="1572" y="1348"/>
                    <a:pt x="1600" y="1404"/>
                  </a:cubicBezTo>
                  <a:cubicBezTo>
                    <a:pt x="1600" y="1433"/>
                    <a:pt x="1600" y="1404"/>
                    <a:pt x="1572" y="1433"/>
                  </a:cubicBezTo>
                  <a:cubicBezTo>
                    <a:pt x="1460" y="1433"/>
                    <a:pt x="1376" y="1376"/>
                    <a:pt x="1376" y="1264"/>
                  </a:cubicBezTo>
                  <a:cubicBezTo>
                    <a:pt x="1348" y="1124"/>
                    <a:pt x="1292" y="1040"/>
                    <a:pt x="1207" y="955"/>
                  </a:cubicBezTo>
                  <a:cubicBezTo>
                    <a:pt x="1123" y="899"/>
                    <a:pt x="1123" y="787"/>
                    <a:pt x="1151" y="731"/>
                  </a:cubicBezTo>
                  <a:cubicBezTo>
                    <a:pt x="1292" y="590"/>
                    <a:pt x="1207" y="394"/>
                    <a:pt x="1292" y="225"/>
                  </a:cubicBezTo>
                  <a:cubicBezTo>
                    <a:pt x="1320" y="197"/>
                    <a:pt x="1348" y="197"/>
                    <a:pt x="1376" y="169"/>
                  </a:cubicBezTo>
                  <a:cubicBezTo>
                    <a:pt x="1600" y="85"/>
                    <a:pt x="1460" y="534"/>
                    <a:pt x="1741" y="394"/>
                  </a:cubicBezTo>
                  <a:cubicBezTo>
                    <a:pt x="1993" y="253"/>
                    <a:pt x="1909" y="618"/>
                    <a:pt x="2106" y="675"/>
                  </a:cubicBezTo>
                  <a:cubicBezTo>
                    <a:pt x="2218" y="534"/>
                    <a:pt x="2162" y="141"/>
                    <a:pt x="2527" y="253"/>
                  </a:cubicBezTo>
                  <a:cubicBezTo>
                    <a:pt x="2555" y="169"/>
                    <a:pt x="2583" y="85"/>
                    <a:pt x="2639" y="57"/>
                  </a:cubicBezTo>
                  <a:cubicBezTo>
                    <a:pt x="2667" y="29"/>
                    <a:pt x="2667" y="29"/>
                    <a:pt x="2695" y="29"/>
                  </a:cubicBezTo>
                  <a:cubicBezTo>
                    <a:pt x="2695" y="1"/>
                    <a:pt x="2723" y="1"/>
                    <a:pt x="2751" y="1"/>
                  </a:cubicBezTo>
                  <a:cubicBezTo>
                    <a:pt x="2751" y="29"/>
                    <a:pt x="2780" y="57"/>
                    <a:pt x="2808" y="85"/>
                  </a:cubicBezTo>
                  <a:cubicBezTo>
                    <a:pt x="2836" y="113"/>
                    <a:pt x="2836" y="141"/>
                    <a:pt x="2864" y="141"/>
                  </a:cubicBezTo>
                  <a:cubicBezTo>
                    <a:pt x="2864" y="169"/>
                    <a:pt x="2864" y="197"/>
                    <a:pt x="2864" y="225"/>
                  </a:cubicBezTo>
                  <a:cubicBezTo>
                    <a:pt x="2892" y="253"/>
                    <a:pt x="2920" y="281"/>
                    <a:pt x="2920" y="310"/>
                  </a:cubicBezTo>
                  <a:lnTo>
                    <a:pt x="2920" y="310"/>
                  </a:lnTo>
                  <a:cubicBezTo>
                    <a:pt x="2976" y="338"/>
                    <a:pt x="2948" y="394"/>
                    <a:pt x="2976" y="450"/>
                  </a:cubicBezTo>
                  <a:lnTo>
                    <a:pt x="2976" y="450"/>
                  </a:lnTo>
                  <a:cubicBezTo>
                    <a:pt x="3032" y="478"/>
                    <a:pt x="3004" y="534"/>
                    <a:pt x="3060" y="590"/>
                  </a:cubicBezTo>
                  <a:lnTo>
                    <a:pt x="3060" y="590"/>
                  </a:lnTo>
                  <a:cubicBezTo>
                    <a:pt x="3088" y="618"/>
                    <a:pt x="3060" y="703"/>
                    <a:pt x="3116" y="731"/>
                  </a:cubicBezTo>
                  <a:cubicBezTo>
                    <a:pt x="3116" y="759"/>
                    <a:pt x="3116" y="787"/>
                    <a:pt x="3116" y="815"/>
                  </a:cubicBezTo>
                  <a:cubicBezTo>
                    <a:pt x="3116" y="815"/>
                    <a:pt x="3144" y="843"/>
                    <a:pt x="3173" y="871"/>
                  </a:cubicBezTo>
                  <a:cubicBezTo>
                    <a:pt x="3173" y="899"/>
                    <a:pt x="3173" y="927"/>
                    <a:pt x="3173" y="955"/>
                  </a:cubicBezTo>
                  <a:cubicBezTo>
                    <a:pt x="3201" y="983"/>
                    <a:pt x="3173" y="1040"/>
                    <a:pt x="3229" y="1096"/>
                  </a:cubicBezTo>
                  <a:lnTo>
                    <a:pt x="3229" y="1096"/>
                  </a:lnTo>
                  <a:cubicBezTo>
                    <a:pt x="3257" y="1124"/>
                    <a:pt x="3257" y="1180"/>
                    <a:pt x="3257" y="1236"/>
                  </a:cubicBezTo>
                  <a:cubicBezTo>
                    <a:pt x="3285" y="1264"/>
                    <a:pt x="3285" y="1320"/>
                    <a:pt x="3285" y="1376"/>
                  </a:cubicBezTo>
                  <a:cubicBezTo>
                    <a:pt x="3313" y="1461"/>
                    <a:pt x="3341" y="1433"/>
                    <a:pt x="3341" y="1376"/>
                  </a:cubicBezTo>
                  <a:cubicBezTo>
                    <a:pt x="3369" y="1348"/>
                    <a:pt x="3369" y="1320"/>
                    <a:pt x="3397" y="1320"/>
                  </a:cubicBezTo>
                  <a:cubicBezTo>
                    <a:pt x="3425" y="1292"/>
                    <a:pt x="3425" y="1264"/>
                    <a:pt x="3453" y="1264"/>
                  </a:cubicBezTo>
                  <a:cubicBezTo>
                    <a:pt x="3453" y="1236"/>
                    <a:pt x="3481" y="1236"/>
                    <a:pt x="3481" y="1236"/>
                  </a:cubicBezTo>
                  <a:cubicBezTo>
                    <a:pt x="3509" y="1236"/>
                    <a:pt x="3538" y="1236"/>
                    <a:pt x="3566" y="1264"/>
                  </a:cubicBezTo>
                  <a:cubicBezTo>
                    <a:pt x="3650" y="1404"/>
                    <a:pt x="3846" y="1461"/>
                    <a:pt x="3874" y="1657"/>
                  </a:cubicBezTo>
                  <a:cubicBezTo>
                    <a:pt x="3874" y="1685"/>
                    <a:pt x="3902" y="1685"/>
                    <a:pt x="3931" y="1685"/>
                  </a:cubicBezTo>
                  <a:cubicBezTo>
                    <a:pt x="4127" y="1545"/>
                    <a:pt x="4183" y="1713"/>
                    <a:pt x="4211" y="1882"/>
                  </a:cubicBezTo>
                  <a:cubicBezTo>
                    <a:pt x="4380" y="1685"/>
                    <a:pt x="4380" y="1461"/>
                    <a:pt x="4548" y="1376"/>
                  </a:cubicBezTo>
                  <a:cubicBezTo>
                    <a:pt x="4632" y="1461"/>
                    <a:pt x="4464" y="1545"/>
                    <a:pt x="4576" y="1601"/>
                  </a:cubicBezTo>
                  <a:cubicBezTo>
                    <a:pt x="4661" y="1685"/>
                    <a:pt x="4520" y="1826"/>
                    <a:pt x="4661" y="1910"/>
                  </a:cubicBezTo>
                  <a:cubicBezTo>
                    <a:pt x="4604" y="1769"/>
                    <a:pt x="4632" y="1657"/>
                    <a:pt x="4661" y="1545"/>
                  </a:cubicBezTo>
                  <a:cubicBezTo>
                    <a:pt x="5025" y="1545"/>
                    <a:pt x="5054" y="1601"/>
                    <a:pt x="5054" y="19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0"/>
            <p:cNvSpPr/>
            <p:nvPr/>
          </p:nvSpPr>
          <p:spPr>
            <a:xfrm>
              <a:off x="5056850" y="577825"/>
              <a:ext cx="96175" cy="63875"/>
            </a:xfrm>
            <a:custGeom>
              <a:avLst/>
              <a:gdLst/>
              <a:ahLst/>
              <a:cxnLst/>
              <a:rect l="l" t="t" r="r" b="b"/>
              <a:pathLst>
                <a:path w="3847" h="2555" extrusionOk="0">
                  <a:moveTo>
                    <a:pt x="3846" y="1797"/>
                  </a:moveTo>
                  <a:cubicBezTo>
                    <a:pt x="3650" y="1881"/>
                    <a:pt x="3790" y="2022"/>
                    <a:pt x="3818" y="2134"/>
                  </a:cubicBezTo>
                  <a:cubicBezTo>
                    <a:pt x="3650" y="2162"/>
                    <a:pt x="3622" y="2022"/>
                    <a:pt x="3509" y="1993"/>
                  </a:cubicBezTo>
                  <a:cubicBezTo>
                    <a:pt x="3453" y="2162"/>
                    <a:pt x="3285" y="2274"/>
                    <a:pt x="3369" y="2499"/>
                  </a:cubicBezTo>
                  <a:cubicBezTo>
                    <a:pt x="3397" y="2555"/>
                    <a:pt x="3285" y="2555"/>
                    <a:pt x="3229" y="2527"/>
                  </a:cubicBezTo>
                  <a:cubicBezTo>
                    <a:pt x="3032" y="2471"/>
                    <a:pt x="3032" y="2274"/>
                    <a:pt x="2948" y="2134"/>
                  </a:cubicBezTo>
                  <a:cubicBezTo>
                    <a:pt x="2780" y="2134"/>
                    <a:pt x="2836" y="2274"/>
                    <a:pt x="2751" y="2387"/>
                  </a:cubicBezTo>
                  <a:cubicBezTo>
                    <a:pt x="2695" y="2246"/>
                    <a:pt x="2639" y="2134"/>
                    <a:pt x="2583" y="1993"/>
                  </a:cubicBezTo>
                  <a:cubicBezTo>
                    <a:pt x="2555" y="1909"/>
                    <a:pt x="2499" y="1965"/>
                    <a:pt x="2443" y="1965"/>
                  </a:cubicBezTo>
                  <a:cubicBezTo>
                    <a:pt x="2246" y="2078"/>
                    <a:pt x="2050" y="2162"/>
                    <a:pt x="1825" y="1993"/>
                  </a:cubicBezTo>
                  <a:cubicBezTo>
                    <a:pt x="1685" y="1881"/>
                    <a:pt x="1432" y="2106"/>
                    <a:pt x="1263" y="1937"/>
                  </a:cubicBezTo>
                  <a:cubicBezTo>
                    <a:pt x="1151" y="1825"/>
                    <a:pt x="1095" y="1685"/>
                    <a:pt x="1151" y="1516"/>
                  </a:cubicBezTo>
                  <a:cubicBezTo>
                    <a:pt x="1207" y="1348"/>
                    <a:pt x="1179" y="1235"/>
                    <a:pt x="1039" y="1151"/>
                  </a:cubicBezTo>
                  <a:cubicBezTo>
                    <a:pt x="1011" y="1151"/>
                    <a:pt x="983" y="1151"/>
                    <a:pt x="955" y="1151"/>
                  </a:cubicBezTo>
                  <a:cubicBezTo>
                    <a:pt x="842" y="1151"/>
                    <a:pt x="758" y="1123"/>
                    <a:pt x="702" y="1039"/>
                  </a:cubicBezTo>
                  <a:cubicBezTo>
                    <a:pt x="534" y="758"/>
                    <a:pt x="225" y="590"/>
                    <a:pt x="28" y="337"/>
                  </a:cubicBezTo>
                  <a:cubicBezTo>
                    <a:pt x="28" y="309"/>
                    <a:pt x="0" y="281"/>
                    <a:pt x="28" y="225"/>
                  </a:cubicBezTo>
                  <a:cubicBezTo>
                    <a:pt x="84" y="197"/>
                    <a:pt x="141" y="197"/>
                    <a:pt x="197" y="169"/>
                  </a:cubicBezTo>
                  <a:cubicBezTo>
                    <a:pt x="225" y="141"/>
                    <a:pt x="253" y="141"/>
                    <a:pt x="281" y="141"/>
                  </a:cubicBezTo>
                  <a:cubicBezTo>
                    <a:pt x="421" y="169"/>
                    <a:pt x="562" y="141"/>
                    <a:pt x="702" y="141"/>
                  </a:cubicBezTo>
                  <a:cubicBezTo>
                    <a:pt x="730" y="112"/>
                    <a:pt x="786" y="112"/>
                    <a:pt x="814" y="84"/>
                  </a:cubicBezTo>
                  <a:cubicBezTo>
                    <a:pt x="842" y="84"/>
                    <a:pt x="870" y="84"/>
                    <a:pt x="899" y="84"/>
                  </a:cubicBezTo>
                  <a:cubicBezTo>
                    <a:pt x="927" y="56"/>
                    <a:pt x="983" y="84"/>
                    <a:pt x="1039" y="28"/>
                  </a:cubicBezTo>
                  <a:cubicBezTo>
                    <a:pt x="1095" y="28"/>
                    <a:pt x="1179" y="28"/>
                    <a:pt x="1235" y="56"/>
                  </a:cubicBezTo>
                  <a:cubicBezTo>
                    <a:pt x="1376" y="0"/>
                    <a:pt x="1516" y="28"/>
                    <a:pt x="1657" y="84"/>
                  </a:cubicBezTo>
                  <a:cubicBezTo>
                    <a:pt x="1741" y="84"/>
                    <a:pt x="1797" y="84"/>
                    <a:pt x="1881" y="84"/>
                  </a:cubicBezTo>
                  <a:cubicBezTo>
                    <a:pt x="1881" y="112"/>
                    <a:pt x="1881" y="141"/>
                    <a:pt x="1881" y="141"/>
                  </a:cubicBezTo>
                  <a:cubicBezTo>
                    <a:pt x="1881" y="169"/>
                    <a:pt x="1881" y="169"/>
                    <a:pt x="1853" y="169"/>
                  </a:cubicBezTo>
                  <a:cubicBezTo>
                    <a:pt x="1769" y="253"/>
                    <a:pt x="1572" y="225"/>
                    <a:pt x="1600" y="393"/>
                  </a:cubicBezTo>
                  <a:cubicBezTo>
                    <a:pt x="1600" y="534"/>
                    <a:pt x="1741" y="534"/>
                    <a:pt x="1825" y="590"/>
                  </a:cubicBezTo>
                  <a:cubicBezTo>
                    <a:pt x="1881" y="618"/>
                    <a:pt x="1881" y="646"/>
                    <a:pt x="1937" y="590"/>
                  </a:cubicBezTo>
                  <a:cubicBezTo>
                    <a:pt x="2078" y="506"/>
                    <a:pt x="2246" y="449"/>
                    <a:pt x="2386" y="562"/>
                  </a:cubicBezTo>
                  <a:cubicBezTo>
                    <a:pt x="2555" y="674"/>
                    <a:pt x="2527" y="449"/>
                    <a:pt x="2611" y="421"/>
                  </a:cubicBezTo>
                  <a:cubicBezTo>
                    <a:pt x="2639" y="421"/>
                    <a:pt x="2667" y="421"/>
                    <a:pt x="2695" y="421"/>
                  </a:cubicBezTo>
                  <a:cubicBezTo>
                    <a:pt x="2695" y="449"/>
                    <a:pt x="2723" y="477"/>
                    <a:pt x="2751" y="506"/>
                  </a:cubicBezTo>
                  <a:cubicBezTo>
                    <a:pt x="2780" y="506"/>
                    <a:pt x="2808" y="506"/>
                    <a:pt x="2808" y="506"/>
                  </a:cubicBezTo>
                  <a:cubicBezTo>
                    <a:pt x="2836" y="534"/>
                    <a:pt x="2864" y="562"/>
                    <a:pt x="2892" y="590"/>
                  </a:cubicBezTo>
                  <a:lnTo>
                    <a:pt x="2892" y="590"/>
                  </a:lnTo>
                  <a:cubicBezTo>
                    <a:pt x="2920" y="618"/>
                    <a:pt x="2920" y="646"/>
                    <a:pt x="2948" y="674"/>
                  </a:cubicBezTo>
                  <a:cubicBezTo>
                    <a:pt x="2976" y="674"/>
                    <a:pt x="3004" y="674"/>
                    <a:pt x="3032" y="674"/>
                  </a:cubicBezTo>
                  <a:cubicBezTo>
                    <a:pt x="3032" y="702"/>
                    <a:pt x="3060" y="730"/>
                    <a:pt x="3088" y="758"/>
                  </a:cubicBezTo>
                  <a:lnTo>
                    <a:pt x="3088" y="758"/>
                  </a:lnTo>
                  <a:cubicBezTo>
                    <a:pt x="3116" y="758"/>
                    <a:pt x="3144" y="786"/>
                    <a:pt x="3144" y="814"/>
                  </a:cubicBezTo>
                  <a:lnTo>
                    <a:pt x="3144" y="814"/>
                  </a:lnTo>
                  <a:cubicBezTo>
                    <a:pt x="3173" y="842"/>
                    <a:pt x="3201" y="871"/>
                    <a:pt x="3229" y="899"/>
                  </a:cubicBezTo>
                  <a:lnTo>
                    <a:pt x="3229" y="899"/>
                  </a:lnTo>
                  <a:cubicBezTo>
                    <a:pt x="3229" y="927"/>
                    <a:pt x="3257" y="955"/>
                    <a:pt x="3285" y="955"/>
                  </a:cubicBezTo>
                  <a:cubicBezTo>
                    <a:pt x="3313" y="983"/>
                    <a:pt x="3369" y="1011"/>
                    <a:pt x="3425" y="1039"/>
                  </a:cubicBezTo>
                  <a:cubicBezTo>
                    <a:pt x="3425" y="1067"/>
                    <a:pt x="3453" y="1095"/>
                    <a:pt x="3425" y="1151"/>
                  </a:cubicBezTo>
                  <a:cubicBezTo>
                    <a:pt x="3369" y="1264"/>
                    <a:pt x="3313" y="1376"/>
                    <a:pt x="3285" y="1516"/>
                  </a:cubicBezTo>
                  <a:cubicBezTo>
                    <a:pt x="3201" y="1741"/>
                    <a:pt x="3257" y="1825"/>
                    <a:pt x="3509" y="1769"/>
                  </a:cubicBezTo>
                  <a:cubicBezTo>
                    <a:pt x="3622" y="1769"/>
                    <a:pt x="3734" y="1657"/>
                    <a:pt x="3846" y="17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0"/>
            <p:cNvSpPr/>
            <p:nvPr/>
          </p:nvSpPr>
          <p:spPr>
            <a:xfrm>
              <a:off x="4718550" y="573600"/>
              <a:ext cx="123550" cy="51275"/>
            </a:xfrm>
            <a:custGeom>
              <a:avLst/>
              <a:gdLst/>
              <a:ahLst/>
              <a:cxnLst/>
              <a:rect l="l" t="t" r="r" b="b"/>
              <a:pathLst>
                <a:path w="4942" h="2051" extrusionOk="0">
                  <a:moveTo>
                    <a:pt x="309" y="1068"/>
                  </a:moveTo>
                  <a:cubicBezTo>
                    <a:pt x="0" y="927"/>
                    <a:pt x="0" y="927"/>
                    <a:pt x="56" y="618"/>
                  </a:cubicBezTo>
                  <a:cubicBezTo>
                    <a:pt x="28" y="590"/>
                    <a:pt x="28" y="590"/>
                    <a:pt x="28" y="562"/>
                  </a:cubicBezTo>
                  <a:cubicBezTo>
                    <a:pt x="56" y="562"/>
                    <a:pt x="56" y="534"/>
                    <a:pt x="56" y="534"/>
                  </a:cubicBezTo>
                  <a:lnTo>
                    <a:pt x="56" y="534"/>
                  </a:lnTo>
                  <a:cubicBezTo>
                    <a:pt x="84" y="534"/>
                    <a:pt x="112" y="506"/>
                    <a:pt x="141" y="478"/>
                  </a:cubicBezTo>
                  <a:cubicBezTo>
                    <a:pt x="169" y="478"/>
                    <a:pt x="169" y="478"/>
                    <a:pt x="197" y="478"/>
                  </a:cubicBezTo>
                  <a:cubicBezTo>
                    <a:pt x="225" y="450"/>
                    <a:pt x="253" y="450"/>
                    <a:pt x="281" y="422"/>
                  </a:cubicBezTo>
                  <a:lnTo>
                    <a:pt x="281" y="422"/>
                  </a:lnTo>
                  <a:cubicBezTo>
                    <a:pt x="309" y="394"/>
                    <a:pt x="337" y="366"/>
                    <a:pt x="365" y="366"/>
                  </a:cubicBezTo>
                  <a:cubicBezTo>
                    <a:pt x="365" y="366"/>
                    <a:pt x="393" y="366"/>
                    <a:pt x="421" y="366"/>
                  </a:cubicBezTo>
                  <a:cubicBezTo>
                    <a:pt x="449" y="338"/>
                    <a:pt x="477" y="310"/>
                    <a:pt x="505" y="281"/>
                  </a:cubicBezTo>
                  <a:lnTo>
                    <a:pt x="505" y="281"/>
                  </a:lnTo>
                  <a:cubicBezTo>
                    <a:pt x="534" y="281"/>
                    <a:pt x="562" y="253"/>
                    <a:pt x="562" y="225"/>
                  </a:cubicBezTo>
                  <a:cubicBezTo>
                    <a:pt x="590" y="225"/>
                    <a:pt x="618" y="225"/>
                    <a:pt x="646" y="225"/>
                  </a:cubicBezTo>
                  <a:cubicBezTo>
                    <a:pt x="674" y="197"/>
                    <a:pt x="758" y="225"/>
                    <a:pt x="786" y="169"/>
                  </a:cubicBezTo>
                  <a:cubicBezTo>
                    <a:pt x="814" y="169"/>
                    <a:pt x="842" y="169"/>
                    <a:pt x="870" y="169"/>
                  </a:cubicBezTo>
                  <a:cubicBezTo>
                    <a:pt x="899" y="141"/>
                    <a:pt x="955" y="169"/>
                    <a:pt x="1011" y="113"/>
                  </a:cubicBezTo>
                  <a:cubicBezTo>
                    <a:pt x="1039" y="113"/>
                    <a:pt x="1095" y="113"/>
                    <a:pt x="1151" y="141"/>
                  </a:cubicBezTo>
                  <a:cubicBezTo>
                    <a:pt x="1207" y="85"/>
                    <a:pt x="1292" y="141"/>
                    <a:pt x="1348" y="85"/>
                  </a:cubicBezTo>
                  <a:cubicBezTo>
                    <a:pt x="1376" y="85"/>
                    <a:pt x="1404" y="85"/>
                    <a:pt x="1432" y="85"/>
                  </a:cubicBezTo>
                  <a:cubicBezTo>
                    <a:pt x="1516" y="1"/>
                    <a:pt x="1628" y="113"/>
                    <a:pt x="1713" y="29"/>
                  </a:cubicBezTo>
                  <a:cubicBezTo>
                    <a:pt x="1741" y="29"/>
                    <a:pt x="1769" y="29"/>
                    <a:pt x="1769" y="29"/>
                  </a:cubicBezTo>
                  <a:cubicBezTo>
                    <a:pt x="2022" y="1"/>
                    <a:pt x="2246" y="29"/>
                    <a:pt x="2471" y="85"/>
                  </a:cubicBezTo>
                  <a:cubicBezTo>
                    <a:pt x="2555" y="85"/>
                    <a:pt x="2611" y="85"/>
                    <a:pt x="2695" y="113"/>
                  </a:cubicBezTo>
                  <a:cubicBezTo>
                    <a:pt x="2751" y="169"/>
                    <a:pt x="2836" y="113"/>
                    <a:pt x="2892" y="197"/>
                  </a:cubicBezTo>
                  <a:cubicBezTo>
                    <a:pt x="2948" y="197"/>
                    <a:pt x="2976" y="197"/>
                    <a:pt x="3032" y="197"/>
                  </a:cubicBezTo>
                  <a:cubicBezTo>
                    <a:pt x="3060" y="253"/>
                    <a:pt x="3145" y="225"/>
                    <a:pt x="3173" y="281"/>
                  </a:cubicBezTo>
                  <a:cubicBezTo>
                    <a:pt x="3201" y="281"/>
                    <a:pt x="3229" y="281"/>
                    <a:pt x="3229" y="281"/>
                  </a:cubicBezTo>
                  <a:cubicBezTo>
                    <a:pt x="3257" y="310"/>
                    <a:pt x="3285" y="338"/>
                    <a:pt x="3313" y="366"/>
                  </a:cubicBezTo>
                  <a:cubicBezTo>
                    <a:pt x="3313" y="366"/>
                    <a:pt x="3341" y="366"/>
                    <a:pt x="3369" y="366"/>
                  </a:cubicBezTo>
                  <a:cubicBezTo>
                    <a:pt x="3397" y="394"/>
                    <a:pt x="3425" y="422"/>
                    <a:pt x="3425" y="450"/>
                  </a:cubicBezTo>
                  <a:cubicBezTo>
                    <a:pt x="3453" y="450"/>
                    <a:pt x="3481" y="450"/>
                    <a:pt x="3509" y="450"/>
                  </a:cubicBezTo>
                  <a:cubicBezTo>
                    <a:pt x="3538" y="478"/>
                    <a:pt x="3566" y="506"/>
                    <a:pt x="3566" y="506"/>
                  </a:cubicBezTo>
                  <a:cubicBezTo>
                    <a:pt x="3594" y="534"/>
                    <a:pt x="3622" y="534"/>
                    <a:pt x="3650" y="534"/>
                  </a:cubicBezTo>
                  <a:cubicBezTo>
                    <a:pt x="3650" y="562"/>
                    <a:pt x="3678" y="562"/>
                    <a:pt x="3706" y="590"/>
                  </a:cubicBezTo>
                  <a:lnTo>
                    <a:pt x="3706" y="590"/>
                  </a:lnTo>
                  <a:cubicBezTo>
                    <a:pt x="3734" y="646"/>
                    <a:pt x="3818" y="646"/>
                    <a:pt x="3846" y="675"/>
                  </a:cubicBezTo>
                  <a:lnTo>
                    <a:pt x="3846" y="675"/>
                  </a:lnTo>
                  <a:cubicBezTo>
                    <a:pt x="3874" y="703"/>
                    <a:pt x="3874" y="731"/>
                    <a:pt x="3903" y="759"/>
                  </a:cubicBezTo>
                  <a:cubicBezTo>
                    <a:pt x="3931" y="759"/>
                    <a:pt x="3959" y="759"/>
                    <a:pt x="3987" y="759"/>
                  </a:cubicBezTo>
                  <a:cubicBezTo>
                    <a:pt x="3987" y="787"/>
                    <a:pt x="4015" y="815"/>
                    <a:pt x="4043" y="843"/>
                  </a:cubicBezTo>
                  <a:lnTo>
                    <a:pt x="4043" y="843"/>
                  </a:lnTo>
                  <a:cubicBezTo>
                    <a:pt x="4071" y="871"/>
                    <a:pt x="4155" y="871"/>
                    <a:pt x="4183" y="927"/>
                  </a:cubicBezTo>
                  <a:lnTo>
                    <a:pt x="4183" y="927"/>
                  </a:lnTo>
                  <a:cubicBezTo>
                    <a:pt x="4183" y="955"/>
                    <a:pt x="4211" y="955"/>
                    <a:pt x="4239" y="983"/>
                  </a:cubicBezTo>
                  <a:cubicBezTo>
                    <a:pt x="4267" y="983"/>
                    <a:pt x="4296" y="983"/>
                    <a:pt x="4324" y="983"/>
                  </a:cubicBezTo>
                  <a:cubicBezTo>
                    <a:pt x="4324" y="1011"/>
                    <a:pt x="4352" y="1040"/>
                    <a:pt x="4380" y="1068"/>
                  </a:cubicBezTo>
                  <a:lnTo>
                    <a:pt x="4380" y="1068"/>
                  </a:lnTo>
                  <a:cubicBezTo>
                    <a:pt x="4408" y="1096"/>
                    <a:pt x="4408" y="1124"/>
                    <a:pt x="4436" y="1152"/>
                  </a:cubicBezTo>
                  <a:cubicBezTo>
                    <a:pt x="4464" y="1152"/>
                    <a:pt x="4492" y="1152"/>
                    <a:pt x="4520" y="1152"/>
                  </a:cubicBezTo>
                  <a:cubicBezTo>
                    <a:pt x="4520" y="1180"/>
                    <a:pt x="4548" y="1208"/>
                    <a:pt x="4576" y="1236"/>
                  </a:cubicBezTo>
                  <a:lnTo>
                    <a:pt x="4576" y="1236"/>
                  </a:lnTo>
                  <a:cubicBezTo>
                    <a:pt x="4604" y="1264"/>
                    <a:pt x="4632" y="1264"/>
                    <a:pt x="4632" y="1292"/>
                  </a:cubicBezTo>
                  <a:cubicBezTo>
                    <a:pt x="4661" y="1292"/>
                    <a:pt x="4689" y="1292"/>
                    <a:pt x="4717" y="1320"/>
                  </a:cubicBezTo>
                  <a:cubicBezTo>
                    <a:pt x="4717" y="1320"/>
                    <a:pt x="4745" y="1348"/>
                    <a:pt x="4773" y="1376"/>
                  </a:cubicBezTo>
                  <a:lnTo>
                    <a:pt x="4773" y="1376"/>
                  </a:lnTo>
                  <a:cubicBezTo>
                    <a:pt x="4801" y="1404"/>
                    <a:pt x="4829" y="1433"/>
                    <a:pt x="4829" y="1461"/>
                  </a:cubicBezTo>
                  <a:lnTo>
                    <a:pt x="4829" y="1461"/>
                  </a:lnTo>
                  <a:cubicBezTo>
                    <a:pt x="4857" y="1489"/>
                    <a:pt x="4885" y="1517"/>
                    <a:pt x="4913" y="1545"/>
                  </a:cubicBezTo>
                  <a:lnTo>
                    <a:pt x="4913" y="1545"/>
                  </a:lnTo>
                  <a:cubicBezTo>
                    <a:pt x="4913" y="1545"/>
                    <a:pt x="4941" y="1573"/>
                    <a:pt x="4913" y="1573"/>
                  </a:cubicBezTo>
                  <a:cubicBezTo>
                    <a:pt x="4913" y="1601"/>
                    <a:pt x="4913" y="1601"/>
                    <a:pt x="4913" y="1601"/>
                  </a:cubicBezTo>
                  <a:cubicBezTo>
                    <a:pt x="4801" y="1657"/>
                    <a:pt x="4689" y="1685"/>
                    <a:pt x="4576" y="1741"/>
                  </a:cubicBezTo>
                  <a:cubicBezTo>
                    <a:pt x="4548" y="1741"/>
                    <a:pt x="4492" y="1769"/>
                    <a:pt x="4492" y="1798"/>
                  </a:cubicBezTo>
                  <a:cubicBezTo>
                    <a:pt x="4661" y="2050"/>
                    <a:pt x="4380" y="1938"/>
                    <a:pt x="4324" y="1994"/>
                  </a:cubicBezTo>
                  <a:cubicBezTo>
                    <a:pt x="4352" y="1938"/>
                    <a:pt x="4380" y="1854"/>
                    <a:pt x="4380" y="1798"/>
                  </a:cubicBezTo>
                  <a:cubicBezTo>
                    <a:pt x="4408" y="1713"/>
                    <a:pt x="4380" y="1629"/>
                    <a:pt x="4267" y="1629"/>
                  </a:cubicBezTo>
                  <a:cubicBezTo>
                    <a:pt x="4127" y="1629"/>
                    <a:pt x="3987" y="1573"/>
                    <a:pt x="3874" y="1517"/>
                  </a:cubicBezTo>
                  <a:cubicBezTo>
                    <a:pt x="3846" y="1489"/>
                    <a:pt x="3790" y="1461"/>
                    <a:pt x="3734" y="1489"/>
                  </a:cubicBezTo>
                  <a:cubicBezTo>
                    <a:pt x="3566" y="1629"/>
                    <a:pt x="3453" y="1517"/>
                    <a:pt x="3369" y="1348"/>
                  </a:cubicBezTo>
                  <a:cubicBezTo>
                    <a:pt x="3341" y="1264"/>
                    <a:pt x="3229" y="1320"/>
                    <a:pt x="3201" y="1236"/>
                  </a:cubicBezTo>
                  <a:cubicBezTo>
                    <a:pt x="3397" y="1152"/>
                    <a:pt x="3594" y="1068"/>
                    <a:pt x="3706" y="871"/>
                  </a:cubicBezTo>
                  <a:cubicBezTo>
                    <a:pt x="3425" y="1096"/>
                    <a:pt x="3060" y="1011"/>
                    <a:pt x="2751" y="1152"/>
                  </a:cubicBezTo>
                  <a:cubicBezTo>
                    <a:pt x="2667" y="1208"/>
                    <a:pt x="2611" y="1124"/>
                    <a:pt x="2555" y="1096"/>
                  </a:cubicBezTo>
                  <a:cubicBezTo>
                    <a:pt x="2527" y="1011"/>
                    <a:pt x="2555" y="927"/>
                    <a:pt x="2611" y="871"/>
                  </a:cubicBezTo>
                  <a:cubicBezTo>
                    <a:pt x="2639" y="871"/>
                    <a:pt x="2695" y="843"/>
                    <a:pt x="2723" y="871"/>
                  </a:cubicBezTo>
                  <a:cubicBezTo>
                    <a:pt x="2667" y="815"/>
                    <a:pt x="2611" y="899"/>
                    <a:pt x="2583" y="871"/>
                  </a:cubicBezTo>
                  <a:cubicBezTo>
                    <a:pt x="2471" y="843"/>
                    <a:pt x="2471" y="731"/>
                    <a:pt x="2471" y="618"/>
                  </a:cubicBezTo>
                  <a:cubicBezTo>
                    <a:pt x="2471" y="787"/>
                    <a:pt x="2527" y="955"/>
                    <a:pt x="2583" y="1096"/>
                  </a:cubicBezTo>
                  <a:cubicBezTo>
                    <a:pt x="2723" y="1208"/>
                    <a:pt x="2667" y="1348"/>
                    <a:pt x="2555" y="1461"/>
                  </a:cubicBezTo>
                  <a:cubicBezTo>
                    <a:pt x="2471" y="1517"/>
                    <a:pt x="2386" y="1629"/>
                    <a:pt x="2246" y="1573"/>
                  </a:cubicBezTo>
                  <a:cubicBezTo>
                    <a:pt x="2162" y="1517"/>
                    <a:pt x="2134" y="1433"/>
                    <a:pt x="2190" y="1348"/>
                  </a:cubicBezTo>
                  <a:cubicBezTo>
                    <a:pt x="2190" y="1292"/>
                    <a:pt x="2274" y="1320"/>
                    <a:pt x="2246" y="1264"/>
                  </a:cubicBezTo>
                  <a:cubicBezTo>
                    <a:pt x="2218" y="1264"/>
                    <a:pt x="2190" y="1264"/>
                    <a:pt x="2162" y="1236"/>
                  </a:cubicBezTo>
                  <a:cubicBezTo>
                    <a:pt x="2134" y="871"/>
                    <a:pt x="1797" y="759"/>
                    <a:pt x="1600" y="506"/>
                  </a:cubicBezTo>
                  <a:cubicBezTo>
                    <a:pt x="1432" y="646"/>
                    <a:pt x="1488" y="815"/>
                    <a:pt x="1460" y="955"/>
                  </a:cubicBezTo>
                  <a:cubicBezTo>
                    <a:pt x="1460" y="1152"/>
                    <a:pt x="1432" y="1292"/>
                    <a:pt x="1235" y="1348"/>
                  </a:cubicBezTo>
                  <a:cubicBezTo>
                    <a:pt x="1067" y="1404"/>
                    <a:pt x="927" y="1461"/>
                    <a:pt x="927" y="1208"/>
                  </a:cubicBezTo>
                  <a:cubicBezTo>
                    <a:pt x="899" y="1011"/>
                    <a:pt x="842" y="983"/>
                    <a:pt x="702" y="1124"/>
                  </a:cubicBezTo>
                  <a:cubicBezTo>
                    <a:pt x="562" y="1236"/>
                    <a:pt x="421" y="1208"/>
                    <a:pt x="309" y="1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0"/>
            <p:cNvSpPr/>
            <p:nvPr/>
          </p:nvSpPr>
          <p:spPr>
            <a:xfrm>
              <a:off x="4900325" y="579925"/>
              <a:ext cx="108100" cy="83550"/>
            </a:xfrm>
            <a:custGeom>
              <a:avLst/>
              <a:gdLst/>
              <a:ahLst/>
              <a:cxnLst/>
              <a:rect l="l" t="t" r="r" b="b"/>
              <a:pathLst>
                <a:path w="4324" h="3342" extrusionOk="0">
                  <a:moveTo>
                    <a:pt x="1152" y="337"/>
                  </a:moveTo>
                  <a:cubicBezTo>
                    <a:pt x="1264" y="309"/>
                    <a:pt x="1348" y="141"/>
                    <a:pt x="1432" y="169"/>
                  </a:cubicBezTo>
                  <a:cubicBezTo>
                    <a:pt x="1685" y="253"/>
                    <a:pt x="1938" y="281"/>
                    <a:pt x="2134" y="450"/>
                  </a:cubicBezTo>
                  <a:cubicBezTo>
                    <a:pt x="2078" y="590"/>
                    <a:pt x="1881" y="393"/>
                    <a:pt x="1853" y="618"/>
                  </a:cubicBezTo>
                  <a:cubicBezTo>
                    <a:pt x="1994" y="618"/>
                    <a:pt x="2162" y="758"/>
                    <a:pt x="2275" y="562"/>
                  </a:cubicBezTo>
                  <a:cubicBezTo>
                    <a:pt x="2331" y="478"/>
                    <a:pt x="2415" y="506"/>
                    <a:pt x="2471" y="534"/>
                  </a:cubicBezTo>
                  <a:cubicBezTo>
                    <a:pt x="2611" y="730"/>
                    <a:pt x="2836" y="646"/>
                    <a:pt x="3004" y="730"/>
                  </a:cubicBezTo>
                  <a:cubicBezTo>
                    <a:pt x="3061" y="787"/>
                    <a:pt x="3089" y="730"/>
                    <a:pt x="3117" y="674"/>
                  </a:cubicBezTo>
                  <a:cubicBezTo>
                    <a:pt x="3201" y="506"/>
                    <a:pt x="3229" y="534"/>
                    <a:pt x="3426" y="618"/>
                  </a:cubicBezTo>
                  <a:cubicBezTo>
                    <a:pt x="3482" y="646"/>
                    <a:pt x="3538" y="646"/>
                    <a:pt x="3566" y="618"/>
                  </a:cubicBezTo>
                  <a:cubicBezTo>
                    <a:pt x="3650" y="478"/>
                    <a:pt x="3875" y="393"/>
                    <a:pt x="3819" y="141"/>
                  </a:cubicBezTo>
                  <a:cubicBezTo>
                    <a:pt x="3791" y="0"/>
                    <a:pt x="3903" y="57"/>
                    <a:pt x="3987" y="57"/>
                  </a:cubicBezTo>
                  <a:cubicBezTo>
                    <a:pt x="4015" y="28"/>
                    <a:pt x="4043" y="28"/>
                    <a:pt x="4043" y="57"/>
                  </a:cubicBezTo>
                  <a:lnTo>
                    <a:pt x="4043" y="57"/>
                  </a:lnTo>
                  <a:cubicBezTo>
                    <a:pt x="4071" y="85"/>
                    <a:pt x="4071" y="85"/>
                    <a:pt x="4071" y="113"/>
                  </a:cubicBezTo>
                  <a:lnTo>
                    <a:pt x="4043" y="141"/>
                  </a:lnTo>
                  <a:lnTo>
                    <a:pt x="4071" y="113"/>
                  </a:lnTo>
                  <a:cubicBezTo>
                    <a:pt x="4099" y="113"/>
                    <a:pt x="4099" y="113"/>
                    <a:pt x="4127" y="141"/>
                  </a:cubicBezTo>
                  <a:cubicBezTo>
                    <a:pt x="4127" y="169"/>
                    <a:pt x="4099" y="169"/>
                    <a:pt x="4099" y="197"/>
                  </a:cubicBezTo>
                  <a:cubicBezTo>
                    <a:pt x="4127" y="225"/>
                    <a:pt x="4156" y="253"/>
                    <a:pt x="4184" y="281"/>
                  </a:cubicBezTo>
                  <a:cubicBezTo>
                    <a:pt x="4184" y="309"/>
                    <a:pt x="4184" y="337"/>
                    <a:pt x="4184" y="337"/>
                  </a:cubicBezTo>
                  <a:cubicBezTo>
                    <a:pt x="4212" y="393"/>
                    <a:pt x="4184" y="450"/>
                    <a:pt x="4240" y="506"/>
                  </a:cubicBezTo>
                  <a:lnTo>
                    <a:pt x="4240" y="506"/>
                  </a:lnTo>
                  <a:cubicBezTo>
                    <a:pt x="4268" y="534"/>
                    <a:pt x="4240" y="590"/>
                    <a:pt x="4296" y="646"/>
                  </a:cubicBezTo>
                  <a:cubicBezTo>
                    <a:pt x="4296" y="674"/>
                    <a:pt x="4296" y="674"/>
                    <a:pt x="4296" y="702"/>
                  </a:cubicBezTo>
                  <a:cubicBezTo>
                    <a:pt x="4296" y="730"/>
                    <a:pt x="4324" y="758"/>
                    <a:pt x="4296" y="815"/>
                  </a:cubicBezTo>
                  <a:cubicBezTo>
                    <a:pt x="4296" y="871"/>
                    <a:pt x="4240" y="899"/>
                    <a:pt x="4184" y="899"/>
                  </a:cubicBezTo>
                  <a:cubicBezTo>
                    <a:pt x="3791" y="871"/>
                    <a:pt x="3398" y="871"/>
                    <a:pt x="3033" y="1095"/>
                  </a:cubicBezTo>
                  <a:cubicBezTo>
                    <a:pt x="2892" y="1180"/>
                    <a:pt x="2668" y="1123"/>
                    <a:pt x="2583" y="1011"/>
                  </a:cubicBezTo>
                  <a:cubicBezTo>
                    <a:pt x="2415" y="730"/>
                    <a:pt x="2275" y="871"/>
                    <a:pt x="2134" y="983"/>
                  </a:cubicBezTo>
                  <a:cubicBezTo>
                    <a:pt x="2106" y="1011"/>
                    <a:pt x="2078" y="1039"/>
                    <a:pt x="2078" y="1067"/>
                  </a:cubicBezTo>
                  <a:cubicBezTo>
                    <a:pt x="1994" y="1208"/>
                    <a:pt x="1994" y="1320"/>
                    <a:pt x="2218" y="1404"/>
                  </a:cubicBezTo>
                  <a:cubicBezTo>
                    <a:pt x="2611" y="1573"/>
                    <a:pt x="2836" y="1713"/>
                    <a:pt x="2583" y="2050"/>
                  </a:cubicBezTo>
                  <a:cubicBezTo>
                    <a:pt x="2555" y="2078"/>
                    <a:pt x="2555" y="2078"/>
                    <a:pt x="2555" y="2078"/>
                  </a:cubicBezTo>
                  <a:cubicBezTo>
                    <a:pt x="2555" y="2050"/>
                    <a:pt x="2583" y="2050"/>
                    <a:pt x="2640" y="2022"/>
                  </a:cubicBezTo>
                  <a:cubicBezTo>
                    <a:pt x="2864" y="2134"/>
                    <a:pt x="2696" y="2331"/>
                    <a:pt x="2696" y="2471"/>
                  </a:cubicBezTo>
                  <a:cubicBezTo>
                    <a:pt x="2668" y="2499"/>
                    <a:pt x="2668" y="2527"/>
                    <a:pt x="2640" y="2555"/>
                  </a:cubicBezTo>
                  <a:cubicBezTo>
                    <a:pt x="2611" y="2611"/>
                    <a:pt x="2499" y="2668"/>
                    <a:pt x="2611" y="2752"/>
                  </a:cubicBezTo>
                  <a:cubicBezTo>
                    <a:pt x="2668" y="2808"/>
                    <a:pt x="2724" y="2892"/>
                    <a:pt x="2752" y="2976"/>
                  </a:cubicBezTo>
                  <a:cubicBezTo>
                    <a:pt x="2780" y="3089"/>
                    <a:pt x="2780" y="3229"/>
                    <a:pt x="2668" y="3285"/>
                  </a:cubicBezTo>
                  <a:cubicBezTo>
                    <a:pt x="2555" y="3341"/>
                    <a:pt x="2471" y="3285"/>
                    <a:pt x="2387" y="3201"/>
                  </a:cubicBezTo>
                  <a:cubicBezTo>
                    <a:pt x="2331" y="3145"/>
                    <a:pt x="2303" y="3089"/>
                    <a:pt x="2275" y="3032"/>
                  </a:cubicBezTo>
                  <a:cubicBezTo>
                    <a:pt x="2162" y="2836"/>
                    <a:pt x="2050" y="2864"/>
                    <a:pt x="1910" y="2976"/>
                  </a:cubicBezTo>
                  <a:cubicBezTo>
                    <a:pt x="1910" y="2976"/>
                    <a:pt x="1881" y="2976"/>
                    <a:pt x="1853" y="3004"/>
                  </a:cubicBezTo>
                  <a:lnTo>
                    <a:pt x="1601" y="2499"/>
                  </a:lnTo>
                  <a:cubicBezTo>
                    <a:pt x="1601" y="2471"/>
                    <a:pt x="1601" y="2443"/>
                    <a:pt x="1629" y="2443"/>
                  </a:cubicBezTo>
                  <a:cubicBezTo>
                    <a:pt x="1741" y="2331"/>
                    <a:pt x="1741" y="2218"/>
                    <a:pt x="1601" y="2190"/>
                  </a:cubicBezTo>
                  <a:cubicBezTo>
                    <a:pt x="1376" y="2134"/>
                    <a:pt x="1460" y="2022"/>
                    <a:pt x="1545" y="1966"/>
                  </a:cubicBezTo>
                  <a:cubicBezTo>
                    <a:pt x="1657" y="1909"/>
                    <a:pt x="1713" y="1853"/>
                    <a:pt x="1685" y="1741"/>
                  </a:cubicBezTo>
                  <a:cubicBezTo>
                    <a:pt x="1657" y="1657"/>
                    <a:pt x="1825" y="1601"/>
                    <a:pt x="1769" y="1545"/>
                  </a:cubicBezTo>
                  <a:cubicBezTo>
                    <a:pt x="1657" y="1488"/>
                    <a:pt x="1573" y="1432"/>
                    <a:pt x="1517" y="1320"/>
                  </a:cubicBezTo>
                  <a:cubicBezTo>
                    <a:pt x="1488" y="1264"/>
                    <a:pt x="1404" y="1320"/>
                    <a:pt x="1376" y="1376"/>
                  </a:cubicBezTo>
                  <a:cubicBezTo>
                    <a:pt x="1348" y="1488"/>
                    <a:pt x="1292" y="1573"/>
                    <a:pt x="1208" y="1629"/>
                  </a:cubicBezTo>
                  <a:cubicBezTo>
                    <a:pt x="1152" y="1741"/>
                    <a:pt x="1067" y="1797"/>
                    <a:pt x="955" y="1797"/>
                  </a:cubicBezTo>
                  <a:cubicBezTo>
                    <a:pt x="843" y="1797"/>
                    <a:pt x="702" y="1657"/>
                    <a:pt x="674" y="1881"/>
                  </a:cubicBezTo>
                  <a:cubicBezTo>
                    <a:pt x="674" y="1938"/>
                    <a:pt x="590" y="1909"/>
                    <a:pt x="562" y="1881"/>
                  </a:cubicBezTo>
                  <a:cubicBezTo>
                    <a:pt x="450" y="1797"/>
                    <a:pt x="225" y="1797"/>
                    <a:pt x="225" y="1573"/>
                  </a:cubicBezTo>
                  <a:cubicBezTo>
                    <a:pt x="225" y="1516"/>
                    <a:pt x="85" y="1488"/>
                    <a:pt x="0" y="1460"/>
                  </a:cubicBezTo>
                  <a:cubicBezTo>
                    <a:pt x="57" y="1376"/>
                    <a:pt x="85" y="1320"/>
                    <a:pt x="85" y="1236"/>
                  </a:cubicBezTo>
                  <a:cubicBezTo>
                    <a:pt x="57" y="1123"/>
                    <a:pt x="113" y="1039"/>
                    <a:pt x="253" y="1039"/>
                  </a:cubicBezTo>
                  <a:cubicBezTo>
                    <a:pt x="309" y="1067"/>
                    <a:pt x="337" y="1123"/>
                    <a:pt x="337" y="1180"/>
                  </a:cubicBezTo>
                  <a:cubicBezTo>
                    <a:pt x="281" y="1236"/>
                    <a:pt x="309" y="1264"/>
                    <a:pt x="394" y="1264"/>
                  </a:cubicBezTo>
                  <a:cubicBezTo>
                    <a:pt x="590" y="1348"/>
                    <a:pt x="702" y="1320"/>
                    <a:pt x="787" y="1067"/>
                  </a:cubicBezTo>
                  <a:cubicBezTo>
                    <a:pt x="843" y="843"/>
                    <a:pt x="899" y="871"/>
                    <a:pt x="1460" y="815"/>
                  </a:cubicBezTo>
                  <a:cubicBezTo>
                    <a:pt x="1095" y="758"/>
                    <a:pt x="955" y="618"/>
                    <a:pt x="1152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0"/>
            <p:cNvSpPr/>
            <p:nvPr/>
          </p:nvSpPr>
          <p:spPr>
            <a:xfrm>
              <a:off x="4862425" y="535700"/>
              <a:ext cx="92675" cy="70225"/>
            </a:xfrm>
            <a:custGeom>
              <a:avLst/>
              <a:gdLst/>
              <a:ahLst/>
              <a:cxnLst/>
              <a:rect l="l" t="t" r="r" b="b"/>
              <a:pathLst>
                <a:path w="3707" h="2809" extrusionOk="0">
                  <a:moveTo>
                    <a:pt x="141" y="1854"/>
                  </a:moveTo>
                  <a:cubicBezTo>
                    <a:pt x="113" y="1769"/>
                    <a:pt x="57" y="1713"/>
                    <a:pt x="29" y="1629"/>
                  </a:cubicBezTo>
                  <a:cubicBezTo>
                    <a:pt x="0" y="1573"/>
                    <a:pt x="0" y="1545"/>
                    <a:pt x="29" y="1489"/>
                  </a:cubicBezTo>
                  <a:lnTo>
                    <a:pt x="29" y="1489"/>
                  </a:lnTo>
                  <a:cubicBezTo>
                    <a:pt x="85" y="1461"/>
                    <a:pt x="85" y="1404"/>
                    <a:pt x="113" y="1348"/>
                  </a:cubicBezTo>
                  <a:cubicBezTo>
                    <a:pt x="113" y="1348"/>
                    <a:pt x="113" y="1320"/>
                    <a:pt x="113" y="1292"/>
                  </a:cubicBezTo>
                  <a:cubicBezTo>
                    <a:pt x="141" y="1264"/>
                    <a:pt x="169" y="1236"/>
                    <a:pt x="197" y="1236"/>
                  </a:cubicBezTo>
                  <a:cubicBezTo>
                    <a:pt x="197" y="1208"/>
                    <a:pt x="197" y="1180"/>
                    <a:pt x="197" y="1152"/>
                  </a:cubicBezTo>
                  <a:cubicBezTo>
                    <a:pt x="225" y="1152"/>
                    <a:pt x="253" y="1124"/>
                    <a:pt x="281" y="1096"/>
                  </a:cubicBezTo>
                  <a:lnTo>
                    <a:pt x="281" y="1096"/>
                  </a:lnTo>
                  <a:cubicBezTo>
                    <a:pt x="309" y="1068"/>
                    <a:pt x="337" y="1039"/>
                    <a:pt x="365" y="1039"/>
                  </a:cubicBezTo>
                  <a:cubicBezTo>
                    <a:pt x="365" y="1011"/>
                    <a:pt x="365" y="983"/>
                    <a:pt x="365" y="955"/>
                  </a:cubicBezTo>
                  <a:cubicBezTo>
                    <a:pt x="393" y="927"/>
                    <a:pt x="422" y="927"/>
                    <a:pt x="422" y="899"/>
                  </a:cubicBezTo>
                  <a:lnTo>
                    <a:pt x="422" y="899"/>
                  </a:lnTo>
                  <a:cubicBezTo>
                    <a:pt x="450" y="871"/>
                    <a:pt x="478" y="843"/>
                    <a:pt x="506" y="815"/>
                  </a:cubicBezTo>
                  <a:lnTo>
                    <a:pt x="506" y="815"/>
                  </a:lnTo>
                  <a:cubicBezTo>
                    <a:pt x="534" y="815"/>
                    <a:pt x="562" y="787"/>
                    <a:pt x="590" y="759"/>
                  </a:cubicBezTo>
                  <a:lnTo>
                    <a:pt x="590" y="759"/>
                  </a:lnTo>
                  <a:cubicBezTo>
                    <a:pt x="618" y="731"/>
                    <a:pt x="646" y="731"/>
                    <a:pt x="674" y="759"/>
                  </a:cubicBezTo>
                  <a:cubicBezTo>
                    <a:pt x="730" y="871"/>
                    <a:pt x="702" y="955"/>
                    <a:pt x="702" y="1068"/>
                  </a:cubicBezTo>
                  <a:cubicBezTo>
                    <a:pt x="702" y="1208"/>
                    <a:pt x="815" y="1236"/>
                    <a:pt x="927" y="1208"/>
                  </a:cubicBezTo>
                  <a:cubicBezTo>
                    <a:pt x="1067" y="1180"/>
                    <a:pt x="1264" y="646"/>
                    <a:pt x="1208" y="478"/>
                  </a:cubicBezTo>
                  <a:cubicBezTo>
                    <a:pt x="1208" y="450"/>
                    <a:pt x="1208" y="422"/>
                    <a:pt x="1236" y="394"/>
                  </a:cubicBezTo>
                  <a:lnTo>
                    <a:pt x="1236" y="394"/>
                  </a:lnTo>
                  <a:cubicBezTo>
                    <a:pt x="1264" y="366"/>
                    <a:pt x="1292" y="338"/>
                    <a:pt x="1320" y="338"/>
                  </a:cubicBezTo>
                  <a:cubicBezTo>
                    <a:pt x="1348" y="338"/>
                    <a:pt x="1376" y="338"/>
                    <a:pt x="1376" y="338"/>
                  </a:cubicBezTo>
                  <a:cubicBezTo>
                    <a:pt x="1404" y="310"/>
                    <a:pt x="1432" y="281"/>
                    <a:pt x="1460" y="253"/>
                  </a:cubicBezTo>
                  <a:lnTo>
                    <a:pt x="1460" y="253"/>
                  </a:lnTo>
                  <a:cubicBezTo>
                    <a:pt x="1488" y="253"/>
                    <a:pt x="1516" y="225"/>
                    <a:pt x="1545" y="197"/>
                  </a:cubicBezTo>
                  <a:cubicBezTo>
                    <a:pt x="1573" y="197"/>
                    <a:pt x="1573" y="197"/>
                    <a:pt x="1601" y="197"/>
                  </a:cubicBezTo>
                  <a:cubicBezTo>
                    <a:pt x="1629" y="169"/>
                    <a:pt x="1657" y="169"/>
                    <a:pt x="1685" y="141"/>
                  </a:cubicBezTo>
                  <a:lnTo>
                    <a:pt x="1685" y="141"/>
                  </a:lnTo>
                  <a:cubicBezTo>
                    <a:pt x="1713" y="113"/>
                    <a:pt x="1741" y="85"/>
                    <a:pt x="1769" y="85"/>
                  </a:cubicBezTo>
                  <a:cubicBezTo>
                    <a:pt x="1797" y="85"/>
                    <a:pt x="1797" y="85"/>
                    <a:pt x="1825" y="85"/>
                  </a:cubicBezTo>
                  <a:cubicBezTo>
                    <a:pt x="1853" y="57"/>
                    <a:pt x="1881" y="29"/>
                    <a:pt x="1910" y="29"/>
                  </a:cubicBezTo>
                  <a:cubicBezTo>
                    <a:pt x="1938" y="29"/>
                    <a:pt x="1966" y="29"/>
                    <a:pt x="1966" y="29"/>
                  </a:cubicBezTo>
                  <a:cubicBezTo>
                    <a:pt x="1994" y="1"/>
                    <a:pt x="2022" y="1"/>
                    <a:pt x="2050" y="29"/>
                  </a:cubicBezTo>
                  <a:cubicBezTo>
                    <a:pt x="2162" y="281"/>
                    <a:pt x="2864" y="703"/>
                    <a:pt x="3145" y="674"/>
                  </a:cubicBezTo>
                  <a:cubicBezTo>
                    <a:pt x="3257" y="674"/>
                    <a:pt x="3285" y="590"/>
                    <a:pt x="3341" y="534"/>
                  </a:cubicBezTo>
                  <a:cubicBezTo>
                    <a:pt x="3426" y="478"/>
                    <a:pt x="3482" y="338"/>
                    <a:pt x="3650" y="366"/>
                  </a:cubicBezTo>
                  <a:cubicBezTo>
                    <a:pt x="3678" y="506"/>
                    <a:pt x="3482" y="674"/>
                    <a:pt x="3678" y="815"/>
                  </a:cubicBezTo>
                  <a:cubicBezTo>
                    <a:pt x="3706" y="815"/>
                    <a:pt x="3650" y="843"/>
                    <a:pt x="3622" y="871"/>
                  </a:cubicBezTo>
                  <a:cubicBezTo>
                    <a:pt x="3594" y="983"/>
                    <a:pt x="3482" y="927"/>
                    <a:pt x="3397" y="983"/>
                  </a:cubicBezTo>
                  <a:cubicBezTo>
                    <a:pt x="3397" y="1096"/>
                    <a:pt x="3706" y="1124"/>
                    <a:pt x="3454" y="1264"/>
                  </a:cubicBezTo>
                  <a:cubicBezTo>
                    <a:pt x="3510" y="1433"/>
                    <a:pt x="3426" y="1601"/>
                    <a:pt x="3594" y="1741"/>
                  </a:cubicBezTo>
                  <a:cubicBezTo>
                    <a:pt x="3426" y="1797"/>
                    <a:pt x="3285" y="1769"/>
                    <a:pt x="3257" y="1657"/>
                  </a:cubicBezTo>
                  <a:cubicBezTo>
                    <a:pt x="3201" y="1489"/>
                    <a:pt x="3089" y="1376"/>
                    <a:pt x="2920" y="1292"/>
                  </a:cubicBezTo>
                  <a:cubicBezTo>
                    <a:pt x="2864" y="1264"/>
                    <a:pt x="2892" y="1180"/>
                    <a:pt x="2920" y="1124"/>
                  </a:cubicBezTo>
                  <a:cubicBezTo>
                    <a:pt x="2948" y="1068"/>
                    <a:pt x="2976" y="1011"/>
                    <a:pt x="3061" y="871"/>
                  </a:cubicBezTo>
                  <a:cubicBezTo>
                    <a:pt x="2892" y="1011"/>
                    <a:pt x="2808" y="871"/>
                    <a:pt x="2696" y="871"/>
                  </a:cubicBezTo>
                  <a:cubicBezTo>
                    <a:pt x="2555" y="871"/>
                    <a:pt x="2555" y="1068"/>
                    <a:pt x="2443" y="1096"/>
                  </a:cubicBezTo>
                  <a:cubicBezTo>
                    <a:pt x="2331" y="1011"/>
                    <a:pt x="2359" y="843"/>
                    <a:pt x="2190" y="815"/>
                  </a:cubicBezTo>
                  <a:cubicBezTo>
                    <a:pt x="2050" y="787"/>
                    <a:pt x="1966" y="927"/>
                    <a:pt x="1797" y="899"/>
                  </a:cubicBezTo>
                  <a:cubicBezTo>
                    <a:pt x="1741" y="871"/>
                    <a:pt x="1741" y="1011"/>
                    <a:pt x="1825" y="1068"/>
                  </a:cubicBezTo>
                  <a:cubicBezTo>
                    <a:pt x="1881" y="1152"/>
                    <a:pt x="1797" y="1180"/>
                    <a:pt x="1825" y="1236"/>
                  </a:cubicBezTo>
                  <a:cubicBezTo>
                    <a:pt x="1853" y="1433"/>
                    <a:pt x="1685" y="1573"/>
                    <a:pt x="1741" y="1769"/>
                  </a:cubicBezTo>
                  <a:cubicBezTo>
                    <a:pt x="1769" y="1826"/>
                    <a:pt x="1713" y="1882"/>
                    <a:pt x="1797" y="1882"/>
                  </a:cubicBezTo>
                  <a:cubicBezTo>
                    <a:pt x="1853" y="1854"/>
                    <a:pt x="1910" y="1769"/>
                    <a:pt x="1938" y="1882"/>
                  </a:cubicBezTo>
                  <a:cubicBezTo>
                    <a:pt x="1966" y="1966"/>
                    <a:pt x="1881" y="1994"/>
                    <a:pt x="1853" y="1994"/>
                  </a:cubicBezTo>
                  <a:cubicBezTo>
                    <a:pt x="1741" y="2050"/>
                    <a:pt x="1685" y="2106"/>
                    <a:pt x="1657" y="2191"/>
                  </a:cubicBezTo>
                  <a:cubicBezTo>
                    <a:pt x="1657" y="2331"/>
                    <a:pt x="1516" y="2303"/>
                    <a:pt x="1488" y="2387"/>
                  </a:cubicBezTo>
                  <a:cubicBezTo>
                    <a:pt x="1404" y="2499"/>
                    <a:pt x="1376" y="2275"/>
                    <a:pt x="1264" y="2359"/>
                  </a:cubicBezTo>
                  <a:cubicBezTo>
                    <a:pt x="1236" y="2499"/>
                    <a:pt x="1404" y="2640"/>
                    <a:pt x="1292" y="2808"/>
                  </a:cubicBezTo>
                  <a:cubicBezTo>
                    <a:pt x="1123" y="2752"/>
                    <a:pt x="1095" y="2584"/>
                    <a:pt x="1039" y="2471"/>
                  </a:cubicBezTo>
                  <a:cubicBezTo>
                    <a:pt x="983" y="2359"/>
                    <a:pt x="955" y="2219"/>
                    <a:pt x="787" y="2331"/>
                  </a:cubicBezTo>
                  <a:cubicBezTo>
                    <a:pt x="787" y="2359"/>
                    <a:pt x="730" y="2359"/>
                    <a:pt x="730" y="2359"/>
                  </a:cubicBezTo>
                  <a:cubicBezTo>
                    <a:pt x="590" y="2078"/>
                    <a:pt x="534" y="2387"/>
                    <a:pt x="478" y="2387"/>
                  </a:cubicBezTo>
                  <a:cubicBezTo>
                    <a:pt x="141" y="2331"/>
                    <a:pt x="225" y="2050"/>
                    <a:pt x="141" y="1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0"/>
            <p:cNvSpPr/>
            <p:nvPr/>
          </p:nvSpPr>
          <p:spPr>
            <a:xfrm>
              <a:off x="4946650" y="595375"/>
              <a:ext cx="66700" cy="56175"/>
            </a:xfrm>
            <a:custGeom>
              <a:avLst/>
              <a:gdLst/>
              <a:ahLst/>
              <a:cxnLst/>
              <a:rect l="l" t="t" r="r" b="b"/>
              <a:pathLst>
                <a:path w="2668" h="2247" extrusionOk="0">
                  <a:moveTo>
                    <a:pt x="702" y="1432"/>
                  </a:moveTo>
                  <a:cubicBezTo>
                    <a:pt x="702" y="1404"/>
                    <a:pt x="674" y="1348"/>
                    <a:pt x="702" y="1291"/>
                  </a:cubicBezTo>
                  <a:cubicBezTo>
                    <a:pt x="815" y="1151"/>
                    <a:pt x="758" y="1067"/>
                    <a:pt x="618" y="1011"/>
                  </a:cubicBezTo>
                  <a:cubicBezTo>
                    <a:pt x="478" y="983"/>
                    <a:pt x="393" y="730"/>
                    <a:pt x="141" y="870"/>
                  </a:cubicBezTo>
                  <a:cubicBezTo>
                    <a:pt x="113" y="898"/>
                    <a:pt x="0" y="702"/>
                    <a:pt x="57" y="646"/>
                  </a:cubicBezTo>
                  <a:cubicBezTo>
                    <a:pt x="141" y="562"/>
                    <a:pt x="57" y="421"/>
                    <a:pt x="169" y="337"/>
                  </a:cubicBezTo>
                  <a:cubicBezTo>
                    <a:pt x="281" y="281"/>
                    <a:pt x="422" y="253"/>
                    <a:pt x="450" y="84"/>
                  </a:cubicBezTo>
                  <a:cubicBezTo>
                    <a:pt x="478" y="28"/>
                    <a:pt x="478" y="0"/>
                    <a:pt x="534" y="0"/>
                  </a:cubicBezTo>
                  <a:cubicBezTo>
                    <a:pt x="590" y="28"/>
                    <a:pt x="618" y="56"/>
                    <a:pt x="646" y="84"/>
                  </a:cubicBezTo>
                  <a:cubicBezTo>
                    <a:pt x="758" y="365"/>
                    <a:pt x="927" y="477"/>
                    <a:pt x="1180" y="421"/>
                  </a:cubicBezTo>
                  <a:cubicBezTo>
                    <a:pt x="1208" y="421"/>
                    <a:pt x="1236" y="421"/>
                    <a:pt x="1236" y="393"/>
                  </a:cubicBezTo>
                  <a:cubicBezTo>
                    <a:pt x="1769" y="169"/>
                    <a:pt x="1769" y="169"/>
                    <a:pt x="2331" y="225"/>
                  </a:cubicBezTo>
                  <a:cubicBezTo>
                    <a:pt x="2359" y="225"/>
                    <a:pt x="2387" y="169"/>
                    <a:pt x="2415" y="169"/>
                  </a:cubicBezTo>
                  <a:cubicBezTo>
                    <a:pt x="2443" y="140"/>
                    <a:pt x="2471" y="140"/>
                    <a:pt x="2499" y="169"/>
                  </a:cubicBezTo>
                  <a:cubicBezTo>
                    <a:pt x="2499" y="197"/>
                    <a:pt x="2499" y="225"/>
                    <a:pt x="2499" y="253"/>
                  </a:cubicBezTo>
                  <a:cubicBezTo>
                    <a:pt x="2527" y="281"/>
                    <a:pt x="2499" y="337"/>
                    <a:pt x="2555" y="393"/>
                  </a:cubicBezTo>
                  <a:cubicBezTo>
                    <a:pt x="2555" y="421"/>
                    <a:pt x="2555" y="421"/>
                    <a:pt x="2555" y="449"/>
                  </a:cubicBezTo>
                  <a:cubicBezTo>
                    <a:pt x="2555" y="477"/>
                    <a:pt x="2583" y="505"/>
                    <a:pt x="2611" y="533"/>
                  </a:cubicBezTo>
                  <a:cubicBezTo>
                    <a:pt x="2639" y="674"/>
                    <a:pt x="2668" y="814"/>
                    <a:pt x="2443" y="786"/>
                  </a:cubicBezTo>
                  <a:cubicBezTo>
                    <a:pt x="2331" y="618"/>
                    <a:pt x="2190" y="477"/>
                    <a:pt x="1938" y="449"/>
                  </a:cubicBezTo>
                  <a:cubicBezTo>
                    <a:pt x="2022" y="758"/>
                    <a:pt x="1966" y="983"/>
                    <a:pt x="1685" y="1095"/>
                  </a:cubicBezTo>
                  <a:cubicBezTo>
                    <a:pt x="1601" y="1123"/>
                    <a:pt x="1601" y="1179"/>
                    <a:pt x="1629" y="1235"/>
                  </a:cubicBezTo>
                  <a:cubicBezTo>
                    <a:pt x="1657" y="1320"/>
                    <a:pt x="1713" y="1320"/>
                    <a:pt x="1769" y="1291"/>
                  </a:cubicBezTo>
                  <a:cubicBezTo>
                    <a:pt x="1938" y="1207"/>
                    <a:pt x="2022" y="1095"/>
                    <a:pt x="2106" y="955"/>
                  </a:cubicBezTo>
                  <a:cubicBezTo>
                    <a:pt x="2190" y="842"/>
                    <a:pt x="2246" y="702"/>
                    <a:pt x="2443" y="786"/>
                  </a:cubicBezTo>
                  <a:cubicBezTo>
                    <a:pt x="2639" y="898"/>
                    <a:pt x="2471" y="1095"/>
                    <a:pt x="2555" y="1235"/>
                  </a:cubicBezTo>
                  <a:cubicBezTo>
                    <a:pt x="2668" y="1404"/>
                    <a:pt x="2471" y="1544"/>
                    <a:pt x="2331" y="1656"/>
                  </a:cubicBezTo>
                  <a:cubicBezTo>
                    <a:pt x="2190" y="1769"/>
                    <a:pt x="2050" y="1909"/>
                    <a:pt x="1938" y="2021"/>
                  </a:cubicBezTo>
                  <a:cubicBezTo>
                    <a:pt x="1685" y="2246"/>
                    <a:pt x="1432" y="1993"/>
                    <a:pt x="1208" y="2134"/>
                  </a:cubicBezTo>
                  <a:cubicBezTo>
                    <a:pt x="1180" y="2134"/>
                    <a:pt x="1123" y="2106"/>
                    <a:pt x="1123" y="2078"/>
                  </a:cubicBezTo>
                  <a:cubicBezTo>
                    <a:pt x="1151" y="1741"/>
                    <a:pt x="899" y="1909"/>
                    <a:pt x="758" y="1881"/>
                  </a:cubicBezTo>
                  <a:cubicBezTo>
                    <a:pt x="758" y="1797"/>
                    <a:pt x="787" y="1713"/>
                    <a:pt x="815" y="1628"/>
                  </a:cubicBezTo>
                  <a:cubicBezTo>
                    <a:pt x="871" y="1544"/>
                    <a:pt x="843" y="1460"/>
                    <a:pt x="702" y="14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0"/>
            <p:cNvSpPr/>
            <p:nvPr/>
          </p:nvSpPr>
          <p:spPr>
            <a:xfrm>
              <a:off x="5236525" y="810125"/>
              <a:ext cx="77925" cy="50575"/>
            </a:xfrm>
            <a:custGeom>
              <a:avLst/>
              <a:gdLst/>
              <a:ahLst/>
              <a:cxnLst/>
              <a:rect l="l" t="t" r="r" b="b"/>
              <a:pathLst>
                <a:path w="3117" h="2023" extrusionOk="0">
                  <a:moveTo>
                    <a:pt x="309" y="1349"/>
                  </a:moveTo>
                  <a:cubicBezTo>
                    <a:pt x="393" y="1292"/>
                    <a:pt x="506" y="1236"/>
                    <a:pt x="590" y="1320"/>
                  </a:cubicBezTo>
                  <a:cubicBezTo>
                    <a:pt x="702" y="1433"/>
                    <a:pt x="337" y="1320"/>
                    <a:pt x="506" y="1489"/>
                  </a:cubicBezTo>
                  <a:cubicBezTo>
                    <a:pt x="562" y="1545"/>
                    <a:pt x="590" y="1545"/>
                    <a:pt x="646" y="1489"/>
                  </a:cubicBezTo>
                  <a:cubicBezTo>
                    <a:pt x="702" y="1433"/>
                    <a:pt x="702" y="1264"/>
                    <a:pt x="871" y="1292"/>
                  </a:cubicBezTo>
                  <a:cubicBezTo>
                    <a:pt x="842" y="1152"/>
                    <a:pt x="899" y="1068"/>
                    <a:pt x="955" y="955"/>
                  </a:cubicBezTo>
                  <a:cubicBezTo>
                    <a:pt x="1039" y="815"/>
                    <a:pt x="1151" y="731"/>
                    <a:pt x="1292" y="759"/>
                  </a:cubicBezTo>
                  <a:cubicBezTo>
                    <a:pt x="1404" y="759"/>
                    <a:pt x="1516" y="731"/>
                    <a:pt x="1600" y="675"/>
                  </a:cubicBezTo>
                  <a:cubicBezTo>
                    <a:pt x="1769" y="591"/>
                    <a:pt x="1741" y="731"/>
                    <a:pt x="1741" y="815"/>
                  </a:cubicBezTo>
                  <a:cubicBezTo>
                    <a:pt x="1853" y="815"/>
                    <a:pt x="1994" y="787"/>
                    <a:pt x="2050" y="955"/>
                  </a:cubicBezTo>
                  <a:cubicBezTo>
                    <a:pt x="2106" y="843"/>
                    <a:pt x="2134" y="759"/>
                    <a:pt x="2162" y="703"/>
                  </a:cubicBezTo>
                  <a:cubicBezTo>
                    <a:pt x="2106" y="647"/>
                    <a:pt x="2078" y="703"/>
                    <a:pt x="2050" y="731"/>
                  </a:cubicBezTo>
                  <a:cubicBezTo>
                    <a:pt x="1937" y="731"/>
                    <a:pt x="1853" y="759"/>
                    <a:pt x="1909" y="591"/>
                  </a:cubicBezTo>
                  <a:cubicBezTo>
                    <a:pt x="1965" y="422"/>
                    <a:pt x="1965" y="254"/>
                    <a:pt x="1629" y="226"/>
                  </a:cubicBezTo>
                  <a:cubicBezTo>
                    <a:pt x="1825" y="113"/>
                    <a:pt x="1909" y="1"/>
                    <a:pt x="2022" y="197"/>
                  </a:cubicBezTo>
                  <a:cubicBezTo>
                    <a:pt x="2078" y="310"/>
                    <a:pt x="2274" y="310"/>
                    <a:pt x="2359" y="197"/>
                  </a:cubicBezTo>
                  <a:cubicBezTo>
                    <a:pt x="2387" y="141"/>
                    <a:pt x="2415" y="113"/>
                    <a:pt x="2443" y="85"/>
                  </a:cubicBezTo>
                  <a:cubicBezTo>
                    <a:pt x="2499" y="57"/>
                    <a:pt x="2555" y="29"/>
                    <a:pt x="2611" y="85"/>
                  </a:cubicBezTo>
                  <a:cubicBezTo>
                    <a:pt x="2639" y="113"/>
                    <a:pt x="2639" y="169"/>
                    <a:pt x="2639" y="197"/>
                  </a:cubicBezTo>
                  <a:cubicBezTo>
                    <a:pt x="2611" y="338"/>
                    <a:pt x="2583" y="478"/>
                    <a:pt x="2527" y="619"/>
                  </a:cubicBezTo>
                  <a:cubicBezTo>
                    <a:pt x="2499" y="675"/>
                    <a:pt x="2499" y="731"/>
                    <a:pt x="2555" y="787"/>
                  </a:cubicBezTo>
                  <a:cubicBezTo>
                    <a:pt x="2639" y="871"/>
                    <a:pt x="2695" y="955"/>
                    <a:pt x="2780" y="984"/>
                  </a:cubicBezTo>
                  <a:cubicBezTo>
                    <a:pt x="2892" y="1040"/>
                    <a:pt x="2864" y="871"/>
                    <a:pt x="2948" y="843"/>
                  </a:cubicBezTo>
                  <a:cubicBezTo>
                    <a:pt x="3004" y="815"/>
                    <a:pt x="3060" y="843"/>
                    <a:pt x="3088" y="899"/>
                  </a:cubicBezTo>
                  <a:cubicBezTo>
                    <a:pt x="3088" y="927"/>
                    <a:pt x="3117" y="927"/>
                    <a:pt x="3088" y="955"/>
                  </a:cubicBezTo>
                  <a:cubicBezTo>
                    <a:pt x="3088" y="984"/>
                    <a:pt x="3088" y="984"/>
                    <a:pt x="3088" y="984"/>
                  </a:cubicBezTo>
                  <a:lnTo>
                    <a:pt x="3088" y="984"/>
                  </a:lnTo>
                  <a:cubicBezTo>
                    <a:pt x="3060" y="1012"/>
                    <a:pt x="3032" y="1012"/>
                    <a:pt x="3004" y="1040"/>
                  </a:cubicBezTo>
                  <a:lnTo>
                    <a:pt x="3004" y="1040"/>
                  </a:lnTo>
                  <a:cubicBezTo>
                    <a:pt x="2976" y="1068"/>
                    <a:pt x="2948" y="1096"/>
                    <a:pt x="2920" y="1096"/>
                  </a:cubicBezTo>
                  <a:lnTo>
                    <a:pt x="2920" y="1096"/>
                  </a:lnTo>
                  <a:cubicBezTo>
                    <a:pt x="2892" y="1124"/>
                    <a:pt x="2864" y="1152"/>
                    <a:pt x="2864" y="1180"/>
                  </a:cubicBezTo>
                  <a:lnTo>
                    <a:pt x="2864" y="1180"/>
                  </a:lnTo>
                  <a:cubicBezTo>
                    <a:pt x="2836" y="1180"/>
                    <a:pt x="2808" y="1208"/>
                    <a:pt x="2780" y="1236"/>
                  </a:cubicBezTo>
                  <a:lnTo>
                    <a:pt x="2780" y="1236"/>
                  </a:lnTo>
                  <a:cubicBezTo>
                    <a:pt x="2752" y="1264"/>
                    <a:pt x="2667" y="1264"/>
                    <a:pt x="2639" y="1292"/>
                  </a:cubicBezTo>
                  <a:cubicBezTo>
                    <a:pt x="2611" y="1320"/>
                    <a:pt x="2583" y="1349"/>
                    <a:pt x="2555" y="1349"/>
                  </a:cubicBezTo>
                  <a:lnTo>
                    <a:pt x="2555" y="1349"/>
                  </a:lnTo>
                  <a:cubicBezTo>
                    <a:pt x="2527" y="1405"/>
                    <a:pt x="2443" y="1377"/>
                    <a:pt x="2415" y="1433"/>
                  </a:cubicBezTo>
                  <a:lnTo>
                    <a:pt x="2415" y="1433"/>
                  </a:lnTo>
                  <a:cubicBezTo>
                    <a:pt x="2359" y="1461"/>
                    <a:pt x="2302" y="1433"/>
                    <a:pt x="2274" y="1489"/>
                  </a:cubicBezTo>
                  <a:lnTo>
                    <a:pt x="2274" y="1489"/>
                  </a:lnTo>
                  <a:cubicBezTo>
                    <a:pt x="2218" y="1517"/>
                    <a:pt x="2162" y="1489"/>
                    <a:pt x="2134" y="1545"/>
                  </a:cubicBezTo>
                  <a:lnTo>
                    <a:pt x="2134" y="1545"/>
                  </a:lnTo>
                  <a:cubicBezTo>
                    <a:pt x="2078" y="1573"/>
                    <a:pt x="2022" y="1573"/>
                    <a:pt x="1965" y="1601"/>
                  </a:cubicBezTo>
                  <a:lnTo>
                    <a:pt x="1965" y="1601"/>
                  </a:lnTo>
                  <a:cubicBezTo>
                    <a:pt x="1965" y="1629"/>
                    <a:pt x="1937" y="1657"/>
                    <a:pt x="1909" y="1657"/>
                  </a:cubicBezTo>
                  <a:lnTo>
                    <a:pt x="1909" y="1657"/>
                  </a:lnTo>
                  <a:cubicBezTo>
                    <a:pt x="1853" y="1713"/>
                    <a:pt x="1797" y="1685"/>
                    <a:pt x="1769" y="1713"/>
                  </a:cubicBezTo>
                  <a:lnTo>
                    <a:pt x="1769" y="1713"/>
                  </a:lnTo>
                  <a:cubicBezTo>
                    <a:pt x="1713" y="1770"/>
                    <a:pt x="1657" y="1742"/>
                    <a:pt x="1600" y="1798"/>
                  </a:cubicBezTo>
                  <a:lnTo>
                    <a:pt x="1600" y="1798"/>
                  </a:lnTo>
                  <a:cubicBezTo>
                    <a:pt x="1572" y="1826"/>
                    <a:pt x="1516" y="1798"/>
                    <a:pt x="1460" y="1854"/>
                  </a:cubicBezTo>
                  <a:lnTo>
                    <a:pt x="1320" y="1826"/>
                  </a:lnTo>
                  <a:cubicBezTo>
                    <a:pt x="1207" y="1910"/>
                    <a:pt x="1095" y="1798"/>
                    <a:pt x="983" y="1882"/>
                  </a:cubicBezTo>
                  <a:lnTo>
                    <a:pt x="983" y="1882"/>
                  </a:lnTo>
                  <a:cubicBezTo>
                    <a:pt x="927" y="1910"/>
                    <a:pt x="871" y="1910"/>
                    <a:pt x="814" y="1938"/>
                  </a:cubicBezTo>
                  <a:cubicBezTo>
                    <a:pt x="786" y="1938"/>
                    <a:pt x="730" y="1938"/>
                    <a:pt x="674" y="1938"/>
                  </a:cubicBezTo>
                  <a:cubicBezTo>
                    <a:pt x="646" y="1966"/>
                    <a:pt x="590" y="1938"/>
                    <a:pt x="534" y="1994"/>
                  </a:cubicBezTo>
                  <a:cubicBezTo>
                    <a:pt x="506" y="1994"/>
                    <a:pt x="506" y="1994"/>
                    <a:pt x="478" y="1994"/>
                  </a:cubicBezTo>
                  <a:cubicBezTo>
                    <a:pt x="421" y="2022"/>
                    <a:pt x="365" y="2022"/>
                    <a:pt x="337" y="1994"/>
                  </a:cubicBezTo>
                  <a:cubicBezTo>
                    <a:pt x="0" y="1966"/>
                    <a:pt x="0" y="1966"/>
                    <a:pt x="197" y="1601"/>
                  </a:cubicBezTo>
                  <a:cubicBezTo>
                    <a:pt x="197" y="1517"/>
                    <a:pt x="225" y="1433"/>
                    <a:pt x="281" y="1377"/>
                  </a:cubicBezTo>
                  <a:cubicBezTo>
                    <a:pt x="281" y="1349"/>
                    <a:pt x="309" y="1349"/>
                    <a:pt x="309" y="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0"/>
            <p:cNvSpPr/>
            <p:nvPr/>
          </p:nvSpPr>
          <p:spPr>
            <a:xfrm>
              <a:off x="5014725" y="819950"/>
              <a:ext cx="94775" cy="40050"/>
            </a:xfrm>
            <a:custGeom>
              <a:avLst/>
              <a:gdLst/>
              <a:ahLst/>
              <a:cxnLst/>
              <a:rect l="l" t="t" r="r" b="b"/>
              <a:pathLst>
                <a:path w="3791" h="1602" extrusionOk="0">
                  <a:moveTo>
                    <a:pt x="57" y="703"/>
                  </a:moveTo>
                  <a:cubicBezTo>
                    <a:pt x="197" y="703"/>
                    <a:pt x="309" y="731"/>
                    <a:pt x="450" y="759"/>
                  </a:cubicBezTo>
                  <a:cubicBezTo>
                    <a:pt x="562" y="759"/>
                    <a:pt x="618" y="731"/>
                    <a:pt x="590" y="619"/>
                  </a:cubicBezTo>
                  <a:cubicBezTo>
                    <a:pt x="590" y="562"/>
                    <a:pt x="562" y="506"/>
                    <a:pt x="618" y="506"/>
                  </a:cubicBezTo>
                  <a:cubicBezTo>
                    <a:pt x="674" y="506"/>
                    <a:pt x="731" y="534"/>
                    <a:pt x="731" y="591"/>
                  </a:cubicBezTo>
                  <a:cubicBezTo>
                    <a:pt x="731" y="619"/>
                    <a:pt x="674" y="675"/>
                    <a:pt x="759" y="703"/>
                  </a:cubicBezTo>
                  <a:cubicBezTo>
                    <a:pt x="815" y="647"/>
                    <a:pt x="871" y="562"/>
                    <a:pt x="927" y="506"/>
                  </a:cubicBezTo>
                  <a:cubicBezTo>
                    <a:pt x="983" y="478"/>
                    <a:pt x="1039" y="422"/>
                    <a:pt x="1067" y="450"/>
                  </a:cubicBezTo>
                  <a:cubicBezTo>
                    <a:pt x="1180" y="619"/>
                    <a:pt x="1376" y="394"/>
                    <a:pt x="1517" y="534"/>
                  </a:cubicBezTo>
                  <a:cubicBezTo>
                    <a:pt x="1573" y="591"/>
                    <a:pt x="1657" y="562"/>
                    <a:pt x="1713" y="506"/>
                  </a:cubicBezTo>
                  <a:cubicBezTo>
                    <a:pt x="1797" y="450"/>
                    <a:pt x="1854" y="422"/>
                    <a:pt x="1966" y="478"/>
                  </a:cubicBezTo>
                  <a:cubicBezTo>
                    <a:pt x="2050" y="506"/>
                    <a:pt x="2190" y="506"/>
                    <a:pt x="2022" y="366"/>
                  </a:cubicBezTo>
                  <a:cubicBezTo>
                    <a:pt x="1966" y="338"/>
                    <a:pt x="2022" y="282"/>
                    <a:pt x="2050" y="254"/>
                  </a:cubicBezTo>
                  <a:cubicBezTo>
                    <a:pt x="2134" y="169"/>
                    <a:pt x="2219" y="85"/>
                    <a:pt x="2303" y="1"/>
                  </a:cubicBezTo>
                  <a:cubicBezTo>
                    <a:pt x="2387" y="57"/>
                    <a:pt x="2275" y="169"/>
                    <a:pt x="2387" y="226"/>
                  </a:cubicBezTo>
                  <a:cubicBezTo>
                    <a:pt x="2499" y="282"/>
                    <a:pt x="2443" y="338"/>
                    <a:pt x="2387" y="422"/>
                  </a:cubicBezTo>
                  <a:cubicBezTo>
                    <a:pt x="2303" y="591"/>
                    <a:pt x="2415" y="843"/>
                    <a:pt x="2584" y="899"/>
                  </a:cubicBezTo>
                  <a:cubicBezTo>
                    <a:pt x="2668" y="927"/>
                    <a:pt x="2724" y="899"/>
                    <a:pt x="2752" y="871"/>
                  </a:cubicBezTo>
                  <a:cubicBezTo>
                    <a:pt x="2836" y="787"/>
                    <a:pt x="2977" y="703"/>
                    <a:pt x="2948" y="562"/>
                  </a:cubicBezTo>
                  <a:cubicBezTo>
                    <a:pt x="2977" y="534"/>
                    <a:pt x="3005" y="534"/>
                    <a:pt x="3033" y="534"/>
                  </a:cubicBezTo>
                  <a:cubicBezTo>
                    <a:pt x="3145" y="703"/>
                    <a:pt x="3229" y="871"/>
                    <a:pt x="3510" y="871"/>
                  </a:cubicBezTo>
                  <a:cubicBezTo>
                    <a:pt x="3650" y="843"/>
                    <a:pt x="3707" y="1012"/>
                    <a:pt x="3735" y="1180"/>
                  </a:cubicBezTo>
                  <a:cubicBezTo>
                    <a:pt x="3763" y="1320"/>
                    <a:pt x="3791" y="1461"/>
                    <a:pt x="3594" y="1545"/>
                  </a:cubicBezTo>
                  <a:cubicBezTo>
                    <a:pt x="3482" y="1573"/>
                    <a:pt x="3398" y="1489"/>
                    <a:pt x="3285" y="1573"/>
                  </a:cubicBezTo>
                  <a:cubicBezTo>
                    <a:pt x="3229" y="1573"/>
                    <a:pt x="3173" y="1545"/>
                    <a:pt x="3089" y="1545"/>
                  </a:cubicBezTo>
                  <a:cubicBezTo>
                    <a:pt x="3005" y="1601"/>
                    <a:pt x="2892" y="1573"/>
                    <a:pt x="2808" y="1545"/>
                  </a:cubicBezTo>
                  <a:cubicBezTo>
                    <a:pt x="2752" y="1517"/>
                    <a:pt x="2668" y="1517"/>
                    <a:pt x="2612" y="1517"/>
                  </a:cubicBezTo>
                  <a:cubicBezTo>
                    <a:pt x="2584" y="1489"/>
                    <a:pt x="2584" y="1489"/>
                    <a:pt x="2584" y="1461"/>
                  </a:cubicBezTo>
                  <a:cubicBezTo>
                    <a:pt x="2584" y="1433"/>
                    <a:pt x="2584" y="1433"/>
                    <a:pt x="2612" y="1433"/>
                  </a:cubicBezTo>
                  <a:cubicBezTo>
                    <a:pt x="2696" y="1349"/>
                    <a:pt x="2920" y="1433"/>
                    <a:pt x="2948" y="1208"/>
                  </a:cubicBezTo>
                  <a:cubicBezTo>
                    <a:pt x="2836" y="1236"/>
                    <a:pt x="2752" y="1292"/>
                    <a:pt x="2668" y="1264"/>
                  </a:cubicBezTo>
                  <a:cubicBezTo>
                    <a:pt x="2415" y="1208"/>
                    <a:pt x="2527" y="1349"/>
                    <a:pt x="2555" y="1433"/>
                  </a:cubicBezTo>
                  <a:cubicBezTo>
                    <a:pt x="2527" y="1461"/>
                    <a:pt x="2499" y="1461"/>
                    <a:pt x="2471" y="1433"/>
                  </a:cubicBezTo>
                  <a:cubicBezTo>
                    <a:pt x="2415" y="1433"/>
                    <a:pt x="2387" y="1433"/>
                    <a:pt x="2331" y="1433"/>
                  </a:cubicBezTo>
                  <a:cubicBezTo>
                    <a:pt x="2247" y="1349"/>
                    <a:pt x="2134" y="1405"/>
                    <a:pt x="2050" y="1349"/>
                  </a:cubicBezTo>
                  <a:cubicBezTo>
                    <a:pt x="1826" y="1320"/>
                    <a:pt x="1601" y="1292"/>
                    <a:pt x="1348" y="1292"/>
                  </a:cubicBezTo>
                  <a:cubicBezTo>
                    <a:pt x="1096" y="1180"/>
                    <a:pt x="787" y="1264"/>
                    <a:pt x="506" y="1152"/>
                  </a:cubicBezTo>
                  <a:cubicBezTo>
                    <a:pt x="366" y="1152"/>
                    <a:pt x="197" y="1124"/>
                    <a:pt x="29" y="1124"/>
                  </a:cubicBezTo>
                  <a:cubicBezTo>
                    <a:pt x="29" y="1096"/>
                    <a:pt x="1" y="1068"/>
                    <a:pt x="1" y="1068"/>
                  </a:cubicBezTo>
                  <a:cubicBezTo>
                    <a:pt x="1" y="1040"/>
                    <a:pt x="29" y="1040"/>
                    <a:pt x="29" y="1040"/>
                  </a:cubicBezTo>
                  <a:cubicBezTo>
                    <a:pt x="169" y="927"/>
                    <a:pt x="29" y="815"/>
                    <a:pt x="57" y="7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0"/>
            <p:cNvSpPr/>
            <p:nvPr/>
          </p:nvSpPr>
          <p:spPr>
            <a:xfrm>
              <a:off x="5028775" y="582725"/>
              <a:ext cx="61775" cy="53375"/>
            </a:xfrm>
            <a:custGeom>
              <a:avLst/>
              <a:gdLst/>
              <a:ahLst/>
              <a:cxnLst/>
              <a:rect l="l" t="t" r="r" b="b"/>
              <a:pathLst>
                <a:path w="2471" h="2135" extrusionOk="0">
                  <a:moveTo>
                    <a:pt x="1151" y="57"/>
                  </a:moveTo>
                  <a:cubicBezTo>
                    <a:pt x="1207" y="169"/>
                    <a:pt x="1460" y="85"/>
                    <a:pt x="1376" y="310"/>
                  </a:cubicBezTo>
                  <a:cubicBezTo>
                    <a:pt x="1376" y="338"/>
                    <a:pt x="1404" y="366"/>
                    <a:pt x="1432" y="366"/>
                  </a:cubicBezTo>
                  <a:cubicBezTo>
                    <a:pt x="1516" y="422"/>
                    <a:pt x="1741" y="310"/>
                    <a:pt x="1713" y="478"/>
                  </a:cubicBezTo>
                  <a:cubicBezTo>
                    <a:pt x="1685" y="675"/>
                    <a:pt x="1853" y="646"/>
                    <a:pt x="1881" y="731"/>
                  </a:cubicBezTo>
                  <a:cubicBezTo>
                    <a:pt x="1909" y="899"/>
                    <a:pt x="2050" y="871"/>
                    <a:pt x="2162" y="899"/>
                  </a:cubicBezTo>
                  <a:cubicBezTo>
                    <a:pt x="2218" y="1011"/>
                    <a:pt x="1965" y="1039"/>
                    <a:pt x="2106" y="1180"/>
                  </a:cubicBezTo>
                  <a:cubicBezTo>
                    <a:pt x="2162" y="1096"/>
                    <a:pt x="2162" y="983"/>
                    <a:pt x="2162" y="899"/>
                  </a:cubicBezTo>
                  <a:cubicBezTo>
                    <a:pt x="2162" y="843"/>
                    <a:pt x="2218" y="787"/>
                    <a:pt x="2246" y="815"/>
                  </a:cubicBezTo>
                  <a:cubicBezTo>
                    <a:pt x="2330" y="899"/>
                    <a:pt x="2330" y="1039"/>
                    <a:pt x="2415" y="1124"/>
                  </a:cubicBezTo>
                  <a:cubicBezTo>
                    <a:pt x="2471" y="1208"/>
                    <a:pt x="2415" y="1264"/>
                    <a:pt x="2358" y="1320"/>
                  </a:cubicBezTo>
                  <a:cubicBezTo>
                    <a:pt x="2274" y="1461"/>
                    <a:pt x="2330" y="1573"/>
                    <a:pt x="2443" y="1685"/>
                  </a:cubicBezTo>
                  <a:cubicBezTo>
                    <a:pt x="2302" y="1854"/>
                    <a:pt x="2078" y="1657"/>
                    <a:pt x="1993" y="1713"/>
                  </a:cubicBezTo>
                  <a:cubicBezTo>
                    <a:pt x="1881" y="1826"/>
                    <a:pt x="1769" y="1966"/>
                    <a:pt x="1600" y="1994"/>
                  </a:cubicBezTo>
                  <a:cubicBezTo>
                    <a:pt x="1516" y="2022"/>
                    <a:pt x="1432" y="1994"/>
                    <a:pt x="1432" y="1910"/>
                  </a:cubicBezTo>
                  <a:cubicBezTo>
                    <a:pt x="1376" y="1657"/>
                    <a:pt x="1264" y="1713"/>
                    <a:pt x="1151" y="1854"/>
                  </a:cubicBezTo>
                  <a:cubicBezTo>
                    <a:pt x="1039" y="1938"/>
                    <a:pt x="870" y="1966"/>
                    <a:pt x="730" y="2050"/>
                  </a:cubicBezTo>
                  <a:cubicBezTo>
                    <a:pt x="646" y="2134"/>
                    <a:pt x="562" y="2050"/>
                    <a:pt x="534" y="1966"/>
                  </a:cubicBezTo>
                  <a:cubicBezTo>
                    <a:pt x="477" y="1910"/>
                    <a:pt x="421" y="1882"/>
                    <a:pt x="393" y="1826"/>
                  </a:cubicBezTo>
                  <a:cubicBezTo>
                    <a:pt x="393" y="1769"/>
                    <a:pt x="393" y="1713"/>
                    <a:pt x="393" y="1685"/>
                  </a:cubicBezTo>
                  <a:cubicBezTo>
                    <a:pt x="505" y="1517"/>
                    <a:pt x="449" y="1348"/>
                    <a:pt x="365" y="1180"/>
                  </a:cubicBezTo>
                  <a:cubicBezTo>
                    <a:pt x="562" y="1124"/>
                    <a:pt x="702" y="1152"/>
                    <a:pt x="758" y="1404"/>
                  </a:cubicBezTo>
                  <a:cubicBezTo>
                    <a:pt x="758" y="1489"/>
                    <a:pt x="702" y="1601"/>
                    <a:pt x="842" y="1601"/>
                  </a:cubicBezTo>
                  <a:cubicBezTo>
                    <a:pt x="983" y="1601"/>
                    <a:pt x="1095" y="1461"/>
                    <a:pt x="1095" y="1348"/>
                  </a:cubicBezTo>
                  <a:cubicBezTo>
                    <a:pt x="1095" y="1208"/>
                    <a:pt x="1095" y="1039"/>
                    <a:pt x="1011" y="871"/>
                  </a:cubicBezTo>
                  <a:cubicBezTo>
                    <a:pt x="983" y="787"/>
                    <a:pt x="899" y="646"/>
                    <a:pt x="758" y="618"/>
                  </a:cubicBezTo>
                  <a:cubicBezTo>
                    <a:pt x="618" y="618"/>
                    <a:pt x="590" y="759"/>
                    <a:pt x="534" y="843"/>
                  </a:cubicBezTo>
                  <a:cubicBezTo>
                    <a:pt x="477" y="955"/>
                    <a:pt x="393" y="1039"/>
                    <a:pt x="309" y="1096"/>
                  </a:cubicBezTo>
                  <a:cubicBezTo>
                    <a:pt x="253" y="1096"/>
                    <a:pt x="169" y="1068"/>
                    <a:pt x="141" y="1068"/>
                  </a:cubicBezTo>
                  <a:cubicBezTo>
                    <a:pt x="28" y="1124"/>
                    <a:pt x="0" y="1096"/>
                    <a:pt x="28" y="983"/>
                  </a:cubicBezTo>
                  <a:cubicBezTo>
                    <a:pt x="84" y="815"/>
                    <a:pt x="141" y="646"/>
                    <a:pt x="197" y="478"/>
                  </a:cubicBezTo>
                  <a:cubicBezTo>
                    <a:pt x="197" y="450"/>
                    <a:pt x="197" y="422"/>
                    <a:pt x="197" y="422"/>
                  </a:cubicBezTo>
                  <a:cubicBezTo>
                    <a:pt x="197" y="394"/>
                    <a:pt x="225" y="394"/>
                    <a:pt x="225" y="394"/>
                  </a:cubicBezTo>
                  <a:cubicBezTo>
                    <a:pt x="253" y="394"/>
                    <a:pt x="253" y="394"/>
                    <a:pt x="281" y="394"/>
                  </a:cubicBezTo>
                  <a:cubicBezTo>
                    <a:pt x="309" y="366"/>
                    <a:pt x="337" y="366"/>
                    <a:pt x="365" y="338"/>
                  </a:cubicBezTo>
                  <a:cubicBezTo>
                    <a:pt x="421" y="310"/>
                    <a:pt x="449" y="310"/>
                    <a:pt x="505" y="281"/>
                  </a:cubicBezTo>
                  <a:cubicBezTo>
                    <a:pt x="534" y="253"/>
                    <a:pt x="562" y="225"/>
                    <a:pt x="590" y="225"/>
                  </a:cubicBezTo>
                  <a:cubicBezTo>
                    <a:pt x="618" y="225"/>
                    <a:pt x="618" y="225"/>
                    <a:pt x="646" y="225"/>
                  </a:cubicBezTo>
                  <a:cubicBezTo>
                    <a:pt x="674" y="197"/>
                    <a:pt x="702" y="169"/>
                    <a:pt x="730" y="141"/>
                  </a:cubicBezTo>
                  <a:lnTo>
                    <a:pt x="730" y="141"/>
                  </a:lnTo>
                  <a:cubicBezTo>
                    <a:pt x="758" y="141"/>
                    <a:pt x="786" y="113"/>
                    <a:pt x="814" y="85"/>
                  </a:cubicBezTo>
                  <a:cubicBezTo>
                    <a:pt x="814" y="85"/>
                    <a:pt x="842" y="85"/>
                    <a:pt x="870" y="85"/>
                  </a:cubicBezTo>
                  <a:cubicBezTo>
                    <a:pt x="899" y="57"/>
                    <a:pt x="927" y="57"/>
                    <a:pt x="955" y="29"/>
                  </a:cubicBezTo>
                  <a:cubicBezTo>
                    <a:pt x="983" y="29"/>
                    <a:pt x="983" y="29"/>
                    <a:pt x="1011" y="29"/>
                  </a:cubicBezTo>
                  <a:cubicBezTo>
                    <a:pt x="1067" y="1"/>
                    <a:pt x="1123" y="1"/>
                    <a:pt x="1151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0"/>
            <p:cNvSpPr/>
            <p:nvPr/>
          </p:nvSpPr>
          <p:spPr>
            <a:xfrm>
              <a:off x="4968400" y="809425"/>
              <a:ext cx="53375" cy="37925"/>
            </a:xfrm>
            <a:custGeom>
              <a:avLst/>
              <a:gdLst/>
              <a:ahLst/>
              <a:cxnLst/>
              <a:rect l="l" t="t" r="r" b="b"/>
              <a:pathLst>
                <a:path w="2135" h="1517" extrusionOk="0">
                  <a:moveTo>
                    <a:pt x="1910" y="1124"/>
                  </a:moveTo>
                  <a:cubicBezTo>
                    <a:pt x="1938" y="1152"/>
                    <a:pt x="1966" y="1180"/>
                    <a:pt x="1994" y="1208"/>
                  </a:cubicBezTo>
                  <a:cubicBezTo>
                    <a:pt x="2134" y="1377"/>
                    <a:pt x="2134" y="1377"/>
                    <a:pt x="1882" y="1461"/>
                  </a:cubicBezTo>
                  <a:cubicBezTo>
                    <a:pt x="1826" y="1517"/>
                    <a:pt x="1769" y="1489"/>
                    <a:pt x="1685" y="1489"/>
                  </a:cubicBezTo>
                  <a:cubicBezTo>
                    <a:pt x="1629" y="1433"/>
                    <a:pt x="1657" y="1348"/>
                    <a:pt x="1629" y="1264"/>
                  </a:cubicBezTo>
                  <a:cubicBezTo>
                    <a:pt x="1629" y="1320"/>
                    <a:pt x="1657" y="1377"/>
                    <a:pt x="1629" y="1433"/>
                  </a:cubicBezTo>
                  <a:cubicBezTo>
                    <a:pt x="1629" y="1461"/>
                    <a:pt x="1601" y="1461"/>
                    <a:pt x="1573" y="1461"/>
                  </a:cubicBezTo>
                  <a:cubicBezTo>
                    <a:pt x="1489" y="1433"/>
                    <a:pt x="1404" y="1348"/>
                    <a:pt x="1264" y="1377"/>
                  </a:cubicBezTo>
                  <a:cubicBezTo>
                    <a:pt x="1236" y="1377"/>
                    <a:pt x="1208" y="1377"/>
                    <a:pt x="1208" y="1348"/>
                  </a:cubicBezTo>
                  <a:cubicBezTo>
                    <a:pt x="1152" y="1348"/>
                    <a:pt x="1096" y="1348"/>
                    <a:pt x="1068" y="1348"/>
                  </a:cubicBezTo>
                  <a:cubicBezTo>
                    <a:pt x="1011" y="1264"/>
                    <a:pt x="899" y="1320"/>
                    <a:pt x="843" y="1264"/>
                  </a:cubicBezTo>
                  <a:cubicBezTo>
                    <a:pt x="759" y="1236"/>
                    <a:pt x="675" y="1236"/>
                    <a:pt x="562" y="1236"/>
                  </a:cubicBezTo>
                  <a:cubicBezTo>
                    <a:pt x="506" y="1264"/>
                    <a:pt x="422" y="1264"/>
                    <a:pt x="366" y="1208"/>
                  </a:cubicBezTo>
                  <a:cubicBezTo>
                    <a:pt x="141" y="1264"/>
                    <a:pt x="169" y="983"/>
                    <a:pt x="1" y="955"/>
                  </a:cubicBezTo>
                  <a:cubicBezTo>
                    <a:pt x="85" y="899"/>
                    <a:pt x="169" y="787"/>
                    <a:pt x="281" y="815"/>
                  </a:cubicBezTo>
                  <a:cubicBezTo>
                    <a:pt x="310" y="815"/>
                    <a:pt x="338" y="815"/>
                    <a:pt x="338" y="815"/>
                  </a:cubicBezTo>
                  <a:cubicBezTo>
                    <a:pt x="422" y="759"/>
                    <a:pt x="197" y="675"/>
                    <a:pt x="338" y="647"/>
                  </a:cubicBezTo>
                  <a:cubicBezTo>
                    <a:pt x="394" y="619"/>
                    <a:pt x="478" y="675"/>
                    <a:pt x="534" y="647"/>
                  </a:cubicBezTo>
                  <a:cubicBezTo>
                    <a:pt x="590" y="619"/>
                    <a:pt x="562" y="562"/>
                    <a:pt x="562" y="534"/>
                  </a:cubicBezTo>
                  <a:lnTo>
                    <a:pt x="562" y="534"/>
                  </a:lnTo>
                  <a:cubicBezTo>
                    <a:pt x="478" y="506"/>
                    <a:pt x="394" y="534"/>
                    <a:pt x="394" y="450"/>
                  </a:cubicBezTo>
                  <a:cubicBezTo>
                    <a:pt x="394" y="366"/>
                    <a:pt x="506" y="254"/>
                    <a:pt x="590" y="282"/>
                  </a:cubicBezTo>
                  <a:cubicBezTo>
                    <a:pt x="787" y="366"/>
                    <a:pt x="1011" y="197"/>
                    <a:pt x="1208" y="338"/>
                  </a:cubicBezTo>
                  <a:cubicBezTo>
                    <a:pt x="1236" y="197"/>
                    <a:pt x="1068" y="141"/>
                    <a:pt x="1152" y="29"/>
                  </a:cubicBezTo>
                  <a:cubicBezTo>
                    <a:pt x="1320" y="1"/>
                    <a:pt x="1404" y="310"/>
                    <a:pt x="1629" y="169"/>
                  </a:cubicBezTo>
                  <a:cubicBezTo>
                    <a:pt x="1798" y="169"/>
                    <a:pt x="1713" y="310"/>
                    <a:pt x="1769" y="366"/>
                  </a:cubicBezTo>
                  <a:cubicBezTo>
                    <a:pt x="1798" y="394"/>
                    <a:pt x="1854" y="422"/>
                    <a:pt x="1910" y="422"/>
                  </a:cubicBezTo>
                  <a:cubicBezTo>
                    <a:pt x="2022" y="366"/>
                    <a:pt x="2050" y="422"/>
                    <a:pt x="2050" y="506"/>
                  </a:cubicBezTo>
                  <a:cubicBezTo>
                    <a:pt x="2078" y="731"/>
                    <a:pt x="2022" y="927"/>
                    <a:pt x="1910" y="11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0"/>
            <p:cNvSpPr/>
            <p:nvPr/>
          </p:nvSpPr>
          <p:spPr>
            <a:xfrm>
              <a:off x="5191600" y="812250"/>
              <a:ext cx="54075" cy="50550"/>
            </a:xfrm>
            <a:custGeom>
              <a:avLst/>
              <a:gdLst/>
              <a:ahLst/>
              <a:cxnLst/>
              <a:rect l="l" t="t" r="r" b="b"/>
              <a:pathLst>
                <a:path w="2163" h="2022" extrusionOk="0">
                  <a:moveTo>
                    <a:pt x="2078" y="1544"/>
                  </a:moveTo>
                  <a:cubicBezTo>
                    <a:pt x="2078" y="1685"/>
                    <a:pt x="1938" y="1713"/>
                    <a:pt x="1881" y="1825"/>
                  </a:cubicBezTo>
                  <a:cubicBezTo>
                    <a:pt x="1966" y="1909"/>
                    <a:pt x="2050" y="1881"/>
                    <a:pt x="2134" y="1881"/>
                  </a:cubicBezTo>
                  <a:cubicBezTo>
                    <a:pt x="2162" y="1909"/>
                    <a:pt x="2162" y="1937"/>
                    <a:pt x="2162" y="1937"/>
                  </a:cubicBezTo>
                  <a:cubicBezTo>
                    <a:pt x="2134" y="1937"/>
                    <a:pt x="2134" y="1965"/>
                    <a:pt x="2134" y="1965"/>
                  </a:cubicBezTo>
                  <a:cubicBezTo>
                    <a:pt x="2050" y="1965"/>
                    <a:pt x="1994" y="1937"/>
                    <a:pt x="1910" y="1937"/>
                  </a:cubicBezTo>
                  <a:cubicBezTo>
                    <a:pt x="1797" y="2022"/>
                    <a:pt x="1657" y="1909"/>
                    <a:pt x="1573" y="1993"/>
                  </a:cubicBezTo>
                  <a:cubicBezTo>
                    <a:pt x="1460" y="1965"/>
                    <a:pt x="1376" y="1965"/>
                    <a:pt x="1292" y="1965"/>
                  </a:cubicBezTo>
                  <a:cubicBezTo>
                    <a:pt x="1180" y="2022"/>
                    <a:pt x="1095" y="1993"/>
                    <a:pt x="1011" y="1937"/>
                  </a:cubicBezTo>
                  <a:lnTo>
                    <a:pt x="85" y="1881"/>
                  </a:lnTo>
                  <a:cubicBezTo>
                    <a:pt x="57" y="1909"/>
                    <a:pt x="29" y="1909"/>
                    <a:pt x="0" y="1881"/>
                  </a:cubicBezTo>
                  <a:cubicBezTo>
                    <a:pt x="0" y="1853"/>
                    <a:pt x="0" y="1825"/>
                    <a:pt x="29" y="1825"/>
                  </a:cubicBezTo>
                  <a:cubicBezTo>
                    <a:pt x="337" y="1769"/>
                    <a:pt x="534" y="1516"/>
                    <a:pt x="787" y="1348"/>
                  </a:cubicBezTo>
                  <a:cubicBezTo>
                    <a:pt x="815" y="1320"/>
                    <a:pt x="871" y="1320"/>
                    <a:pt x="899" y="1376"/>
                  </a:cubicBezTo>
                  <a:cubicBezTo>
                    <a:pt x="927" y="1404"/>
                    <a:pt x="955" y="1460"/>
                    <a:pt x="927" y="1516"/>
                  </a:cubicBezTo>
                  <a:cubicBezTo>
                    <a:pt x="843" y="1741"/>
                    <a:pt x="955" y="1769"/>
                    <a:pt x="1152" y="1713"/>
                  </a:cubicBezTo>
                  <a:cubicBezTo>
                    <a:pt x="1011" y="1657"/>
                    <a:pt x="1095" y="1432"/>
                    <a:pt x="927" y="1404"/>
                  </a:cubicBezTo>
                  <a:cubicBezTo>
                    <a:pt x="843" y="1264"/>
                    <a:pt x="758" y="1376"/>
                    <a:pt x="702" y="1404"/>
                  </a:cubicBezTo>
                  <a:cubicBezTo>
                    <a:pt x="506" y="1460"/>
                    <a:pt x="337" y="1376"/>
                    <a:pt x="253" y="1207"/>
                  </a:cubicBezTo>
                  <a:cubicBezTo>
                    <a:pt x="169" y="1067"/>
                    <a:pt x="169" y="899"/>
                    <a:pt x="309" y="758"/>
                  </a:cubicBezTo>
                  <a:lnTo>
                    <a:pt x="309" y="758"/>
                  </a:lnTo>
                  <a:cubicBezTo>
                    <a:pt x="422" y="702"/>
                    <a:pt x="422" y="590"/>
                    <a:pt x="478" y="506"/>
                  </a:cubicBezTo>
                  <a:cubicBezTo>
                    <a:pt x="534" y="393"/>
                    <a:pt x="618" y="281"/>
                    <a:pt x="730" y="365"/>
                  </a:cubicBezTo>
                  <a:cubicBezTo>
                    <a:pt x="983" y="534"/>
                    <a:pt x="1095" y="337"/>
                    <a:pt x="1208" y="197"/>
                  </a:cubicBezTo>
                  <a:cubicBezTo>
                    <a:pt x="1264" y="112"/>
                    <a:pt x="1292" y="0"/>
                    <a:pt x="1404" y="28"/>
                  </a:cubicBezTo>
                  <a:cubicBezTo>
                    <a:pt x="1545" y="56"/>
                    <a:pt x="1545" y="197"/>
                    <a:pt x="1545" y="281"/>
                  </a:cubicBezTo>
                  <a:cubicBezTo>
                    <a:pt x="1545" y="477"/>
                    <a:pt x="1516" y="646"/>
                    <a:pt x="1601" y="814"/>
                  </a:cubicBezTo>
                  <a:cubicBezTo>
                    <a:pt x="1601" y="870"/>
                    <a:pt x="1573" y="899"/>
                    <a:pt x="1573" y="927"/>
                  </a:cubicBezTo>
                  <a:cubicBezTo>
                    <a:pt x="1404" y="1235"/>
                    <a:pt x="1432" y="1292"/>
                    <a:pt x="1825" y="1348"/>
                  </a:cubicBezTo>
                  <a:cubicBezTo>
                    <a:pt x="1938" y="1348"/>
                    <a:pt x="2022" y="1432"/>
                    <a:pt x="2078" y="15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0"/>
            <p:cNvSpPr/>
            <p:nvPr/>
          </p:nvSpPr>
          <p:spPr>
            <a:xfrm>
              <a:off x="4591500" y="707675"/>
              <a:ext cx="53375" cy="46325"/>
            </a:xfrm>
            <a:custGeom>
              <a:avLst/>
              <a:gdLst/>
              <a:ahLst/>
              <a:cxnLst/>
              <a:rect l="l" t="t" r="r" b="b"/>
              <a:pathLst>
                <a:path w="2135" h="1853" extrusionOk="0">
                  <a:moveTo>
                    <a:pt x="1039" y="140"/>
                  </a:moveTo>
                  <a:cubicBezTo>
                    <a:pt x="1124" y="197"/>
                    <a:pt x="1208" y="253"/>
                    <a:pt x="1264" y="337"/>
                  </a:cubicBezTo>
                  <a:cubicBezTo>
                    <a:pt x="1292" y="365"/>
                    <a:pt x="1348" y="365"/>
                    <a:pt x="1376" y="337"/>
                  </a:cubicBezTo>
                  <a:cubicBezTo>
                    <a:pt x="1432" y="309"/>
                    <a:pt x="1432" y="281"/>
                    <a:pt x="1432" y="225"/>
                  </a:cubicBezTo>
                  <a:cubicBezTo>
                    <a:pt x="1348" y="0"/>
                    <a:pt x="1489" y="28"/>
                    <a:pt x="1601" y="84"/>
                  </a:cubicBezTo>
                  <a:cubicBezTo>
                    <a:pt x="1741" y="168"/>
                    <a:pt x="1882" y="225"/>
                    <a:pt x="2134" y="253"/>
                  </a:cubicBezTo>
                  <a:cubicBezTo>
                    <a:pt x="1882" y="365"/>
                    <a:pt x="1713" y="421"/>
                    <a:pt x="1629" y="618"/>
                  </a:cubicBezTo>
                  <a:cubicBezTo>
                    <a:pt x="1629" y="674"/>
                    <a:pt x="1545" y="674"/>
                    <a:pt x="1489" y="618"/>
                  </a:cubicBezTo>
                  <a:cubicBezTo>
                    <a:pt x="1461" y="590"/>
                    <a:pt x="1461" y="449"/>
                    <a:pt x="1348" y="562"/>
                  </a:cubicBezTo>
                  <a:cubicBezTo>
                    <a:pt x="1292" y="618"/>
                    <a:pt x="1208" y="702"/>
                    <a:pt x="1292" y="786"/>
                  </a:cubicBezTo>
                  <a:cubicBezTo>
                    <a:pt x="1404" y="926"/>
                    <a:pt x="1376" y="983"/>
                    <a:pt x="1236" y="1095"/>
                  </a:cubicBezTo>
                  <a:cubicBezTo>
                    <a:pt x="1096" y="1179"/>
                    <a:pt x="1096" y="1263"/>
                    <a:pt x="1236" y="1348"/>
                  </a:cubicBezTo>
                  <a:cubicBezTo>
                    <a:pt x="1376" y="1432"/>
                    <a:pt x="1573" y="1488"/>
                    <a:pt x="1264" y="1600"/>
                  </a:cubicBezTo>
                  <a:cubicBezTo>
                    <a:pt x="1236" y="1628"/>
                    <a:pt x="1236" y="1656"/>
                    <a:pt x="1264" y="1713"/>
                  </a:cubicBezTo>
                  <a:cubicBezTo>
                    <a:pt x="1348" y="1825"/>
                    <a:pt x="1236" y="1825"/>
                    <a:pt x="1180" y="1853"/>
                  </a:cubicBezTo>
                  <a:cubicBezTo>
                    <a:pt x="1096" y="1853"/>
                    <a:pt x="1011" y="1825"/>
                    <a:pt x="927" y="1825"/>
                  </a:cubicBezTo>
                  <a:cubicBezTo>
                    <a:pt x="871" y="1797"/>
                    <a:pt x="927" y="1685"/>
                    <a:pt x="871" y="1685"/>
                  </a:cubicBezTo>
                  <a:cubicBezTo>
                    <a:pt x="562" y="1713"/>
                    <a:pt x="309" y="1488"/>
                    <a:pt x="29" y="1404"/>
                  </a:cubicBezTo>
                  <a:cubicBezTo>
                    <a:pt x="1" y="1376"/>
                    <a:pt x="1" y="1320"/>
                    <a:pt x="57" y="1263"/>
                  </a:cubicBezTo>
                  <a:cubicBezTo>
                    <a:pt x="57" y="1263"/>
                    <a:pt x="57" y="1235"/>
                    <a:pt x="57" y="1207"/>
                  </a:cubicBezTo>
                  <a:cubicBezTo>
                    <a:pt x="113" y="1179"/>
                    <a:pt x="85" y="1095"/>
                    <a:pt x="141" y="1067"/>
                  </a:cubicBezTo>
                  <a:lnTo>
                    <a:pt x="141" y="1067"/>
                  </a:lnTo>
                  <a:cubicBezTo>
                    <a:pt x="169" y="1039"/>
                    <a:pt x="169" y="983"/>
                    <a:pt x="225" y="926"/>
                  </a:cubicBezTo>
                  <a:lnTo>
                    <a:pt x="225" y="926"/>
                  </a:lnTo>
                  <a:cubicBezTo>
                    <a:pt x="253" y="898"/>
                    <a:pt x="253" y="842"/>
                    <a:pt x="309" y="814"/>
                  </a:cubicBezTo>
                  <a:lnTo>
                    <a:pt x="309" y="814"/>
                  </a:lnTo>
                  <a:cubicBezTo>
                    <a:pt x="309" y="786"/>
                    <a:pt x="338" y="758"/>
                    <a:pt x="366" y="730"/>
                  </a:cubicBezTo>
                  <a:lnTo>
                    <a:pt x="366" y="730"/>
                  </a:lnTo>
                  <a:cubicBezTo>
                    <a:pt x="394" y="702"/>
                    <a:pt x="422" y="702"/>
                    <a:pt x="450" y="674"/>
                  </a:cubicBezTo>
                  <a:lnTo>
                    <a:pt x="450" y="674"/>
                  </a:lnTo>
                  <a:cubicBezTo>
                    <a:pt x="506" y="646"/>
                    <a:pt x="478" y="562"/>
                    <a:pt x="534" y="533"/>
                  </a:cubicBezTo>
                  <a:lnTo>
                    <a:pt x="534" y="533"/>
                  </a:lnTo>
                  <a:cubicBezTo>
                    <a:pt x="562" y="505"/>
                    <a:pt x="590" y="505"/>
                    <a:pt x="590" y="477"/>
                  </a:cubicBezTo>
                  <a:lnTo>
                    <a:pt x="590" y="477"/>
                  </a:lnTo>
                  <a:cubicBezTo>
                    <a:pt x="618" y="449"/>
                    <a:pt x="646" y="421"/>
                    <a:pt x="674" y="421"/>
                  </a:cubicBezTo>
                  <a:lnTo>
                    <a:pt x="674" y="421"/>
                  </a:lnTo>
                  <a:cubicBezTo>
                    <a:pt x="703" y="393"/>
                    <a:pt x="731" y="365"/>
                    <a:pt x="759" y="337"/>
                  </a:cubicBezTo>
                  <a:lnTo>
                    <a:pt x="759" y="337"/>
                  </a:lnTo>
                  <a:cubicBezTo>
                    <a:pt x="787" y="309"/>
                    <a:pt x="815" y="309"/>
                    <a:pt x="815" y="281"/>
                  </a:cubicBezTo>
                  <a:lnTo>
                    <a:pt x="815" y="281"/>
                  </a:lnTo>
                  <a:cubicBezTo>
                    <a:pt x="843" y="253"/>
                    <a:pt x="871" y="225"/>
                    <a:pt x="899" y="225"/>
                  </a:cubicBezTo>
                  <a:lnTo>
                    <a:pt x="899" y="225"/>
                  </a:lnTo>
                  <a:cubicBezTo>
                    <a:pt x="927" y="197"/>
                    <a:pt x="955" y="168"/>
                    <a:pt x="983" y="140"/>
                  </a:cubicBezTo>
                  <a:lnTo>
                    <a:pt x="983" y="140"/>
                  </a:lnTo>
                  <a:cubicBezTo>
                    <a:pt x="1011" y="140"/>
                    <a:pt x="1039" y="140"/>
                    <a:pt x="103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0"/>
            <p:cNvSpPr/>
            <p:nvPr/>
          </p:nvSpPr>
          <p:spPr>
            <a:xfrm>
              <a:off x="5164925" y="817150"/>
              <a:ext cx="45650" cy="44250"/>
            </a:xfrm>
            <a:custGeom>
              <a:avLst/>
              <a:gdLst/>
              <a:ahLst/>
              <a:cxnLst/>
              <a:rect l="l" t="t" r="r" b="b"/>
              <a:pathLst>
                <a:path w="1826" h="1770" extrusionOk="0">
                  <a:moveTo>
                    <a:pt x="1376" y="562"/>
                  </a:moveTo>
                  <a:cubicBezTo>
                    <a:pt x="1292" y="1011"/>
                    <a:pt x="1376" y="1124"/>
                    <a:pt x="1825" y="1180"/>
                  </a:cubicBezTo>
                  <a:cubicBezTo>
                    <a:pt x="1797" y="1292"/>
                    <a:pt x="1629" y="1320"/>
                    <a:pt x="1629" y="1489"/>
                  </a:cubicBezTo>
                  <a:cubicBezTo>
                    <a:pt x="1657" y="1573"/>
                    <a:pt x="1545" y="1545"/>
                    <a:pt x="1489" y="1573"/>
                  </a:cubicBezTo>
                  <a:cubicBezTo>
                    <a:pt x="1376" y="1657"/>
                    <a:pt x="1208" y="1573"/>
                    <a:pt x="1096" y="1685"/>
                  </a:cubicBezTo>
                  <a:cubicBezTo>
                    <a:pt x="1039" y="1713"/>
                    <a:pt x="983" y="1685"/>
                    <a:pt x="955" y="1741"/>
                  </a:cubicBezTo>
                  <a:lnTo>
                    <a:pt x="815" y="1713"/>
                  </a:lnTo>
                  <a:cubicBezTo>
                    <a:pt x="646" y="1769"/>
                    <a:pt x="478" y="1769"/>
                    <a:pt x="309" y="1685"/>
                  </a:cubicBezTo>
                  <a:cubicBezTo>
                    <a:pt x="309" y="1629"/>
                    <a:pt x="141" y="1573"/>
                    <a:pt x="281" y="1461"/>
                  </a:cubicBezTo>
                  <a:cubicBezTo>
                    <a:pt x="394" y="1376"/>
                    <a:pt x="422" y="1292"/>
                    <a:pt x="394" y="1152"/>
                  </a:cubicBezTo>
                  <a:cubicBezTo>
                    <a:pt x="366" y="927"/>
                    <a:pt x="197" y="1011"/>
                    <a:pt x="113" y="955"/>
                  </a:cubicBezTo>
                  <a:cubicBezTo>
                    <a:pt x="85" y="955"/>
                    <a:pt x="85" y="927"/>
                    <a:pt x="1" y="871"/>
                  </a:cubicBezTo>
                  <a:cubicBezTo>
                    <a:pt x="281" y="955"/>
                    <a:pt x="253" y="703"/>
                    <a:pt x="422" y="674"/>
                  </a:cubicBezTo>
                  <a:cubicBezTo>
                    <a:pt x="478" y="646"/>
                    <a:pt x="450" y="562"/>
                    <a:pt x="422" y="506"/>
                  </a:cubicBezTo>
                  <a:cubicBezTo>
                    <a:pt x="366" y="450"/>
                    <a:pt x="338" y="394"/>
                    <a:pt x="422" y="338"/>
                  </a:cubicBezTo>
                  <a:cubicBezTo>
                    <a:pt x="450" y="310"/>
                    <a:pt x="506" y="310"/>
                    <a:pt x="534" y="338"/>
                  </a:cubicBezTo>
                  <a:cubicBezTo>
                    <a:pt x="618" y="366"/>
                    <a:pt x="674" y="394"/>
                    <a:pt x="590" y="478"/>
                  </a:cubicBezTo>
                  <a:cubicBezTo>
                    <a:pt x="562" y="506"/>
                    <a:pt x="562" y="562"/>
                    <a:pt x="618" y="562"/>
                  </a:cubicBezTo>
                  <a:cubicBezTo>
                    <a:pt x="646" y="590"/>
                    <a:pt x="702" y="590"/>
                    <a:pt x="731" y="534"/>
                  </a:cubicBezTo>
                  <a:cubicBezTo>
                    <a:pt x="871" y="394"/>
                    <a:pt x="787" y="197"/>
                    <a:pt x="787" y="1"/>
                  </a:cubicBezTo>
                  <a:cubicBezTo>
                    <a:pt x="927" y="85"/>
                    <a:pt x="1067" y="57"/>
                    <a:pt x="1039" y="310"/>
                  </a:cubicBezTo>
                  <a:cubicBezTo>
                    <a:pt x="1011" y="422"/>
                    <a:pt x="1180" y="590"/>
                    <a:pt x="1376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0"/>
            <p:cNvSpPr/>
            <p:nvPr/>
          </p:nvSpPr>
          <p:spPr>
            <a:xfrm>
              <a:off x="4588700" y="746975"/>
              <a:ext cx="35825" cy="66700"/>
            </a:xfrm>
            <a:custGeom>
              <a:avLst/>
              <a:gdLst/>
              <a:ahLst/>
              <a:cxnLst/>
              <a:rect l="l" t="t" r="r" b="b"/>
              <a:pathLst>
                <a:path w="1433" h="2668" extrusionOk="0">
                  <a:moveTo>
                    <a:pt x="1376" y="2527"/>
                  </a:moveTo>
                  <a:cubicBezTo>
                    <a:pt x="1320" y="2611"/>
                    <a:pt x="1179" y="2583"/>
                    <a:pt x="1151" y="2667"/>
                  </a:cubicBezTo>
                  <a:cubicBezTo>
                    <a:pt x="1123" y="2667"/>
                    <a:pt x="1095" y="2667"/>
                    <a:pt x="1067" y="2639"/>
                  </a:cubicBezTo>
                  <a:cubicBezTo>
                    <a:pt x="1011" y="2583"/>
                    <a:pt x="955" y="2527"/>
                    <a:pt x="871" y="2527"/>
                  </a:cubicBezTo>
                  <a:cubicBezTo>
                    <a:pt x="843" y="2527"/>
                    <a:pt x="815" y="2527"/>
                    <a:pt x="815" y="2499"/>
                  </a:cubicBezTo>
                  <a:lnTo>
                    <a:pt x="815" y="2499"/>
                  </a:lnTo>
                  <a:cubicBezTo>
                    <a:pt x="786" y="2471"/>
                    <a:pt x="758" y="2443"/>
                    <a:pt x="730" y="2415"/>
                  </a:cubicBezTo>
                  <a:lnTo>
                    <a:pt x="730" y="2415"/>
                  </a:lnTo>
                  <a:cubicBezTo>
                    <a:pt x="730" y="2387"/>
                    <a:pt x="702" y="2358"/>
                    <a:pt x="674" y="2330"/>
                  </a:cubicBezTo>
                  <a:lnTo>
                    <a:pt x="674" y="2330"/>
                  </a:lnTo>
                  <a:cubicBezTo>
                    <a:pt x="646" y="2330"/>
                    <a:pt x="646" y="2302"/>
                    <a:pt x="618" y="2274"/>
                  </a:cubicBezTo>
                  <a:lnTo>
                    <a:pt x="618" y="2274"/>
                  </a:lnTo>
                  <a:cubicBezTo>
                    <a:pt x="590" y="2246"/>
                    <a:pt x="562" y="2218"/>
                    <a:pt x="534" y="2190"/>
                  </a:cubicBezTo>
                  <a:lnTo>
                    <a:pt x="534" y="2190"/>
                  </a:lnTo>
                  <a:cubicBezTo>
                    <a:pt x="534" y="2162"/>
                    <a:pt x="506" y="2134"/>
                    <a:pt x="478" y="2106"/>
                  </a:cubicBezTo>
                  <a:lnTo>
                    <a:pt x="478" y="2106"/>
                  </a:lnTo>
                  <a:cubicBezTo>
                    <a:pt x="450" y="2078"/>
                    <a:pt x="450" y="2078"/>
                    <a:pt x="421" y="2050"/>
                  </a:cubicBezTo>
                  <a:lnTo>
                    <a:pt x="421" y="2050"/>
                  </a:lnTo>
                  <a:cubicBezTo>
                    <a:pt x="365" y="1994"/>
                    <a:pt x="393" y="1937"/>
                    <a:pt x="365" y="1909"/>
                  </a:cubicBezTo>
                  <a:lnTo>
                    <a:pt x="365" y="1909"/>
                  </a:lnTo>
                  <a:cubicBezTo>
                    <a:pt x="309" y="1853"/>
                    <a:pt x="337" y="1797"/>
                    <a:pt x="309" y="1741"/>
                  </a:cubicBezTo>
                  <a:cubicBezTo>
                    <a:pt x="309" y="1741"/>
                    <a:pt x="309" y="1713"/>
                    <a:pt x="309" y="1685"/>
                  </a:cubicBezTo>
                  <a:cubicBezTo>
                    <a:pt x="281" y="1657"/>
                    <a:pt x="253" y="1629"/>
                    <a:pt x="225" y="1600"/>
                  </a:cubicBezTo>
                  <a:cubicBezTo>
                    <a:pt x="253" y="1572"/>
                    <a:pt x="253" y="1572"/>
                    <a:pt x="253" y="1544"/>
                  </a:cubicBezTo>
                  <a:cubicBezTo>
                    <a:pt x="225" y="1516"/>
                    <a:pt x="197" y="1488"/>
                    <a:pt x="169" y="1460"/>
                  </a:cubicBezTo>
                  <a:lnTo>
                    <a:pt x="169" y="1460"/>
                  </a:lnTo>
                  <a:cubicBezTo>
                    <a:pt x="141" y="1432"/>
                    <a:pt x="169" y="1348"/>
                    <a:pt x="113" y="1320"/>
                  </a:cubicBezTo>
                  <a:lnTo>
                    <a:pt x="113" y="1320"/>
                  </a:lnTo>
                  <a:cubicBezTo>
                    <a:pt x="56" y="1264"/>
                    <a:pt x="113" y="1151"/>
                    <a:pt x="56" y="1095"/>
                  </a:cubicBezTo>
                  <a:lnTo>
                    <a:pt x="56" y="1095"/>
                  </a:lnTo>
                  <a:cubicBezTo>
                    <a:pt x="0" y="1011"/>
                    <a:pt x="56" y="899"/>
                    <a:pt x="56" y="786"/>
                  </a:cubicBezTo>
                  <a:cubicBezTo>
                    <a:pt x="56" y="618"/>
                    <a:pt x="56" y="449"/>
                    <a:pt x="85" y="281"/>
                  </a:cubicBezTo>
                  <a:cubicBezTo>
                    <a:pt x="141" y="84"/>
                    <a:pt x="197" y="84"/>
                    <a:pt x="337" y="197"/>
                  </a:cubicBezTo>
                  <a:cubicBezTo>
                    <a:pt x="365" y="225"/>
                    <a:pt x="337" y="281"/>
                    <a:pt x="365" y="253"/>
                  </a:cubicBezTo>
                  <a:cubicBezTo>
                    <a:pt x="702" y="0"/>
                    <a:pt x="758" y="337"/>
                    <a:pt x="899" y="477"/>
                  </a:cubicBezTo>
                  <a:cubicBezTo>
                    <a:pt x="899" y="506"/>
                    <a:pt x="927" y="534"/>
                    <a:pt x="927" y="590"/>
                  </a:cubicBezTo>
                  <a:cubicBezTo>
                    <a:pt x="927" y="646"/>
                    <a:pt x="983" y="758"/>
                    <a:pt x="955" y="814"/>
                  </a:cubicBezTo>
                  <a:cubicBezTo>
                    <a:pt x="674" y="1264"/>
                    <a:pt x="1039" y="1600"/>
                    <a:pt x="1208" y="1937"/>
                  </a:cubicBezTo>
                  <a:cubicBezTo>
                    <a:pt x="1208" y="1965"/>
                    <a:pt x="1236" y="1994"/>
                    <a:pt x="1236" y="2022"/>
                  </a:cubicBezTo>
                  <a:cubicBezTo>
                    <a:pt x="1320" y="2106"/>
                    <a:pt x="1432" y="2162"/>
                    <a:pt x="1404" y="2330"/>
                  </a:cubicBezTo>
                  <a:cubicBezTo>
                    <a:pt x="1376" y="2387"/>
                    <a:pt x="1376" y="2471"/>
                    <a:pt x="1376" y="25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0"/>
            <p:cNvSpPr/>
            <p:nvPr/>
          </p:nvSpPr>
          <p:spPr>
            <a:xfrm>
              <a:off x="4757150" y="815050"/>
              <a:ext cx="62475" cy="32300"/>
            </a:xfrm>
            <a:custGeom>
              <a:avLst/>
              <a:gdLst/>
              <a:ahLst/>
              <a:cxnLst/>
              <a:rect l="l" t="t" r="r" b="b"/>
              <a:pathLst>
                <a:path w="2499" h="1292" extrusionOk="0">
                  <a:moveTo>
                    <a:pt x="141" y="1208"/>
                  </a:moveTo>
                  <a:cubicBezTo>
                    <a:pt x="141" y="1152"/>
                    <a:pt x="141" y="1123"/>
                    <a:pt x="169" y="1095"/>
                  </a:cubicBezTo>
                  <a:cubicBezTo>
                    <a:pt x="253" y="983"/>
                    <a:pt x="337" y="899"/>
                    <a:pt x="141" y="787"/>
                  </a:cubicBezTo>
                  <a:cubicBezTo>
                    <a:pt x="84" y="758"/>
                    <a:pt x="0" y="646"/>
                    <a:pt x="113" y="562"/>
                  </a:cubicBezTo>
                  <a:cubicBezTo>
                    <a:pt x="197" y="478"/>
                    <a:pt x="309" y="478"/>
                    <a:pt x="421" y="506"/>
                  </a:cubicBezTo>
                  <a:cubicBezTo>
                    <a:pt x="702" y="590"/>
                    <a:pt x="927" y="478"/>
                    <a:pt x="1011" y="225"/>
                  </a:cubicBezTo>
                  <a:cubicBezTo>
                    <a:pt x="1095" y="0"/>
                    <a:pt x="1179" y="0"/>
                    <a:pt x="1292" y="169"/>
                  </a:cubicBezTo>
                  <a:cubicBezTo>
                    <a:pt x="1348" y="281"/>
                    <a:pt x="1432" y="337"/>
                    <a:pt x="1572" y="337"/>
                  </a:cubicBezTo>
                  <a:cubicBezTo>
                    <a:pt x="1685" y="337"/>
                    <a:pt x="1769" y="365"/>
                    <a:pt x="1825" y="478"/>
                  </a:cubicBezTo>
                  <a:cubicBezTo>
                    <a:pt x="1825" y="534"/>
                    <a:pt x="1825" y="590"/>
                    <a:pt x="1881" y="590"/>
                  </a:cubicBezTo>
                  <a:cubicBezTo>
                    <a:pt x="1965" y="618"/>
                    <a:pt x="2022" y="618"/>
                    <a:pt x="1994" y="758"/>
                  </a:cubicBezTo>
                  <a:cubicBezTo>
                    <a:pt x="1937" y="955"/>
                    <a:pt x="1965" y="983"/>
                    <a:pt x="2190" y="983"/>
                  </a:cubicBezTo>
                  <a:cubicBezTo>
                    <a:pt x="2330" y="983"/>
                    <a:pt x="2359" y="1123"/>
                    <a:pt x="2499" y="1095"/>
                  </a:cubicBezTo>
                  <a:cubicBezTo>
                    <a:pt x="2443" y="1236"/>
                    <a:pt x="2359" y="1208"/>
                    <a:pt x="2302" y="1208"/>
                  </a:cubicBezTo>
                  <a:cubicBezTo>
                    <a:pt x="2078" y="1208"/>
                    <a:pt x="1853" y="1180"/>
                    <a:pt x="1629" y="1180"/>
                  </a:cubicBezTo>
                  <a:cubicBezTo>
                    <a:pt x="1544" y="1152"/>
                    <a:pt x="1432" y="1123"/>
                    <a:pt x="1348" y="1208"/>
                  </a:cubicBezTo>
                  <a:cubicBezTo>
                    <a:pt x="1236" y="1292"/>
                    <a:pt x="1095" y="1180"/>
                    <a:pt x="983" y="1264"/>
                  </a:cubicBezTo>
                  <a:cubicBezTo>
                    <a:pt x="758" y="1236"/>
                    <a:pt x="506" y="1236"/>
                    <a:pt x="281" y="1208"/>
                  </a:cubicBezTo>
                  <a:cubicBezTo>
                    <a:pt x="225" y="1236"/>
                    <a:pt x="197" y="1236"/>
                    <a:pt x="141" y="12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0"/>
            <p:cNvSpPr/>
            <p:nvPr/>
          </p:nvSpPr>
          <p:spPr>
            <a:xfrm>
              <a:off x="4910850" y="530800"/>
              <a:ext cx="48450" cy="25975"/>
            </a:xfrm>
            <a:custGeom>
              <a:avLst/>
              <a:gdLst/>
              <a:ahLst/>
              <a:cxnLst/>
              <a:rect l="l" t="t" r="r" b="b"/>
              <a:pathLst>
                <a:path w="1938" h="1039" extrusionOk="0">
                  <a:moveTo>
                    <a:pt x="1713" y="562"/>
                  </a:moveTo>
                  <a:cubicBezTo>
                    <a:pt x="1657" y="702"/>
                    <a:pt x="1460" y="730"/>
                    <a:pt x="1432" y="899"/>
                  </a:cubicBezTo>
                  <a:cubicBezTo>
                    <a:pt x="1404" y="983"/>
                    <a:pt x="1264" y="1039"/>
                    <a:pt x="1236" y="983"/>
                  </a:cubicBezTo>
                  <a:cubicBezTo>
                    <a:pt x="1096" y="842"/>
                    <a:pt x="871" y="1011"/>
                    <a:pt x="731" y="814"/>
                  </a:cubicBezTo>
                  <a:cubicBezTo>
                    <a:pt x="646" y="702"/>
                    <a:pt x="422" y="702"/>
                    <a:pt x="309" y="618"/>
                  </a:cubicBezTo>
                  <a:cubicBezTo>
                    <a:pt x="141" y="534"/>
                    <a:pt x="1" y="421"/>
                    <a:pt x="113" y="225"/>
                  </a:cubicBezTo>
                  <a:cubicBezTo>
                    <a:pt x="113" y="169"/>
                    <a:pt x="169" y="169"/>
                    <a:pt x="169" y="169"/>
                  </a:cubicBezTo>
                  <a:lnTo>
                    <a:pt x="169" y="169"/>
                  </a:lnTo>
                  <a:cubicBezTo>
                    <a:pt x="225" y="112"/>
                    <a:pt x="281" y="141"/>
                    <a:pt x="338" y="112"/>
                  </a:cubicBezTo>
                  <a:cubicBezTo>
                    <a:pt x="338" y="112"/>
                    <a:pt x="366" y="112"/>
                    <a:pt x="394" y="112"/>
                  </a:cubicBezTo>
                  <a:cubicBezTo>
                    <a:pt x="450" y="56"/>
                    <a:pt x="562" y="112"/>
                    <a:pt x="618" y="56"/>
                  </a:cubicBezTo>
                  <a:cubicBezTo>
                    <a:pt x="674" y="56"/>
                    <a:pt x="759" y="56"/>
                    <a:pt x="815" y="56"/>
                  </a:cubicBezTo>
                  <a:cubicBezTo>
                    <a:pt x="927" y="0"/>
                    <a:pt x="1067" y="84"/>
                    <a:pt x="1180" y="28"/>
                  </a:cubicBezTo>
                  <a:cubicBezTo>
                    <a:pt x="1236" y="28"/>
                    <a:pt x="1320" y="28"/>
                    <a:pt x="1376" y="28"/>
                  </a:cubicBezTo>
                  <a:cubicBezTo>
                    <a:pt x="1460" y="0"/>
                    <a:pt x="1517" y="0"/>
                    <a:pt x="1601" y="56"/>
                  </a:cubicBezTo>
                  <a:cubicBezTo>
                    <a:pt x="1657" y="56"/>
                    <a:pt x="1741" y="56"/>
                    <a:pt x="1797" y="56"/>
                  </a:cubicBezTo>
                  <a:cubicBezTo>
                    <a:pt x="1825" y="112"/>
                    <a:pt x="1910" y="84"/>
                    <a:pt x="1938" y="141"/>
                  </a:cubicBezTo>
                  <a:cubicBezTo>
                    <a:pt x="1854" y="281"/>
                    <a:pt x="1797" y="421"/>
                    <a:pt x="1713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0"/>
            <p:cNvSpPr/>
            <p:nvPr/>
          </p:nvSpPr>
          <p:spPr>
            <a:xfrm>
              <a:off x="5248450" y="659225"/>
              <a:ext cx="34425" cy="34425"/>
            </a:xfrm>
            <a:custGeom>
              <a:avLst/>
              <a:gdLst/>
              <a:ahLst/>
              <a:cxnLst/>
              <a:rect l="l" t="t" r="r" b="b"/>
              <a:pathLst>
                <a:path w="1377" h="1377" extrusionOk="0">
                  <a:moveTo>
                    <a:pt x="618" y="1377"/>
                  </a:moveTo>
                  <a:cubicBezTo>
                    <a:pt x="534" y="1377"/>
                    <a:pt x="450" y="1320"/>
                    <a:pt x="394" y="1236"/>
                  </a:cubicBezTo>
                  <a:cubicBezTo>
                    <a:pt x="365" y="1208"/>
                    <a:pt x="337" y="1180"/>
                    <a:pt x="281" y="1180"/>
                  </a:cubicBezTo>
                  <a:cubicBezTo>
                    <a:pt x="57" y="1180"/>
                    <a:pt x="57" y="1180"/>
                    <a:pt x="1" y="955"/>
                  </a:cubicBezTo>
                  <a:cubicBezTo>
                    <a:pt x="113" y="927"/>
                    <a:pt x="197" y="899"/>
                    <a:pt x="309" y="871"/>
                  </a:cubicBezTo>
                  <a:cubicBezTo>
                    <a:pt x="506" y="871"/>
                    <a:pt x="562" y="703"/>
                    <a:pt x="646" y="590"/>
                  </a:cubicBezTo>
                  <a:cubicBezTo>
                    <a:pt x="674" y="534"/>
                    <a:pt x="590" y="506"/>
                    <a:pt x="562" y="478"/>
                  </a:cubicBezTo>
                  <a:cubicBezTo>
                    <a:pt x="478" y="310"/>
                    <a:pt x="534" y="169"/>
                    <a:pt x="646" y="57"/>
                  </a:cubicBezTo>
                  <a:cubicBezTo>
                    <a:pt x="702" y="1"/>
                    <a:pt x="759" y="29"/>
                    <a:pt x="787" y="57"/>
                  </a:cubicBezTo>
                  <a:lnTo>
                    <a:pt x="787" y="57"/>
                  </a:lnTo>
                  <a:cubicBezTo>
                    <a:pt x="815" y="85"/>
                    <a:pt x="843" y="113"/>
                    <a:pt x="843" y="141"/>
                  </a:cubicBezTo>
                  <a:lnTo>
                    <a:pt x="843" y="141"/>
                  </a:lnTo>
                  <a:cubicBezTo>
                    <a:pt x="871" y="169"/>
                    <a:pt x="899" y="197"/>
                    <a:pt x="927" y="197"/>
                  </a:cubicBezTo>
                  <a:lnTo>
                    <a:pt x="927" y="197"/>
                  </a:lnTo>
                  <a:cubicBezTo>
                    <a:pt x="1011" y="282"/>
                    <a:pt x="1067" y="338"/>
                    <a:pt x="1123" y="422"/>
                  </a:cubicBezTo>
                  <a:lnTo>
                    <a:pt x="1123" y="450"/>
                  </a:lnTo>
                  <a:cubicBezTo>
                    <a:pt x="1123" y="450"/>
                    <a:pt x="1152" y="478"/>
                    <a:pt x="1180" y="506"/>
                  </a:cubicBezTo>
                  <a:lnTo>
                    <a:pt x="1180" y="506"/>
                  </a:lnTo>
                  <a:cubicBezTo>
                    <a:pt x="1208" y="534"/>
                    <a:pt x="1236" y="562"/>
                    <a:pt x="1236" y="590"/>
                  </a:cubicBezTo>
                  <a:cubicBezTo>
                    <a:pt x="1236" y="619"/>
                    <a:pt x="1236" y="647"/>
                    <a:pt x="1236" y="647"/>
                  </a:cubicBezTo>
                  <a:cubicBezTo>
                    <a:pt x="1264" y="675"/>
                    <a:pt x="1292" y="703"/>
                    <a:pt x="1292" y="731"/>
                  </a:cubicBezTo>
                  <a:lnTo>
                    <a:pt x="1292" y="731"/>
                  </a:lnTo>
                  <a:cubicBezTo>
                    <a:pt x="1320" y="759"/>
                    <a:pt x="1348" y="787"/>
                    <a:pt x="1376" y="815"/>
                  </a:cubicBezTo>
                  <a:cubicBezTo>
                    <a:pt x="1376" y="843"/>
                    <a:pt x="1376" y="843"/>
                    <a:pt x="1376" y="871"/>
                  </a:cubicBezTo>
                  <a:cubicBezTo>
                    <a:pt x="1376" y="899"/>
                    <a:pt x="1376" y="899"/>
                    <a:pt x="1376" y="927"/>
                  </a:cubicBezTo>
                  <a:cubicBezTo>
                    <a:pt x="1376" y="927"/>
                    <a:pt x="1376" y="955"/>
                    <a:pt x="1348" y="955"/>
                  </a:cubicBezTo>
                  <a:cubicBezTo>
                    <a:pt x="1320" y="1012"/>
                    <a:pt x="1292" y="1096"/>
                    <a:pt x="1264" y="1180"/>
                  </a:cubicBezTo>
                  <a:cubicBezTo>
                    <a:pt x="1264" y="1236"/>
                    <a:pt x="1208" y="1292"/>
                    <a:pt x="1152" y="1264"/>
                  </a:cubicBezTo>
                  <a:cubicBezTo>
                    <a:pt x="955" y="1208"/>
                    <a:pt x="815" y="1348"/>
                    <a:pt x="618" y="1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0"/>
            <p:cNvSpPr/>
            <p:nvPr/>
          </p:nvSpPr>
          <p:spPr>
            <a:xfrm>
              <a:off x="4875750" y="546225"/>
              <a:ext cx="22500" cy="24600"/>
            </a:xfrm>
            <a:custGeom>
              <a:avLst/>
              <a:gdLst/>
              <a:ahLst/>
              <a:cxnLst/>
              <a:rect l="l" t="t" r="r" b="b"/>
              <a:pathLst>
                <a:path w="900" h="984" extrusionOk="0">
                  <a:moveTo>
                    <a:pt x="703" y="29"/>
                  </a:moveTo>
                  <a:cubicBezTo>
                    <a:pt x="871" y="197"/>
                    <a:pt x="899" y="310"/>
                    <a:pt x="759" y="450"/>
                  </a:cubicBezTo>
                  <a:cubicBezTo>
                    <a:pt x="590" y="590"/>
                    <a:pt x="478" y="731"/>
                    <a:pt x="506" y="927"/>
                  </a:cubicBezTo>
                  <a:cubicBezTo>
                    <a:pt x="366" y="983"/>
                    <a:pt x="338" y="843"/>
                    <a:pt x="225" y="843"/>
                  </a:cubicBezTo>
                  <a:cubicBezTo>
                    <a:pt x="57" y="899"/>
                    <a:pt x="1" y="843"/>
                    <a:pt x="85" y="647"/>
                  </a:cubicBezTo>
                  <a:cubicBezTo>
                    <a:pt x="113" y="562"/>
                    <a:pt x="113" y="450"/>
                    <a:pt x="113" y="338"/>
                  </a:cubicBezTo>
                  <a:cubicBezTo>
                    <a:pt x="113" y="338"/>
                    <a:pt x="85" y="310"/>
                    <a:pt x="113" y="310"/>
                  </a:cubicBezTo>
                  <a:cubicBezTo>
                    <a:pt x="113" y="282"/>
                    <a:pt x="113" y="282"/>
                    <a:pt x="141" y="282"/>
                  </a:cubicBezTo>
                  <a:lnTo>
                    <a:pt x="113" y="282"/>
                  </a:lnTo>
                  <a:cubicBezTo>
                    <a:pt x="141" y="253"/>
                    <a:pt x="169" y="225"/>
                    <a:pt x="197" y="225"/>
                  </a:cubicBezTo>
                  <a:cubicBezTo>
                    <a:pt x="225" y="225"/>
                    <a:pt x="254" y="225"/>
                    <a:pt x="282" y="225"/>
                  </a:cubicBezTo>
                  <a:cubicBezTo>
                    <a:pt x="310" y="197"/>
                    <a:pt x="310" y="169"/>
                    <a:pt x="338" y="141"/>
                  </a:cubicBezTo>
                  <a:lnTo>
                    <a:pt x="338" y="141"/>
                  </a:lnTo>
                  <a:cubicBezTo>
                    <a:pt x="366" y="141"/>
                    <a:pt x="394" y="113"/>
                    <a:pt x="422" y="85"/>
                  </a:cubicBezTo>
                  <a:cubicBezTo>
                    <a:pt x="450" y="85"/>
                    <a:pt x="478" y="85"/>
                    <a:pt x="478" y="85"/>
                  </a:cubicBezTo>
                  <a:cubicBezTo>
                    <a:pt x="506" y="57"/>
                    <a:pt x="534" y="57"/>
                    <a:pt x="562" y="29"/>
                  </a:cubicBezTo>
                  <a:lnTo>
                    <a:pt x="562" y="29"/>
                  </a:lnTo>
                  <a:cubicBezTo>
                    <a:pt x="619" y="1"/>
                    <a:pt x="647" y="1"/>
                    <a:pt x="703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0"/>
            <p:cNvSpPr/>
            <p:nvPr/>
          </p:nvSpPr>
          <p:spPr>
            <a:xfrm>
              <a:off x="5092625" y="580625"/>
              <a:ext cx="29525" cy="18275"/>
            </a:xfrm>
            <a:custGeom>
              <a:avLst/>
              <a:gdLst/>
              <a:ahLst/>
              <a:cxnLst/>
              <a:rect l="l" t="t" r="r" b="b"/>
              <a:pathLst>
                <a:path w="1181" h="731" extrusionOk="0">
                  <a:moveTo>
                    <a:pt x="1180" y="309"/>
                  </a:moveTo>
                  <a:cubicBezTo>
                    <a:pt x="1180" y="365"/>
                    <a:pt x="1180" y="450"/>
                    <a:pt x="1152" y="478"/>
                  </a:cubicBezTo>
                  <a:cubicBezTo>
                    <a:pt x="1152" y="534"/>
                    <a:pt x="1096" y="562"/>
                    <a:pt x="1068" y="618"/>
                  </a:cubicBezTo>
                  <a:cubicBezTo>
                    <a:pt x="759" y="394"/>
                    <a:pt x="647" y="394"/>
                    <a:pt x="366" y="730"/>
                  </a:cubicBezTo>
                  <a:lnTo>
                    <a:pt x="226" y="534"/>
                  </a:lnTo>
                  <a:cubicBezTo>
                    <a:pt x="226" y="394"/>
                    <a:pt x="1" y="422"/>
                    <a:pt x="57" y="253"/>
                  </a:cubicBezTo>
                  <a:cubicBezTo>
                    <a:pt x="113" y="29"/>
                    <a:pt x="254" y="29"/>
                    <a:pt x="450" y="57"/>
                  </a:cubicBezTo>
                  <a:cubicBezTo>
                    <a:pt x="478" y="0"/>
                    <a:pt x="534" y="29"/>
                    <a:pt x="562" y="57"/>
                  </a:cubicBezTo>
                  <a:cubicBezTo>
                    <a:pt x="591" y="57"/>
                    <a:pt x="619" y="57"/>
                    <a:pt x="647" y="57"/>
                  </a:cubicBezTo>
                  <a:cubicBezTo>
                    <a:pt x="675" y="113"/>
                    <a:pt x="731" y="113"/>
                    <a:pt x="787" y="141"/>
                  </a:cubicBezTo>
                  <a:cubicBezTo>
                    <a:pt x="815" y="141"/>
                    <a:pt x="871" y="141"/>
                    <a:pt x="927" y="169"/>
                  </a:cubicBezTo>
                  <a:cubicBezTo>
                    <a:pt x="955" y="197"/>
                    <a:pt x="1012" y="197"/>
                    <a:pt x="1068" y="225"/>
                  </a:cubicBezTo>
                  <a:lnTo>
                    <a:pt x="1068" y="225"/>
                  </a:lnTo>
                  <a:cubicBezTo>
                    <a:pt x="1096" y="281"/>
                    <a:pt x="1152" y="281"/>
                    <a:pt x="1180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0"/>
            <p:cNvSpPr/>
            <p:nvPr/>
          </p:nvSpPr>
          <p:spPr>
            <a:xfrm>
              <a:off x="4589400" y="742750"/>
              <a:ext cx="28100" cy="23900"/>
            </a:xfrm>
            <a:custGeom>
              <a:avLst/>
              <a:gdLst/>
              <a:ahLst/>
              <a:cxnLst/>
              <a:rect l="l" t="t" r="r" b="b"/>
              <a:pathLst>
                <a:path w="1124" h="956" extrusionOk="0">
                  <a:moveTo>
                    <a:pt x="843" y="703"/>
                  </a:moveTo>
                  <a:cubicBezTo>
                    <a:pt x="702" y="646"/>
                    <a:pt x="674" y="450"/>
                    <a:pt x="534" y="394"/>
                  </a:cubicBezTo>
                  <a:cubicBezTo>
                    <a:pt x="450" y="450"/>
                    <a:pt x="337" y="534"/>
                    <a:pt x="253" y="618"/>
                  </a:cubicBezTo>
                  <a:cubicBezTo>
                    <a:pt x="113" y="506"/>
                    <a:pt x="309" y="422"/>
                    <a:pt x="253" y="338"/>
                  </a:cubicBezTo>
                  <a:cubicBezTo>
                    <a:pt x="225" y="310"/>
                    <a:pt x="169" y="338"/>
                    <a:pt x="169" y="366"/>
                  </a:cubicBezTo>
                  <a:cubicBezTo>
                    <a:pt x="28" y="534"/>
                    <a:pt x="113" y="731"/>
                    <a:pt x="57" y="927"/>
                  </a:cubicBezTo>
                  <a:cubicBezTo>
                    <a:pt x="28" y="955"/>
                    <a:pt x="0" y="955"/>
                    <a:pt x="0" y="927"/>
                  </a:cubicBezTo>
                  <a:cubicBezTo>
                    <a:pt x="0" y="646"/>
                    <a:pt x="28" y="366"/>
                    <a:pt x="57" y="85"/>
                  </a:cubicBezTo>
                  <a:cubicBezTo>
                    <a:pt x="85" y="57"/>
                    <a:pt x="85" y="29"/>
                    <a:pt x="113" y="1"/>
                  </a:cubicBezTo>
                  <a:cubicBezTo>
                    <a:pt x="281" y="1"/>
                    <a:pt x="393" y="1"/>
                    <a:pt x="534" y="113"/>
                  </a:cubicBezTo>
                  <a:cubicBezTo>
                    <a:pt x="674" y="197"/>
                    <a:pt x="871" y="282"/>
                    <a:pt x="1067" y="141"/>
                  </a:cubicBezTo>
                  <a:cubicBezTo>
                    <a:pt x="1123" y="253"/>
                    <a:pt x="1011" y="338"/>
                    <a:pt x="1011" y="422"/>
                  </a:cubicBezTo>
                  <a:cubicBezTo>
                    <a:pt x="927" y="506"/>
                    <a:pt x="1011" y="675"/>
                    <a:pt x="843" y="7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0"/>
            <p:cNvSpPr/>
            <p:nvPr/>
          </p:nvSpPr>
          <p:spPr>
            <a:xfrm>
              <a:off x="5322850" y="754700"/>
              <a:ext cx="16875" cy="39325"/>
            </a:xfrm>
            <a:custGeom>
              <a:avLst/>
              <a:gdLst/>
              <a:ahLst/>
              <a:cxnLst/>
              <a:rect l="l" t="t" r="r" b="b"/>
              <a:pathLst>
                <a:path w="675" h="1573" extrusionOk="0">
                  <a:moveTo>
                    <a:pt x="590" y="1572"/>
                  </a:moveTo>
                  <a:cubicBezTo>
                    <a:pt x="365" y="1432"/>
                    <a:pt x="281" y="1235"/>
                    <a:pt x="337" y="955"/>
                  </a:cubicBezTo>
                  <a:cubicBezTo>
                    <a:pt x="365" y="870"/>
                    <a:pt x="365" y="646"/>
                    <a:pt x="169" y="674"/>
                  </a:cubicBezTo>
                  <a:cubicBezTo>
                    <a:pt x="85" y="674"/>
                    <a:pt x="29" y="618"/>
                    <a:pt x="29" y="533"/>
                  </a:cubicBezTo>
                  <a:cubicBezTo>
                    <a:pt x="0" y="449"/>
                    <a:pt x="113" y="505"/>
                    <a:pt x="141" y="477"/>
                  </a:cubicBezTo>
                  <a:cubicBezTo>
                    <a:pt x="197" y="477"/>
                    <a:pt x="225" y="449"/>
                    <a:pt x="197" y="421"/>
                  </a:cubicBezTo>
                  <a:cubicBezTo>
                    <a:pt x="85" y="225"/>
                    <a:pt x="281" y="140"/>
                    <a:pt x="337" y="0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93" y="56"/>
                    <a:pt x="393" y="84"/>
                    <a:pt x="422" y="84"/>
                  </a:cubicBezTo>
                  <a:cubicBezTo>
                    <a:pt x="422" y="112"/>
                    <a:pt x="422" y="140"/>
                    <a:pt x="450" y="168"/>
                  </a:cubicBezTo>
                  <a:cubicBezTo>
                    <a:pt x="478" y="197"/>
                    <a:pt x="478" y="225"/>
                    <a:pt x="506" y="253"/>
                  </a:cubicBezTo>
                  <a:cubicBezTo>
                    <a:pt x="506" y="281"/>
                    <a:pt x="534" y="281"/>
                    <a:pt x="534" y="309"/>
                  </a:cubicBezTo>
                  <a:cubicBezTo>
                    <a:pt x="534" y="337"/>
                    <a:pt x="534" y="365"/>
                    <a:pt x="534" y="365"/>
                  </a:cubicBezTo>
                  <a:cubicBezTo>
                    <a:pt x="590" y="449"/>
                    <a:pt x="534" y="533"/>
                    <a:pt x="590" y="590"/>
                  </a:cubicBezTo>
                  <a:cubicBezTo>
                    <a:pt x="590" y="618"/>
                    <a:pt x="590" y="646"/>
                    <a:pt x="590" y="674"/>
                  </a:cubicBezTo>
                  <a:cubicBezTo>
                    <a:pt x="646" y="730"/>
                    <a:pt x="590" y="814"/>
                    <a:pt x="646" y="870"/>
                  </a:cubicBezTo>
                  <a:cubicBezTo>
                    <a:pt x="646" y="898"/>
                    <a:pt x="646" y="926"/>
                    <a:pt x="646" y="955"/>
                  </a:cubicBezTo>
                  <a:cubicBezTo>
                    <a:pt x="674" y="1151"/>
                    <a:pt x="646" y="1376"/>
                    <a:pt x="590" y="15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0"/>
            <p:cNvSpPr/>
            <p:nvPr/>
          </p:nvSpPr>
          <p:spPr>
            <a:xfrm>
              <a:off x="4646950" y="825575"/>
              <a:ext cx="24600" cy="14075"/>
            </a:xfrm>
            <a:custGeom>
              <a:avLst/>
              <a:gdLst/>
              <a:ahLst/>
              <a:cxnLst/>
              <a:rect l="l" t="t" r="r" b="b"/>
              <a:pathLst>
                <a:path w="984" h="563" extrusionOk="0">
                  <a:moveTo>
                    <a:pt x="29" y="169"/>
                  </a:moveTo>
                  <a:cubicBezTo>
                    <a:pt x="57" y="169"/>
                    <a:pt x="113" y="169"/>
                    <a:pt x="141" y="169"/>
                  </a:cubicBezTo>
                  <a:cubicBezTo>
                    <a:pt x="534" y="1"/>
                    <a:pt x="787" y="225"/>
                    <a:pt x="983" y="506"/>
                  </a:cubicBezTo>
                  <a:cubicBezTo>
                    <a:pt x="899" y="562"/>
                    <a:pt x="787" y="562"/>
                    <a:pt x="702" y="506"/>
                  </a:cubicBezTo>
                  <a:cubicBezTo>
                    <a:pt x="674" y="506"/>
                    <a:pt x="618" y="478"/>
                    <a:pt x="562" y="478"/>
                  </a:cubicBezTo>
                  <a:cubicBezTo>
                    <a:pt x="534" y="450"/>
                    <a:pt x="478" y="450"/>
                    <a:pt x="422" y="422"/>
                  </a:cubicBezTo>
                  <a:cubicBezTo>
                    <a:pt x="422" y="394"/>
                    <a:pt x="394" y="394"/>
                    <a:pt x="366" y="394"/>
                  </a:cubicBezTo>
                  <a:cubicBezTo>
                    <a:pt x="337" y="366"/>
                    <a:pt x="309" y="366"/>
                    <a:pt x="309" y="337"/>
                  </a:cubicBezTo>
                  <a:cubicBezTo>
                    <a:pt x="281" y="337"/>
                    <a:pt x="253" y="337"/>
                    <a:pt x="225" y="309"/>
                  </a:cubicBezTo>
                  <a:cubicBezTo>
                    <a:pt x="197" y="281"/>
                    <a:pt x="141" y="281"/>
                    <a:pt x="85" y="253"/>
                  </a:cubicBezTo>
                  <a:cubicBezTo>
                    <a:pt x="85" y="253"/>
                    <a:pt x="57" y="225"/>
                    <a:pt x="29" y="225"/>
                  </a:cubicBezTo>
                  <a:cubicBezTo>
                    <a:pt x="1" y="225"/>
                    <a:pt x="1" y="197"/>
                    <a:pt x="1" y="197"/>
                  </a:cubicBezTo>
                  <a:cubicBezTo>
                    <a:pt x="29" y="169"/>
                    <a:pt x="29" y="169"/>
                    <a:pt x="29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0"/>
            <p:cNvSpPr/>
            <p:nvPr/>
          </p:nvSpPr>
          <p:spPr>
            <a:xfrm>
              <a:off x="4846975" y="610800"/>
              <a:ext cx="5650" cy="9850"/>
            </a:xfrm>
            <a:custGeom>
              <a:avLst/>
              <a:gdLst/>
              <a:ahLst/>
              <a:cxnLst/>
              <a:rect l="l" t="t" r="r" b="b"/>
              <a:pathLst>
                <a:path w="226" h="394" extrusionOk="0">
                  <a:moveTo>
                    <a:pt x="113" y="1"/>
                  </a:moveTo>
                  <a:cubicBezTo>
                    <a:pt x="197" y="57"/>
                    <a:pt x="225" y="141"/>
                    <a:pt x="225" y="197"/>
                  </a:cubicBezTo>
                  <a:cubicBezTo>
                    <a:pt x="197" y="310"/>
                    <a:pt x="169" y="394"/>
                    <a:pt x="29" y="281"/>
                  </a:cubicBezTo>
                  <a:cubicBezTo>
                    <a:pt x="1" y="253"/>
                    <a:pt x="1" y="253"/>
                    <a:pt x="1" y="225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9" y="169"/>
                    <a:pt x="57" y="113"/>
                    <a:pt x="57" y="57"/>
                  </a:cubicBezTo>
                  <a:cubicBezTo>
                    <a:pt x="85" y="57"/>
                    <a:pt x="85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0"/>
            <p:cNvSpPr/>
            <p:nvPr/>
          </p:nvSpPr>
          <p:spPr>
            <a:xfrm>
              <a:off x="5062450" y="579925"/>
              <a:ext cx="12675" cy="4925"/>
            </a:xfrm>
            <a:custGeom>
              <a:avLst/>
              <a:gdLst/>
              <a:ahLst/>
              <a:cxnLst/>
              <a:rect l="l" t="t" r="r" b="b"/>
              <a:pathLst>
                <a:path w="507" h="197" extrusionOk="0">
                  <a:moveTo>
                    <a:pt x="506" y="57"/>
                  </a:moveTo>
                  <a:cubicBezTo>
                    <a:pt x="478" y="141"/>
                    <a:pt x="450" y="197"/>
                    <a:pt x="366" y="141"/>
                  </a:cubicBezTo>
                  <a:cubicBezTo>
                    <a:pt x="253" y="113"/>
                    <a:pt x="141" y="113"/>
                    <a:pt x="29" y="113"/>
                  </a:cubicBezTo>
                  <a:cubicBezTo>
                    <a:pt x="1" y="85"/>
                    <a:pt x="1" y="57"/>
                    <a:pt x="1" y="57"/>
                  </a:cubicBezTo>
                  <a:cubicBezTo>
                    <a:pt x="1" y="28"/>
                    <a:pt x="29" y="28"/>
                    <a:pt x="29" y="28"/>
                  </a:cubicBezTo>
                  <a:cubicBezTo>
                    <a:pt x="113" y="28"/>
                    <a:pt x="169" y="28"/>
                    <a:pt x="253" y="57"/>
                  </a:cubicBezTo>
                  <a:cubicBezTo>
                    <a:pt x="338" y="0"/>
                    <a:pt x="422" y="0"/>
                    <a:pt x="506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0"/>
            <p:cNvSpPr/>
            <p:nvPr/>
          </p:nvSpPr>
          <p:spPr>
            <a:xfrm>
              <a:off x="5134050" y="852950"/>
              <a:ext cx="9150" cy="7750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365" y="253"/>
                  </a:moveTo>
                  <a:cubicBezTo>
                    <a:pt x="365" y="253"/>
                    <a:pt x="365" y="281"/>
                    <a:pt x="337" y="309"/>
                  </a:cubicBezTo>
                  <a:cubicBezTo>
                    <a:pt x="309" y="309"/>
                    <a:pt x="253" y="309"/>
                    <a:pt x="225" y="309"/>
                  </a:cubicBezTo>
                  <a:cubicBezTo>
                    <a:pt x="197" y="309"/>
                    <a:pt x="169" y="309"/>
                    <a:pt x="141" y="281"/>
                  </a:cubicBezTo>
                  <a:cubicBezTo>
                    <a:pt x="85" y="197"/>
                    <a:pt x="0" y="113"/>
                    <a:pt x="141" y="57"/>
                  </a:cubicBezTo>
                  <a:cubicBezTo>
                    <a:pt x="281" y="0"/>
                    <a:pt x="365" y="113"/>
                    <a:pt x="365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0"/>
            <p:cNvSpPr/>
            <p:nvPr/>
          </p:nvSpPr>
          <p:spPr>
            <a:xfrm>
              <a:off x="4614675" y="812950"/>
              <a:ext cx="7725" cy="5625"/>
            </a:xfrm>
            <a:custGeom>
              <a:avLst/>
              <a:gdLst/>
              <a:ahLst/>
              <a:cxnLst/>
              <a:rect l="l" t="t" r="r" b="b"/>
              <a:pathLst>
                <a:path w="309" h="225" extrusionOk="0">
                  <a:moveTo>
                    <a:pt x="28" y="0"/>
                  </a:moveTo>
                  <a:cubicBezTo>
                    <a:pt x="56" y="0"/>
                    <a:pt x="84" y="28"/>
                    <a:pt x="112" y="28"/>
                  </a:cubicBezTo>
                  <a:cubicBezTo>
                    <a:pt x="197" y="28"/>
                    <a:pt x="281" y="84"/>
                    <a:pt x="309" y="169"/>
                  </a:cubicBezTo>
                  <a:cubicBezTo>
                    <a:pt x="253" y="225"/>
                    <a:pt x="197" y="197"/>
                    <a:pt x="169" y="169"/>
                  </a:cubicBezTo>
                  <a:lnTo>
                    <a:pt x="169" y="169"/>
                  </a:lnTo>
                  <a:cubicBezTo>
                    <a:pt x="140" y="141"/>
                    <a:pt x="112" y="113"/>
                    <a:pt x="112" y="84"/>
                  </a:cubicBezTo>
                  <a:cubicBezTo>
                    <a:pt x="84" y="84"/>
                    <a:pt x="56" y="84"/>
                    <a:pt x="28" y="84"/>
                  </a:cubicBezTo>
                  <a:cubicBezTo>
                    <a:pt x="28" y="84"/>
                    <a:pt x="0" y="56"/>
                    <a:pt x="0" y="56"/>
                  </a:cubicBezTo>
                  <a:cubicBezTo>
                    <a:pt x="28" y="28"/>
                    <a:pt x="28" y="28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0"/>
            <p:cNvSpPr/>
            <p:nvPr/>
          </p:nvSpPr>
          <p:spPr>
            <a:xfrm>
              <a:off x="5000000" y="840325"/>
              <a:ext cx="7025" cy="4925"/>
            </a:xfrm>
            <a:custGeom>
              <a:avLst/>
              <a:gdLst/>
              <a:ahLst/>
              <a:cxnLst/>
              <a:rect l="l" t="t" r="r" b="b"/>
              <a:pathLst>
                <a:path w="281" h="197" extrusionOk="0">
                  <a:moveTo>
                    <a:pt x="281" y="197"/>
                  </a:moveTo>
                  <a:cubicBezTo>
                    <a:pt x="253" y="197"/>
                    <a:pt x="225" y="197"/>
                    <a:pt x="197" y="197"/>
                  </a:cubicBezTo>
                  <a:cubicBezTo>
                    <a:pt x="169" y="197"/>
                    <a:pt x="112" y="197"/>
                    <a:pt x="56" y="197"/>
                  </a:cubicBezTo>
                  <a:cubicBezTo>
                    <a:pt x="56" y="169"/>
                    <a:pt x="0" y="169"/>
                    <a:pt x="0" y="112"/>
                  </a:cubicBezTo>
                  <a:cubicBezTo>
                    <a:pt x="140" y="0"/>
                    <a:pt x="197" y="141"/>
                    <a:pt x="281" y="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0"/>
            <p:cNvSpPr/>
            <p:nvPr/>
          </p:nvSpPr>
          <p:spPr>
            <a:xfrm>
              <a:off x="4609750" y="809425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29" y="1"/>
                  </a:moveTo>
                  <a:cubicBezTo>
                    <a:pt x="141" y="1"/>
                    <a:pt x="225" y="1"/>
                    <a:pt x="225" y="141"/>
                  </a:cubicBezTo>
                  <a:lnTo>
                    <a:pt x="225" y="169"/>
                  </a:lnTo>
                  <a:cubicBezTo>
                    <a:pt x="197" y="169"/>
                    <a:pt x="169" y="169"/>
                    <a:pt x="169" y="141"/>
                  </a:cubicBezTo>
                  <a:lnTo>
                    <a:pt x="169" y="141"/>
                  </a:lnTo>
                  <a:cubicBezTo>
                    <a:pt x="141" y="113"/>
                    <a:pt x="113" y="113"/>
                    <a:pt x="85" y="85"/>
                  </a:cubicBezTo>
                  <a:cubicBezTo>
                    <a:pt x="85" y="85"/>
                    <a:pt x="57" y="85"/>
                    <a:pt x="29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29" y="1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0"/>
            <p:cNvSpPr/>
            <p:nvPr/>
          </p:nvSpPr>
          <p:spPr>
            <a:xfrm>
              <a:off x="5057550" y="58202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0" y="85"/>
                  </a:moveTo>
                  <a:cubicBezTo>
                    <a:pt x="0" y="57"/>
                    <a:pt x="0" y="29"/>
                    <a:pt x="0" y="1"/>
                  </a:cubicBezTo>
                  <a:cubicBezTo>
                    <a:pt x="28" y="1"/>
                    <a:pt x="56" y="1"/>
                    <a:pt x="84" y="1"/>
                  </a:cubicBezTo>
                  <a:cubicBezTo>
                    <a:pt x="113" y="1"/>
                    <a:pt x="141" y="1"/>
                    <a:pt x="141" y="1"/>
                  </a:cubicBezTo>
                  <a:cubicBezTo>
                    <a:pt x="113" y="57"/>
                    <a:pt x="56" y="85"/>
                    <a:pt x="0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0"/>
            <p:cNvSpPr/>
            <p:nvPr/>
          </p:nvSpPr>
          <p:spPr>
            <a:xfrm>
              <a:off x="5171250" y="650100"/>
              <a:ext cx="4925" cy="2150"/>
            </a:xfrm>
            <a:custGeom>
              <a:avLst/>
              <a:gdLst/>
              <a:ahLst/>
              <a:cxnLst/>
              <a:rect l="l" t="t" r="r" b="b"/>
              <a:pathLst>
                <a:path w="197" h="86" extrusionOk="0">
                  <a:moveTo>
                    <a:pt x="113" y="85"/>
                  </a:moveTo>
                  <a:cubicBezTo>
                    <a:pt x="85" y="85"/>
                    <a:pt x="56" y="85"/>
                    <a:pt x="28" y="85"/>
                  </a:cubicBezTo>
                  <a:cubicBezTo>
                    <a:pt x="28" y="57"/>
                    <a:pt x="0" y="29"/>
                    <a:pt x="28" y="29"/>
                  </a:cubicBezTo>
                  <a:cubicBezTo>
                    <a:pt x="28" y="1"/>
                    <a:pt x="28" y="1"/>
                    <a:pt x="56" y="1"/>
                  </a:cubicBezTo>
                  <a:cubicBezTo>
                    <a:pt x="85" y="1"/>
                    <a:pt x="141" y="1"/>
                    <a:pt x="197" y="29"/>
                  </a:cubicBezTo>
                  <a:cubicBezTo>
                    <a:pt x="169" y="29"/>
                    <a:pt x="141" y="57"/>
                    <a:pt x="113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0"/>
            <p:cNvSpPr/>
            <p:nvPr/>
          </p:nvSpPr>
          <p:spPr>
            <a:xfrm>
              <a:off x="5300400" y="723800"/>
              <a:ext cx="3525" cy="2850"/>
            </a:xfrm>
            <a:custGeom>
              <a:avLst/>
              <a:gdLst/>
              <a:ahLst/>
              <a:cxnLst/>
              <a:rect l="l" t="t" r="r" b="b"/>
              <a:pathLst>
                <a:path w="141" h="114" extrusionOk="0">
                  <a:moveTo>
                    <a:pt x="140" y="113"/>
                  </a:moveTo>
                  <a:cubicBezTo>
                    <a:pt x="84" y="113"/>
                    <a:pt x="28" y="85"/>
                    <a:pt x="0" y="29"/>
                  </a:cubicBezTo>
                  <a:lnTo>
                    <a:pt x="0" y="29"/>
                  </a:lnTo>
                  <a:cubicBezTo>
                    <a:pt x="28" y="1"/>
                    <a:pt x="56" y="1"/>
                    <a:pt x="84" y="29"/>
                  </a:cubicBezTo>
                  <a:cubicBezTo>
                    <a:pt x="84" y="57"/>
                    <a:pt x="112" y="85"/>
                    <a:pt x="140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0"/>
            <p:cNvSpPr/>
            <p:nvPr/>
          </p:nvSpPr>
          <p:spPr>
            <a:xfrm>
              <a:off x="5151600" y="618525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0" y="1"/>
                  </a:moveTo>
                  <a:cubicBezTo>
                    <a:pt x="28" y="1"/>
                    <a:pt x="56" y="29"/>
                    <a:pt x="84" y="29"/>
                  </a:cubicBezTo>
                  <a:cubicBezTo>
                    <a:pt x="84" y="29"/>
                    <a:pt x="84" y="57"/>
                    <a:pt x="84" y="85"/>
                  </a:cubicBezTo>
                  <a:lnTo>
                    <a:pt x="56" y="85"/>
                  </a:lnTo>
                  <a:cubicBezTo>
                    <a:pt x="0" y="113"/>
                    <a:pt x="0" y="5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0"/>
            <p:cNvSpPr/>
            <p:nvPr/>
          </p:nvSpPr>
          <p:spPr>
            <a:xfrm>
              <a:off x="5303900" y="7266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84"/>
                  </a:moveTo>
                  <a:cubicBezTo>
                    <a:pt x="0" y="56"/>
                    <a:pt x="0" y="28"/>
                    <a:pt x="0" y="0"/>
                  </a:cubicBezTo>
                  <a:cubicBezTo>
                    <a:pt x="28" y="0"/>
                    <a:pt x="57" y="0"/>
                    <a:pt x="57" y="0"/>
                  </a:cubicBezTo>
                  <a:cubicBezTo>
                    <a:pt x="85" y="28"/>
                    <a:pt x="85" y="28"/>
                    <a:pt x="85" y="56"/>
                  </a:cubicBezTo>
                  <a:cubicBezTo>
                    <a:pt x="85" y="56"/>
                    <a:pt x="57" y="84"/>
                    <a:pt x="57" y="84"/>
                  </a:cubicBezTo>
                  <a:cubicBezTo>
                    <a:pt x="28" y="84"/>
                    <a:pt x="28" y="84"/>
                    <a:pt x="0" y="84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0"/>
            <p:cNvSpPr/>
            <p:nvPr/>
          </p:nvSpPr>
          <p:spPr>
            <a:xfrm>
              <a:off x="5074375" y="749075"/>
              <a:ext cx="141100" cy="89150"/>
            </a:xfrm>
            <a:custGeom>
              <a:avLst/>
              <a:gdLst/>
              <a:ahLst/>
              <a:cxnLst/>
              <a:rect l="l" t="t" r="r" b="b"/>
              <a:pathLst>
                <a:path w="5644" h="3566" extrusionOk="0">
                  <a:moveTo>
                    <a:pt x="647" y="3397"/>
                  </a:moveTo>
                  <a:cubicBezTo>
                    <a:pt x="619" y="3397"/>
                    <a:pt x="591" y="3397"/>
                    <a:pt x="562" y="3397"/>
                  </a:cubicBezTo>
                  <a:cubicBezTo>
                    <a:pt x="478" y="3257"/>
                    <a:pt x="506" y="3566"/>
                    <a:pt x="422" y="3426"/>
                  </a:cubicBezTo>
                  <a:cubicBezTo>
                    <a:pt x="394" y="3369"/>
                    <a:pt x="338" y="3285"/>
                    <a:pt x="450" y="3257"/>
                  </a:cubicBezTo>
                  <a:cubicBezTo>
                    <a:pt x="647" y="3229"/>
                    <a:pt x="562" y="3061"/>
                    <a:pt x="562" y="2948"/>
                  </a:cubicBezTo>
                  <a:cubicBezTo>
                    <a:pt x="562" y="2892"/>
                    <a:pt x="478" y="2836"/>
                    <a:pt x="562" y="2752"/>
                  </a:cubicBezTo>
                  <a:cubicBezTo>
                    <a:pt x="619" y="2724"/>
                    <a:pt x="619" y="2668"/>
                    <a:pt x="534" y="2668"/>
                  </a:cubicBezTo>
                  <a:cubicBezTo>
                    <a:pt x="394" y="2696"/>
                    <a:pt x="394" y="2639"/>
                    <a:pt x="366" y="2499"/>
                  </a:cubicBezTo>
                  <a:cubicBezTo>
                    <a:pt x="310" y="2303"/>
                    <a:pt x="141" y="2359"/>
                    <a:pt x="1" y="2443"/>
                  </a:cubicBezTo>
                  <a:cubicBezTo>
                    <a:pt x="1" y="2162"/>
                    <a:pt x="85" y="1910"/>
                    <a:pt x="57" y="1629"/>
                  </a:cubicBezTo>
                  <a:cubicBezTo>
                    <a:pt x="29" y="1432"/>
                    <a:pt x="198" y="1376"/>
                    <a:pt x="338" y="1376"/>
                  </a:cubicBezTo>
                  <a:cubicBezTo>
                    <a:pt x="562" y="1376"/>
                    <a:pt x="871" y="1376"/>
                    <a:pt x="1012" y="1545"/>
                  </a:cubicBezTo>
                  <a:cubicBezTo>
                    <a:pt x="1264" y="1825"/>
                    <a:pt x="1517" y="1769"/>
                    <a:pt x="1798" y="1769"/>
                  </a:cubicBezTo>
                  <a:cubicBezTo>
                    <a:pt x="1854" y="1769"/>
                    <a:pt x="1882" y="1769"/>
                    <a:pt x="1910" y="1769"/>
                  </a:cubicBezTo>
                  <a:cubicBezTo>
                    <a:pt x="2107" y="1910"/>
                    <a:pt x="2275" y="2078"/>
                    <a:pt x="2500" y="1825"/>
                  </a:cubicBezTo>
                  <a:cubicBezTo>
                    <a:pt x="2668" y="1825"/>
                    <a:pt x="2780" y="1769"/>
                    <a:pt x="2837" y="1601"/>
                  </a:cubicBezTo>
                  <a:cubicBezTo>
                    <a:pt x="2921" y="1292"/>
                    <a:pt x="3089" y="1011"/>
                    <a:pt x="3033" y="702"/>
                  </a:cubicBezTo>
                  <a:cubicBezTo>
                    <a:pt x="3005" y="646"/>
                    <a:pt x="3005" y="646"/>
                    <a:pt x="3005" y="674"/>
                  </a:cubicBezTo>
                  <a:cubicBezTo>
                    <a:pt x="2921" y="702"/>
                    <a:pt x="2837" y="730"/>
                    <a:pt x="2808" y="646"/>
                  </a:cubicBezTo>
                  <a:cubicBezTo>
                    <a:pt x="2780" y="562"/>
                    <a:pt x="2780" y="478"/>
                    <a:pt x="2696" y="618"/>
                  </a:cubicBezTo>
                  <a:cubicBezTo>
                    <a:pt x="2640" y="646"/>
                    <a:pt x="2584" y="702"/>
                    <a:pt x="2528" y="646"/>
                  </a:cubicBezTo>
                  <a:cubicBezTo>
                    <a:pt x="2443" y="562"/>
                    <a:pt x="2472" y="450"/>
                    <a:pt x="2528" y="365"/>
                  </a:cubicBezTo>
                  <a:cubicBezTo>
                    <a:pt x="2556" y="337"/>
                    <a:pt x="2556" y="309"/>
                    <a:pt x="2584" y="309"/>
                  </a:cubicBezTo>
                  <a:cubicBezTo>
                    <a:pt x="2668" y="253"/>
                    <a:pt x="2584" y="225"/>
                    <a:pt x="2584" y="197"/>
                  </a:cubicBezTo>
                  <a:cubicBezTo>
                    <a:pt x="2584" y="169"/>
                    <a:pt x="2612" y="113"/>
                    <a:pt x="2640" y="85"/>
                  </a:cubicBezTo>
                  <a:cubicBezTo>
                    <a:pt x="2696" y="57"/>
                    <a:pt x="2752" y="57"/>
                    <a:pt x="2780" y="113"/>
                  </a:cubicBezTo>
                  <a:cubicBezTo>
                    <a:pt x="3173" y="0"/>
                    <a:pt x="3173" y="0"/>
                    <a:pt x="3342" y="393"/>
                  </a:cubicBezTo>
                  <a:cubicBezTo>
                    <a:pt x="3398" y="450"/>
                    <a:pt x="3370" y="562"/>
                    <a:pt x="3454" y="590"/>
                  </a:cubicBezTo>
                  <a:cubicBezTo>
                    <a:pt x="3510" y="590"/>
                    <a:pt x="3510" y="562"/>
                    <a:pt x="3538" y="562"/>
                  </a:cubicBezTo>
                  <a:cubicBezTo>
                    <a:pt x="3651" y="450"/>
                    <a:pt x="3482" y="365"/>
                    <a:pt x="3538" y="309"/>
                  </a:cubicBezTo>
                  <a:cubicBezTo>
                    <a:pt x="3623" y="169"/>
                    <a:pt x="3679" y="365"/>
                    <a:pt x="3763" y="337"/>
                  </a:cubicBezTo>
                  <a:cubicBezTo>
                    <a:pt x="3819" y="337"/>
                    <a:pt x="3819" y="253"/>
                    <a:pt x="3819" y="197"/>
                  </a:cubicBezTo>
                  <a:cubicBezTo>
                    <a:pt x="3847" y="169"/>
                    <a:pt x="3875" y="113"/>
                    <a:pt x="3931" y="113"/>
                  </a:cubicBezTo>
                  <a:cubicBezTo>
                    <a:pt x="3960" y="337"/>
                    <a:pt x="4016" y="562"/>
                    <a:pt x="4212" y="730"/>
                  </a:cubicBezTo>
                  <a:cubicBezTo>
                    <a:pt x="4268" y="787"/>
                    <a:pt x="4296" y="843"/>
                    <a:pt x="4184" y="871"/>
                  </a:cubicBezTo>
                  <a:cubicBezTo>
                    <a:pt x="4100" y="927"/>
                    <a:pt x="4100" y="983"/>
                    <a:pt x="4128" y="1067"/>
                  </a:cubicBezTo>
                  <a:cubicBezTo>
                    <a:pt x="4156" y="1123"/>
                    <a:pt x="4240" y="1067"/>
                    <a:pt x="4268" y="1095"/>
                  </a:cubicBezTo>
                  <a:cubicBezTo>
                    <a:pt x="4465" y="1151"/>
                    <a:pt x="4577" y="1067"/>
                    <a:pt x="4689" y="983"/>
                  </a:cubicBezTo>
                  <a:cubicBezTo>
                    <a:pt x="4661" y="843"/>
                    <a:pt x="4549" y="927"/>
                    <a:pt x="4437" y="927"/>
                  </a:cubicBezTo>
                  <a:cubicBezTo>
                    <a:pt x="4521" y="815"/>
                    <a:pt x="4549" y="646"/>
                    <a:pt x="4718" y="758"/>
                  </a:cubicBezTo>
                  <a:cubicBezTo>
                    <a:pt x="4886" y="871"/>
                    <a:pt x="4886" y="927"/>
                    <a:pt x="4689" y="1236"/>
                  </a:cubicBezTo>
                  <a:cubicBezTo>
                    <a:pt x="4914" y="1292"/>
                    <a:pt x="5111" y="1348"/>
                    <a:pt x="5307" y="1123"/>
                  </a:cubicBezTo>
                  <a:cubicBezTo>
                    <a:pt x="5363" y="1067"/>
                    <a:pt x="5447" y="983"/>
                    <a:pt x="5560" y="1067"/>
                  </a:cubicBezTo>
                  <a:cubicBezTo>
                    <a:pt x="5616" y="1123"/>
                    <a:pt x="5644" y="1208"/>
                    <a:pt x="5616" y="1320"/>
                  </a:cubicBezTo>
                  <a:cubicBezTo>
                    <a:pt x="5588" y="1348"/>
                    <a:pt x="5616" y="1404"/>
                    <a:pt x="5644" y="1432"/>
                  </a:cubicBezTo>
                  <a:cubicBezTo>
                    <a:pt x="5560" y="1573"/>
                    <a:pt x="5504" y="1657"/>
                    <a:pt x="5335" y="1573"/>
                  </a:cubicBezTo>
                  <a:cubicBezTo>
                    <a:pt x="5307" y="1545"/>
                    <a:pt x="5223" y="1573"/>
                    <a:pt x="5195" y="1545"/>
                  </a:cubicBezTo>
                  <a:cubicBezTo>
                    <a:pt x="5083" y="1376"/>
                    <a:pt x="4914" y="1460"/>
                    <a:pt x="4886" y="1573"/>
                  </a:cubicBezTo>
                  <a:cubicBezTo>
                    <a:pt x="4830" y="1769"/>
                    <a:pt x="4577" y="1713"/>
                    <a:pt x="4549" y="1910"/>
                  </a:cubicBezTo>
                  <a:cubicBezTo>
                    <a:pt x="4549" y="1938"/>
                    <a:pt x="4437" y="1966"/>
                    <a:pt x="4437" y="1910"/>
                  </a:cubicBezTo>
                  <a:cubicBezTo>
                    <a:pt x="4437" y="1713"/>
                    <a:pt x="4212" y="1797"/>
                    <a:pt x="4184" y="1685"/>
                  </a:cubicBezTo>
                  <a:cubicBezTo>
                    <a:pt x="4128" y="1376"/>
                    <a:pt x="3791" y="1545"/>
                    <a:pt x="3623" y="1404"/>
                  </a:cubicBezTo>
                  <a:cubicBezTo>
                    <a:pt x="3566" y="1348"/>
                    <a:pt x="3482" y="1432"/>
                    <a:pt x="3454" y="1516"/>
                  </a:cubicBezTo>
                  <a:cubicBezTo>
                    <a:pt x="3426" y="1657"/>
                    <a:pt x="3482" y="1769"/>
                    <a:pt x="3651" y="1797"/>
                  </a:cubicBezTo>
                  <a:lnTo>
                    <a:pt x="3651" y="1797"/>
                  </a:lnTo>
                  <a:cubicBezTo>
                    <a:pt x="3679" y="1741"/>
                    <a:pt x="3735" y="1629"/>
                    <a:pt x="3763" y="1769"/>
                  </a:cubicBezTo>
                  <a:cubicBezTo>
                    <a:pt x="3791" y="1853"/>
                    <a:pt x="3847" y="1910"/>
                    <a:pt x="3875" y="1966"/>
                  </a:cubicBezTo>
                  <a:cubicBezTo>
                    <a:pt x="3819" y="2078"/>
                    <a:pt x="3566" y="1910"/>
                    <a:pt x="3651" y="2162"/>
                  </a:cubicBezTo>
                  <a:cubicBezTo>
                    <a:pt x="3538" y="2190"/>
                    <a:pt x="3426" y="2274"/>
                    <a:pt x="3370" y="2218"/>
                  </a:cubicBezTo>
                  <a:cubicBezTo>
                    <a:pt x="3202" y="2134"/>
                    <a:pt x="3230" y="2303"/>
                    <a:pt x="3173" y="2359"/>
                  </a:cubicBezTo>
                  <a:cubicBezTo>
                    <a:pt x="3089" y="2471"/>
                    <a:pt x="3230" y="2443"/>
                    <a:pt x="3286" y="2499"/>
                  </a:cubicBezTo>
                  <a:cubicBezTo>
                    <a:pt x="3314" y="2555"/>
                    <a:pt x="3342" y="2583"/>
                    <a:pt x="3398" y="2611"/>
                  </a:cubicBezTo>
                  <a:cubicBezTo>
                    <a:pt x="3651" y="2724"/>
                    <a:pt x="3651" y="2724"/>
                    <a:pt x="3538" y="3061"/>
                  </a:cubicBezTo>
                  <a:cubicBezTo>
                    <a:pt x="3342" y="2836"/>
                    <a:pt x="3117" y="2668"/>
                    <a:pt x="2977" y="2443"/>
                  </a:cubicBezTo>
                  <a:cubicBezTo>
                    <a:pt x="2837" y="2218"/>
                    <a:pt x="2556" y="2359"/>
                    <a:pt x="2443" y="2190"/>
                  </a:cubicBezTo>
                  <a:cubicBezTo>
                    <a:pt x="2443" y="2162"/>
                    <a:pt x="2387" y="2190"/>
                    <a:pt x="2387" y="2218"/>
                  </a:cubicBezTo>
                  <a:cubicBezTo>
                    <a:pt x="2247" y="2471"/>
                    <a:pt x="2050" y="2387"/>
                    <a:pt x="1826" y="2331"/>
                  </a:cubicBezTo>
                  <a:cubicBezTo>
                    <a:pt x="1770" y="2499"/>
                    <a:pt x="1770" y="2724"/>
                    <a:pt x="1629" y="2864"/>
                  </a:cubicBezTo>
                  <a:cubicBezTo>
                    <a:pt x="1545" y="2836"/>
                    <a:pt x="1517" y="2780"/>
                    <a:pt x="1545" y="2696"/>
                  </a:cubicBezTo>
                  <a:cubicBezTo>
                    <a:pt x="1545" y="2639"/>
                    <a:pt x="1685" y="2611"/>
                    <a:pt x="1601" y="2527"/>
                  </a:cubicBezTo>
                  <a:cubicBezTo>
                    <a:pt x="1545" y="2471"/>
                    <a:pt x="1489" y="2527"/>
                    <a:pt x="1433" y="2555"/>
                  </a:cubicBezTo>
                  <a:cubicBezTo>
                    <a:pt x="1377" y="2583"/>
                    <a:pt x="1349" y="2583"/>
                    <a:pt x="1264" y="2583"/>
                  </a:cubicBezTo>
                  <a:cubicBezTo>
                    <a:pt x="1321" y="2724"/>
                    <a:pt x="1489" y="2808"/>
                    <a:pt x="1433" y="2976"/>
                  </a:cubicBezTo>
                  <a:cubicBezTo>
                    <a:pt x="1405" y="3229"/>
                    <a:pt x="1208" y="3285"/>
                    <a:pt x="1012" y="3341"/>
                  </a:cubicBezTo>
                  <a:cubicBezTo>
                    <a:pt x="899" y="3369"/>
                    <a:pt x="759" y="3369"/>
                    <a:pt x="647" y="33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0"/>
            <p:cNvSpPr/>
            <p:nvPr/>
          </p:nvSpPr>
          <p:spPr>
            <a:xfrm>
              <a:off x="5204925" y="721000"/>
              <a:ext cx="89175" cy="70900"/>
            </a:xfrm>
            <a:custGeom>
              <a:avLst/>
              <a:gdLst/>
              <a:ahLst/>
              <a:cxnLst/>
              <a:rect l="l" t="t" r="r" b="b"/>
              <a:pathLst>
                <a:path w="3567" h="2836" extrusionOk="0">
                  <a:moveTo>
                    <a:pt x="3342" y="815"/>
                  </a:moveTo>
                  <a:cubicBezTo>
                    <a:pt x="3454" y="843"/>
                    <a:pt x="3566" y="871"/>
                    <a:pt x="3482" y="1011"/>
                  </a:cubicBezTo>
                  <a:cubicBezTo>
                    <a:pt x="3454" y="1095"/>
                    <a:pt x="3426" y="1152"/>
                    <a:pt x="3426" y="1208"/>
                  </a:cubicBezTo>
                  <a:cubicBezTo>
                    <a:pt x="3398" y="1348"/>
                    <a:pt x="3342" y="1460"/>
                    <a:pt x="3201" y="1573"/>
                  </a:cubicBezTo>
                  <a:cubicBezTo>
                    <a:pt x="3061" y="1713"/>
                    <a:pt x="3089" y="1910"/>
                    <a:pt x="2977" y="2050"/>
                  </a:cubicBezTo>
                  <a:cubicBezTo>
                    <a:pt x="2949" y="2134"/>
                    <a:pt x="2752" y="1994"/>
                    <a:pt x="2808" y="2190"/>
                  </a:cubicBezTo>
                  <a:cubicBezTo>
                    <a:pt x="2836" y="2190"/>
                    <a:pt x="2864" y="2218"/>
                    <a:pt x="2864" y="2246"/>
                  </a:cubicBezTo>
                  <a:cubicBezTo>
                    <a:pt x="2893" y="2303"/>
                    <a:pt x="2921" y="2359"/>
                    <a:pt x="2949" y="2415"/>
                  </a:cubicBezTo>
                  <a:cubicBezTo>
                    <a:pt x="2949" y="2527"/>
                    <a:pt x="2921" y="2639"/>
                    <a:pt x="3033" y="2724"/>
                  </a:cubicBezTo>
                  <a:cubicBezTo>
                    <a:pt x="2949" y="2836"/>
                    <a:pt x="2836" y="2836"/>
                    <a:pt x="2752" y="2836"/>
                  </a:cubicBezTo>
                  <a:cubicBezTo>
                    <a:pt x="2696" y="2752"/>
                    <a:pt x="2780" y="2724"/>
                    <a:pt x="2780" y="2668"/>
                  </a:cubicBezTo>
                  <a:cubicBezTo>
                    <a:pt x="2808" y="2583"/>
                    <a:pt x="2780" y="2527"/>
                    <a:pt x="2668" y="2555"/>
                  </a:cubicBezTo>
                  <a:cubicBezTo>
                    <a:pt x="2612" y="2555"/>
                    <a:pt x="2528" y="2611"/>
                    <a:pt x="2584" y="2499"/>
                  </a:cubicBezTo>
                  <a:cubicBezTo>
                    <a:pt x="2612" y="2471"/>
                    <a:pt x="2640" y="2443"/>
                    <a:pt x="2612" y="2415"/>
                  </a:cubicBezTo>
                  <a:cubicBezTo>
                    <a:pt x="2584" y="2387"/>
                    <a:pt x="2528" y="2415"/>
                    <a:pt x="2528" y="2443"/>
                  </a:cubicBezTo>
                  <a:cubicBezTo>
                    <a:pt x="2443" y="2527"/>
                    <a:pt x="2415" y="2611"/>
                    <a:pt x="2500" y="2696"/>
                  </a:cubicBezTo>
                  <a:cubicBezTo>
                    <a:pt x="2528" y="2724"/>
                    <a:pt x="2612" y="2724"/>
                    <a:pt x="2556" y="2780"/>
                  </a:cubicBezTo>
                  <a:cubicBezTo>
                    <a:pt x="2528" y="2808"/>
                    <a:pt x="2471" y="2836"/>
                    <a:pt x="2443" y="2808"/>
                  </a:cubicBezTo>
                  <a:cubicBezTo>
                    <a:pt x="2359" y="2752"/>
                    <a:pt x="1882" y="2668"/>
                    <a:pt x="1742" y="2668"/>
                  </a:cubicBezTo>
                  <a:cubicBezTo>
                    <a:pt x="1601" y="2583"/>
                    <a:pt x="1517" y="2443"/>
                    <a:pt x="1545" y="2303"/>
                  </a:cubicBezTo>
                  <a:cubicBezTo>
                    <a:pt x="1573" y="2134"/>
                    <a:pt x="1742" y="2162"/>
                    <a:pt x="1854" y="2162"/>
                  </a:cubicBezTo>
                  <a:cubicBezTo>
                    <a:pt x="2135" y="2106"/>
                    <a:pt x="2191" y="1994"/>
                    <a:pt x="2078" y="1741"/>
                  </a:cubicBezTo>
                  <a:cubicBezTo>
                    <a:pt x="2022" y="1685"/>
                    <a:pt x="1966" y="1657"/>
                    <a:pt x="2022" y="1573"/>
                  </a:cubicBezTo>
                  <a:cubicBezTo>
                    <a:pt x="2022" y="1545"/>
                    <a:pt x="2078" y="1516"/>
                    <a:pt x="2078" y="1516"/>
                  </a:cubicBezTo>
                  <a:cubicBezTo>
                    <a:pt x="1854" y="1741"/>
                    <a:pt x="1629" y="1657"/>
                    <a:pt x="1433" y="1460"/>
                  </a:cubicBezTo>
                  <a:cubicBezTo>
                    <a:pt x="1461" y="1657"/>
                    <a:pt x="1489" y="1881"/>
                    <a:pt x="1152" y="1853"/>
                  </a:cubicBezTo>
                  <a:cubicBezTo>
                    <a:pt x="1124" y="1825"/>
                    <a:pt x="1096" y="1825"/>
                    <a:pt x="1068" y="1797"/>
                  </a:cubicBezTo>
                  <a:cubicBezTo>
                    <a:pt x="1040" y="1769"/>
                    <a:pt x="1068" y="1685"/>
                    <a:pt x="983" y="1713"/>
                  </a:cubicBezTo>
                  <a:cubicBezTo>
                    <a:pt x="899" y="1741"/>
                    <a:pt x="899" y="1797"/>
                    <a:pt x="927" y="1853"/>
                  </a:cubicBezTo>
                  <a:cubicBezTo>
                    <a:pt x="983" y="2022"/>
                    <a:pt x="983" y="2162"/>
                    <a:pt x="731" y="2162"/>
                  </a:cubicBezTo>
                  <a:cubicBezTo>
                    <a:pt x="675" y="2106"/>
                    <a:pt x="731" y="2078"/>
                    <a:pt x="731" y="2050"/>
                  </a:cubicBezTo>
                  <a:cubicBezTo>
                    <a:pt x="815" y="1910"/>
                    <a:pt x="759" y="1853"/>
                    <a:pt x="647" y="1910"/>
                  </a:cubicBezTo>
                  <a:cubicBezTo>
                    <a:pt x="478" y="2022"/>
                    <a:pt x="450" y="1910"/>
                    <a:pt x="478" y="1797"/>
                  </a:cubicBezTo>
                  <a:cubicBezTo>
                    <a:pt x="562" y="1601"/>
                    <a:pt x="478" y="1573"/>
                    <a:pt x="310" y="1573"/>
                  </a:cubicBezTo>
                  <a:cubicBezTo>
                    <a:pt x="1" y="1573"/>
                    <a:pt x="1" y="1573"/>
                    <a:pt x="1" y="1264"/>
                  </a:cubicBezTo>
                  <a:cubicBezTo>
                    <a:pt x="282" y="1573"/>
                    <a:pt x="310" y="1573"/>
                    <a:pt x="562" y="1292"/>
                  </a:cubicBezTo>
                  <a:cubicBezTo>
                    <a:pt x="394" y="1292"/>
                    <a:pt x="254" y="1320"/>
                    <a:pt x="141" y="1180"/>
                  </a:cubicBezTo>
                  <a:cubicBezTo>
                    <a:pt x="169" y="1095"/>
                    <a:pt x="338" y="1095"/>
                    <a:pt x="282" y="1011"/>
                  </a:cubicBezTo>
                  <a:cubicBezTo>
                    <a:pt x="169" y="787"/>
                    <a:pt x="338" y="787"/>
                    <a:pt x="450" y="815"/>
                  </a:cubicBezTo>
                  <a:cubicBezTo>
                    <a:pt x="590" y="871"/>
                    <a:pt x="787" y="758"/>
                    <a:pt x="843" y="871"/>
                  </a:cubicBezTo>
                  <a:cubicBezTo>
                    <a:pt x="983" y="1039"/>
                    <a:pt x="1068" y="871"/>
                    <a:pt x="1152" y="843"/>
                  </a:cubicBezTo>
                  <a:cubicBezTo>
                    <a:pt x="1208" y="815"/>
                    <a:pt x="1292" y="787"/>
                    <a:pt x="1348" y="758"/>
                  </a:cubicBezTo>
                  <a:cubicBezTo>
                    <a:pt x="1405" y="730"/>
                    <a:pt x="1433" y="702"/>
                    <a:pt x="1433" y="646"/>
                  </a:cubicBezTo>
                  <a:cubicBezTo>
                    <a:pt x="1320" y="393"/>
                    <a:pt x="1545" y="225"/>
                    <a:pt x="1545" y="0"/>
                  </a:cubicBezTo>
                  <a:cubicBezTo>
                    <a:pt x="1657" y="29"/>
                    <a:pt x="1685" y="85"/>
                    <a:pt x="1657" y="113"/>
                  </a:cubicBezTo>
                  <a:cubicBezTo>
                    <a:pt x="1601" y="337"/>
                    <a:pt x="1770" y="393"/>
                    <a:pt x="1910" y="422"/>
                  </a:cubicBezTo>
                  <a:cubicBezTo>
                    <a:pt x="2163" y="478"/>
                    <a:pt x="2303" y="590"/>
                    <a:pt x="2303" y="871"/>
                  </a:cubicBezTo>
                  <a:cubicBezTo>
                    <a:pt x="2275" y="983"/>
                    <a:pt x="2303" y="1095"/>
                    <a:pt x="2500" y="1039"/>
                  </a:cubicBezTo>
                  <a:cubicBezTo>
                    <a:pt x="2612" y="1011"/>
                    <a:pt x="2752" y="1208"/>
                    <a:pt x="2752" y="1292"/>
                  </a:cubicBezTo>
                  <a:cubicBezTo>
                    <a:pt x="2780" y="1460"/>
                    <a:pt x="2836" y="1460"/>
                    <a:pt x="2949" y="1432"/>
                  </a:cubicBezTo>
                  <a:cubicBezTo>
                    <a:pt x="3145" y="1376"/>
                    <a:pt x="2977" y="1320"/>
                    <a:pt x="2977" y="1264"/>
                  </a:cubicBezTo>
                  <a:cubicBezTo>
                    <a:pt x="2977" y="1152"/>
                    <a:pt x="2949" y="1039"/>
                    <a:pt x="3145" y="1095"/>
                  </a:cubicBezTo>
                  <a:cubicBezTo>
                    <a:pt x="3173" y="1095"/>
                    <a:pt x="3229" y="871"/>
                    <a:pt x="3342" y="8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0"/>
            <p:cNvSpPr/>
            <p:nvPr/>
          </p:nvSpPr>
          <p:spPr>
            <a:xfrm>
              <a:off x="5198625" y="775750"/>
              <a:ext cx="70900" cy="71600"/>
            </a:xfrm>
            <a:custGeom>
              <a:avLst/>
              <a:gdLst/>
              <a:ahLst/>
              <a:cxnLst/>
              <a:rect l="l" t="t" r="r" b="b"/>
              <a:pathLst>
                <a:path w="2836" h="2864" extrusionOk="0">
                  <a:moveTo>
                    <a:pt x="365" y="506"/>
                  </a:moveTo>
                  <a:cubicBezTo>
                    <a:pt x="506" y="506"/>
                    <a:pt x="562" y="421"/>
                    <a:pt x="674" y="365"/>
                  </a:cubicBezTo>
                  <a:lnTo>
                    <a:pt x="674" y="365"/>
                  </a:lnTo>
                  <a:cubicBezTo>
                    <a:pt x="674" y="393"/>
                    <a:pt x="702" y="421"/>
                    <a:pt x="730" y="449"/>
                  </a:cubicBezTo>
                  <a:cubicBezTo>
                    <a:pt x="786" y="478"/>
                    <a:pt x="814" y="506"/>
                    <a:pt x="871" y="393"/>
                  </a:cubicBezTo>
                  <a:cubicBezTo>
                    <a:pt x="1011" y="197"/>
                    <a:pt x="1207" y="56"/>
                    <a:pt x="1460" y="0"/>
                  </a:cubicBezTo>
                  <a:cubicBezTo>
                    <a:pt x="1516" y="169"/>
                    <a:pt x="1432" y="197"/>
                    <a:pt x="1292" y="197"/>
                  </a:cubicBezTo>
                  <a:cubicBezTo>
                    <a:pt x="1404" y="225"/>
                    <a:pt x="1516" y="197"/>
                    <a:pt x="1544" y="337"/>
                  </a:cubicBezTo>
                  <a:cubicBezTo>
                    <a:pt x="1544" y="393"/>
                    <a:pt x="1516" y="421"/>
                    <a:pt x="1488" y="449"/>
                  </a:cubicBezTo>
                  <a:cubicBezTo>
                    <a:pt x="1320" y="449"/>
                    <a:pt x="1151" y="506"/>
                    <a:pt x="983" y="618"/>
                  </a:cubicBezTo>
                  <a:cubicBezTo>
                    <a:pt x="1123" y="899"/>
                    <a:pt x="1011" y="1095"/>
                    <a:pt x="618" y="1151"/>
                  </a:cubicBezTo>
                  <a:cubicBezTo>
                    <a:pt x="814" y="1179"/>
                    <a:pt x="842" y="1544"/>
                    <a:pt x="1123" y="1348"/>
                  </a:cubicBezTo>
                  <a:cubicBezTo>
                    <a:pt x="1264" y="1460"/>
                    <a:pt x="1460" y="1516"/>
                    <a:pt x="1544" y="1713"/>
                  </a:cubicBezTo>
                  <a:cubicBezTo>
                    <a:pt x="1572" y="1741"/>
                    <a:pt x="1572" y="1797"/>
                    <a:pt x="1657" y="1797"/>
                  </a:cubicBezTo>
                  <a:cubicBezTo>
                    <a:pt x="1741" y="1713"/>
                    <a:pt x="1657" y="1601"/>
                    <a:pt x="1741" y="1488"/>
                  </a:cubicBezTo>
                  <a:cubicBezTo>
                    <a:pt x="1825" y="1516"/>
                    <a:pt x="1937" y="1544"/>
                    <a:pt x="2050" y="1572"/>
                  </a:cubicBezTo>
                  <a:cubicBezTo>
                    <a:pt x="2162" y="1629"/>
                    <a:pt x="2274" y="1629"/>
                    <a:pt x="2358" y="1516"/>
                  </a:cubicBezTo>
                  <a:cubicBezTo>
                    <a:pt x="2443" y="1404"/>
                    <a:pt x="2555" y="1432"/>
                    <a:pt x="2639" y="1432"/>
                  </a:cubicBezTo>
                  <a:cubicBezTo>
                    <a:pt x="2695" y="1404"/>
                    <a:pt x="2780" y="1348"/>
                    <a:pt x="2808" y="1460"/>
                  </a:cubicBezTo>
                  <a:cubicBezTo>
                    <a:pt x="2836" y="1516"/>
                    <a:pt x="2808" y="1601"/>
                    <a:pt x="2752" y="1601"/>
                  </a:cubicBezTo>
                  <a:cubicBezTo>
                    <a:pt x="2555" y="1629"/>
                    <a:pt x="2667" y="1825"/>
                    <a:pt x="2611" y="1853"/>
                  </a:cubicBezTo>
                  <a:cubicBezTo>
                    <a:pt x="2443" y="1881"/>
                    <a:pt x="2443" y="2078"/>
                    <a:pt x="2302" y="2134"/>
                  </a:cubicBezTo>
                  <a:cubicBezTo>
                    <a:pt x="2218" y="2190"/>
                    <a:pt x="2190" y="2359"/>
                    <a:pt x="2022" y="2359"/>
                  </a:cubicBezTo>
                  <a:cubicBezTo>
                    <a:pt x="1937" y="2359"/>
                    <a:pt x="1881" y="2583"/>
                    <a:pt x="1825" y="2724"/>
                  </a:cubicBezTo>
                  <a:lnTo>
                    <a:pt x="1825" y="2724"/>
                  </a:lnTo>
                  <a:cubicBezTo>
                    <a:pt x="1741" y="2808"/>
                    <a:pt x="1657" y="2864"/>
                    <a:pt x="1600" y="2724"/>
                  </a:cubicBezTo>
                  <a:cubicBezTo>
                    <a:pt x="1516" y="2555"/>
                    <a:pt x="1376" y="2471"/>
                    <a:pt x="1292" y="2330"/>
                  </a:cubicBezTo>
                  <a:cubicBezTo>
                    <a:pt x="1179" y="2190"/>
                    <a:pt x="1039" y="2050"/>
                    <a:pt x="1207" y="1825"/>
                  </a:cubicBezTo>
                  <a:cubicBezTo>
                    <a:pt x="1264" y="1769"/>
                    <a:pt x="1123" y="1713"/>
                    <a:pt x="1151" y="1629"/>
                  </a:cubicBezTo>
                  <a:cubicBezTo>
                    <a:pt x="1179" y="1572"/>
                    <a:pt x="1123" y="1544"/>
                    <a:pt x="1067" y="1544"/>
                  </a:cubicBezTo>
                  <a:cubicBezTo>
                    <a:pt x="1039" y="1544"/>
                    <a:pt x="1011" y="1572"/>
                    <a:pt x="1011" y="1629"/>
                  </a:cubicBezTo>
                  <a:cubicBezTo>
                    <a:pt x="1039" y="1685"/>
                    <a:pt x="1067" y="1797"/>
                    <a:pt x="955" y="1825"/>
                  </a:cubicBezTo>
                  <a:cubicBezTo>
                    <a:pt x="814" y="1853"/>
                    <a:pt x="702" y="1994"/>
                    <a:pt x="562" y="2050"/>
                  </a:cubicBezTo>
                  <a:cubicBezTo>
                    <a:pt x="506" y="2050"/>
                    <a:pt x="449" y="2050"/>
                    <a:pt x="449" y="1994"/>
                  </a:cubicBezTo>
                  <a:cubicBezTo>
                    <a:pt x="449" y="1741"/>
                    <a:pt x="337" y="1853"/>
                    <a:pt x="281" y="1937"/>
                  </a:cubicBezTo>
                  <a:cubicBezTo>
                    <a:pt x="225" y="1994"/>
                    <a:pt x="197" y="2050"/>
                    <a:pt x="197" y="2134"/>
                  </a:cubicBezTo>
                  <a:cubicBezTo>
                    <a:pt x="225" y="2302"/>
                    <a:pt x="113" y="2218"/>
                    <a:pt x="28" y="2218"/>
                  </a:cubicBezTo>
                  <a:cubicBezTo>
                    <a:pt x="28" y="2190"/>
                    <a:pt x="56" y="2162"/>
                    <a:pt x="56" y="2134"/>
                  </a:cubicBezTo>
                  <a:cubicBezTo>
                    <a:pt x="84" y="1797"/>
                    <a:pt x="84" y="1797"/>
                    <a:pt x="421" y="1629"/>
                  </a:cubicBezTo>
                  <a:cubicBezTo>
                    <a:pt x="309" y="1488"/>
                    <a:pt x="0" y="1572"/>
                    <a:pt x="28" y="1320"/>
                  </a:cubicBezTo>
                  <a:cubicBezTo>
                    <a:pt x="141" y="1264"/>
                    <a:pt x="281" y="1179"/>
                    <a:pt x="337" y="1011"/>
                  </a:cubicBezTo>
                  <a:cubicBezTo>
                    <a:pt x="421" y="843"/>
                    <a:pt x="393" y="674"/>
                    <a:pt x="365" y="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0"/>
            <p:cNvSpPr/>
            <p:nvPr/>
          </p:nvSpPr>
          <p:spPr>
            <a:xfrm>
              <a:off x="5230200" y="752575"/>
              <a:ext cx="33025" cy="38625"/>
            </a:xfrm>
            <a:custGeom>
              <a:avLst/>
              <a:gdLst/>
              <a:ahLst/>
              <a:cxnLst/>
              <a:rect l="l" t="t" r="r" b="b"/>
              <a:pathLst>
                <a:path w="1321" h="1545" extrusionOk="0">
                  <a:moveTo>
                    <a:pt x="225" y="1376"/>
                  </a:moveTo>
                  <a:cubicBezTo>
                    <a:pt x="253" y="1180"/>
                    <a:pt x="141" y="1180"/>
                    <a:pt x="1" y="1180"/>
                  </a:cubicBezTo>
                  <a:cubicBezTo>
                    <a:pt x="57" y="1068"/>
                    <a:pt x="197" y="1068"/>
                    <a:pt x="197" y="927"/>
                  </a:cubicBezTo>
                  <a:cubicBezTo>
                    <a:pt x="197" y="927"/>
                    <a:pt x="197" y="899"/>
                    <a:pt x="197" y="871"/>
                  </a:cubicBezTo>
                  <a:cubicBezTo>
                    <a:pt x="253" y="843"/>
                    <a:pt x="337" y="815"/>
                    <a:pt x="281" y="731"/>
                  </a:cubicBezTo>
                  <a:cubicBezTo>
                    <a:pt x="253" y="675"/>
                    <a:pt x="197" y="647"/>
                    <a:pt x="141" y="590"/>
                  </a:cubicBezTo>
                  <a:cubicBezTo>
                    <a:pt x="337" y="506"/>
                    <a:pt x="394" y="366"/>
                    <a:pt x="366" y="197"/>
                  </a:cubicBezTo>
                  <a:cubicBezTo>
                    <a:pt x="366" y="113"/>
                    <a:pt x="281" y="29"/>
                    <a:pt x="422" y="29"/>
                  </a:cubicBezTo>
                  <a:cubicBezTo>
                    <a:pt x="562" y="1"/>
                    <a:pt x="506" y="85"/>
                    <a:pt x="506" y="169"/>
                  </a:cubicBezTo>
                  <a:cubicBezTo>
                    <a:pt x="478" y="225"/>
                    <a:pt x="534" y="253"/>
                    <a:pt x="590" y="225"/>
                  </a:cubicBezTo>
                  <a:cubicBezTo>
                    <a:pt x="618" y="197"/>
                    <a:pt x="674" y="141"/>
                    <a:pt x="702" y="169"/>
                  </a:cubicBezTo>
                  <a:cubicBezTo>
                    <a:pt x="787" y="562"/>
                    <a:pt x="899" y="225"/>
                    <a:pt x="983" y="197"/>
                  </a:cubicBezTo>
                  <a:cubicBezTo>
                    <a:pt x="1067" y="169"/>
                    <a:pt x="1152" y="197"/>
                    <a:pt x="1264" y="169"/>
                  </a:cubicBezTo>
                  <a:cubicBezTo>
                    <a:pt x="1208" y="282"/>
                    <a:pt x="1095" y="282"/>
                    <a:pt x="1039" y="338"/>
                  </a:cubicBezTo>
                  <a:cubicBezTo>
                    <a:pt x="1039" y="450"/>
                    <a:pt x="1124" y="422"/>
                    <a:pt x="1152" y="422"/>
                  </a:cubicBezTo>
                  <a:cubicBezTo>
                    <a:pt x="1264" y="422"/>
                    <a:pt x="1320" y="562"/>
                    <a:pt x="1264" y="590"/>
                  </a:cubicBezTo>
                  <a:cubicBezTo>
                    <a:pt x="1095" y="703"/>
                    <a:pt x="1180" y="843"/>
                    <a:pt x="1236" y="955"/>
                  </a:cubicBezTo>
                  <a:cubicBezTo>
                    <a:pt x="1011" y="927"/>
                    <a:pt x="815" y="1011"/>
                    <a:pt x="618" y="983"/>
                  </a:cubicBezTo>
                  <a:cubicBezTo>
                    <a:pt x="534" y="1180"/>
                    <a:pt x="731" y="1264"/>
                    <a:pt x="731" y="1405"/>
                  </a:cubicBezTo>
                  <a:lnTo>
                    <a:pt x="731" y="1405"/>
                  </a:lnTo>
                  <a:cubicBezTo>
                    <a:pt x="674" y="1461"/>
                    <a:pt x="646" y="1489"/>
                    <a:pt x="590" y="1545"/>
                  </a:cubicBezTo>
                  <a:cubicBezTo>
                    <a:pt x="562" y="1517"/>
                    <a:pt x="534" y="1517"/>
                    <a:pt x="506" y="1517"/>
                  </a:cubicBezTo>
                  <a:cubicBezTo>
                    <a:pt x="422" y="1489"/>
                    <a:pt x="337" y="1405"/>
                    <a:pt x="225" y="1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0"/>
            <p:cNvSpPr/>
            <p:nvPr/>
          </p:nvSpPr>
          <p:spPr>
            <a:xfrm>
              <a:off x="5186675" y="714675"/>
              <a:ext cx="21100" cy="30200"/>
            </a:xfrm>
            <a:custGeom>
              <a:avLst/>
              <a:gdLst/>
              <a:ahLst/>
              <a:cxnLst/>
              <a:rect l="l" t="t" r="r" b="b"/>
              <a:pathLst>
                <a:path w="844" h="1208" extrusionOk="0">
                  <a:moveTo>
                    <a:pt x="703" y="422"/>
                  </a:moveTo>
                  <a:cubicBezTo>
                    <a:pt x="675" y="506"/>
                    <a:pt x="534" y="478"/>
                    <a:pt x="506" y="618"/>
                  </a:cubicBezTo>
                  <a:cubicBezTo>
                    <a:pt x="703" y="562"/>
                    <a:pt x="675" y="815"/>
                    <a:pt x="815" y="871"/>
                  </a:cubicBezTo>
                  <a:cubicBezTo>
                    <a:pt x="843" y="871"/>
                    <a:pt x="843" y="927"/>
                    <a:pt x="815" y="927"/>
                  </a:cubicBezTo>
                  <a:cubicBezTo>
                    <a:pt x="815" y="955"/>
                    <a:pt x="787" y="983"/>
                    <a:pt x="759" y="983"/>
                  </a:cubicBezTo>
                  <a:cubicBezTo>
                    <a:pt x="647" y="731"/>
                    <a:pt x="534" y="1208"/>
                    <a:pt x="422" y="983"/>
                  </a:cubicBezTo>
                  <a:cubicBezTo>
                    <a:pt x="338" y="787"/>
                    <a:pt x="282" y="590"/>
                    <a:pt x="85" y="450"/>
                  </a:cubicBezTo>
                  <a:cubicBezTo>
                    <a:pt x="1" y="394"/>
                    <a:pt x="57" y="169"/>
                    <a:pt x="169" y="85"/>
                  </a:cubicBezTo>
                  <a:cubicBezTo>
                    <a:pt x="282" y="1"/>
                    <a:pt x="366" y="85"/>
                    <a:pt x="422" y="169"/>
                  </a:cubicBezTo>
                  <a:cubicBezTo>
                    <a:pt x="478" y="197"/>
                    <a:pt x="506" y="282"/>
                    <a:pt x="562" y="310"/>
                  </a:cubicBezTo>
                  <a:cubicBezTo>
                    <a:pt x="619" y="338"/>
                    <a:pt x="675" y="338"/>
                    <a:pt x="703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0"/>
            <p:cNvSpPr/>
            <p:nvPr/>
          </p:nvSpPr>
          <p:spPr>
            <a:xfrm>
              <a:off x="5122125" y="676075"/>
              <a:ext cx="14050" cy="18975"/>
            </a:xfrm>
            <a:custGeom>
              <a:avLst/>
              <a:gdLst/>
              <a:ahLst/>
              <a:cxnLst/>
              <a:rect l="l" t="t" r="r" b="b"/>
              <a:pathLst>
                <a:path w="562" h="759" extrusionOk="0">
                  <a:moveTo>
                    <a:pt x="505" y="394"/>
                  </a:moveTo>
                  <a:cubicBezTo>
                    <a:pt x="505" y="422"/>
                    <a:pt x="505" y="450"/>
                    <a:pt x="505" y="478"/>
                  </a:cubicBezTo>
                  <a:cubicBezTo>
                    <a:pt x="393" y="534"/>
                    <a:pt x="309" y="506"/>
                    <a:pt x="197" y="478"/>
                  </a:cubicBezTo>
                  <a:cubicBezTo>
                    <a:pt x="140" y="562"/>
                    <a:pt x="197" y="674"/>
                    <a:pt x="140" y="759"/>
                  </a:cubicBezTo>
                  <a:cubicBezTo>
                    <a:pt x="0" y="422"/>
                    <a:pt x="0" y="338"/>
                    <a:pt x="84" y="1"/>
                  </a:cubicBezTo>
                  <a:cubicBezTo>
                    <a:pt x="140" y="225"/>
                    <a:pt x="281" y="281"/>
                    <a:pt x="449" y="253"/>
                  </a:cubicBezTo>
                  <a:cubicBezTo>
                    <a:pt x="562" y="253"/>
                    <a:pt x="477" y="366"/>
                    <a:pt x="505" y="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0"/>
            <p:cNvSpPr/>
            <p:nvPr/>
          </p:nvSpPr>
          <p:spPr>
            <a:xfrm>
              <a:off x="5129825" y="744850"/>
              <a:ext cx="14075" cy="11975"/>
            </a:xfrm>
            <a:custGeom>
              <a:avLst/>
              <a:gdLst/>
              <a:ahLst/>
              <a:cxnLst/>
              <a:rect l="l" t="t" r="r" b="b"/>
              <a:pathLst>
                <a:path w="563" h="479" extrusionOk="0">
                  <a:moveTo>
                    <a:pt x="562" y="282"/>
                  </a:moveTo>
                  <a:cubicBezTo>
                    <a:pt x="506" y="282"/>
                    <a:pt x="478" y="282"/>
                    <a:pt x="422" y="282"/>
                  </a:cubicBezTo>
                  <a:cubicBezTo>
                    <a:pt x="310" y="282"/>
                    <a:pt x="394" y="422"/>
                    <a:pt x="310" y="450"/>
                  </a:cubicBezTo>
                  <a:cubicBezTo>
                    <a:pt x="225" y="478"/>
                    <a:pt x="113" y="478"/>
                    <a:pt x="29" y="422"/>
                  </a:cubicBezTo>
                  <a:cubicBezTo>
                    <a:pt x="1" y="394"/>
                    <a:pt x="1" y="394"/>
                    <a:pt x="1" y="366"/>
                  </a:cubicBezTo>
                  <a:cubicBezTo>
                    <a:pt x="57" y="85"/>
                    <a:pt x="254" y="1"/>
                    <a:pt x="506" y="1"/>
                  </a:cubicBezTo>
                  <a:cubicBezTo>
                    <a:pt x="478" y="85"/>
                    <a:pt x="506" y="198"/>
                    <a:pt x="562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0"/>
            <p:cNvSpPr/>
            <p:nvPr/>
          </p:nvSpPr>
          <p:spPr>
            <a:xfrm>
              <a:off x="5233000" y="770825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69" y="1"/>
                  </a:moveTo>
                  <a:cubicBezTo>
                    <a:pt x="197" y="29"/>
                    <a:pt x="225" y="29"/>
                    <a:pt x="225" y="29"/>
                  </a:cubicBezTo>
                  <a:cubicBezTo>
                    <a:pt x="282" y="85"/>
                    <a:pt x="366" y="29"/>
                    <a:pt x="338" y="113"/>
                  </a:cubicBezTo>
                  <a:cubicBezTo>
                    <a:pt x="338" y="169"/>
                    <a:pt x="282" y="225"/>
                    <a:pt x="225" y="197"/>
                  </a:cubicBezTo>
                  <a:cubicBezTo>
                    <a:pt x="169" y="197"/>
                    <a:pt x="141" y="169"/>
                    <a:pt x="85" y="141"/>
                  </a:cubicBezTo>
                  <a:cubicBezTo>
                    <a:pt x="1" y="29"/>
                    <a:pt x="85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0"/>
            <p:cNvSpPr/>
            <p:nvPr/>
          </p:nvSpPr>
          <p:spPr>
            <a:xfrm>
              <a:off x="5190900" y="73995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5"/>
                  </a:moveTo>
                  <a:cubicBezTo>
                    <a:pt x="113" y="141"/>
                    <a:pt x="85" y="141"/>
                    <a:pt x="28" y="113"/>
                  </a:cubicBezTo>
                  <a:cubicBezTo>
                    <a:pt x="0" y="113"/>
                    <a:pt x="0" y="85"/>
                    <a:pt x="28" y="57"/>
                  </a:cubicBezTo>
                  <a:cubicBezTo>
                    <a:pt x="57" y="29"/>
                    <a:pt x="85" y="0"/>
                    <a:pt x="113" y="29"/>
                  </a:cubicBezTo>
                  <a:cubicBezTo>
                    <a:pt x="141" y="57"/>
                    <a:pt x="141" y="85"/>
                    <a:pt x="141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0"/>
            <p:cNvSpPr/>
            <p:nvPr/>
          </p:nvSpPr>
          <p:spPr>
            <a:xfrm>
              <a:off x="5262500" y="69995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28"/>
                    <a:pt x="0" y="28"/>
                  </a:cubicBezTo>
                  <a:cubicBezTo>
                    <a:pt x="0" y="28"/>
                    <a:pt x="0" y="0"/>
                    <a:pt x="28" y="28"/>
                  </a:cubicBezTo>
                  <a:cubicBezTo>
                    <a:pt x="28" y="28"/>
                    <a:pt x="28" y="28"/>
                    <a:pt x="28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0"/>
            <p:cNvSpPr/>
            <p:nvPr/>
          </p:nvSpPr>
          <p:spPr>
            <a:xfrm>
              <a:off x="5204225" y="751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2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0"/>
            <p:cNvSpPr/>
            <p:nvPr/>
          </p:nvSpPr>
          <p:spPr>
            <a:xfrm>
              <a:off x="5215475" y="7848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6" y="84"/>
                  </a:moveTo>
                  <a:cubicBezTo>
                    <a:pt x="28" y="56"/>
                    <a:pt x="0" y="28"/>
                    <a:pt x="0" y="0"/>
                  </a:cubicBezTo>
                  <a:cubicBezTo>
                    <a:pt x="0" y="28"/>
                    <a:pt x="28" y="56"/>
                    <a:pt x="56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0"/>
            <p:cNvSpPr/>
            <p:nvPr/>
          </p:nvSpPr>
          <p:spPr>
            <a:xfrm>
              <a:off x="4933300" y="675375"/>
              <a:ext cx="200775" cy="134775"/>
            </a:xfrm>
            <a:custGeom>
              <a:avLst/>
              <a:gdLst/>
              <a:ahLst/>
              <a:cxnLst/>
              <a:rect l="l" t="t" r="r" b="b"/>
              <a:pathLst>
                <a:path w="8031" h="5391" extrusionOk="0">
                  <a:moveTo>
                    <a:pt x="7525" y="4745"/>
                  </a:moveTo>
                  <a:cubicBezTo>
                    <a:pt x="7357" y="4829"/>
                    <a:pt x="7188" y="4773"/>
                    <a:pt x="7020" y="4829"/>
                  </a:cubicBezTo>
                  <a:cubicBezTo>
                    <a:pt x="6907" y="4886"/>
                    <a:pt x="6823" y="4801"/>
                    <a:pt x="6767" y="4717"/>
                  </a:cubicBezTo>
                  <a:cubicBezTo>
                    <a:pt x="6599" y="4493"/>
                    <a:pt x="6121" y="4352"/>
                    <a:pt x="5897" y="4408"/>
                  </a:cubicBezTo>
                  <a:cubicBezTo>
                    <a:pt x="5784" y="4436"/>
                    <a:pt x="5728" y="4493"/>
                    <a:pt x="5756" y="4605"/>
                  </a:cubicBezTo>
                  <a:cubicBezTo>
                    <a:pt x="5784" y="4661"/>
                    <a:pt x="5756" y="4717"/>
                    <a:pt x="5784" y="4773"/>
                  </a:cubicBezTo>
                  <a:cubicBezTo>
                    <a:pt x="5812" y="4998"/>
                    <a:pt x="5784" y="5194"/>
                    <a:pt x="5644" y="5391"/>
                  </a:cubicBezTo>
                  <a:cubicBezTo>
                    <a:pt x="5504" y="5391"/>
                    <a:pt x="5363" y="5279"/>
                    <a:pt x="5251" y="5222"/>
                  </a:cubicBezTo>
                  <a:cubicBezTo>
                    <a:pt x="5223" y="5194"/>
                    <a:pt x="5195" y="5166"/>
                    <a:pt x="5167" y="5138"/>
                  </a:cubicBezTo>
                  <a:cubicBezTo>
                    <a:pt x="5195" y="5082"/>
                    <a:pt x="5223" y="4998"/>
                    <a:pt x="5251" y="4914"/>
                  </a:cubicBezTo>
                  <a:cubicBezTo>
                    <a:pt x="5026" y="4942"/>
                    <a:pt x="4942" y="4745"/>
                    <a:pt x="4746" y="4689"/>
                  </a:cubicBezTo>
                  <a:cubicBezTo>
                    <a:pt x="4718" y="4689"/>
                    <a:pt x="4661" y="4633"/>
                    <a:pt x="4661" y="4605"/>
                  </a:cubicBezTo>
                  <a:cubicBezTo>
                    <a:pt x="4718" y="4408"/>
                    <a:pt x="4521" y="4380"/>
                    <a:pt x="4465" y="4268"/>
                  </a:cubicBezTo>
                  <a:cubicBezTo>
                    <a:pt x="4381" y="4156"/>
                    <a:pt x="4324" y="4128"/>
                    <a:pt x="4212" y="4156"/>
                  </a:cubicBezTo>
                  <a:cubicBezTo>
                    <a:pt x="4016" y="4156"/>
                    <a:pt x="3960" y="4071"/>
                    <a:pt x="4072" y="3819"/>
                  </a:cubicBezTo>
                  <a:cubicBezTo>
                    <a:pt x="3903" y="3931"/>
                    <a:pt x="3763" y="3959"/>
                    <a:pt x="3651" y="3959"/>
                  </a:cubicBezTo>
                  <a:cubicBezTo>
                    <a:pt x="3538" y="3959"/>
                    <a:pt x="3454" y="4043"/>
                    <a:pt x="3342" y="4071"/>
                  </a:cubicBezTo>
                  <a:cubicBezTo>
                    <a:pt x="3286" y="3987"/>
                    <a:pt x="3314" y="3931"/>
                    <a:pt x="3370" y="3875"/>
                  </a:cubicBezTo>
                  <a:cubicBezTo>
                    <a:pt x="3566" y="3735"/>
                    <a:pt x="3651" y="3482"/>
                    <a:pt x="3931" y="3454"/>
                  </a:cubicBezTo>
                  <a:cubicBezTo>
                    <a:pt x="4016" y="3454"/>
                    <a:pt x="4016" y="3089"/>
                    <a:pt x="3931" y="3061"/>
                  </a:cubicBezTo>
                  <a:cubicBezTo>
                    <a:pt x="3875" y="3005"/>
                    <a:pt x="3819" y="3061"/>
                    <a:pt x="3819" y="3117"/>
                  </a:cubicBezTo>
                  <a:cubicBezTo>
                    <a:pt x="3819" y="3201"/>
                    <a:pt x="3763" y="3285"/>
                    <a:pt x="3707" y="3370"/>
                  </a:cubicBezTo>
                  <a:cubicBezTo>
                    <a:pt x="3651" y="3426"/>
                    <a:pt x="3510" y="3257"/>
                    <a:pt x="3482" y="3454"/>
                  </a:cubicBezTo>
                  <a:cubicBezTo>
                    <a:pt x="3454" y="3566"/>
                    <a:pt x="3342" y="3622"/>
                    <a:pt x="3342" y="3763"/>
                  </a:cubicBezTo>
                  <a:cubicBezTo>
                    <a:pt x="3342" y="3763"/>
                    <a:pt x="3314" y="3791"/>
                    <a:pt x="3286" y="3791"/>
                  </a:cubicBezTo>
                  <a:cubicBezTo>
                    <a:pt x="3061" y="3763"/>
                    <a:pt x="2837" y="3903"/>
                    <a:pt x="2640" y="3819"/>
                  </a:cubicBezTo>
                  <a:cubicBezTo>
                    <a:pt x="2472" y="3735"/>
                    <a:pt x="2387" y="3763"/>
                    <a:pt x="2275" y="3847"/>
                  </a:cubicBezTo>
                  <a:cubicBezTo>
                    <a:pt x="2163" y="3931"/>
                    <a:pt x="2050" y="3903"/>
                    <a:pt x="2050" y="3791"/>
                  </a:cubicBezTo>
                  <a:cubicBezTo>
                    <a:pt x="2050" y="3566"/>
                    <a:pt x="1910" y="3482"/>
                    <a:pt x="1770" y="3398"/>
                  </a:cubicBezTo>
                  <a:cubicBezTo>
                    <a:pt x="1770" y="3285"/>
                    <a:pt x="1882" y="3285"/>
                    <a:pt x="1910" y="3145"/>
                  </a:cubicBezTo>
                  <a:cubicBezTo>
                    <a:pt x="1601" y="3229"/>
                    <a:pt x="1377" y="3426"/>
                    <a:pt x="1180" y="3594"/>
                  </a:cubicBezTo>
                  <a:cubicBezTo>
                    <a:pt x="1012" y="3791"/>
                    <a:pt x="731" y="3903"/>
                    <a:pt x="619" y="4212"/>
                  </a:cubicBezTo>
                  <a:cubicBezTo>
                    <a:pt x="759" y="4268"/>
                    <a:pt x="899" y="4324"/>
                    <a:pt x="843" y="4493"/>
                  </a:cubicBezTo>
                  <a:cubicBezTo>
                    <a:pt x="843" y="4577"/>
                    <a:pt x="619" y="4661"/>
                    <a:pt x="478" y="4661"/>
                  </a:cubicBezTo>
                  <a:cubicBezTo>
                    <a:pt x="310" y="4605"/>
                    <a:pt x="394" y="4464"/>
                    <a:pt x="366" y="4380"/>
                  </a:cubicBezTo>
                  <a:lnTo>
                    <a:pt x="394" y="4380"/>
                  </a:lnTo>
                  <a:lnTo>
                    <a:pt x="394" y="4352"/>
                  </a:lnTo>
                  <a:lnTo>
                    <a:pt x="366" y="4380"/>
                  </a:lnTo>
                  <a:cubicBezTo>
                    <a:pt x="254" y="4464"/>
                    <a:pt x="310" y="4633"/>
                    <a:pt x="254" y="4745"/>
                  </a:cubicBezTo>
                  <a:cubicBezTo>
                    <a:pt x="226" y="4801"/>
                    <a:pt x="198" y="4829"/>
                    <a:pt x="141" y="4829"/>
                  </a:cubicBezTo>
                  <a:cubicBezTo>
                    <a:pt x="57" y="4801"/>
                    <a:pt x="29" y="4745"/>
                    <a:pt x="29" y="4661"/>
                  </a:cubicBezTo>
                  <a:cubicBezTo>
                    <a:pt x="57" y="4577"/>
                    <a:pt x="57" y="4521"/>
                    <a:pt x="29" y="4436"/>
                  </a:cubicBezTo>
                  <a:cubicBezTo>
                    <a:pt x="29" y="4380"/>
                    <a:pt x="57" y="4296"/>
                    <a:pt x="85" y="4268"/>
                  </a:cubicBezTo>
                  <a:cubicBezTo>
                    <a:pt x="226" y="4128"/>
                    <a:pt x="338" y="4015"/>
                    <a:pt x="141" y="3847"/>
                  </a:cubicBezTo>
                  <a:cubicBezTo>
                    <a:pt x="113" y="3819"/>
                    <a:pt x="141" y="3875"/>
                    <a:pt x="113" y="3847"/>
                  </a:cubicBezTo>
                  <a:cubicBezTo>
                    <a:pt x="57" y="3763"/>
                    <a:pt x="57" y="3678"/>
                    <a:pt x="113" y="3650"/>
                  </a:cubicBezTo>
                  <a:cubicBezTo>
                    <a:pt x="450" y="3622"/>
                    <a:pt x="1" y="2977"/>
                    <a:pt x="562" y="3117"/>
                  </a:cubicBezTo>
                  <a:cubicBezTo>
                    <a:pt x="647" y="3145"/>
                    <a:pt x="703" y="3089"/>
                    <a:pt x="787" y="3061"/>
                  </a:cubicBezTo>
                  <a:cubicBezTo>
                    <a:pt x="1040" y="2892"/>
                    <a:pt x="1236" y="2948"/>
                    <a:pt x="1433" y="3145"/>
                  </a:cubicBezTo>
                  <a:cubicBezTo>
                    <a:pt x="1517" y="3033"/>
                    <a:pt x="1405" y="2920"/>
                    <a:pt x="1377" y="2808"/>
                  </a:cubicBezTo>
                  <a:cubicBezTo>
                    <a:pt x="1377" y="2640"/>
                    <a:pt x="1461" y="2527"/>
                    <a:pt x="1601" y="2471"/>
                  </a:cubicBezTo>
                  <a:cubicBezTo>
                    <a:pt x="1657" y="2443"/>
                    <a:pt x="1714" y="2415"/>
                    <a:pt x="1685" y="2331"/>
                  </a:cubicBezTo>
                  <a:cubicBezTo>
                    <a:pt x="1657" y="2275"/>
                    <a:pt x="1601" y="2275"/>
                    <a:pt x="1545" y="2303"/>
                  </a:cubicBezTo>
                  <a:cubicBezTo>
                    <a:pt x="1461" y="2331"/>
                    <a:pt x="1377" y="2415"/>
                    <a:pt x="1292" y="2443"/>
                  </a:cubicBezTo>
                  <a:cubicBezTo>
                    <a:pt x="1208" y="2471"/>
                    <a:pt x="1124" y="2527"/>
                    <a:pt x="1040" y="2443"/>
                  </a:cubicBezTo>
                  <a:cubicBezTo>
                    <a:pt x="956" y="2387"/>
                    <a:pt x="1012" y="2303"/>
                    <a:pt x="1040" y="2218"/>
                  </a:cubicBezTo>
                  <a:cubicBezTo>
                    <a:pt x="1124" y="2022"/>
                    <a:pt x="1012" y="1713"/>
                    <a:pt x="1461" y="1713"/>
                  </a:cubicBezTo>
                  <a:cubicBezTo>
                    <a:pt x="1180" y="1545"/>
                    <a:pt x="1180" y="1320"/>
                    <a:pt x="1349" y="1180"/>
                  </a:cubicBezTo>
                  <a:cubicBezTo>
                    <a:pt x="1517" y="1011"/>
                    <a:pt x="1433" y="927"/>
                    <a:pt x="1349" y="787"/>
                  </a:cubicBezTo>
                  <a:cubicBezTo>
                    <a:pt x="1292" y="702"/>
                    <a:pt x="1236" y="590"/>
                    <a:pt x="1321" y="506"/>
                  </a:cubicBezTo>
                  <a:cubicBezTo>
                    <a:pt x="1433" y="394"/>
                    <a:pt x="1517" y="478"/>
                    <a:pt x="1601" y="590"/>
                  </a:cubicBezTo>
                  <a:cubicBezTo>
                    <a:pt x="1657" y="646"/>
                    <a:pt x="1714" y="674"/>
                    <a:pt x="1798" y="646"/>
                  </a:cubicBezTo>
                  <a:cubicBezTo>
                    <a:pt x="1994" y="590"/>
                    <a:pt x="1994" y="759"/>
                    <a:pt x="2050" y="871"/>
                  </a:cubicBezTo>
                  <a:cubicBezTo>
                    <a:pt x="2079" y="871"/>
                    <a:pt x="2050" y="871"/>
                    <a:pt x="2050" y="871"/>
                  </a:cubicBezTo>
                  <a:cubicBezTo>
                    <a:pt x="2022" y="787"/>
                    <a:pt x="2079" y="731"/>
                    <a:pt x="2050" y="702"/>
                  </a:cubicBezTo>
                  <a:cubicBezTo>
                    <a:pt x="1854" y="394"/>
                    <a:pt x="1966" y="253"/>
                    <a:pt x="2275" y="113"/>
                  </a:cubicBezTo>
                  <a:cubicBezTo>
                    <a:pt x="2584" y="1"/>
                    <a:pt x="2780" y="57"/>
                    <a:pt x="2780" y="422"/>
                  </a:cubicBezTo>
                  <a:cubicBezTo>
                    <a:pt x="2808" y="702"/>
                    <a:pt x="2808" y="955"/>
                    <a:pt x="3117" y="1095"/>
                  </a:cubicBezTo>
                  <a:cubicBezTo>
                    <a:pt x="3202" y="1124"/>
                    <a:pt x="3173" y="1208"/>
                    <a:pt x="3117" y="1292"/>
                  </a:cubicBezTo>
                  <a:cubicBezTo>
                    <a:pt x="2977" y="1489"/>
                    <a:pt x="2808" y="1685"/>
                    <a:pt x="2921" y="1966"/>
                  </a:cubicBezTo>
                  <a:cubicBezTo>
                    <a:pt x="2949" y="2050"/>
                    <a:pt x="2865" y="2134"/>
                    <a:pt x="2780" y="2162"/>
                  </a:cubicBezTo>
                  <a:cubicBezTo>
                    <a:pt x="2696" y="2190"/>
                    <a:pt x="2640" y="2162"/>
                    <a:pt x="2584" y="2078"/>
                  </a:cubicBezTo>
                  <a:cubicBezTo>
                    <a:pt x="2472" y="1966"/>
                    <a:pt x="2472" y="1769"/>
                    <a:pt x="2415" y="1629"/>
                  </a:cubicBezTo>
                  <a:cubicBezTo>
                    <a:pt x="2135" y="1685"/>
                    <a:pt x="2163" y="1910"/>
                    <a:pt x="2135" y="2078"/>
                  </a:cubicBezTo>
                  <a:cubicBezTo>
                    <a:pt x="2135" y="2162"/>
                    <a:pt x="2500" y="2359"/>
                    <a:pt x="2556" y="2303"/>
                  </a:cubicBezTo>
                  <a:cubicBezTo>
                    <a:pt x="2696" y="2218"/>
                    <a:pt x="2808" y="2078"/>
                    <a:pt x="2893" y="2331"/>
                  </a:cubicBezTo>
                  <a:cubicBezTo>
                    <a:pt x="3061" y="2275"/>
                    <a:pt x="3230" y="2359"/>
                    <a:pt x="3370" y="2218"/>
                  </a:cubicBezTo>
                  <a:cubicBezTo>
                    <a:pt x="3510" y="2078"/>
                    <a:pt x="3651" y="2106"/>
                    <a:pt x="3819" y="2218"/>
                  </a:cubicBezTo>
                  <a:cubicBezTo>
                    <a:pt x="4044" y="2359"/>
                    <a:pt x="4212" y="2162"/>
                    <a:pt x="4381" y="2078"/>
                  </a:cubicBezTo>
                  <a:cubicBezTo>
                    <a:pt x="4521" y="1994"/>
                    <a:pt x="4549" y="1825"/>
                    <a:pt x="4437" y="1685"/>
                  </a:cubicBezTo>
                  <a:cubicBezTo>
                    <a:pt x="4409" y="1573"/>
                    <a:pt x="4437" y="1489"/>
                    <a:pt x="4437" y="1376"/>
                  </a:cubicBezTo>
                  <a:cubicBezTo>
                    <a:pt x="4437" y="1348"/>
                    <a:pt x="4353" y="1376"/>
                    <a:pt x="4409" y="1376"/>
                  </a:cubicBezTo>
                  <a:cubicBezTo>
                    <a:pt x="4437" y="1404"/>
                    <a:pt x="4437" y="1432"/>
                    <a:pt x="4409" y="1432"/>
                  </a:cubicBezTo>
                  <a:cubicBezTo>
                    <a:pt x="4409" y="1489"/>
                    <a:pt x="4381" y="1517"/>
                    <a:pt x="4324" y="1545"/>
                  </a:cubicBezTo>
                  <a:cubicBezTo>
                    <a:pt x="4296" y="1545"/>
                    <a:pt x="4268" y="1545"/>
                    <a:pt x="4240" y="1517"/>
                  </a:cubicBezTo>
                  <a:cubicBezTo>
                    <a:pt x="4128" y="1489"/>
                    <a:pt x="4100" y="1376"/>
                    <a:pt x="4072" y="1292"/>
                  </a:cubicBezTo>
                  <a:cubicBezTo>
                    <a:pt x="4072" y="1264"/>
                    <a:pt x="4072" y="1236"/>
                    <a:pt x="4072" y="1180"/>
                  </a:cubicBezTo>
                  <a:cubicBezTo>
                    <a:pt x="4044" y="1067"/>
                    <a:pt x="4156" y="955"/>
                    <a:pt x="4184" y="843"/>
                  </a:cubicBezTo>
                  <a:cubicBezTo>
                    <a:pt x="4184" y="815"/>
                    <a:pt x="4184" y="787"/>
                    <a:pt x="4184" y="759"/>
                  </a:cubicBezTo>
                  <a:cubicBezTo>
                    <a:pt x="4156" y="702"/>
                    <a:pt x="4100" y="759"/>
                    <a:pt x="4072" y="731"/>
                  </a:cubicBezTo>
                  <a:cubicBezTo>
                    <a:pt x="3988" y="702"/>
                    <a:pt x="3960" y="618"/>
                    <a:pt x="4044" y="562"/>
                  </a:cubicBezTo>
                  <a:cubicBezTo>
                    <a:pt x="4156" y="590"/>
                    <a:pt x="4212" y="534"/>
                    <a:pt x="4296" y="450"/>
                  </a:cubicBezTo>
                  <a:cubicBezTo>
                    <a:pt x="4409" y="309"/>
                    <a:pt x="4521" y="225"/>
                    <a:pt x="4633" y="113"/>
                  </a:cubicBezTo>
                  <a:cubicBezTo>
                    <a:pt x="4689" y="57"/>
                    <a:pt x="4746" y="85"/>
                    <a:pt x="4774" y="141"/>
                  </a:cubicBezTo>
                  <a:cubicBezTo>
                    <a:pt x="4830" y="197"/>
                    <a:pt x="4774" y="225"/>
                    <a:pt x="4718" y="253"/>
                  </a:cubicBezTo>
                  <a:cubicBezTo>
                    <a:pt x="4577" y="422"/>
                    <a:pt x="4521" y="618"/>
                    <a:pt x="4465" y="815"/>
                  </a:cubicBezTo>
                  <a:cubicBezTo>
                    <a:pt x="4465" y="871"/>
                    <a:pt x="4521" y="927"/>
                    <a:pt x="4549" y="927"/>
                  </a:cubicBezTo>
                  <a:cubicBezTo>
                    <a:pt x="4605" y="927"/>
                    <a:pt x="4661" y="899"/>
                    <a:pt x="4661" y="871"/>
                  </a:cubicBezTo>
                  <a:cubicBezTo>
                    <a:pt x="4689" y="590"/>
                    <a:pt x="4914" y="478"/>
                    <a:pt x="5054" y="281"/>
                  </a:cubicBezTo>
                  <a:cubicBezTo>
                    <a:pt x="5139" y="169"/>
                    <a:pt x="5251" y="169"/>
                    <a:pt x="5391" y="197"/>
                  </a:cubicBezTo>
                  <a:cubicBezTo>
                    <a:pt x="5476" y="225"/>
                    <a:pt x="5504" y="281"/>
                    <a:pt x="5476" y="366"/>
                  </a:cubicBezTo>
                  <a:cubicBezTo>
                    <a:pt x="5476" y="422"/>
                    <a:pt x="5391" y="422"/>
                    <a:pt x="5335" y="394"/>
                  </a:cubicBezTo>
                  <a:cubicBezTo>
                    <a:pt x="5307" y="366"/>
                    <a:pt x="5279" y="394"/>
                    <a:pt x="5223" y="366"/>
                  </a:cubicBezTo>
                  <a:cubicBezTo>
                    <a:pt x="5251" y="731"/>
                    <a:pt x="5504" y="927"/>
                    <a:pt x="5728" y="1124"/>
                  </a:cubicBezTo>
                  <a:cubicBezTo>
                    <a:pt x="5756" y="1124"/>
                    <a:pt x="5784" y="1124"/>
                    <a:pt x="5784" y="1095"/>
                  </a:cubicBezTo>
                  <a:cubicBezTo>
                    <a:pt x="5812" y="983"/>
                    <a:pt x="5841" y="871"/>
                    <a:pt x="5953" y="843"/>
                  </a:cubicBezTo>
                  <a:cubicBezTo>
                    <a:pt x="6009" y="843"/>
                    <a:pt x="6093" y="1152"/>
                    <a:pt x="6065" y="1236"/>
                  </a:cubicBezTo>
                  <a:cubicBezTo>
                    <a:pt x="6009" y="1348"/>
                    <a:pt x="5897" y="1320"/>
                    <a:pt x="5784" y="1320"/>
                  </a:cubicBezTo>
                  <a:cubicBezTo>
                    <a:pt x="5672" y="1320"/>
                    <a:pt x="5560" y="1236"/>
                    <a:pt x="5447" y="1348"/>
                  </a:cubicBezTo>
                  <a:cubicBezTo>
                    <a:pt x="5419" y="1404"/>
                    <a:pt x="5391" y="1432"/>
                    <a:pt x="5447" y="1460"/>
                  </a:cubicBezTo>
                  <a:cubicBezTo>
                    <a:pt x="5447" y="1489"/>
                    <a:pt x="5616" y="1460"/>
                    <a:pt x="5504" y="1573"/>
                  </a:cubicBezTo>
                  <a:cubicBezTo>
                    <a:pt x="5419" y="1629"/>
                    <a:pt x="5335" y="1601"/>
                    <a:pt x="5307" y="1489"/>
                  </a:cubicBezTo>
                  <a:cubicBezTo>
                    <a:pt x="5279" y="1404"/>
                    <a:pt x="5363" y="1320"/>
                    <a:pt x="5279" y="1236"/>
                  </a:cubicBezTo>
                  <a:cubicBezTo>
                    <a:pt x="5223" y="1236"/>
                    <a:pt x="5223" y="1292"/>
                    <a:pt x="5223" y="1292"/>
                  </a:cubicBezTo>
                  <a:cubicBezTo>
                    <a:pt x="5139" y="1376"/>
                    <a:pt x="4998" y="1629"/>
                    <a:pt x="4970" y="1741"/>
                  </a:cubicBezTo>
                  <a:cubicBezTo>
                    <a:pt x="4942" y="1938"/>
                    <a:pt x="4970" y="1966"/>
                    <a:pt x="5195" y="1882"/>
                  </a:cubicBezTo>
                  <a:cubicBezTo>
                    <a:pt x="5223" y="1882"/>
                    <a:pt x="5251" y="1882"/>
                    <a:pt x="5307" y="1854"/>
                  </a:cubicBezTo>
                  <a:cubicBezTo>
                    <a:pt x="5167" y="2162"/>
                    <a:pt x="5139" y="2443"/>
                    <a:pt x="5195" y="2724"/>
                  </a:cubicBezTo>
                  <a:cubicBezTo>
                    <a:pt x="5223" y="2892"/>
                    <a:pt x="5195" y="2977"/>
                    <a:pt x="5363" y="3005"/>
                  </a:cubicBezTo>
                  <a:cubicBezTo>
                    <a:pt x="5391" y="3005"/>
                    <a:pt x="5447" y="3061"/>
                    <a:pt x="5419" y="3117"/>
                  </a:cubicBezTo>
                  <a:cubicBezTo>
                    <a:pt x="5391" y="3145"/>
                    <a:pt x="5335" y="3173"/>
                    <a:pt x="5307" y="3173"/>
                  </a:cubicBezTo>
                  <a:cubicBezTo>
                    <a:pt x="5223" y="3145"/>
                    <a:pt x="5139" y="3061"/>
                    <a:pt x="5139" y="3173"/>
                  </a:cubicBezTo>
                  <a:cubicBezTo>
                    <a:pt x="5139" y="3285"/>
                    <a:pt x="5054" y="3398"/>
                    <a:pt x="5111" y="3482"/>
                  </a:cubicBezTo>
                  <a:cubicBezTo>
                    <a:pt x="5139" y="3510"/>
                    <a:pt x="5167" y="3510"/>
                    <a:pt x="5195" y="3510"/>
                  </a:cubicBezTo>
                  <a:cubicBezTo>
                    <a:pt x="5391" y="3285"/>
                    <a:pt x="5644" y="3566"/>
                    <a:pt x="5841" y="3426"/>
                  </a:cubicBezTo>
                  <a:cubicBezTo>
                    <a:pt x="5897" y="3398"/>
                    <a:pt x="6009" y="3398"/>
                    <a:pt x="6065" y="3398"/>
                  </a:cubicBezTo>
                  <a:cubicBezTo>
                    <a:pt x="6177" y="3398"/>
                    <a:pt x="6205" y="3398"/>
                    <a:pt x="6205" y="3257"/>
                  </a:cubicBezTo>
                  <a:cubicBezTo>
                    <a:pt x="6177" y="3033"/>
                    <a:pt x="6318" y="2836"/>
                    <a:pt x="6570" y="2808"/>
                  </a:cubicBezTo>
                  <a:cubicBezTo>
                    <a:pt x="6542" y="2752"/>
                    <a:pt x="6514" y="2696"/>
                    <a:pt x="6458" y="2724"/>
                  </a:cubicBezTo>
                  <a:cubicBezTo>
                    <a:pt x="6234" y="2808"/>
                    <a:pt x="6234" y="2612"/>
                    <a:pt x="6262" y="2527"/>
                  </a:cubicBezTo>
                  <a:cubicBezTo>
                    <a:pt x="6318" y="2359"/>
                    <a:pt x="6318" y="2331"/>
                    <a:pt x="6149" y="2387"/>
                  </a:cubicBezTo>
                  <a:cubicBezTo>
                    <a:pt x="6121" y="2387"/>
                    <a:pt x="6093" y="2331"/>
                    <a:pt x="6093" y="2275"/>
                  </a:cubicBezTo>
                  <a:cubicBezTo>
                    <a:pt x="6121" y="2050"/>
                    <a:pt x="6374" y="1825"/>
                    <a:pt x="6570" y="1769"/>
                  </a:cubicBezTo>
                  <a:cubicBezTo>
                    <a:pt x="6627" y="1769"/>
                    <a:pt x="6683" y="1769"/>
                    <a:pt x="6711" y="1825"/>
                  </a:cubicBezTo>
                  <a:cubicBezTo>
                    <a:pt x="6711" y="1854"/>
                    <a:pt x="6711" y="1882"/>
                    <a:pt x="6683" y="1910"/>
                  </a:cubicBezTo>
                  <a:cubicBezTo>
                    <a:pt x="6683" y="1938"/>
                    <a:pt x="6655" y="1966"/>
                    <a:pt x="6627" y="1994"/>
                  </a:cubicBezTo>
                  <a:cubicBezTo>
                    <a:pt x="6542" y="2050"/>
                    <a:pt x="6402" y="2190"/>
                    <a:pt x="6486" y="2218"/>
                  </a:cubicBezTo>
                  <a:cubicBezTo>
                    <a:pt x="6599" y="2303"/>
                    <a:pt x="6627" y="2555"/>
                    <a:pt x="6851" y="2415"/>
                  </a:cubicBezTo>
                  <a:cubicBezTo>
                    <a:pt x="7076" y="2303"/>
                    <a:pt x="7188" y="2527"/>
                    <a:pt x="7328" y="2668"/>
                  </a:cubicBezTo>
                  <a:cubicBezTo>
                    <a:pt x="7357" y="2696"/>
                    <a:pt x="7357" y="2724"/>
                    <a:pt x="7385" y="2752"/>
                  </a:cubicBezTo>
                  <a:cubicBezTo>
                    <a:pt x="7497" y="2696"/>
                    <a:pt x="7357" y="2583"/>
                    <a:pt x="7497" y="2527"/>
                  </a:cubicBezTo>
                  <a:cubicBezTo>
                    <a:pt x="7497" y="2752"/>
                    <a:pt x="7778" y="2864"/>
                    <a:pt x="7750" y="3117"/>
                  </a:cubicBezTo>
                  <a:cubicBezTo>
                    <a:pt x="7750" y="3117"/>
                    <a:pt x="7806" y="3145"/>
                    <a:pt x="7862" y="3145"/>
                  </a:cubicBezTo>
                  <a:cubicBezTo>
                    <a:pt x="7778" y="3341"/>
                    <a:pt x="7750" y="3482"/>
                    <a:pt x="7918" y="3678"/>
                  </a:cubicBezTo>
                  <a:cubicBezTo>
                    <a:pt x="8002" y="3791"/>
                    <a:pt x="7918" y="3987"/>
                    <a:pt x="7946" y="4128"/>
                  </a:cubicBezTo>
                  <a:cubicBezTo>
                    <a:pt x="8030" y="4380"/>
                    <a:pt x="7862" y="4408"/>
                    <a:pt x="7750" y="4493"/>
                  </a:cubicBezTo>
                  <a:cubicBezTo>
                    <a:pt x="7665" y="4577"/>
                    <a:pt x="7637" y="4689"/>
                    <a:pt x="7525" y="47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0"/>
            <p:cNvSpPr/>
            <p:nvPr/>
          </p:nvSpPr>
          <p:spPr>
            <a:xfrm>
              <a:off x="4780300" y="745575"/>
              <a:ext cx="157250" cy="87750"/>
            </a:xfrm>
            <a:custGeom>
              <a:avLst/>
              <a:gdLst/>
              <a:ahLst/>
              <a:cxnLst/>
              <a:rect l="l" t="t" r="r" b="b"/>
              <a:pathLst>
                <a:path w="6290" h="3510" extrusionOk="0">
                  <a:moveTo>
                    <a:pt x="6205" y="1825"/>
                  </a:moveTo>
                  <a:cubicBezTo>
                    <a:pt x="6177" y="1909"/>
                    <a:pt x="6233" y="1965"/>
                    <a:pt x="6261" y="2021"/>
                  </a:cubicBezTo>
                  <a:cubicBezTo>
                    <a:pt x="6261" y="2106"/>
                    <a:pt x="6261" y="2162"/>
                    <a:pt x="6289" y="2302"/>
                  </a:cubicBezTo>
                  <a:cubicBezTo>
                    <a:pt x="6177" y="2218"/>
                    <a:pt x="6065" y="2246"/>
                    <a:pt x="6093" y="2078"/>
                  </a:cubicBezTo>
                  <a:cubicBezTo>
                    <a:pt x="6093" y="1993"/>
                    <a:pt x="6065" y="1937"/>
                    <a:pt x="6065" y="1881"/>
                  </a:cubicBezTo>
                  <a:lnTo>
                    <a:pt x="6065" y="1881"/>
                  </a:lnTo>
                  <a:cubicBezTo>
                    <a:pt x="5924" y="1909"/>
                    <a:pt x="5868" y="1713"/>
                    <a:pt x="5756" y="1741"/>
                  </a:cubicBezTo>
                  <a:cubicBezTo>
                    <a:pt x="5644" y="1853"/>
                    <a:pt x="5812" y="1993"/>
                    <a:pt x="5728" y="2078"/>
                  </a:cubicBezTo>
                  <a:cubicBezTo>
                    <a:pt x="5700" y="2078"/>
                    <a:pt x="5672" y="2050"/>
                    <a:pt x="5644" y="2050"/>
                  </a:cubicBezTo>
                  <a:cubicBezTo>
                    <a:pt x="5531" y="1993"/>
                    <a:pt x="5700" y="1825"/>
                    <a:pt x="5531" y="1769"/>
                  </a:cubicBezTo>
                  <a:cubicBezTo>
                    <a:pt x="5447" y="1769"/>
                    <a:pt x="5363" y="1881"/>
                    <a:pt x="5279" y="1881"/>
                  </a:cubicBezTo>
                  <a:cubicBezTo>
                    <a:pt x="5082" y="1881"/>
                    <a:pt x="4998" y="2078"/>
                    <a:pt x="4801" y="2050"/>
                  </a:cubicBezTo>
                  <a:cubicBezTo>
                    <a:pt x="4914" y="2190"/>
                    <a:pt x="4773" y="2414"/>
                    <a:pt x="4970" y="2555"/>
                  </a:cubicBezTo>
                  <a:cubicBezTo>
                    <a:pt x="5082" y="2611"/>
                    <a:pt x="4858" y="2611"/>
                    <a:pt x="4858" y="2695"/>
                  </a:cubicBezTo>
                  <a:cubicBezTo>
                    <a:pt x="4858" y="2751"/>
                    <a:pt x="4942" y="2779"/>
                    <a:pt x="4970" y="2779"/>
                  </a:cubicBezTo>
                  <a:cubicBezTo>
                    <a:pt x="5110" y="2836"/>
                    <a:pt x="5138" y="2920"/>
                    <a:pt x="5054" y="3004"/>
                  </a:cubicBezTo>
                  <a:cubicBezTo>
                    <a:pt x="4998" y="3088"/>
                    <a:pt x="5054" y="3397"/>
                    <a:pt x="4773" y="3229"/>
                  </a:cubicBezTo>
                  <a:cubicBezTo>
                    <a:pt x="4745" y="3229"/>
                    <a:pt x="4717" y="3285"/>
                    <a:pt x="4689" y="3341"/>
                  </a:cubicBezTo>
                  <a:cubicBezTo>
                    <a:pt x="4661" y="3369"/>
                    <a:pt x="4633" y="3453"/>
                    <a:pt x="4605" y="3425"/>
                  </a:cubicBezTo>
                  <a:cubicBezTo>
                    <a:pt x="4408" y="3313"/>
                    <a:pt x="4212" y="3453"/>
                    <a:pt x="4015" y="3481"/>
                  </a:cubicBezTo>
                  <a:cubicBezTo>
                    <a:pt x="3847" y="3509"/>
                    <a:pt x="3707" y="3369"/>
                    <a:pt x="3566" y="3229"/>
                  </a:cubicBezTo>
                  <a:cubicBezTo>
                    <a:pt x="3650" y="3088"/>
                    <a:pt x="3791" y="2948"/>
                    <a:pt x="3707" y="2723"/>
                  </a:cubicBezTo>
                  <a:cubicBezTo>
                    <a:pt x="3678" y="2723"/>
                    <a:pt x="3707" y="2667"/>
                    <a:pt x="3707" y="2667"/>
                  </a:cubicBezTo>
                  <a:cubicBezTo>
                    <a:pt x="3875" y="2555"/>
                    <a:pt x="4043" y="2471"/>
                    <a:pt x="4212" y="2386"/>
                  </a:cubicBezTo>
                  <a:cubicBezTo>
                    <a:pt x="4240" y="2358"/>
                    <a:pt x="4324" y="2414"/>
                    <a:pt x="4324" y="2330"/>
                  </a:cubicBezTo>
                  <a:cubicBezTo>
                    <a:pt x="4352" y="2246"/>
                    <a:pt x="4352" y="2162"/>
                    <a:pt x="4240" y="2134"/>
                  </a:cubicBezTo>
                  <a:cubicBezTo>
                    <a:pt x="4015" y="2106"/>
                    <a:pt x="3791" y="1937"/>
                    <a:pt x="3594" y="2162"/>
                  </a:cubicBezTo>
                  <a:cubicBezTo>
                    <a:pt x="3510" y="2246"/>
                    <a:pt x="3426" y="2246"/>
                    <a:pt x="3342" y="2246"/>
                  </a:cubicBezTo>
                  <a:cubicBezTo>
                    <a:pt x="3257" y="2246"/>
                    <a:pt x="3201" y="2302"/>
                    <a:pt x="3285" y="2358"/>
                  </a:cubicBezTo>
                  <a:cubicBezTo>
                    <a:pt x="3426" y="2443"/>
                    <a:pt x="3314" y="2471"/>
                    <a:pt x="3257" y="2499"/>
                  </a:cubicBezTo>
                  <a:cubicBezTo>
                    <a:pt x="3033" y="2527"/>
                    <a:pt x="2836" y="2443"/>
                    <a:pt x="2640" y="2414"/>
                  </a:cubicBezTo>
                  <a:lnTo>
                    <a:pt x="2612" y="2386"/>
                  </a:lnTo>
                  <a:cubicBezTo>
                    <a:pt x="2612" y="2386"/>
                    <a:pt x="2612" y="2358"/>
                    <a:pt x="2612" y="2358"/>
                  </a:cubicBezTo>
                  <a:lnTo>
                    <a:pt x="2612" y="2386"/>
                  </a:lnTo>
                  <a:lnTo>
                    <a:pt x="2584" y="2386"/>
                  </a:lnTo>
                  <a:cubicBezTo>
                    <a:pt x="2415" y="2386"/>
                    <a:pt x="2331" y="2555"/>
                    <a:pt x="2162" y="2527"/>
                  </a:cubicBezTo>
                  <a:cubicBezTo>
                    <a:pt x="2219" y="2358"/>
                    <a:pt x="2134" y="2246"/>
                    <a:pt x="1966" y="2218"/>
                  </a:cubicBezTo>
                  <a:cubicBezTo>
                    <a:pt x="1741" y="2274"/>
                    <a:pt x="1461" y="2134"/>
                    <a:pt x="1348" y="2443"/>
                  </a:cubicBezTo>
                  <a:cubicBezTo>
                    <a:pt x="1320" y="2499"/>
                    <a:pt x="1180" y="2499"/>
                    <a:pt x="1124" y="2414"/>
                  </a:cubicBezTo>
                  <a:cubicBezTo>
                    <a:pt x="1068" y="2106"/>
                    <a:pt x="955" y="2021"/>
                    <a:pt x="478" y="1993"/>
                  </a:cubicBezTo>
                  <a:cubicBezTo>
                    <a:pt x="253" y="1965"/>
                    <a:pt x="1" y="1993"/>
                    <a:pt x="29" y="1656"/>
                  </a:cubicBezTo>
                  <a:cubicBezTo>
                    <a:pt x="113" y="1348"/>
                    <a:pt x="338" y="1544"/>
                    <a:pt x="506" y="1516"/>
                  </a:cubicBezTo>
                  <a:cubicBezTo>
                    <a:pt x="646" y="1460"/>
                    <a:pt x="815" y="1404"/>
                    <a:pt x="871" y="1235"/>
                  </a:cubicBezTo>
                  <a:cubicBezTo>
                    <a:pt x="955" y="1151"/>
                    <a:pt x="1039" y="1123"/>
                    <a:pt x="1152" y="1095"/>
                  </a:cubicBezTo>
                  <a:cubicBezTo>
                    <a:pt x="1320" y="1039"/>
                    <a:pt x="1461" y="983"/>
                    <a:pt x="1517" y="786"/>
                  </a:cubicBezTo>
                  <a:cubicBezTo>
                    <a:pt x="1545" y="730"/>
                    <a:pt x="1573" y="674"/>
                    <a:pt x="1657" y="702"/>
                  </a:cubicBezTo>
                  <a:cubicBezTo>
                    <a:pt x="1713" y="702"/>
                    <a:pt x="1741" y="758"/>
                    <a:pt x="1769" y="814"/>
                  </a:cubicBezTo>
                  <a:cubicBezTo>
                    <a:pt x="1797" y="898"/>
                    <a:pt x="1685" y="1039"/>
                    <a:pt x="1882" y="1039"/>
                  </a:cubicBezTo>
                  <a:cubicBezTo>
                    <a:pt x="2050" y="1011"/>
                    <a:pt x="2050" y="870"/>
                    <a:pt x="2078" y="786"/>
                  </a:cubicBezTo>
                  <a:cubicBezTo>
                    <a:pt x="2106" y="702"/>
                    <a:pt x="2106" y="646"/>
                    <a:pt x="2106" y="562"/>
                  </a:cubicBezTo>
                  <a:cubicBezTo>
                    <a:pt x="2134" y="533"/>
                    <a:pt x="2134" y="505"/>
                    <a:pt x="2162" y="477"/>
                  </a:cubicBezTo>
                  <a:cubicBezTo>
                    <a:pt x="2415" y="337"/>
                    <a:pt x="2527" y="533"/>
                    <a:pt x="2668" y="674"/>
                  </a:cubicBezTo>
                  <a:cubicBezTo>
                    <a:pt x="2724" y="730"/>
                    <a:pt x="2724" y="842"/>
                    <a:pt x="2780" y="842"/>
                  </a:cubicBezTo>
                  <a:cubicBezTo>
                    <a:pt x="3173" y="983"/>
                    <a:pt x="3229" y="1263"/>
                    <a:pt x="3173" y="1628"/>
                  </a:cubicBezTo>
                  <a:cubicBezTo>
                    <a:pt x="3257" y="1320"/>
                    <a:pt x="3454" y="1432"/>
                    <a:pt x="3622" y="1488"/>
                  </a:cubicBezTo>
                  <a:cubicBezTo>
                    <a:pt x="3650" y="1488"/>
                    <a:pt x="3678" y="1488"/>
                    <a:pt x="3678" y="1460"/>
                  </a:cubicBezTo>
                  <a:cubicBezTo>
                    <a:pt x="3622" y="1235"/>
                    <a:pt x="3735" y="1011"/>
                    <a:pt x="3650" y="786"/>
                  </a:cubicBezTo>
                  <a:cubicBezTo>
                    <a:pt x="3622" y="674"/>
                    <a:pt x="3678" y="618"/>
                    <a:pt x="3791" y="618"/>
                  </a:cubicBezTo>
                  <a:cubicBezTo>
                    <a:pt x="3931" y="646"/>
                    <a:pt x="4072" y="562"/>
                    <a:pt x="4212" y="477"/>
                  </a:cubicBezTo>
                  <a:cubicBezTo>
                    <a:pt x="4296" y="449"/>
                    <a:pt x="4380" y="421"/>
                    <a:pt x="4324" y="309"/>
                  </a:cubicBezTo>
                  <a:cubicBezTo>
                    <a:pt x="4296" y="197"/>
                    <a:pt x="4268" y="84"/>
                    <a:pt x="4408" y="56"/>
                  </a:cubicBezTo>
                  <a:cubicBezTo>
                    <a:pt x="4577" y="0"/>
                    <a:pt x="4689" y="169"/>
                    <a:pt x="4830" y="253"/>
                  </a:cubicBezTo>
                  <a:cubicBezTo>
                    <a:pt x="4914" y="309"/>
                    <a:pt x="4830" y="393"/>
                    <a:pt x="4773" y="477"/>
                  </a:cubicBezTo>
                  <a:cubicBezTo>
                    <a:pt x="4745" y="505"/>
                    <a:pt x="4717" y="533"/>
                    <a:pt x="4745" y="590"/>
                  </a:cubicBezTo>
                  <a:cubicBezTo>
                    <a:pt x="4858" y="590"/>
                    <a:pt x="5026" y="449"/>
                    <a:pt x="5082" y="674"/>
                  </a:cubicBezTo>
                  <a:cubicBezTo>
                    <a:pt x="5138" y="870"/>
                    <a:pt x="5335" y="1039"/>
                    <a:pt x="5110" y="1235"/>
                  </a:cubicBezTo>
                  <a:cubicBezTo>
                    <a:pt x="5054" y="1263"/>
                    <a:pt x="5026" y="1291"/>
                    <a:pt x="4998" y="1320"/>
                  </a:cubicBezTo>
                  <a:cubicBezTo>
                    <a:pt x="4942" y="1404"/>
                    <a:pt x="4914" y="1488"/>
                    <a:pt x="4942" y="1544"/>
                  </a:cubicBezTo>
                  <a:cubicBezTo>
                    <a:pt x="4998" y="1656"/>
                    <a:pt x="5110" y="1600"/>
                    <a:pt x="5166" y="1572"/>
                  </a:cubicBezTo>
                  <a:cubicBezTo>
                    <a:pt x="5419" y="1320"/>
                    <a:pt x="5812" y="1572"/>
                    <a:pt x="6065" y="1291"/>
                  </a:cubicBezTo>
                  <a:cubicBezTo>
                    <a:pt x="6121" y="1235"/>
                    <a:pt x="6261" y="1320"/>
                    <a:pt x="6233" y="1460"/>
                  </a:cubicBezTo>
                  <a:cubicBezTo>
                    <a:pt x="6233" y="1544"/>
                    <a:pt x="6205" y="1600"/>
                    <a:pt x="6205" y="1685"/>
                  </a:cubicBezTo>
                  <a:cubicBezTo>
                    <a:pt x="6233" y="1741"/>
                    <a:pt x="6233" y="1769"/>
                    <a:pt x="6205" y="18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0"/>
            <p:cNvSpPr/>
            <p:nvPr/>
          </p:nvSpPr>
          <p:spPr>
            <a:xfrm>
              <a:off x="4688350" y="721700"/>
              <a:ext cx="140400" cy="112325"/>
            </a:xfrm>
            <a:custGeom>
              <a:avLst/>
              <a:gdLst/>
              <a:ahLst/>
              <a:cxnLst/>
              <a:rect l="l" t="t" r="r" b="b"/>
              <a:pathLst>
                <a:path w="5616" h="4493" extrusionOk="0">
                  <a:moveTo>
                    <a:pt x="4830" y="3398"/>
                  </a:moveTo>
                  <a:cubicBezTo>
                    <a:pt x="4886" y="3341"/>
                    <a:pt x="5111" y="3426"/>
                    <a:pt x="5026" y="3201"/>
                  </a:cubicBezTo>
                  <a:cubicBezTo>
                    <a:pt x="4970" y="3117"/>
                    <a:pt x="4998" y="2920"/>
                    <a:pt x="5167" y="3117"/>
                  </a:cubicBezTo>
                  <a:cubicBezTo>
                    <a:pt x="5195" y="3145"/>
                    <a:pt x="5223" y="3173"/>
                    <a:pt x="5251" y="3145"/>
                  </a:cubicBezTo>
                  <a:cubicBezTo>
                    <a:pt x="5391" y="2948"/>
                    <a:pt x="5504" y="3173"/>
                    <a:pt x="5616" y="3173"/>
                  </a:cubicBezTo>
                  <a:cubicBezTo>
                    <a:pt x="5419" y="3369"/>
                    <a:pt x="5363" y="3706"/>
                    <a:pt x="5167" y="3931"/>
                  </a:cubicBezTo>
                  <a:cubicBezTo>
                    <a:pt x="4942" y="3763"/>
                    <a:pt x="4689" y="3819"/>
                    <a:pt x="4381" y="3791"/>
                  </a:cubicBezTo>
                  <a:cubicBezTo>
                    <a:pt x="4465" y="3959"/>
                    <a:pt x="4661" y="3959"/>
                    <a:pt x="4717" y="4099"/>
                  </a:cubicBezTo>
                  <a:cubicBezTo>
                    <a:pt x="4774" y="4296"/>
                    <a:pt x="4633" y="4184"/>
                    <a:pt x="4577" y="4212"/>
                  </a:cubicBezTo>
                  <a:cubicBezTo>
                    <a:pt x="4465" y="4156"/>
                    <a:pt x="4381" y="4099"/>
                    <a:pt x="4268" y="4128"/>
                  </a:cubicBezTo>
                  <a:cubicBezTo>
                    <a:pt x="4100" y="4212"/>
                    <a:pt x="4016" y="4156"/>
                    <a:pt x="3988" y="3959"/>
                  </a:cubicBezTo>
                  <a:cubicBezTo>
                    <a:pt x="3988" y="3931"/>
                    <a:pt x="3959" y="3847"/>
                    <a:pt x="3875" y="3847"/>
                  </a:cubicBezTo>
                  <a:cubicBezTo>
                    <a:pt x="3847" y="4184"/>
                    <a:pt x="3847" y="4184"/>
                    <a:pt x="3510" y="4324"/>
                  </a:cubicBezTo>
                  <a:cubicBezTo>
                    <a:pt x="3370" y="4380"/>
                    <a:pt x="3258" y="4492"/>
                    <a:pt x="3145" y="4324"/>
                  </a:cubicBezTo>
                  <a:cubicBezTo>
                    <a:pt x="3089" y="4240"/>
                    <a:pt x="2977" y="4324"/>
                    <a:pt x="2865" y="4296"/>
                  </a:cubicBezTo>
                  <a:cubicBezTo>
                    <a:pt x="2865" y="4268"/>
                    <a:pt x="2865" y="4240"/>
                    <a:pt x="2893" y="4240"/>
                  </a:cubicBezTo>
                  <a:cubicBezTo>
                    <a:pt x="2893" y="4043"/>
                    <a:pt x="2780" y="3931"/>
                    <a:pt x="2612" y="3847"/>
                  </a:cubicBezTo>
                  <a:cubicBezTo>
                    <a:pt x="2584" y="3819"/>
                    <a:pt x="2528" y="3791"/>
                    <a:pt x="2528" y="3734"/>
                  </a:cubicBezTo>
                  <a:cubicBezTo>
                    <a:pt x="2528" y="3398"/>
                    <a:pt x="2472" y="3875"/>
                    <a:pt x="2472" y="3706"/>
                  </a:cubicBezTo>
                  <a:cubicBezTo>
                    <a:pt x="2387" y="3763"/>
                    <a:pt x="2247" y="3763"/>
                    <a:pt x="2163" y="3734"/>
                  </a:cubicBezTo>
                  <a:cubicBezTo>
                    <a:pt x="1994" y="3594"/>
                    <a:pt x="2135" y="3819"/>
                    <a:pt x="2078" y="3819"/>
                  </a:cubicBezTo>
                  <a:lnTo>
                    <a:pt x="2078" y="3819"/>
                  </a:lnTo>
                  <a:cubicBezTo>
                    <a:pt x="2050" y="3847"/>
                    <a:pt x="2022" y="3875"/>
                    <a:pt x="1994" y="3875"/>
                  </a:cubicBezTo>
                  <a:cubicBezTo>
                    <a:pt x="1966" y="3931"/>
                    <a:pt x="1938" y="3959"/>
                    <a:pt x="1910" y="3987"/>
                  </a:cubicBezTo>
                  <a:cubicBezTo>
                    <a:pt x="1713" y="4240"/>
                    <a:pt x="1713" y="4240"/>
                    <a:pt x="1461" y="4099"/>
                  </a:cubicBezTo>
                  <a:cubicBezTo>
                    <a:pt x="1377" y="4156"/>
                    <a:pt x="1517" y="4268"/>
                    <a:pt x="1405" y="4296"/>
                  </a:cubicBezTo>
                  <a:cubicBezTo>
                    <a:pt x="1264" y="4268"/>
                    <a:pt x="1180" y="4128"/>
                    <a:pt x="1068" y="4015"/>
                  </a:cubicBezTo>
                  <a:cubicBezTo>
                    <a:pt x="1012" y="3931"/>
                    <a:pt x="1236" y="3819"/>
                    <a:pt x="1068" y="3706"/>
                  </a:cubicBezTo>
                  <a:cubicBezTo>
                    <a:pt x="1040" y="3706"/>
                    <a:pt x="1012" y="3678"/>
                    <a:pt x="984" y="3650"/>
                  </a:cubicBezTo>
                  <a:cubicBezTo>
                    <a:pt x="731" y="3313"/>
                    <a:pt x="787" y="3173"/>
                    <a:pt x="1208" y="3117"/>
                  </a:cubicBezTo>
                  <a:cubicBezTo>
                    <a:pt x="1377" y="3117"/>
                    <a:pt x="1545" y="2948"/>
                    <a:pt x="1742" y="3061"/>
                  </a:cubicBezTo>
                  <a:cubicBezTo>
                    <a:pt x="1798" y="3089"/>
                    <a:pt x="1713" y="3201"/>
                    <a:pt x="1826" y="3145"/>
                  </a:cubicBezTo>
                  <a:cubicBezTo>
                    <a:pt x="1910" y="3173"/>
                    <a:pt x="1994" y="3201"/>
                    <a:pt x="1966" y="3089"/>
                  </a:cubicBezTo>
                  <a:cubicBezTo>
                    <a:pt x="1938" y="2836"/>
                    <a:pt x="1910" y="2583"/>
                    <a:pt x="1573" y="2583"/>
                  </a:cubicBezTo>
                  <a:cubicBezTo>
                    <a:pt x="1489" y="2583"/>
                    <a:pt x="1405" y="2555"/>
                    <a:pt x="1349" y="2499"/>
                  </a:cubicBezTo>
                  <a:cubicBezTo>
                    <a:pt x="1096" y="2387"/>
                    <a:pt x="1068" y="2246"/>
                    <a:pt x="1264" y="2078"/>
                  </a:cubicBezTo>
                  <a:cubicBezTo>
                    <a:pt x="1320" y="2022"/>
                    <a:pt x="1377" y="1994"/>
                    <a:pt x="1433" y="1938"/>
                  </a:cubicBezTo>
                  <a:cubicBezTo>
                    <a:pt x="1489" y="1910"/>
                    <a:pt x="1517" y="1853"/>
                    <a:pt x="1517" y="1797"/>
                  </a:cubicBezTo>
                  <a:cubicBezTo>
                    <a:pt x="1489" y="1853"/>
                    <a:pt x="1489" y="1910"/>
                    <a:pt x="1433" y="1938"/>
                  </a:cubicBezTo>
                  <a:cubicBezTo>
                    <a:pt x="1264" y="1966"/>
                    <a:pt x="1208" y="1825"/>
                    <a:pt x="1152" y="1741"/>
                  </a:cubicBezTo>
                  <a:cubicBezTo>
                    <a:pt x="1096" y="1657"/>
                    <a:pt x="1068" y="1741"/>
                    <a:pt x="1012" y="1741"/>
                  </a:cubicBezTo>
                  <a:cubicBezTo>
                    <a:pt x="927" y="1741"/>
                    <a:pt x="984" y="1797"/>
                    <a:pt x="984" y="1825"/>
                  </a:cubicBezTo>
                  <a:cubicBezTo>
                    <a:pt x="984" y="1853"/>
                    <a:pt x="984" y="1882"/>
                    <a:pt x="984" y="1882"/>
                  </a:cubicBezTo>
                  <a:lnTo>
                    <a:pt x="787" y="2696"/>
                  </a:lnTo>
                  <a:cubicBezTo>
                    <a:pt x="731" y="2780"/>
                    <a:pt x="647" y="2780"/>
                    <a:pt x="562" y="2752"/>
                  </a:cubicBezTo>
                  <a:cubicBezTo>
                    <a:pt x="478" y="2724"/>
                    <a:pt x="394" y="2640"/>
                    <a:pt x="422" y="2555"/>
                  </a:cubicBezTo>
                  <a:cubicBezTo>
                    <a:pt x="562" y="2246"/>
                    <a:pt x="394" y="2190"/>
                    <a:pt x="169" y="2134"/>
                  </a:cubicBezTo>
                  <a:cubicBezTo>
                    <a:pt x="85" y="2106"/>
                    <a:pt x="1" y="2050"/>
                    <a:pt x="1" y="1938"/>
                  </a:cubicBezTo>
                  <a:cubicBezTo>
                    <a:pt x="141" y="1825"/>
                    <a:pt x="338" y="1769"/>
                    <a:pt x="310" y="1545"/>
                  </a:cubicBezTo>
                  <a:cubicBezTo>
                    <a:pt x="310" y="1432"/>
                    <a:pt x="871" y="1152"/>
                    <a:pt x="1040" y="1180"/>
                  </a:cubicBezTo>
                  <a:cubicBezTo>
                    <a:pt x="1096" y="1208"/>
                    <a:pt x="1152" y="1292"/>
                    <a:pt x="1180" y="1152"/>
                  </a:cubicBezTo>
                  <a:cubicBezTo>
                    <a:pt x="1264" y="927"/>
                    <a:pt x="1433" y="843"/>
                    <a:pt x="1685" y="871"/>
                  </a:cubicBezTo>
                  <a:cubicBezTo>
                    <a:pt x="1713" y="562"/>
                    <a:pt x="1657" y="394"/>
                    <a:pt x="1320" y="450"/>
                  </a:cubicBezTo>
                  <a:cubicBezTo>
                    <a:pt x="1377" y="365"/>
                    <a:pt x="1433" y="281"/>
                    <a:pt x="1433" y="197"/>
                  </a:cubicBezTo>
                  <a:cubicBezTo>
                    <a:pt x="1545" y="197"/>
                    <a:pt x="1685" y="169"/>
                    <a:pt x="1770" y="85"/>
                  </a:cubicBezTo>
                  <a:cubicBezTo>
                    <a:pt x="1854" y="1"/>
                    <a:pt x="1910" y="1"/>
                    <a:pt x="1994" y="57"/>
                  </a:cubicBezTo>
                  <a:cubicBezTo>
                    <a:pt x="2078" y="113"/>
                    <a:pt x="2078" y="169"/>
                    <a:pt x="2050" y="253"/>
                  </a:cubicBezTo>
                  <a:cubicBezTo>
                    <a:pt x="2022" y="365"/>
                    <a:pt x="1994" y="478"/>
                    <a:pt x="2078" y="590"/>
                  </a:cubicBezTo>
                  <a:cubicBezTo>
                    <a:pt x="2107" y="590"/>
                    <a:pt x="2135" y="590"/>
                    <a:pt x="2135" y="590"/>
                  </a:cubicBezTo>
                  <a:cubicBezTo>
                    <a:pt x="2247" y="646"/>
                    <a:pt x="2247" y="702"/>
                    <a:pt x="2163" y="815"/>
                  </a:cubicBezTo>
                  <a:cubicBezTo>
                    <a:pt x="1966" y="1095"/>
                    <a:pt x="2050" y="1460"/>
                    <a:pt x="1742" y="1741"/>
                  </a:cubicBezTo>
                  <a:cubicBezTo>
                    <a:pt x="1994" y="1797"/>
                    <a:pt x="2107" y="1685"/>
                    <a:pt x="2247" y="1769"/>
                  </a:cubicBezTo>
                  <a:cubicBezTo>
                    <a:pt x="2275" y="1769"/>
                    <a:pt x="2303" y="1797"/>
                    <a:pt x="2303" y="1825"/>
                  </a:cubicBezTo>
                  <a:cubicBezTo>
                    <a:pt x="2303" y="1938"/>
                    <a:pt x="2191" y="1994"/>
                    <a:pt x="2191" y="2134"/>
                  </a:cubicBezTo>
                  <a:cubicBezTo>
                    <a:pt x="2303" y="1910"/>
                    <a:pt x="2472" y="1853"/>
                    <a:pt x="2668" y="1938"/>
                  </a:cubicBezTo>
                  <a:cubicBezTo>
                    <a:pt x="2752" y="1966"/>
                    <a:pt x="2780" y="1994"/>
                    <a:pt x="2865" y="1910"/>
                  </a:cubicBezTo>
                  <a:cubicBezTo>
                    <a:pt x="2949" y="1825"/>
                    <a:pt x="3089" y="1882"/>
                    <a:pt x="3089" y="2022"/>
                  </a:cubicBezTo>
                  <a:cubicBezTo>
                    <a:pt x="3145" y="2415"/>
                    <a:pt x="3230" y="2836"/>
                    <a:pt x="3061" y="3229"/>
                  </a:cubicBezTo>
                  <a:cubicBezTo>
                    <a:pt x="2949" y="3482"/>
                    <a:pt x="3230" y="3482"/>
                    <a:pt x="3286" y="3622"/>
                  </a:cubicBezTo>
                  <a:cubicBezTo>
                    <a:pt x="3342" y="3763"/>
                    <a:pt x="3454" y="3734"/>
                    <a:pt x="3566" y="3650"/>
                  </a:cubicBezTo>
                  <a:cubicBezTo>
                    <a:pt x="3679" y="3594"/>
                    <a:pt x="3819" y="3594"/>
                    <a:pt x="3931" y="3594"/>
                  </a:cubicBezTo>
                  <a:cubicBezTo>
                    <a:pt x="4128" y="3622"/>
                    <a:pt x="4296" y="3566"/>
                    <a:pt x="4381" y="3454"/>
                  </a:cubicBezTo>
                  <a:cubicBezTo>
                    <a:pt x="4549" y="3257"/>
                    <a:pt x="4661" y="3285"/>
                    <a:pt x="4830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0"/>
            <p:cNvSpPr/>
            <p:nvPr/>
          </p:nvSpPr>
          <p:spPr>
            <a:xfrm>
              <a:off x="4837150" y="819250"/>
              <a:ext cx="28100" cy="18975"/>
            </a:xfrm>
            <a:custGeom>
              <a:avLst/>
              <a:gdLst/>
              <a:ahLst/>
              <a:cxnLst/>
              <a:rect l="l" t="t" r="r" b="b"/>
              <a:pathLst>
                <a:path w="1124" h="759" extrusionOk="0">
                  <a:moveTo>
                    <a:pt x="1124" y="310"/>
                  </a:moveTo>
                  <a:cubicBezTo>
                    <a:pt x="983" y="394"/>
                    <a:pt x="955" y="478"/>
                    <a:pt x="871" y="534"/>
                  </a:cubicBezTo>
                  <a:cubicBezTo>
                    <a:pt x="675" y="759"/>
                    <a:pt x="338" y="731"/>
                    <a:pt x="141" y="506"/>
                  </a:cubicBezTo>
                  <a:cubicBezTo>
                    <a:pt x="85" y="422"/>
                    <a:pt x="1" y="338"/>
                    <a:pt x="85" y="254"/>
                  </a:cubicBezTo>
                  <a:cubicBezTo>
                    <a:pt x="141" y="197"/>
                    <a:pt x="282" y="85"/>
                    <a:pt x="366" y="169"/>
                  </a:cubicBezTo>
                  <a:cubicBezTo>
                    <a:pt x="478" y="226"/>
                    <a:pt x="562" y="197"/>
                    <a:pt x="618" y="141"/>
                  </a:cubicBezTo>
                  <a:cubicBezTo>
                    <a:pt x="787" y="1"/>
                    <a:pt x="899" y="1"/>
                    <a:pt x="983" y="226"/>
                  </a:cubicBezTo>
                  <a:cubicBezTo>
                    <a:pt x="983" y="254"/>
                    <a:pt x="1040" y="282"/>
                    <a:pt x="1124" y="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0"/>
            <p:cNvSpPr/>
            <p:nvPr/>
          </p:nvSpPr>
          <p:spPr>
            <a:xfrm>
              <a:off x="4842075" y="805225"/>
              <a:ext cx="4225" cy="4925"/>
            </a:xfrm>
            <a:custGeom>
              <a:avLst/>
              <a:gdLst/>
              <a:ahLst/>
              <a:cxnLst/>
              <a:rect l="l" t="t" r="r" b="b"/>
              <a:pathLst>
                <a:path w="169" h="197" extrusionOk="0">
                  <a:moveTo>
                    <a:pt x="169" y="28"/>
                  </a:moveTo>
                  <a:cubicBezTo>
                    <a:pt x="169" y="28"/>
                    <a:pt x="169" y="28"/>
                    <a:pt x="169" y="57"/>
                  </a:cubicBezTo>
                  <a:cubicBezTo>
                    <a:pt x="141" y="85"/>
                    <a:pt x="169" y="197"/>
                    <a:pt x="113" y="169"/>
                  </a:cubicBezTo>
                  <a:cubicBezTo>
                    <a:pt x="0" y="141"/>
                    <a:pt x="85" y="57"/>
                    <a:pt x="113" y="0"/>
                  </a:cubicBezTo>
                  <a:cubicBezTo>
                    <a:pt x="113" y="0"/>
                    <a:pt x="141" y="0"/>
                    <a:pt x="16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0"/>
            <p:cNvSpPr/>
            <p:nvPr/>
          </p:nvSpPr>
          <p:spPr>
            <a:xfrm>
              <a:off x="4943850" y="83050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69" y="140"/>
                  </a:moveTo>
                  <a:cubicBezTo>
                    <a:pt x="112" y="112"/>
                    <a:pt x="56" y="84"/>
                    <a:pt x="0" y="28"/>
                  </a:cubicBezTo>
                  <a:cubicBezTo>
                    <a:pt x="140" y="0"/>
                    <a:pt x="169" y="56"/>
                    <a:pt x="16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0"/>
            <p:cNvSpPr/>
            <p:nvPr/>
          </p:nvSpPr>
          <p:spPr>
            <a:xfrm>
              <a:off x="4945250" y="82137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56" y="56"/>
                  </a:moveTo>
                  <a:cubicBezTo>
                    <a:pt x="56" y="56"/>
                    <a:pt x="28" y="84"/>
                    <a:pt x="28" y="112"/>
                  </a:cubicBezTo>
                  <a:cubicBezTo>
                    <a:pt x="28" y="84"/>
                    <a:pt x="0" y="56"/>
                    <a:pt x="0" y="56"/>
                  </a:cubicBezTo>
                  <a:cubicBezTo>
                    <a:pt x="0" y="28"/>
                    <a:pt x="28" y="0"/>
                    <a:pt x="28" y="0"/>
                  </a:cubicBezTo>
                  <a:cubicBezTo>
                    <a:pt x="56" y="28"/>
                    <a:pt x="56" y="28"/>
                    <a:pt x="56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0"/>
            <p:cNvSpPr/>
            <p:nvPr/>
          </p:nvSpPr>
          <p:spPr>
            <a:xfrm>
              <a:off x="4934725" y="820675"/>
              <a:ext cx="1425" cy="4225"/>
            </a:xfrm>
            <a:custGeom>
              <a:avLst/>
              <a:gdLst/>
              <a:ahLst/>
              <a:cxnLst/>
              <a:rect l="l" t="t" r="r" b="b"/>
              <a:pathLst>
                <a:path w="57" h="169" extrusionOk="0">
                  <a:moveTo>
                    <a:pt x="56" y="112"/>
                  </a:moveTo>
                  <a:cubicBezTo>
                    <a:pt x="56" y="140"/>
                    <a:pt x="28" y="140"/>
                    <a:pt x="28" y="169"/>
                  </a:cubicBezTo>
                  <a:cubicBezTo>
                    <a:pt x="28" y="140"/>
                    <a:pt x="0" y="112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ubicBezTo>
                    <a:pt x="56" y="28"/>
                    <a:pt x="56" y="56"/>
                    <a:pt x="56" y="1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0"/>
            <p:cNvSpPr/>
            <p:nvPr/>
          </p:nvSpPr>
          <p:spPr>
            <a:xfrm>
              <a:off x="4867325" y="826275"/>
              <a:ext cx="2150" cy="4250"/>
            </a:xfrm>
            <a:custGeom>
              <a:avLst/>
              <a:gdLst/>
              <a:ahLst/>
              <a:cxnLst/>
              <a:rect l="l" t="t" r="r" b="b"/>
              <a:pathLst>
                <a:path w="86" h="170" extrusionOk="0">
                  <a:moveTo>
                    <a:pt x="85" y="85"/>
                  </a:moveTo>
                  <a:cubicBezTo>
                    <a:pt x="57" y="113"/>
                    <a:pt x="57" y="141"/>
                    <a:pt x="57" y="169"/>
                  </a:cubicBezTo>
                  <a:cubicBezTo>
                    <a:pt x="29" y="141"/>
                    <a:pt x="1" y="141"/>
                    <a:pt x="1" y="113"/>
                  </a:cubicBezTo>
                  <a:cubicBezTo>
                    <a:pt x="1" y="57"/>
                    <a:pt x="29" y="29"/>
                    <a:pt x="85" y="1"/>
                  </a:cubicBezTo>
                  <a:cubicBezTo>
                    <a:pt x="85" y="29"/>
                    <a:pt x="85" y="57"/>
                    <a:pt x="8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0"/>
            <p:cNvSpPr/>
            <p:nvPr/>
          </p:nvSpPr>
          <p:spPr>
            <a:xfrm>
              <a:off x="5000000" y="789775"/>
              <a:ext cx="1425" cy="2850"/>
            </a:xfrm>
            <a:custGeom>
              <a:avLst/>
              <a:gdLst/>
              <a:ahLst/>
              <a:cxnLst/>
              <a:rect l="l" t="t" r="r" b="b"/>
              <a:pathLst>
                <a:path w="57" h="114" extrusionOk="0">
                  <a:moveTo>
                    <a:pt x="28" y="1"/>
                  </a:moveTo>
                  <a:cubicBezTo>
                    <a:pt x="56" y="29"/>
                    <a:pt x="56" y="29"/>
                    <a:pt x="56" y="29"/>
                  </a:cubicBezTo>
                  <a:cubicBezTo>
                    <a:pt x="56" y="57"/>
                    <a:pt x="56" y="85"/>
                    <a:pt x="28" y="85"/>
                  </a:cubicBezTo>
                  <a:cubicBezTo>
                    <a:pt x="0" y="113"/>
                    <a:pt x="0" y="113"/>
                    <a:pt x="0" y="57"/>
                  </a:cubicBezTo>
                  <a:cubicBezTo>
                    <a:pt x="28" y="57"/>
                    <a:pt x="28" y="29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0"/>
            <p:cNvSpPr/>
            <p:nvPr/>
          </p:nvSpPr>
          <p:spPr>
            <a:xfrm>
              <a:off x="4941025" y="8178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29"/>
                  </a:moveTo>
                  <a:cubicBezTo>
                    <a:pt x="57" y="57"/>
                    <a:pt x="57" y="57"/>
                    <a:pt x="29" y="57"/>
                  </a:cubicBezTo>
                  <a:cubicBezTo>
                    <a:pt x="29" y="57"/>
                    <a:pt x="29" y="29"/>
                    <a:pt x="1" y="29"/>
                  </a:cubicBezTo>
                  <a:cubicBezTo>
                    <a:pt x="29" y="1"/>
                    <a:pt x="57" y="29"/>
                    <a:pt x="57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0"/>
            <p:cNvSpPr/>
            <p:nvPr/>
          </p:nvSpPr>
          <p:spPr>
            <a:xfrm>
              <a:off x="4940325" y="82417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0"/>
                  </a:moveTo>
                  <a:cubicBezTo>
                    <a:pt x="29" y="0"/>
                    <a:pt x="29" y="29"/>
                    <a:pt x="29" y="29"/>
                  </a:cubicBezTo>
                  <a:cubicBezTo>
                    <a:pt x="29" y="29"/>
                    <a:pt x="29" y="57"/>
                    <a:pt x="1" y="57"/>
                  </a:cubicBezTo>
                  <a:cubicBezTo>
                    <a:pt x="1" y="29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0"/>
            <p:cNvSpPr/>
            <p:nvPr/>
          </p:nvSpPr>
          <p:spPr>
            <a:xfrm>
              <a:off x="4734675" y="603075"/>
              <a:ext cx="315175" cy="186725"/>
            </a:xfrm>
            <a:custGeom>
              <a:avLst/>
              <a:gdLst/>
              <a:ahLst/>
              <a:cxnLst/>
              <a:rect l="l" t="t" r="r" b="b"/>
              <a:pathLst>
                <a:path w="12607" h="7469" extrusionOk="0">
                  <a:moveTo>
                    <a:pt x="5503" y="7272"/>
                  </a:moveTo>
                  <a:cubicBezTo>
                    <a:pt x="5447" y="7328"/>
                    <a:pt x="5391" y="7300"/>
                    <a:pt x="5335" y="7244"/>
                  </a:cubicBezTo>
                  <a:cubicBezTo>
                    <a:pt x="5139" y="7132"/>
                    <a:pt x="5139" y="7132"/>
                    <a:pt x="5110" y="7385"/>
                  </a:cubicBezTo>
                  <a:cubicBezTo>
                    <a:pt x="5110" y="7413"/>
                    <a:pt x="5110" y="7441"/>
                    <a:pt x="5054" y="7469"/>
                  </a:cubicBezTo>
                  <a:cubicBezTo>
                    <a:pt x="4914" y="7385"/>
                    <a:pt x="4970" y="7160"/>
                    <a:pt x="4802" y="7104"/>
                  </a:cubicBezTo>
                  <a:cubicBezTo>
                    <a:pt x="4745" y="7076"/>
                    <a:pt x="4802" y="7020"/>
                    <a:pt x="4802" y="6963"/>
                  </a:cubicBezTo>
                  <a:cubicBezTo>
                    <a:pt x="4830" y="6879"/>
                    <a:pt x="4942" y="6907"/>
                    <a:pt x="4998" y="6823"/>
                  </a:cubicBezTo>
                  <a:cubicBezTo>
                    <a:pt x="4886" y="6767"/>
                    <a:pt x="4717" y="6823"/>
                    <a:pt x="4633" y="6711"/>
                  </a:cubicBezTo>
                  <a:cubicBezTo>
                    <a:pt x="4577" y="6627"/>
                    <a:pt x="4409" y="6683"/>
                    <a:pt x="4465" y="6486"/>
                  </a:cubicBezTo>
                  <a:cubicBezTo>
                    <a:pt x="4493" y="6402"/>
                    <a:pt x="4324" y="6318"/>
                    <a:pt x="4240" y="6233"/>
                  </a:cubicBezTo>
                  <a:cubicBezTo>
                    <a:pt x="4156" y="6149"/>
                    <a:pt x="4044" y="6205"/>
                    <a:pt x="3959" y="6233"/>
                  </a:cubicBezTo>
                  <a:cubicBezTo>
                    <a:pt x="3875" y="6177"/>
                    <a:pt x="3931" y="5981"/>
                    <a:pt x="3763" y="6009"/>
                  </a:cubicBezTo>
                  <a:cubicBezTo>
                    <a:pt x="3679" y="6009"/>
                    <a:pt x="3651" y="6093"/>
                    <a:pt x="3679" y="6177"/>
                  </a:cubicBezTo>
                  <a:cubicBezTo>
                    <a:pt x="3679" y="6233"/>
                    <a:pt x="3707" y="6262"/>
                    <a:pt x="3791" y="6233"/>
                  </a:cubicBezTo>
                  <a:cubicBezTo>
                    <a:pt x="3847" y="6205"/>
                    <a:pt x="3903" y="6177"/>
                    <a:pt x="3959" y="6233"/>
                  </a:cubicBezTo>
                  <a:cubicBezTo>
                    <a:pt x="3987" y="6290"/>
                    <a:pt x="4100" y="6346"/>
                    <a:pt x="4044" y="6402"/>
                  </a:cubicBezTo>
                  <a:cubicBezTo>
                    <a:pt x="3903" y="6514"/>
                    <a:pt x="3987" y="6655"/>
                    <a:pt x="3959" y="6767"/>
                  </a:cubicBezTo>
                  <a:cubicBezTo>
                    <a:pt x="3903" y="6795"/>
                    <a:pt x="3847" y="6795"/>
                    <a:pt x="3791" y="6795"/>
                  </a:cubicBezTo>
                  <a:cubicBezTo>
                    <a:pt x="3482" y="6851"/>
                    <a:pt x="3482" y="6851"/>
                    <a:pt x="3510" y="6542"/>
                  </a:cubicBezTo>
                  <a:cubicBezTo>
                    <a:pt x="3510" y="6514"/>
                    <a:pt x="3510" y="6486"/>
                    <a:pt x="3510" y="6486"/>
                  </a:cubicBezTo>
                  <a:cubicBezTo>
                    <a:pt x="3510" y="6458"/>
                    <a:pt x="3482" y="6458"/>
                    <a:pt x="3482" y="6458"/>
                  </a:cubicBezTo>
                  <a:cubicBezTo>
                    <a:pt x="3370" y="6430"/>
                    <a:pt x="3426" y="6514"/>
                    <a:pt x="3426" y="6570"/>
                  </a:cubicBezTo>
                  <a:cubicBezTo>
                    <a:pt x="3398" y="6711"/>
                    <a:pt x="3314" y="6795"/>
                    <a:pt x="3173" y="6823"/>
                  </a:cubicBezTo>
                  <a:cubicBezTo>
                    <a:pt x="3005" y="6851"/>
                    <a:pt x="2864" y="6907"/>
                    <a:pt x="2724" y="6991"/>
                  </a:cubicBezTo>
                  <a:cubicBezTo>
                    <a:pt x="2556" y="7020"/>
                    <a:pt x="2443" y="7104"/>
                    <a:pt x="2359" y="7244"/>
                  </a:cubicBezTo>
                  <a:cubicBezTo>
                    <a:pt x="2359" y="7300"/>
                    <a:pt x="2359" y="7356"/>
                    <a:pt x="2359" y="7441"/>
                  </a:cubicBezTo>
                  <a:cubicBezTo>
                    <a:pt x="2247" y="7385"/>
                    <a:pt x="2219" y="7216"/>
                    <a:pt x="2078" y="7244"/>
                  </a:cubicBezTo>
                  <a:cubicBezTo>
                    <a:pt x="1994" y="7244"/>
                    <a:pt x="1966" y="7300"/>
                    <a:pt x="1910" y="7356"/>
                  </a:cubicBezTo>
                  <a:cubicBezTo>
                    <a:pt x="1882" y="7413"/>
                    <a:pt x="1826" y="7469"/>
                    <a:pt x="1741" y="7441"/>
                  </a:cubicBezTo>
                  <a:cubicBezTo>
                    <a:pt x="1685" y="7413"/>
                    <a:pt x="1685" y="7356"/>
                    <a:pt x="1713" y="7328"/>
                  </a:cubicBezTo>
                  <a:cubicBezTo>
                    <a:pt x="1938" y="7076"/>
                    <a:pt x="1798" y="6823"/>
                    <a:pt x="1770" y="6570"/>
                  </a:cubicBezTo>
                  <a:cubicBezTo>
                    <a:pt x="1798" y="6542"/>
                    <a:pt x="1826" y="6542"/>
                    <a:pt x="1882" y="6514"/>
                  </a:cubicBezTo>
                  <a:cubicBezTo>
                    <a:pt x="1966" y="6458"/>
                    <a:pt x="1994" y="6346"/>
                    <a:pt x="1966" y="6233"/>
                  </a:cubicBezTo>
                  <a:cubicBezTo>
                    <a:pt x="1966" y="6205"/>
                    <a:pt x="1910" y="6205"/>
                    <a:pt x="1882" y="6205"/>
                  </a:cubicBezTo>
                  <a:cubicBezTo>
                    <a:pt x="1770" y="6262"/>
                    <a:pt x="1854" y="6374"/>
                    <a:pt x="1854" y="6458"/>
                  </a:cubicBezTo>
                  <a:cubicBezTo>
                    <a:pt x="1854" y="6514"/>
                    <a:pt x="1798" y="6542"/>
                    <a:pt x="1770" y="6570"/>
                  </a:cubicBezTo>
                  <a:cubicBezTo>
                    <a:pt x="1601" y="6711"/>
                    <a:pt x="1433" y="6795"/>
                    <a:pt x="1264" y="6907"/>
                  </a:cubicBezTo>
                  <a:cubicBezTo>
                    <a:pt x="1208" y="6739"/>
                    <a:pt x="1180" y="6570"/>
                    <a:pt x="1320" y="6430"/>
                  </a:cubicBezTo>
                  <a:cubicBezTo>
                    <a:pt x="1348" y="6402"/>
                    <a:pt x="1377" y="6346"/>
                    <a:pt x="1348" y="6290"/>
                  </a:cubicBezTo>
                  <a:cubicBezTo>
                    <a:pt x="1292" y="6233"/>
                    <a:pt x="1236" y="6233"/>
                    <a:pt x="1180" y="6262"/>
                  </a:cubicBezTo>
                  <a:cubicBezTo>
                    <a:pt x="1040" y="6318"/>
                    <a:pt x="843" y="6262"/>
                    <a:pt x="759" y="6486"/>
                  </a:cubicBezTo>
                  <a:cubicBezTo>
                    <a:pt x="731" y="6598"/>
                    <a:pt x="562" y="6627"/>
                    <a:pt x="422" y="6542"/>
                  </a:cubicBezTo>
                  <a:cubicBezTo>
                    <a:pt x="422" y="6346"/>
                    <a:pt x="590" y="6121"/>
                    <a:pt x="338" y="5953"/>
                  </a:cubicBezTo>
                  <a:cubicBezTo>
                    <a:pt x="254" y="5897"/>
                    <a:pt x="113" y="5756"/>
                    <a:pt x="254" y="5644"/>
                  </a:cubicBezTo>
                  <a:cubicBezTo>
                    <a:pt x="394" y="5504"/>
                    <a:pt x="478" y="5644"/>
                    <a:pt x="590" y="5728"/>
                  </a:cubicBezTo>
                  <a:cubicBezTo>
                    <a:pt x="647" y="5588"/>
                    <a:pt x="590" y="5391"/>
                    <a:pt x="619" y="5307"/>
                  </a:cubicBezTo>
                  <a:cubicBezTo>
                    <a:pt x="647" y="5195"/>
                    <a:pt x="590" y="5223"/>
                    <a:pt x="619" y="5251"/>
                  </a:cubicBezTo>
                  <a:cubicBezTo>
                    <a:pt x="647" y="5251"/>
                    <a:pt x="647" y="5279"/>
                    <a:pt x="619" y="5307"/>
                  </a:cubicBezTo>
                  <a:cubicBezTo>
                    <a:pt x="534" y="5672"/>
                    <a:pt x="366" y="5307"/>
                    <a:pt x="254" y="5335"/>
                  </a:cubicBezTo>
                  <a:cubicBezTo>
                    <a:pt x="254" y="5279"/>
                    <a:pt x="282" y="5223"/>
                    <a:pt x="338" y="5195"/>
                  </a:cubicBezTo>
                  <a:cubicBezTo>
                    <a:pt x="534" y="5054"/>
                    <a:pt x="562" y="4858"/>
                    <a:pt x="338" y="4774"/>
                  </a:cubicBezTo>
                  <a:cubicBezTo>
                    <a:pt x="169" y="4717"/>
                    <a:pt x="197" y="4549"/>
                    <a:pt x="57" y="4493"/>
                  </a:cubicBezTo>
                  <a:cubicBezTo>
                    <a:pt x="1" y="4493"/>
                    <a:pt x="29" y="4381"/>
                    <a:pt x="85" y="4324"/>
                  </a:cubicBezTo>
                  <a:cubicBezTo>
                    <a:pt x="141" y="4296"/>
                    <a:pt x="197" y="4324"/>
                    <a:pt x="225" y="4381"/>
                  </a:cubicBezTo>
                  <a:cubicBezTo>
                    <a:pt x="254" y="4409"/>
                    <a:pt x="282" y="4437"/>
                    <a:pt x="282" y="4465"/>
                  </a:cubicBezTo>
                  <a:cubicBezTo>
                    <a:pt x="338" y="4605"/>
                    <a:pt x="394" y="4689"/>
                    <a:pt x="506" y="4493"/>
                  </a:cubicBezTo>
                  <a:cubicBezTo>
                    <a:pt x="787" y="4605"/>
                    <a:pt x="815" y="4381"/>
                    <a:pt x="871" y="4156"/>
                  </a:cubicBezTo>
                  <a:cubicBezTo>
                    <a:pt x="787" y="4128"/>
                    <a:pt x="590" y="4296"/>
                    <a:pt x="562" y="4044"/>
                  </a:cubicBezTo>
                  <a:cubicBezTo>
                    <a:pt x="562" y="3987"/>
                    <a:pt x="450" y="4016"/>
                    <a:pt x="366" y="4044"/>
                  </a:cubicBezTo>
                  <a:cubicBezTo>
                    <a:pt x="338" y="4072"/>
                    <a:pt x="282" y="4128"/>
                    <a:pt x="254" y="4044"/>
                  </a:cubicBezTo>
                  <a:cubicBezTo>
                    <a:pt x="225" y="4044"/>
                    <a:pt x="254" y="3987"/>
                    <a:pt x="254" y="3959"/>
                  </a:cubicBezTo>
                  <a:cubicBezTo>
                    <a:pt x="282" y="3903"/>
                    <a:pt x="338" y="3875"/>
                    <a:pt x="394" y="3903"/>
                  </a:cubicBezTo>
                  <a:cubicBezTo>
                    <a:pt x="478" y="3931"/>
                    <a:pt x="562" y="3959"/>
                    <a:pt x="647" y="3959"/>
                  </a:cubicBezTo>
                  <a:cubicBezTo>
                    <a:pt x="815" y="4016"/>
                    <a:pt x="983" y="3959"/>
                    <a:pt x="1068" y="3763"/>
                  </a:cubicBezTo>
                  <a:cubicBezTo>
                    <a:pt x="1152" y="3735"/>
                    <a:pt x="1208" y="3679"/>
                    <a:pt x="1152" y="3594"/>
                  </a:cubicBezTo>
                  <a:cubicBezTo>
                    <a:pt x="1096" y="3482"/>
                    <a:pt x="1040" y="3370"/>
                    <a:pt x="1012" y="3258"/>
                  </a:cubicBezTo>
                  <a:cubicBezTo>
                    <a:pt x="1068" y="3201"/>
                    <a:pt x="1152" y="3314"/>
                    <a:pt x="1208" y="3229"/>
                  </a:cubicBezTo>
                  <a:cubicBezTo>
                    <a:pt x="1124" y="3117"/>
                    <a:pt x="1040" y="3033"/>
                    <a:pt x="899" y="3117"/>
                  </a:cubicBezTo>
                  <a:cubicBezTo>
                    <a:pt x="731" y="3229"/>
                    <a:pt x="534" y="3258"/>
                    <a:pt x="310" y="3286"/>
                  </a:cubicBezTo>
                  <a:cubicBezTo>
                    <a:pt x="338" y="3229"/>
                    <a:pt x="366" y="3173"/>
                    <a:pt x="450" y="3145"/>
                  </a:cubicBezTo>
                  <a:cubicBezTo>
                    <a:pt x="506" y="3117"/>
                    <a:pt x="590" y="3117"/>
                    <a:pt x="619" y="3033"/>
                  </a:cubicBezTo>
                  <a:cubicBezTo>
                    <a:pt x="675" y="2836"/>
                    <a:pt x="843" y="2808"/>
                    <a:pt x="1012" y="2780"/>
                  </a:cubicBezTo>
                  <a:cubicBezTo>
                    <a:pt x="1040" y="2752"/>
                    <a:pt x="1040" y="2724"/>
                    <a:pt x="1068" y="2724"/>
                  </a:cubicBezTo>
                  <a:cubicBezTo>
                    <a:pt x="1068" y="2471"/>
                    <a:pt x="1012" y="2191"/>
                    <a:pt x="1180" y="1938"/>
                  </a:cubicBezTo>
                  <a:cubicBezTo>
                    <a:pt x="1236" y="1826"/>
                    <a:pt x="1152" y="1742"/>
                    <a:pt x="1068" y="1657"/>
                  </a:cubicBezTo>
                  <a:cubicBezTo>
                    <a:pt x="983" y="1573"/>
                    <a:pt x="899" y="1489"/>
                    <a:pt x="871" y="1377"/>
                  </a:cubicBezTo>
                  <a:cubicBezTo>
                    <a:pt x="815" y="1236"/>
                    <a:pt x="843" y="1096"/>
                    <a:pt x="1040" y="1180"/>
                  </a:cubicBezTo>
                  <a:cubicBezTo>
                    <a:pt x="1264" y="1236"/>
                    <a:pt x="1433" y="1180"/>
                    <a:pt x="1629" y="1096"/>
                  </a:cubicBezTo>
                  <a:cubicBezTo>
                    <a:pt x="1798" y="1012"/>
                    <a:pt x="1938" y="1180"/>
                    <a:pt x="1938" y="1461"/>
                  </a:cubicBezTo>
                  <a:cubicBezTo>
                    <a:pt x="1910" y="1489"/>
                    <a:pt x="1798" y="1517"/>
                    <a:pt x="1854" y="1573"/>
                  </a:cubicBezTo>
                  <a:cubicBezTo>
                    <a:pt x="1938" y="1601"/>
                    <a:pt x="2022" y="1685"/>
                    <a:pt x="2106" y="1629"/>
                  </a:cubicBezTo>
                  <a:cubicBezTo>
                    <a:pt x="2303" y="1489"/>
                    <a:pt x="2668" y="1713"/>
                    <a:pt x="2724" y="1348"/>
                  </a:cubicBezTo>
                  <a:cubicBezTo>
                    <a:pt x="2752" y="1208"/>
                    <a:pt x="2864" y="1208"/>
                    <a:pt x="2893" y="1292"/>
                  </a:cubicBezTo>
                  <a:cubicBezTo>
                    <a:pt x="2949" y="1489"/>
                    <a:pt x="3117" y="1629"/>
                    <a:pt x="3145" y="1826"/>
                  </a:cubicBezTo>
                  <a:cubicBezTo>
                    <a:pt x="2977" y="1882"/>
                    <a:pt x="2977" y="1713"/>
                    <a:pt x="2864" y="1713"/>
                  </a:cubicBezTo>
                  <a:cubicBezTo>
                    <a:pt x="2808" y="1770"/>
                    <a:pt x="2780" y="1854"/>
                    <a:pt x="2696" y="1910"/>
                  </a:cubicBezTo>
                  <a:cubicBezTo>
                    <a:pt x="2584" y="1994"/>
                    <a:pt x="2584" y="2163"/>
                    <a:pt x="2640" y="2219"/>
                  </a:cubicBezTo>
                  <a:cubicBezTo>
                    <a:pt x="2864" y="2415"/>
                    <a:pt x="2864" y="2724"/>
                    <a:pt x="3033" y="2949"/>
                  </a:cubicBezTo>
                  <a:cubicBezTo>
                    <a:pt x="3145" y="2865"/>
                    <a:pt x="3229" y="2752"/>
                    <a:pt x="3173" y="2612"/>
                  </a:cubicBezTo>
                  <a:cubicBezTo>
                    <a:pt x="3454" y="2556"/>
                    <a:pt x="3622" y="2808"/>
                    <a:pt x="3875" y="2836"/>
                  </a:cubicBezTo>
                  <a:cubicBezTo>
                    <a:pt x="3931" y="2808"/>
                    <a:pt x="3903" y="2752"/>
                    <a:pt x="3903" y="2696"/>
                  </a:cubicBezTo>
                  <a:cubicBezTo>
                    <a:pt x="3903" y="2612"/>
                    <a:pt x="3847" y="2415"/>
                    <a:pt x="3791" y="2359"/>
                  </a:cubicBezTo>
                  <a:cubicBezTo>
                    <a:pt x="3735" y="2303"/>
                    <a:pt x="3707" y="2247"/>
                    <a:pt x="3707" y="2163"/>
                  </a:cubicBezTo>
                  <a:cubicBezTo>
                    <a:pt x="3763" y="2050"/>
                    <a:pt x="3819" y="2106"/>
                    <a:pt x="3875" y="2135"/>
                  </a:cubicBezTo>
                  <a:cubicBezTo>
                    <a:pt x="3959" y="2135"/>
                    <a:pt x="3987" y="2106"/>
                    <a:pt x="4044" y="2078"/>
                  </a:cubicBezTo>
                  <a:cubicBezTo>
                    <a:pt x="4072" y="2022"/>
                    <a:pt x="4100" y="1994"/>
                    <a:pt x="4156" y="1994"/>
                  </a:cubicBezTo>
                  <a:cubicBezTo>
                    <a:pt x="4633" y="2078"/>
                    <a:pt x="4830" y="1713"/>
                    <a:pt x="5110" y="1433"/>
                  </a:cubicBezTo>
                  <a:cubicBezTo>
                    <a:pt x="5195" y="1320"/>
                    <a:pt x="5251" y="1236"/>
                    <a:pt x="5082" y="1124"/>
                  </a:cubicBezTo>
                  <a:cubicBezTo>
                    <a:pt x="5026" y="1124"/>
                    <a:pt x="5054" y="1040"/>
                    <a:pt x="5082" y="955"/>
                  </a:cubicBezTo>
                  <a:cubicBezTo>
                    <a:pt x="5223" y="1040"/>
                    <a:pt x="5363" y="1096"/>
                    <a:pt x="5475" y="1180"/>
                  </a:cubicBezTo>
                  <a:cubicBezTo>
                    <a:pt x="5363" y="955"/>
                    <a:pt x="5644" y="899"/>
                    <a:pt x="5644" y="703"/>
                  </a:cubicBezTo>
                  <a:cubicBezTo>
                    <a:pt x="5644" y="619"/>
                    <a:pt x="6009" y="731"/>
                    <a:pt x="6009" y="871"/>
                  </a:cubicBezTo>
                  <a:cubicBezTo>
                    <a:pt x="6037" y="1068"/>
                    <a:pt x="6093" y="1096"/>
                    <a:pt x="6233" y="1012"/>
                  </a:cubicBezTo>
                  <a:cubicBezTo>
                    <a:pt x="6290" y="983"/>
                    <a:pt x="6318" y="955"/>
                    <a:pt x="6346" y="1012"/>
                  </a:cubicBezTo>
                  <a:cubicBezTo>
                    <a:pt x="6374" y="1068"/>
                    <a:pt x="6374" y="1124"/>
                    <a:pt x="6318" y="1152"/>
                  </a:cubicBezTo>
                  <a:cubicBezTo>
                    <a:pt x="6205" y="1208"/>
                    <a:pt x="6121" y="1320"/>
                    <a:pt x="6149" y="1489"/>
                  </a:cubicBezTo>
                  <a:cubicBezTo>
                    <a:pt x="5981" y="1377"/>
                    <a:pt x="5840" y="1236"/>
                    <a:pt x="5644" y="1377"/>
                  </a:cubicBezTo>
                  <a:cubicBezTo>
                    <a:pt x="5672" y="1461"/>
                    <a:pt x="5728" y="1433"/>
                    <a:pt x="5784" y="1461"/>
                  </a:cubicBezTo>
                  <a:cubicBezTo>
                    <a:pt x="5840" y="1461"/>
                    <a:pt x="5925" y="1461"/>
                    <a:pt x="5897" y="1545"/>
                  </a:cubicBezTo>
                  <a:cubicBezTo>
                    <a:pt x="5868" y="1657"/>
                    <a:pt x="5812" y="1601"/>
                    <a:pt x="5728" y="1573"/>
                  </a:cubicBezTo>
                  <a:cubicBezTo>
                    <a:pt x="5560" y="1517"/>
                    <a:pt x="5475" y="1657"/>
                    <a:pt x="5363" y="1742"/>
                  </a:cubicBezTo>
                  <a:cubicBezTo>
                    <a:pt x="5195" y="1938"/>
                    <a:pt x="5167" y="2163"/>
                    <a:pt x="5139" y="2415"/>
                  </a:cubicBezTo>
                  <a:cubicBezTo>
                    <a:pt x="5110" y="2528"/>
                    <a:pt x="5139" y="2584"/>
                    <a:pt x="4998" y="2556"/>
                  </a:cubicBezTo>
                  <a:cubicBezTo>
                    <a:pt x="4858" y="2556"/>
                    <a:pt x="4858" y="2696"/>
                    <a:pt x="4886" y="2808"/>
                  </a:cubicBezTo>
                  <a:cubicBezTo>
                    <a:pt x="4970" y="2977"/>
                    <a:pt x="4998" y="3117"/>
                    <a:pt x="4745" y="3201"/>
                  </a:cubicBezTo>
                  <a:cubicBezTo>
                    <a:pt x="4886" y="3258"/>
                    <a:pt x="4998" y="3454"/>
                    <a:pt x="5082" y="3201"/>
                  </a:cubicBezTo>
                  <a:cubicBezTo>
                    <a:pt x="5110" y="3145"/>
                    <a:pt x="5279" y="3145"/>
                    <a:pt x="5363" y="3173"/>
                  </a:cubicBezTo>
                  <a:cubicBezTo>
                    <a:pt x="5391" y="3342"/>
                    <a:pt x="5139" y="3258"/>
                    <a:pt x="5195" y="3454"/>
                  </a:cubicBezTo>
                  <a:cubicBezTo>
                    <a:pt x="5307" y="3370"/>
                    <a:pt x="5503" y="3454"/>
                    <a:pt x="5532" y="3173"/>
                  </a:cubicBezTo>
                  <a:cubicBezTo>
                    <a:pt x="5532" y="3117"/>
                    <a:pt x="5700" y="3061"/>
                    <a:pt x="5812" y="3117"/>
                  </a:cubicBezTo>
                  <a:cubicBezTo>
                    <a:pt x="5925" y="3201"/>
                    <a:pt x="5981" y="3173"/>
                    <a:pt x="6037" y="3033"/>
                  </a:cubicBezTo>
                  <a:cubicBezTo>
                    <a:pt x="6065" y="2977"/>
                    <a:pt x="6093" y="2949"/>
                    <a:pt x="6177" y="2949"/>
                  </a:cubicBezTo>
                  <a:cubicBezTo>
                    <a:pt x="6205" y="2949"/>
                    <a:pt x="6290" y="2949"/>
                    <a:pt x="6233" y="3033"/>
                  </a:cubicBezTo>
                  <a:cubicBezTo>
                    <a:pt x="6177" y="3117"/>
                    <a:pt x="6177" y="3173"/>
                    <a:pt x="6290" y="3145"/>
                  </a:cubicBezTo>
                  <a:cubicBezTo>
                    <a:pt x="6402" y="3145"/>
                    <a:pt x="6486" y="3089"/>
                    <a:pt x="6486" y="2977"/>
                  </a:cubicBezTo>
                  <a:cubicBezTo>
                    <a:pt x="6458" y="2893"/>
                    <a:pt x="6430" y="2752"/>
                    <a:pt x="6318" y="2808"/>
                  </a:cubicBezTo>
                  <a:cubicBezTo>
                    <a:pt x="6205" y="2836"/>
                    <a:pt x="6093" y="2893"/>
                    <a:pt x="5981" y="2808"/>
                  </a:cubicBezTo>
                  <a:cubicBezTo>
                    <a:pt x="6037" y="2724"/>
                    <a:pt x="5784" y="2640"/>
                    <a:pt x="6009" y="2556"/>
                  </a:cubicBezTo>
                  <a:cubicBezTo>
                    <a:pt x="6065" y="2528"/>
                    <a:pt x="6009" y="2443"/>
                    <a:pt x="5981" y="2415"/>
                  </a:cubicBezTo>
                  <a:cubicBezTo>
                    <a:pt x="5897" y="2331"/>
                    <a:pt x="5812" y="2275"/>
                    <a:pt x="5812" y="2163"/>
                  </a:cubicBezTo>
                  <a:cubicBezTo>
                    <a:pt x="5784" y="2163"/>
                    <a:pt x="5700" y="2191"/>
                    <a:pt x="5700" y="2163"/>
                  </a:cubicBezTo>
                  <a:cubicBezTo>
                    <a:pt x="5644" y="2050"/>
                    <a:pt x="5475" y="2135"/>
                    <a:pt x="5503" y="2022"/>
                  </a:cubicBezTo>
                  <a:cubicBezTo>
                    <a:pt x="5532" y="1854"/>
                    <a:pt x="5644" y="1994"/>
                    <a:pt x="5700" y="1994"/>
                  </a:cubicBezTo>
                  <a:cubicBezTo>
                    <a:pt x="5784" y="1994"/>
                    <a:pt x="5925" y="1966"/>
                    <a:pt x="5925" y="1910"/>
                  </a:cubicBezTo>
                  <a:cubicBezTo>
                    <a:pt x="5925" y="1629"/>
                    <a:pt x="6233" y="1713"/>
                    <a:pt x="6318" y="1573"/>
                  </a:cubicBezTo>
                  <a:cubicBezTo>
                    <a:pt x="6402" y="1629"/>
                    <a:pt x="6346" y="1657"/>
                    <a:pt x="6346" y="1685"/>
                  </a:cubicBezTo>
                  <a:cubicBezTo>
                    <a:pt x="6233" y="1938"/>
                    <a:pt x="6402" y="2022"/>
                    <a:pt x="6598" y="1994"/>
                  </a:cubicBezTo>
                  <a:cubicBezTo>
                    <a:pt x="6655" y="1966"/>
                    <a:pt x="6739" y="1938"/>
                    <a:pt x="6795" y="1910"/>
                  </a:cubicBezTo>
                  <a:cubicBezTo>
                    <a:pt x="6851" y="1882"/>
                    <a:pt x="6907" y="1826"/>
                    <a:pt x="6991" y="1854"/>
                  </a:cubicBezTo>
                  <a:cubicBezTo>
                    <a:pt x="7048" y="1910"/>
                    <a:pt x="7048" y="1994"/>
                    <a:pt x="6991" y="2050"/>
                  </a:cubicBezTo>
                  <a:cubicBezTo>
                    <a:pt x="6935" y="2163"/>
                    <a:pt x="7020" y="2247"/>
                    <a:pt x="7076" y="2331"/>
                  </a:cubicBezTo>
                  <a:cubicBezTo>
                    <a:pt x="7132" y="2415"/>
                    <a:pt x="7244" y="2415"/>
                    <a:pt x="7272" y="2303"/>
                  </a:cubicBezTo>
                  <a:cubicBezTo>
                    <a:pt x="7356" y="1966"/>
                    <a:pt x="7609" y="1966"/>
                    <a:pt x="7890" y="1938"/>
                  </a:cubicBezTo>
                  <a:cubicBezTo>
                    <a:pt x="7890" y="1770"/>
                    <a:pt x="7749" y="1742"/>
                    <a:pt x="7637" y="1685"/>
                  </a:cubicBezTo>
                  <a:cubicBezTo>
                    <a:pt x="7890" y="1601"/>
                    <a:pt x="8002" y="1657"/>
                    <a:pt x="8058" y="1854"/>
                  </a:cubicBezTo>
                  <a:cubicBezTo>
                    <a:pt x="8086" y="1910"/>
                    <a:pt x="8058" y="1966"/>
                    <a:pt x="8086" y="2050"/>
                  </a:cubicBezTo>
                  <a:cubicBezTo>
                    <a:pt x="8086" y="2219"/>
                    <a:pt x="8227" y="2247"/>
                    <a:pt x="8339" y="2275"/>
                  </a:cubicBezTo>
                  <a:cubicBezTo>
                    <a:pt x="8507" y="2275"/>
                    <a:pt x="8423" y="2106"/>
                    <a:pt x="8479" y="2078"/>
                  </a:cubicBezTo>
                  <a:lnTo>
                    <a:pt x="8507" y="2078"/>
                  </a:lnTo>
                  <a:cubicBezTo>
                    <a:pt x="8648" y="1966"/>
                    <a:pt x="8760" y="1994"/>
                    <a:pt x="8872" y="2163"/>
                  </a:cubicBezTo>
                  <a:cubicBezTo>
                    <a:pt x="8872" y="2191"/>
                    <a:pt x="8872" y="2219"/>
                    <a:pt x="8901" y="2247"/>
                  </a:cubicBezTo>
                  <a:cubicBezTo>
                    <a:pt x="9013" y="2387"/>
                    <a:pt x="9181" y="2443"/>
                    <a:pt x="9294" y="2387"/>
                  </a:cubicBezTo>
                  <a:cubicBezTo>
                    <a:pt x="9434" y="2303"/>
                    <a:pt x="9406" y="2135"/>
                    <a:pt x="9350" y="1994"/>
                  </a:cubicBezTo>
                  <a:cubicBezTo>
                    <a:pt x="9322" y="1882"/>
                    <a:pt x="9097" y="1798"/>
                    <a:pt x="9237" y="1629"/>
                  </a:cubicBezTo>
                  <a:cubicBezTo>
                    <a:pt x="9237" y="1601"/>
                    <a:pt x="9237" y="1573"/>
                    <a:pt x="9237" y="1573"/>
                  </a:cubicBezTo>
                  <a:cubicBezTo>
                    <a:pt x="9350" y="1489"/>
                    <a:pt x="9462" y="1433"/>
                    <a:pt x="9574" y="1405"/>
                  </a:cubicBezTo>
                  <a:cubicBezTo>
                    <a:pt x="9659" y="1405"/>
                    <a:pt x="9687" y="1461"/>
                    <a:pt x="9715" y="1489"/>
                  </a:cubicBezTo>
                  <a:cubicBezTo>
                    <a:pt x="9799" y="1573"/>
                    <a:pt x="9715" y="1573"/>
                    <a:pt x="9659" y="1601"/>
                  </a:cubicBezTo>
                  <a:cubicBezTo>
                    <a:pt x="9574" y="1657"/>
                    <a:pt x="9630" y="1713"/>
                    <a:pt x="9659" y="1742"/>
                  </a:cubicBezTo>
                  <a:cubicBezTo>
                    <a:pt x="9715" y="1798"/>
                    <a:pt x="9771" y="1770"/>
                    <a:pt x="9827" y="1742"/>
                  </a:cubicBezTo>
                  <a:cubicBezTo>
                    <a:pt x="9967" y="1573"/>
                    <a:pt x="9967" y="1573"/>
                    <a:pt x="10108" y="1770"/>
                  </a:cubicBezTo>
                  <a:cubicBezTo>
                    <a:pt x="10445" y="1657"/>
                    <a:pt x="10613" y="1348"/>
                    <a:pt x="10922" y="1180"/>
                  </a:cubicBezTo>
                  <a:cubicBezTo>
                    <a:pt x="10950" y="1152"/>
                    <a:pt x="11006" y="1068"/>
                    <a:pt x="11006" y="983"/>
                  </a:cubicBezTo>
                  <a:cubicBezTo>
                    <a:pt x="11034" y="871"/>
                    <a:pt x="10866" y="843"/>
                    <a:pt x="10838" y="731"/>
                  </a:cubicBezTo>
                  <a:cubicBezTo>
                    <a:pt x="10978" y="703"/>
                    <a:pt x="10978" y="590"/>
                    <a:pt x="10922" y="478"/>
                  </a:cubicBezTo>
                  <a:lnTo>
                    <a:pt x="10922" y="478"/>
                  </a:lnTo>
                  <a:cubicBezTo>
                    <a:pt x="11090" y="450"/>
                    <a:pt x="11006" y="310"/>
                    <a:pt x="11006" y="225"/>
                  </a:cubicBezTo>
                  <a:cubicBezTo>
                    <a:pt x="11034" y="197"/>
                    <a:pt x="11062" y="169"/>
                    <a:pt x="11090" y="141"/>
                  </a:cubicBezTo>
                  <a:lnTo>
                    <a:pt x="11175" y="141"/>
                  </a:lnTo>
                  <a:cubicBezTo>
                    <a:pt x="11175" y="113"/>
                    <a:pt x="11203" y="113"/>
                    <a:pt x="11231" y="85"/>
                  </a:cubicBezTo>
                  <a:lnTo>
                    <a:pt x="11231" y="85"/>
                  </a:lnTo>
                  <a:cubicBezTo>
                    <a:pt x="11343" y="113"/>
                    <a:pt x="11455" y="1"/>
                    <a:pt x="11540" y="169"/>
                  </a:cubicBezTo>
                  <a:cubicBezTo>
                    <a:pt x="11399" y="338"/>
                    <a:pt x="11399" y="534"/>
                    <a:pt x="11427" y="787"/>
                  </a:cubicBezTo>
                  <a:cubicBezTo>
                    <a:pt x="11540" y="787"/>
                    <a:pt x="11680" y="815"/>
                    <a:pt x="11736" y="675"/>
                  </a:cubicBezTo>
                  <a:cubicBezTo>
                    <a:pt x="11764" y="562"/>
                    <a:pt x="11792" y="506"/>
                    <a:pt x="11905" y="562"/>
                  </a:cubicBezTo>
                  <a:cubicBezTo>
                    <a:pt x="12017" y="647"/>
                    <a:pt x="12045" y="759"/>
                    <a:pt x="11961" y="843"/>
                  </a:cubicBezTo>
                  <a:cubicBezTo>
                    <a:pt x="11905" y="899"/>
                    <a:pt x="11905" y="1012"/>
                    <a:pt x="11820" y="983"/>
                  </a:cubicBezTo>
                  <a:cubicBezTo>
                    <a:pt x="11680" y="983"/>
                    <a:pt x="11680" y="1040"/>
                    <a:pt x="11680" y="1124"/>
                  </a:cubicBezTo>
                  <a:cubicBezTo>
                    <a:pt x="11680" y="1152"/>
                    <a:pt x="11652" y="1180"/>
                    <a:pt x="11652" y="1180"/>
                  </a:cubicBezTo>
                  <a:cubicBezTo>
                    <a:pt x="11540" y="1180"/>
                    <a:pt x="11427" y="1124"/>
                    <a:pt x="11343" y="1264"/>
                  </a:cubicBezTo>
                  <a:cubicBezTo>
                    <a:pt x="11287" y="1348"/>
                    <a:pt x="11147" y="1348"/>
                    <a:pt x="11034" y="1320"/>
                  </a:cubicBezTo>
                  <a:cubicBezTo>
                    <a:pt x="11034" y="1405"/>
                    <a:pt x="11090" y="1433"/>
                    <a:pt x="11118" y="1489"/>
                  </a:cubicBezTo>
                  <a:cubicBezTo>
                    <a:pt x="11147" y="1545"/>
                    <a:pt x="11259" y="1545"/>
                    <a:pt x="11175" y="1629"/>
                  </a:cubicBezTo>
                  <a:cubicBezTo>
                    <a:pt x="11147" y="1685"/>
                    <a:pt x="11090" y="1770"/>
                    <a:pt x="11006" y="1713"/>
                  </a:cubicBezTo>
                  <a:cubicBezTo>
                    <a:pt x="10894" y="1601"/>
                    <a:pt x="10838" y="1657"/>
                    <a:pt x="10838" y="1770"/>
                  </a:cubicBezTo>
                  <a:cubicBezTo>
                    <a:pt x="10810" y="1882"/>
                    <a:pt x="10810" y="1966"/>
                    <a:pt x="10782" y="2050"/>
                  </a:cubicBezTo>
                  <a:cubicBezTo>
                    <a:pt x="10753" y="2219"/>
                    <a:pt x="10978" y="2163"/>
                    <a:pt x="10950" y="2219"/>
                  </a:cubicBezTo>
                  <a:cubicBezTo>
                    <a:pt x="10866" y="2331"/>
                    <a:pt x="10922" y="2387"/>
                    <a:pt x="11006" y="2443"/>
                  </a:cubicBezTo>
                  <a:cubicBezTo>
                    <a:pt x="11062" y="2500"/>
                    <a:pt x="11090" y="2612"/>
                    <a:pt x="11203" y="2584"/>
                  </a:cubicBezTo>
                  <a:cubicBezTo>
                    <a:pt x="11231" y="2584"/>
                    <a:pt x="11259" y="2556"/>
                    <a:pt x="11259" y="2556"/>
                  </a:cubicBezTo>
                  <a:cubicBezTo>
                    <a:pt x="11371" y="2612"/>
                    <a:pt x="11287" y="2724"/>
                    <a:pt x="11371" y="2780"/>
                  </a:cubicBezTo>
                  <a:cubicBezTo>
                    <a:pt x="11427" y="2780"/>
                    <a:pt x="11427" y="2724"/>
                    <a:pt x="11455" y="2696"/>
                  </a:cubicBezTo>
                  <a:cubicBezTo>
                    <a:pt x="11455" y="2640"/>
                    <a:pt x="11540" y="2640"/>
                    <a:pt x="11540" y="2668"/>
                  </a:cubicBezTo>
                  <a:cubicBezTo>
                    <a:pt x="11511" y="2836"/>
                    <a:pt x="11708" y="2780"/>
                    <a:pt x="11736" y="2836"/>
                  </a:cubicBezTo>
                  <a:cubicBezTo>
                    <a:pt x="11764" y="3005"/>
                    <a:pt x="11905" y="2977"/>
                    <a:pt x="11989" y="3033"/>
                  </a:cubicBezTo>
                  <a:cubicBezTo>
                    <a:pt x="12045" y="3061"/>
                    <a:pt x="12073" y="3145"/>
                    <a:pt x="12045" y="3201"/>
                  </a:cubicBezTo>
                  <a:cubicBezTo>
                    <a:pt x="12017" y="3286"/>
                    <a:pt x="11989" y="3370"/>
                    <a:pt x="11989" y="3454"/>
                  </a:cubicBezTo>
                  <a:cubicBezTo>
                    <a:pt x="11961" y="3538"/>
                    <a:pt x="12017" y="3594"/>
                    <a:pt x="12101" y="3594"/>
                  </a:cubicBezTo>
                  <a:cubicBezTo>
                    <a:pt x="12129" y="3566"/>
                    <a:pt x="12157" y="3594"/>
                    <a:pt x="12185" y="3594"/>
                  </a:cubicBezTo>
                  <a:cubicBezTo>
                    <a:pt x="12185" y="3623"/>
                    <a:pt x="12185" y="3651"/>
                    <a:pt x="12185" y="3679"/>
                  </a:cubicBezTo>
                  <a:cubicBezTo>
                    <a:pt x="12213" y="3735"/>
                    <a:pt x="12213" y="3791"/>
                    <a:pt x="12129" y="3847"/>
                  </a:cubicBezTo>
                  <a:cubicBezTo>
                    <a:pt x="12017" y="3903"/>
                    <a:pt x="12045" y="3987"/>
                    <a:pt x="12073" y="4100"/>
                  </a:cubicBezTo>
                  <a:cubicBezTo>
                    <a:pt x="12073" y="4100"/>
                    <a:pt x="12073" y="4128"/>
                    <a:pt x="12073" y="4156"/>
                  </a:cubicBezTo>
                  <a:cubicBezTo>
                    <a:pt x="11989" y="4437"/>
                    <a:pt x="11652" y="4605"/>
                    <a:pt x="11483" y="4437"/>
                  </a:cubicBezTo>
                  <a:cubicBezTo>
                    <a:pt x="11455" y="4521"/>
                    <a:pt x="11511" y="4577"/>
                    <a:pt x="11540" y="4689"/>
                  </a:cubicBezTo>
                  <a:cubicBezTo>
                    <a:pt x="11764" y="4549"/>
                    <a:pt x="11876" y="4240"/>
                    <a:pt x="12185" y="4381"/>
                  </a:cubicBezTo>
                  <a:cubicBezTo>
                    <a:pt x="12213" y="4381"/>
                    <a:pt x="12241" y="4381"/>
                    <a:pt x="12269" y="4381"/>
                  </a:cubicBezTo>
                  <a:cubicBezTo>
                    <a:pt x="12326" y="4437"/>
                    <a:pt x="12382" y="4493"/>
                    <a:pt x="12466" y="4549"/>
                  </a:cubicBezTo>
                  <a:cubicBezTo>
                    <a:pt x="12438" y="4661"/>
                    <a:pt x="12550" y="4689"/>
                    <a:pt x="12606" y="4717"/>
                  </a:cubicBezTo>
                  <a:cubicBezTo>
                    <a:pt x="12550" y="4830"/>
                    <a:pt x="12438" y="4886"/>
                    <a:pt x="12438" y="4998"/>
                  </a:cubicBezTo>
                  <a:cubicBezTo>
                    <a:pt x="12410" y="5139"/>
                    <a:pt x="12354" y="5195"/>
                    <a:pt x="12213" y="5139"/>
                  </a:cubicBezTo>
                  <a:cubicBezTo>
                    <a:pt x="12157" y="5110"/>
                    <a:pt x="12101" y="5139"/>
                    <a:pt x="12101" y="5167"/>
                  </a:cubicBezTo>
                  <a:cubicBezTo>
                    <a:pt x="12017" y="5419"/>
                    <a:pt x="11905" y="5307"/>
                    <a:pt x="11792" y="5223"/>
                  </a:cubicBezTo>
                  <a:cubicBezTo>
                    <a:pt x="11736" y="5167"/>
                    <a:pt x="11680" y="5139"/>
                    <a:pt x="11624" y="5110"/>
                  </a:cubicBezTo>
                  <a:cubicBezTo>
                    <a:pt x="11540" y="5054"/>
                    <a:pt x="11483" y="5026"/>
                    <a:pt x="11427" y="5139"/>
                  </a:cubicBezTo>
                  <a:cubicBezTo>
                    <a:pt x="11343" y="5279"/>
                    <a:pt x="11231" y="5307"/>
                    <a:pt x="11090" y="5279"/>
                  </a:cubicBezTo>
                  <a:cubicBezTo>
                    <a:pt x="10950" y="5251"/>
                    <a:pt x="10838" y="5307"/>
                    <a:pt x="10725" y="5391"/>
                  </a:cubicBezTo>
                  <a:cubicBezTo>
                    <a:pt x="10669" y="5335"/>
                    <a:pt x="10725" y="5307"/>
                    <a:pt x="10725" y="5279"/>
                  </a:cubicBezTo>
                  <a:cubicBezTo>
                    <a:pt x="10753" y="5223"/>
                    <a:pt x="10782" y="5195"/>
                    <a:pt x="10753" y="5139"/>
                  </a:cubicBezTo>
                  <a:cubicBezTo>
                    <a:pt x="10725" y="5139"/>
                    <a:pt x="10669" y="5139"/>
                    <a:pt x="10641" y="5167"/>
                  </a:cubicBezTo>
                  <a:cubicBezTo>
                    <a:pt x="10585" y="5251"/>
                    <a:pt x="10529" y="5307"/>
                    <a:pt x="10473" y="5391"/>
                  </a:cubicBezTo>
                  <a:cubicBezTo>
                    <a:pt x="10388" y="5419"/>
                    <a:pt x="10388" y="5335"/>
                    <a:pt x="10360" y="5279"/>
                  </a:cubicBezTo>
                  <a:cubicBezTo>
                    <a:pt x="10304" y="5167"/>
                    <a:pt x="10248" y="5110"/>
                    <a:pt x="10080" y="5195"/>
                  </a:cubicBezTo>
                  <a:cubicBezTo>
                    <a:pt x="9995" y="5251"/>
                    <a:pt x="9939" y="5167"/>
                    <a:pt x="9939" y="5054"/>
                  </a:cubicBezTo>
                  <a:cubicBezTo>
                    <a:pt x="9939" y="5026"/>
                    <a:pt x="10024" y="4970"/>
                    <a:pt x="10024" y="4942"/>
                  </a:cubicBezTo>
                  <a:cubicBezTo>
                    <a:pt x="9911" y="4605"/>
                    <a:pt x="10220" y="4493"/>
                    <a:pt x="10417" y="4296"/>
                  </a:cubicBezTo>
                  <a:cubicBezTo>
                    <a:pt x="10501" y="4521"/>
                    <a:pt x="10445" y="4746"/>
                    <a:pt x="10585" y="4914"/>
                  </a:cubicBezTo>
                  <a:cubicBezTo>
                    <a:pt x="10613" y="4970"/>
                    <a:pt x="10641" y="5054"/>
                    <a:pt x="10725" y="4998"/>
                  </a:cubicBezTo>
                  <a:cubicBezTo>
                    <a:pt x="10810" y="4970"/>
                    <a:pt x="10810" y="4886"/>
                    <a:pt x="10782" y="4830"/>
                  </a:cubicBezTo>
                  <a:cubicBezTo>
                    <a:pt x="10753" y="4717"/>
                    <a:pt x="10669" y="4633"/>
                    <a:pt x="10613" y="4521"/>
                  </a:cubicBezTo>
                  <a:cubicBezTo>
                    <a:pt x="10669" y="4437"/>
                    <a:pt x="10753" y="4493"/>
                    <a:pt x="10810" y="4493"/>
                  </a:cubicBezTo>
                  <a:cubicBezTo>
                    <a:pt x="10838" y="4465"/>
                    <a:pt x="10866" y="4465"/>
                    <a:pt x="10894" y="4437"/>
                  </a:cubicBezTo>
                  <a:cubicBezTo>
                    <a:pt x="10922" y="4296"/>
                    <a:pt x="11006" y="4128"/>
                    <a:pt x="11062" y="4100"/>
                  </a:cubicBezTo>
                  <a:cubicBezTo>
                    <a:pt x="11062" y="4016"/>
                    <a:pt x="10978" y="4016"/>
                    <a:pt x="10922" y="4016"/>
                  </a:cubicBezTo>
                  <a:cubicBezTo>
                    <a:pt x="10810" y="3987"/>
                    <a:pt x="10753" y="3903"/>
                    <a:pt x="10725" y="3763"/>
                  </a:cubicBezTo>
                  <a:cubicBezTo>
                    <a:pt x="10697" y="3594"/>
                    <a:pt x="10641" y="3482"/>
                    <a:pt x="10669" y="3314"/>
                  </a:cubicBezTo>
                  <a:cubicBezTo>
                    <a:pt x="10669" y="3173"/>
                    <a:pt x="10529" y="3089"/>
                    <a:pt x="10473" y="2921"/>
                  </a:cubicBezTo>
                  <a:cubicBezTo>
                    <a:pt x="10360" y="3033"/>
                    <a:pt x="10304" y="3173"/>
                    <a:pt x="10108" y="3173"/>
                  </a:cubicBezTo>
                  <a:cubicBezTo>
                    <a:pt x="9995" y="3145"/>
                    <a:pt x="9911" y="3314"/>
                    <a:pt x="9967" y="3398"/>
                  </a:cubicBezTo>
                  <a:cubicBezTo>
                    <a:pt x="10024" y="3482"/>
                    <a:pt x="10136" y="3510"/>
                    <a:pt x="10164" y="3594"/>
                  </a:cubicBezTo>
                  <a:cubicBezTo>
                    <a:pt x="10164" y="3679"/>
                    <a:pt x="9967" y="3651"/>
                    <a:pt x="10052" y="3791"/>
                  </a:cubicBezTo>
                  <a:cubicBezTo>
                    <a:pt x="9883" y="3819"/>
                    <a:pt x="9883" y="3819"/>
                    <a:pt x="9883" y="3594"/>
                  </a:cubicBezTo>
                  <a:cubicBezTo>
                    <a:pt x="9771" y="3566"/>
                    <a:pt x="9687" y="3679"/>
                    <a:pt x="9574" y="3679"/>
                  </a:cubicBezTo>
                  <a:cubicBezTo>
                    <a:pt x="9518" y="3566"/>
                    <a:pt x="9490" y="3398"/>
                    <a:pt x="9322" y="3398"/>
                  </a:cubicBezTo>
                  <a:cubicBezTo>
                    <a:pt x="9266" y="3707"/>
                    <a:pt x="9546" y="3791"/>
                    <a:pt x="9659" y="3987"/>
                  </a:cubicBezTo>
                  <a:cubicBezTo>
                    <a:pt x="9574" y="4072"/>
                    <a:pt x="9518" y="4016"/>
                    <a:pt x="9462" y="4016"/>
                  </a:cubicBezTo>
                  <a:cubicBezTo>
                    <a:pt x="9406" y="3987"/>
                    <a:pt x="9322" y="3987"/>
                    <a:pt x="9350" y="4072"/>
                  </a:cubicBezTo>
                  <a:cubicBezTo>
                    <a:pt x="9434" y="4212"/>
                    <a:pt x="9237" y="4240"/>
                    <a:pt x="9209" y="4324"/>
                  </a:cubicBezTo>
                  <a:cubicBezTo>
                    <a:pt x="9294" y="4437"/>
                    <a:pt x="9490" y="4465"/>
                    <a:pt x="9518" y="4605"/>
                  </a:cubicBezTo>
                  <a:cubicBezTo>
                    <a:pt x="9518" y="4661"/>
                    <a:pt x="9490" y="4661"/>
                    <a:pt x="9434" y="4661"/>
                  </a:cubicBezTo>
                  <a:cubicBezTo>
                    <a:pt x="9153" y="4717"/>
                    <a:pt x="9125" y="4717"/>
                    <a:pt x="9097" y="4998"/>
                  </a:cubicBezTo>
                  <a:cubicBezTo>
                    <a:pt x="9097" y="5110"/>
                    <a:pt x="9013" y="5195"/>
                    <a:pt x="8985" y="5307"/>
                  </a:cubicBezTo>
                  <a:cubicBezTo>
                    <a:pt x="9153" y="5307"/>
                    <a:pt x="9237" y="5251"/>
                    <a:pt x="9322" y="5195"/>
                  </a:cubicBezTo>
                  <a:cubicBezTo>
                    <a:pt x="9378" y="5139"/>
                    <a:pt x="9434" y="5110"/>
                    <a:pt x="9518" y="5082"/>
                  </a:cubicBezTo>
                  <a:cubicBezTo>
                    <a:pt x="9630" y="5026"/>
                    <a:pt x="9743" y="5054"/>
                    <a:pt x="9771" y="5167"/>
                  </a:cubicBezTo>
                  <a:cubicBezTo>
                    <a:pt x="9799" y="5251"/>
                    <a:pt x="9771" y="5391"/>
                    <a:pt x="9630" y="5419"/>
                  </a:cubicBezTo>
                  <a:cubicBezTo>
                    <a:pt x="9490" y="5419"/>
                    <a:pt x="9434" y="5504"/>
                    <a:pt x="9406" y="5616"/>
                  </a:cubicBezTo>
                  <a:cubicBezTo>
                    <a:pt x="9378" y="5700"/>
                    <a:pt x="9378" y="5812"/>
                    <a:pt x="9462" y="5840"/>
                  </a:cubicBezTo>
                  <a:cubicBezTo>
                    <a:pt x="9630" y="5925"/>
                    <a:pt x="9546" y="5953"/>
                    <a:pt x="9462" y="6037"/>
                  </a:cubicBezTo>
                  <a:cubicBezTo>
                    <a:pt x="9406" y="6065"/>
                    <a:pt x="9490" y="6177"/>
                    <a:pt x="9378" y="6205"/>
                  </a:cubicBezTo>
                  <a:cubicBezTo>
                    <a:pt x="9237" y="6205"/>
                    <a:pt x="9322" y="6093"/>
                    <a:pt x="9294" y="6037"/>
                  </a:cubicBezTo>
                  <a:cubicBezTo>
                    <a:pt x="9181" y="5897"/>
                    <a:pt x="8929" y="5897"/>
                    <a:pt x="8788" y="6009"/>
                  </a:cubicBezTo>
                  <a:cubicBezTo>
                    <a:pt x="8648" y="6121"/>
                    <a:pt x="8536" y="6205"/>
                    <a:pt x="8395" y="6065"/>
                  </a:cubicBezTo>
                  <a:cubicBezTo>
                    <a:pt x="8339" y="5981"/>
                    <a:pt x="8283" y="6065"/>
                    <a:pt x="8283" y="6121"/>
                  </a:cubicBezTo>
                  <a:cubicBezTo>
                    <a:pt x="8255" y="6149"/>
                    <a:pt x="8255" y="6149"/>
                    <a:pt x="8255" y="6177"/>
                  </a:cubicBezTo>
                  <a:cubicBezTo>
                    <a:pt x="8255" y="6486"/>
                    <a:pt x="8255" y="6486"/>
                    <a:pt x="8058" y="6627"/>
                  </a:cubicBezTo>
                  <a:cubicBezTo>
                    <a:pt x="8171" y="6739"/>
                    <a:pt x="8367" y="6767"/>
                    <a:pt x="8311" y="6935"/>
                  </a:cubicBezTo>
                  <a:cubicBezTo>
                    <a:pt x="8283" y="7076"/>
                    <a:pt x="8199" y="7188"/>
                    <a:pt x="8058" y="7160"/>
                  </a:cubicBezTo>
                  <a:cubicBezTo>
                    <a:pt x="8002" y="7076"/>
                    <a:pt x="7974" y="6963"/>
                    <a:pt x="7834" y="7132"/>
                  </a:cubicBezTo>
                  <a:cubicBezTo>
                    <a:pt x="7721" y="7244"/>
                    <a:pt x="7609" y="7413"/>
                    <a:pt x="7413" y="7188"/>
                  </a:cubicBezTo>
                  <a:cubicBezTo>
                    <a:pt x="7356" y="7132"/>
                    <a:pt x="7328" y="7216"/>
                    <a:pt x="7272" y="7244"/>
                  </a:cubicBezTo>
                  <a:cubicBezTo>
                    <a:pt x="7132" y="7300"/>
                    <a:pt x="6991" y="7328"/>
                    <a:pt x="6851" y="7413"/>
                  </a:cubicBezTo>
                  <a:cubicBezTo>
                    <a:pt x="6767" y="7469"/>
                    <a:pt x="6739" y="7441"/>
                    <a:pt x="6683" y="7385"/>
                  </a:cubicBezTo>
                  <a:cubicBezTo>
                    <a:pt x="6598" y="7216"/>
                    <a:pt x="6655" y="7020"/>
                    <a:pt x="6823" y="6935"/>
                  </a:cubicBezTo>
                  <a:cubicBezTo>
                    <a:pt x="6935" y="6851"/>
                    <a:pt x="7048" y="6767"/>
                    <a:pt x="6879" y="6598"/>
                  </a:cubicBezTo>
                  <a:cubicBezTo>
                    <a:pt x="6795" y="6514"/>
                    <a:pt x="6879" y="6374"/>
                    <a:pt x="6795" y="6290"/>
                  </a:cubicBezTo>
                  <a:cubicBezTo>
                    <a:pt x="6655" y="6290"/>
                    <a:pt x="6795" y="6514"/>
                    <a:pt x="6626" y="6458"/>
                  </a:cubicBezTo>
                  <a:cubicBezTo>
                    <a:pt x="6514" y="6430"/>
                    <a:pt x="6486" y="6318"/>
                    <a:pt x="6402" y="6233"/>
                  </a:cubicBezTo>
                  <a:cubicBezTo>
                    <a:pt x="6430" y="6121"/>
                    <a:pt x="6570" y="6121"/>
                    <a:pt x="6626" y="6037"/>
                  </a:cubicBezTo>
                  <a:cubicBezTo>
                    <a:pt x="6626" y="5981"/>
                    <a:pt x="6598" y="5953"/>
                    <a:pt x="6570" y="5953"/>
                  </a:cubicBezTo>
                  <a:cubicBezTo>
                    <a:pt x="6486" y="5981"/>
                    <a:pt x="6402" y="6009"/>
                    <a:pt x="6374" y="5869"/>
                  </a:cubicBezTo>
                  <a:cubicBezTo>
                    <a:pt x="6374" y="5784"/>
                    <a:pt x="6290" y="5756"/>
                    <a:pt x="6233" y="5812"/>
                  </a:cubicBezTo>
                  <a:cubicBezTo>
                    <a:pt x="6149" y="5869"/>
                    <a:pt x="6177" y="5925"/>
                    <a:pt x="6233" y="5981"/>
                  </a:cubicBezTo>
                  <a:cubicBezTo>
                    <a:pt x="6262" y="6037"/>
                    <a:pt x="6318" y="6037"/>
                    <a:pt x="6318" y="6121"/>
                  </a:cubicBezTo>
                  <a:cubicBezTo>
                    <a:pt x="5812" y="6430"/>
                    <a:pt x="5812" y="6430"/>
                    <a:pt x="5532" y="6402"/>
                  </a:cubicBezTo>
                  <a:cubicBezTo>
                    <a:pt x="5532" y="6570"/>
                    <a:pt x="5700" y="6711"/>
                    <a:pt x="5560" y="6879"/>
                  </a:cubicBezTo>
                  <a:cubicBezTo>
                    <a:pt x="5503" y="6935"/>
                    <a:pt x="5588" y="7020"/>
                    <a:pt x="5616" y="7104"/>
                  </a:cubicBezTo>
                  <a:cubicBezTo>
                    <a:pt x="5756" y="7272"/>
                    <a:pt x="5616" y="7244"/>
                    <a:pt x="5503" y="7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0"/>
            <p:cNvSpPr/>
            <p:nvPr/>
          </p:nvSpPr>
          <p:spPr>
            <a:xfrm>
              <a:off x="5041400" y="621325"/>
              <a:ext cx="89150" cy="72325"/>
            </a:xfrm>
            <a:custGeom>
              <a:avLst/>
              <a:gdLst/>
              <a:ahLst/>
              <a:cxnLst/>
              <a:rect l="l" t="t" r="r" b="b"/>
              <a:pathLst>
                <a:path w="3566" h="2893" extrusionOk="0">
                  <a:moveTo>
                    <a:pt x="29" y="422"/>
                  </a:moveTo>
                  <a:cubicBezTo>
                    <a:pt x="57" y="450"/>
                    <a:pt x="85" y="478"/>
                    <a:pt x="113" y="478"/>
                  </a:cubicBezTo>
                  <a:cubicBezTo>
                    <a:pt x="253" y="366"/>
                    <a:pt x="478" y="366"/>
                    <a:pt x="590" y="225"/>
                  </a:cubicBezTo>
                  <a:cubicBezTo>
                    <a:pt x="674" y="85"/>
                    <a:pt x="759" y="29"/>
                    <a:pt x="927" y="85"/>
                  </a:cubicBezTo>
                  <a:cubicBezTo>
                    <a:pt x="1095" y="141"/>
                    <a:pt x="955" y="310"/>
                    <a:pt x="1011" y="394"/>
                  </a:cubicBezTo>
                  <a:cubicBezTo>
                    <a:pt x="1236" y="366"/>
                    <a:pt x="1376" y="225"/>
                    <a:pt x="1488" y="1"/>
                  </a:cubicBezTo>
                  <a:cubicBezTo>
                    <a:pt x="1601" y="169"/>
                    <a:pt x="1769" y="197"/>
                    <a:pt x="1938" y="141"/>
                  </a:cubicBezTo>
                  <a:cubicBezTo>
                    <a:pt x="1994" y="225"/>
                    <a:pt x="2106" y="197"/>
                    <a:pt x="2106" y="197"/>
                  </a:cubicBezTo>
                  <a:cubicBezTo>
                    <a:pt x="2359" y="85"/>
                    <a:pt x="2527" y="113"/>
                    <a:pt x="2724" y="282"/>
                  </a:cubicBezTo>
                  <a:cubicBezTo>
                    <a:pt x="2780" y="366"/>
                    <a:pt x="2836" y="282"/>
                    <a:pt x="2836" y="197"/>
                  </a:cubicBezTo>
                  <a:cubicBezTo>
                    <a:pt x="2836" y="169"/>
                    <a:pt x="2808" y="113"/>
                    <a:pt x="2864" y="85"/>
                  </a:cubicBezTo>
                  <a:cubicBezTo>
                    <a:pt x="2948" y="113"/>
                    <a:pt x="3004" y="141"/>
                    <a:pt x="3061" y="225"/>
                  </a:cubicBezTo>
                  <a:cubicBezTo>
                    <a:pt x="3089" y="394"/>
                    <a:pt x="3145" y="534"/>
                    <a:pt x="2976" y="703"/>
                  </a:cubicBezTo>
                  <a:cubicBezTo>
                    <a:pt x="2892" y="759"/>
                    <a:pt x="2920" y="899"/>
                    <a:pt x="3061" y="927"/>
                  </a:cubicBezTo>
                  <a:cubicBezTo>
                    <a:pt x="3201" y="955"/>
                    <a:pt x="3201" y="1040"/>
                    <a:pt x="3201" y="1124"/>
                  </a:cubicBezTo>
                  <a:cubicBezTo>
                    <a:pt x="3173" y="1208"/>
                    <a:pt x="3117" y="1264"/>
                    <a:pt x="3201" y="1320"/>
                  </a:cubicBezTo>
                  <a:cubicBezTo>
                    <a:pt x="3285" y="1376"/>
                    <a:pt x="3341" y="1320"/>
                    <a:pt x="3398" y="1264"/>
                  </a:cubicBezTo>
                  <a:cubicBezTo>
                    <a:pt x="3426" y="1236"/>
                    <a:pt x="3454" y="1208"/>
                    <a:pt x="3510" y="1236"/>
                  </a:cubicBezTo>
                  <a:cubicBezTo>
                    <a:pt x="3566" y="1292"/>
                    <a:pt x="3510" y="1320"/>
                    <a:pt x="3482" y="1376"/>
                  </a:cubicBezTo>
                  <a:cubicBezTo>
                    <a:pt x="3341" y="1489"/>
                    <a:pt x="3145" y="1601"/>
                    <a:pt x="3117" y="1826"/>
                  </a:cubicBezTo>
                  <a:cubicBezTo>
                    <a:pt x="3117" y="1854"/>
                    <a:pt x="3089" y="1882"/>
                    <a:pt x="3061" y="1854"/>
                  </a:cubicBezTo>
                  <a:cubicBezTo>
                    <a:pt x="2976" y="1826"/>
                    <a:pt x="2948" y="1938"/>
                    <a:pt x="2892" y="1938"/>
                  </a:cubicBezTo>
                  <a:cubicBezTo>
                    <a:pt x="2752" y="1994"/>
                    <a:pt x="2864" y="2247"/>
                    <a:pt x="2696" y="2219"/>
                  </a:cubicBezTo>
                  <a:cubicBezTo>
                    <a:pt x="2583" y="2191"/>
                    <a:pt x="2696" y="1994"/>
                    <a:pt x="2555" y="1938"/>
                  </a:cubicBezTo>
                  <a:cubicBezTo>
                    <a:pt x="2471" y="2191"/>
                    <a:pt x="2359" y="2247"/>
                    <a:pt x="2022" y="2219"/>
                  </a:cubicBezTo>
                  <a:cubicBezTo>
                    <a:pt x="1853" y="2191"/>
                    <a:pt x="1881" y="2331"/>
                    <a:pt x="1910" y="2471"/>
                  </a:cubicBezTo>
                  <a:cubicBezTo>
                    <a:pt x="1910" y="2556"/>
                    <a:pt x="1825" y="2612"/>
                    <a:pt x="1769" y="2696"/>
                  </a:cubicBezTo>
                  <a:cubicBezTo>
                    <a:pt x="1713" y="2752"/>
                    <a:pt x="1657" y="2808"/>
                    <a:pt x="1601" y="2893"/>
                  </a:cubicBezTo>
                  <a:cubicBezTo>
                    <a:pt x="1517" y="2752"/>
                    <a:pt x="1488" y="2612"/>
                    <a:pt x="1657" y="2499"/>
                  </a:cubicBezTo>
                  <a:cubicBezTo>
                    <a:pt x="1685" y="2471"/>
                    <a:pt x="1741" y="2443"/>
                    <a:pt x="1713" y="2359"/>
                  </a:cubicBezTo>
                  <a:cubicBezTo>
                    <a:pt x="1685" y="2303"/>
                    <a:pt x="1601" y="2219"/>
                    <a:pt x="1517" y="2247"/>
                  </a:cubicBezTo>
                  <a:cubicBezTo>
                    <a:pt x="1292" y="2359"/>
                    <a:pt x="1067" y="2106"/>
                    <a:pt x="843" y="2219"/>
                  </a:cubicBezTo>
                  <a:cubicBezTo>
                    <a:pt x="843" y="2247"/>
                    <a:pt x="787" y="2219"/>
                    <a:pt x="787" y="2191"/>
                  </a:cubicBezTo>
                  <a:cubicBezTo>
                    <a:pt x="787" y="1910"/>
                    <a:pt x="534" y="1994"/>
                    <a:pt x="394" y="1910"/>
                  </a:cubicBezTo>
                  <a:cubicBezTo>
                    <a:pt x="365" y="1826"/>
                    <a:pt x="450" y="1798"/>
                    <a:pt x="478" y="1798"/>
                  </a:cubicBezTo>
                  <a:cubicBezTo>
                    <a:pt x="730" y="1713"/>
                    <a:pt x="787" y="1601"/>
                    <a:pt x="674" y="1376"/>
                  </a:cubicBezTo>
                  <a:cubicBezTo>
                    <a:pt x="646" y="1264"/>
                    <a:pt x="590" y="1152"/>
                    <a:pt x="759" y="1096"/>
                  </a:cubicBezTo>
                  <a:cubicBezTo>
                    <a:pt x="871" y="1068"/>
                    <a:pt x="955" y="1096"/>
                    <a:pt x="899" y="1236"/>
                  </a:cubicBezTo>
                  <a:cubicBezTo>
                    <a:pt x="899" y="1264"/>
                    <a:pt x="843" y="1292"/>
                    <a:pt x="871" y="1320"/>
                  </a:cubicBezTo>
                  <a:cubicBezTo>
                    <a:pt x="899" y="1320"/>
                    <a:pt x="955" y="1320"/>
                    <a:pt x="983" y="1320"/>
                  </a:cubicBezTo>
                  <a:cubicBezTo>
                    <a:pt x="1123" y="1236"/>
                    <a:pt x="1067" y="1068"/>
                    <a:pt x="1208" y="983"/>
                  </a:cubicBezTo>
                  <a:cubicBezTo>
                    <a:pt x="1123" y="899"/>
                    <a:pt x="1067" y="1012"/>
                    <a:pt x="1011" y="1012"/>
                  </a:cubicBezTo>
                  <a:cubicBezTo>
                    <a:pt x="955" y="927"/>
                    <a:pt x="1039" y="899"/>
                    <a:pt x="1067" y="843"/>
                  </a:cubicBezTo>
                  <a:cubicBezTo>
                    <a:pt x="1095" y="815"/>
                    <a:pt x="1095" y="787"/>
                    <a:pt x="1067" y="731"/>
                  </a:cubicBezTo>
                  <a:cubicBezTo>
                    <a:pt x="1011" y="618"/>
                    <a:pt x="787" y="927"/>
                    <a:pt x="759" y="647"/>
                  </a:cubicBezTo>
                  <a:cubicBezTo>
                    <a:pt x="759" y="618"/>
                    <a:pt x="450" y="675"/>
                    <a:pt x="450" y="759"/>
                  </a:cubicBezTo>
                  <a:cubicBezTo>
                    <a:pt x="422" y="927"/>
                    <a:pt x="309" y="871"/>
                    <a:pt x="225" y="843"/>
                  </a:cubicBezTo>
                  <a:cubicBezTo>
                    <a:pt x="141" y="843"/>
                    <a:pt x="29" y="787"/>
                    <a:pt x="0" y="675"/>
                  </a:cubicBezTo>
                  <a:cubicBezTo>
                    <a:pt x="0" y="590"/>
                    <a:pt x="29" y="506"/>
                    <a:pt x="29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0"/>
            <p:cNvSpPr/>
            <p:nvPr/>
          </p:nvSpPr>
          <p:spPr>
            <a:xfrm>
              <a:off x="5036475" y="593250"/>
              <a:ext cx="27400" cy="33725"/>
            </a:xfrm>
            <a:custGeom>
              <a:avLst/>
              <a:gdLst/>
              <a:ahLst/>
              <a:cxnLst/>
              <a:rect l="l" t="t" r="r" b="b"/>
              <a:pathLst>
                <a:path w="1096" h="1349" extrusionOk="0">
                  <a:moveTo>
                    <a:pt x="1" y="675"/>
                  </a:moveTo>
                  <a:cubicBezTo>
                    <a:pt x="29" y="450"/>
                    <a:pt x="197" y="310"/>
                    <a:pt x="310" y="113"/>
                  </a:cubicBezTo>
                  <a:cubicBezTo>
                    <a:pt x="394" y="1"/>
                    <a:pt x="534" y="29"/>
                    <a:pt x="562" y="141"/>
                  </a:cubicBezTo>
                  <a:cubicBezTo>
                    <a:pt x="647" y="310"/>
                    <a:pt x="956" y="394"/>
                    <a:pt x="815" y="675"/>
                  </a:cubicBezTo>
                  <a:cubicBezTo>
                    <a:pt x="787" y="675"/>
                    <a:pt x="787" y="703"/>
                    <a:pt x="815" y="703"/>
                  </a:cubicBezTo>
                  <a:cubicBezTo>
                    <a:pt x="1096" y="983"/>
                    <a:pt x="759" y="1096"/>
                    <a:pt x="647" y="1264"/>
                  </a:cubicBezTo>
                  <a:cubicBezTo>
                    <a:pt x="619" y="1348"/>
                    <a:pt x="562" y="1348"/>
                    <a:pt x="478" y="1320"/>
                  </a:cubicBezTo>
                  <a:cubicBezTo>
                    <a:pt x="422" y="1264"/>
                    <a:pt x="338" y="1264"/>
                    <a:pt x="310" y="1152"/>
                  </a:cubicBezTo>
                  <a:cubicBezTo>
                    <a:pt x="310" y="1124"/>
                    <a:pt x="310" y="1096"/>
                    <a:pt x="338" y="1068"/>
                  </a:cubicBezTo>
                  <a:cubicBezTo>
                    <a:pt x="450" y="871"/>
                    <a:pt x="310" y="815"/>
                    <a:pt x="169" y="815"/>
                  </a:cubicBezTo>
                  <a:cubicBezTo>
                    <a:pt x="113" y="787"/>
                    <a:pt x="85" y="787"/>
                    <a:pt x="57" y="759"/>
                  </a:cubicBezTo>
                  <a:cubicBezTo>
                    <a:pt x="29" y="731"/>
                    <a:pt x="29" y="703"/>
                    <a:pt x="1" y="6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0"/>
            <p:cNvSpPr/>
            <p:nvPr/>
          </p:nvSpPr>
          <p:spPr>
            <a:xfrm>
              <a:off x="5136150" y="715375"/>
              <a:ext cx="11950" cy="13375"/>
            </a:xfrm>
            <a:custGeom>
              <a:avLst/>
              <a:gdLst/>
              <a:ahLst/>
              <a:cxnLst/>
              <a:rect l="l" t="t" r="r" b="b"/>
              <a:pathLst>
                <a:path w="478" h="535" extrusionOk="0">
                  <a:moveTo>
                    <a:pt x="422" y="366"/>
                  </a:moveTo>
                  <a:cubicBezTo>
                    <a:pt x="422" y="422"/>
                    <a:pt x="422" y="506"/>
                    <a:pt x="337" y="506"/>
                  </a:cubicBezTo>
                  <a:cubicBezTo>
                    <a:pt x="281" y="534"/>
                    <a:pt x="253" y="478"/>
                    <a:pt x="225" y="422"/>
                  </a:cubicBezTo>
                  <a:cubicBezTo>
                    <a:pt x="197" y="310"/>
                    <a:pt x="57" y="282"/>
                    <a:pt x="29" y="169"/>
                  </a:cubicBezTo>
                  <a:cubicBezTo>
                    <a:pt x="1" y="113"/>
                    <a:pt x="1" y="57"/>
                    <a:pt x="29" y="29"/>
                  </a:cubicBezTo>
                  <a:cubicBezTo>
                    <a:pt x="85" y="1"/>
                    <a:pt x="113" y="29"/>
                    <a:pt x="141" y="85"/>
                  </a:cubicBezTo>
                  <a:cubicBezTo>
                    <a:pt x="141" y="169"/>
                    <a:pt x="225" y="141"/>
                    <a:pt x="281" y="169"/>
                  </a:cubicBezTo>
                  <a:cubicBezTo>
                    <a:pt x="394" y="169"/>
                    <a:pt x="478" y="225"/>
                    <a:pt x="422" y="3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0"/>
            <p:cNvSpPr/>
            <p:nvPr/>
          </p:nvSpPr>
          <p:spPr>
            <a:xfrm>
              <a:off x="5160025" y="7189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253" y="169"/>
                  </a:moveTo>
                  <a:cubicBezTo>
                    <a:pt x="225" y="253"/>
                    <a:pt x="140" y="225"/>
                    <a:pt x="84" y="225"/>
                  </a:cubicBezTo>
                  <a:cubicBezTo>
                    <a:pt x="28" y="225"/>
                    <a:pt x="0" y="169"/>
                    <a:pt x="28" y="141"/>
                  </a:cubicBezTo>
                  <a:cubicBezTo>
                    <a:pt x="56" y="84"/>
                    <a:pt x="56" y="0"/>
                    <a:pt x="140" y="28"/>
                  </a:cubicBezTo>
                  <a:cubicBezTo>
                    <a:pt x="197" y="28"/>
                    <a:pt x="253" y="113"/>
                    <a:pt x="253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0"/>
            <p:cNvSpPr/>
            <p:nvPr/>
          </p:nvSpPr>
          <p:spPr>
            <a:xfrm>
              <a:off x="5135450" y="70625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0" y="169"/>
                  </a:moveTo>
                  <a:cubicBezTo>
                    <a:pt x="29" y="141"/>
                    <a:pt x="29" y="113"/>
                    <a:pt x="57" y="113"/>
                  </a:cubicBezTo>
                  <a:cubicBezTo>
                    <a:pt x="113" y="85"/>
                    <a:pt x="141" y="1"/>
                    <a:pt x="225" y="57"/>
                  </a:cubicBezTo>
                  <a:cubicBezTo>
                    <a:pt x="253" y="57"/>
                    <a:pt x="253" y="113"/>
                    <a:pt x="225" y="141"/>
                  </a:cubicBezTo>
                  <a:cubicBezTo>
                    <a:pt x="169" y="254"/>
                    <a:pt x="85" y="225"/>
                    <a:pt x="0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0"/>
            <p:cNvSpPr/>
            <p:nvPr/>
          </p:nvSpPr>
          <p:spPr>
            <a:xfrm>
              <a:off x="5035775" y="628350"/>
              <a:ext cx="6350" cy="4950"/>
            </a:xfrm>
            <a:custGeom>
              <a:avLst/>
              <a:gdLst/>
              <a:ahLst/>
              <a:cxnLst/>
              <a:rect l="l" t="t" r="r" b="b"/>
              <a:pathLst>
                <a:path w="254" h="198" extrusionOk="0">
                  <a:moveTo>
                    <a:pt x="113" y="1"/>
                  </a:moveTo>
                  <a:cubicBezTo>
                    <a:pt x="169" y="29"/>
                    <a:pt x="225" y="85"/>
                    <a:pt x="254" y="141"/>
                  </a:cubicBezTo>
                  <a:cubicBezTo>
                    <a:pt x="169" y="113"/>
                    <a:pt x="85" y="197"/>
                    <a:pt x="1" y="169"/>
                  </a:cubicBezTo>
                  <a:cubicBezTo>
                    <a:pt x="1" y="85"/>
                    <a:pt x="85" y="57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0"/>
            <p:cNvSpPr/>
            <p:nvPr/>
          </p:nvSpPr>
          <p:spPr>
            <a:xfrm>
              <a:off x="5125625" y="74065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13" y="1"/>
                  </a:moveTo>
                  <a:cubicBezTo>
                    <a:pt x="113" y="29"/>
                    <a:pt x="169" y="29"/>
                    <a:pt x="169" y="29"/>
                  </a:cubicBezTo>
                  <a:cubicBezTo>
                    <a:pt x="169" y="113"/>
                    <a:pt x="113" y="113"/>
                    <a:pt x="57" y="141"/>
                  </a:cubicBezTo>
                  <a:cubicBezTo>
                    <a:pt x="29" y="141"/>
                    <a:pt x="0" y="113"/>
                    <a:pt x="0" y="113"/>
                  </a:cubicBezTo>
                  <a:cubicBezTo>
                    <a:pt x="0" y="57"/>
                    <a:pt x="57" y="29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0"/>
            <p:cNvSpPr/>
            <p:nvPr/>
          </p:nvSpPr>
          <p:spPr>
            <a:xfrm>
              <a:off x="5148075" y="709075"/>
              <a:ext cx="3550" cy="2825"/>
            </a:xfrm>
            <a:custGeom>
              <a:avLst/>
              <a:gdLst/>
              <a:ahLst/>
              <a:cxnLst/>
              <a:rect l="l" t="t" r="r" b="b"/>
              <a:pathLst>
                <a:path w="142" h="113" extrusionOk="0">
                  <a:moveTo>
                    <a:pt x="85" y="0"/>
                  </a:moveTo>
                  <a:cubicBezTo>
                    <a:pt x="113" y="28"/>
                    <a:pt x="113" y="56"/>
                    <a:pt x="141" y="56"/>
                  </a:cubicBezTo>
                  <a:cubicBezTo>
                    <a:pt x="113" y="84"/>
                    <a:pt x="85" y="84"/>
                    <a:pt x="57" y="112"/>
                  </a:cubicBezTo>
                  <a:cubicBezTo>
                    <a:pt x="1" y="112"/>
                    <a:pt x="1" y="112"/>
                    <a:pt x="29" y="84"/>
                  </a:cubicBezTo>
                  <a:cubicBezTo>
                    <a:pt x="57" y="56"/>
                    <a:pt x="57" y="28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0"/>
            <p:cNvSpPr/>
            <p:nvPr/>
          </p:nvSpPr>
          <p:spPr>
            <a:xfrm>
              <a:off x="5145975" y="7041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85" y="85"/>
                  </a:moveTo>
                  <a:cubicBezTo>
                    <a:pt x="85" y="85"/>
                    <a:pt x="57" y="85"/>
                    <a:pt x="29" y="113"/>
                  </a:cubicBezTo>
                  <a:cubicBezTo>
                    <a:pt x="29" y="85"/>
                    <a:pt x="1" y="85"/>
                    <a:pt x="1" y="57"/>
                  </a:cubicBezTo>
                  <a:cubicBezTo>
                    <a:pt x="29" y="57"/>
                    <a:pt x="57" y="29"/>
                    <a:pt x="85" y="29"/>
                  </a:cubicBezTo>
                  <a:cubicBezTo>
                    <a:pt x="113" y="1"/>
                    <a:pt x="141" y="29"/>
                    <a:pt x="8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0"/>
            <p:cNvSpPr/>
            <p:nvPr/>
          </p:nvSpPr>
          <p:spPr>
            <a:xfrm>
              <a:off x="5067375" y="7441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cubicBezTo>
                    <a:pt x="28" y="29"/>
                    <a:pt x="0" y="29"/>
                    <a:pt x="0" y="29"/>
                  </a:cubicBez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28" y="1"/>
                    <a:pt x="28" y="29"/>
                    <a:pt x="2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0"/>
            <p:cNvSpPr/>
            <p:nvPr/>
          </p:nvSpPr>
          <p:spPr>
            <a:xfrm>
              <a:off x="5015425" y="6662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0"/>
            <p:cNvSpPr/>
            <p:nvPr/>
          </p:nvSpPr>
          <p:spPr>
            <a:xfrm>
              <a:off x="5104575" y="6838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85"/>
                  </a:moveTo>
                  <a:cubicBezTo>
                    <a:pt x="28" y="57"/>
                    <a:pt x="56" y="29"/>
                    <a:pt x="84" y="0"/>
                  </a:cubicBezTo>
                  <a:cubicBezTo>
                    <a:pt x="56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0"/>
            <p:cNvSpPr/>
            <p:nvPr/>
          </p:nvSpPr>
          <p:spPr>
            <a:xfrm>
              <a:off x="5147375" y="7118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0"/>
                  </a:moveTo>
                  <a:lnTo>
                    <a:pt x="29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0"/>
            <p:cNvSpPr/>
            <p:nvPr/>
          </p:nvSpPr>
          <p:spPr>
            <a:xfrm>
              <a:off x="5152300" y="7238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0"/>
            <p:cNvSpPr/>
            <p:nvPr/>
          </p:nvSpPr>
          <p:spPr>
            <a:xfrm>
              <a:off x="4719950" y="582025"/>
              <a:ext cx="77925" cy="89175"/>
            </a:xfrm>
            <a:custGeom>
              <a:avLst/>
              <a:gdLst/>
              <a:ahLst/>
              <a:cxnLst/>
              <a:rect l="l" t="t" r="r" b="b"/>
              <a:pathLst>
                <a:path w="3117" h="3567" extrusionOk="0">
                  <a:moveTo>
                    <a:pt x="2527" y="2303"/>
                  </a:moveTo>
                  <a:cubicBezTo>
                    <a:pt x="2527" y="2134"/>
                    <a:pt x="2359" y="2078"/>
                    <a:pt x="2330" y="1938"/>
                  </a:cubicBezTo>
                  <a:cubicBezTo>
                    <a:pt x="2246" y="2022"/>
                    <a:pt x="2106" y="2050"/>
                    <a:pt x="1994" y="2078"/>
                  </a:cubicBezTo>
                  <a:cubicBezTo>
                    <a:pt x="1825" y="2106"/>
                    <a:pt x="1685" y="2134"/>
                    <a:pt x="1488" y="2022"/>
                  </a:cubicBezTo>
                  <a:cubicBezTo>
                    <a:pt x="1460" y="2275"/>
                    <a:pt x="1657" y="2387"/>
                    <a:pt x="1769" y="2471"/>
                  </a:cubicBezTo>
                  <a:cubicBezTo>
                    <a:pt x="1966" y="2584"/>
                    <a:pt x="1937" y="2696"/>
                    <a:pt x="1853" y="2836"/>
                  </a:cubicBezTo>
                  <a:cubicBezTo>
                    <a:pt x="1741" y="2948"/>
                    <a:pt x="1713" y="3061"/>
                    <a:pt x="1741" y="3229"/>
                  </a:cubicBezTo>
                  <a:cubicBezTo>
                    <a:pt x="1769" y="3342"/>
                    <a:pt x="1713" y="3454"/>
                    <a:pt x="1657" y="3566"/>
                  </a:cubicBezTo>
                  <a:cubicBezTo>
                    <a:pt x="1460" y="3566"/>
                    <a:pt x="1348" y="3398"/>
                    <a:pt x="1179" y="3370"/>
                  </a:cubicBezTo>
                  <a:cubicBezTo>
                    <a:pt x="1095" y="3342"/>
                    <a:pt x="1123" y="3229"/>
                    <a:pt x="1123" y="3145"/>
                  </a:cubicBezTo>
                  <a:cubicBezTo>
                    <a:pt x="1123" y="3033"/>
                    <a:pt x="1179" y="2920"/>
                    <a:pt x="1011" y="2892"/>
                  </a:cubicBezTo>
                  <a:cubicBezTo>
                    <a:pt x="758" y="2864"/>
                    <a:pt x="674" y="2724"/>
                    <a:pt x="674" y="2499"/>
                  </a:cubicBezTo>
                  <a:cubicBezTo>
                    <a:pt x="674" y="2443"/>
                    <a:pt x="674" y="2387"/>
                    <a:pt x="702" y="2331"/>
                  </a:cubicBezTo>
                  <a:cubicBezTo>
                    <a:pt x="758" y="2275"/>
                    <a:pt x="786" y="2134"/>
                    <a:pt x="871" y="2162"/>
                  </a:cubicBezTo>
                  <a:cubicBezTo>
                    <a:pt x="1011" y="2190"/>
                    <a:pt x="955" y="2303"/>
                    <a:pt x="955" y="2415"/>
                  </a:cubicBezTo>
                  <a:cubicBezTo>
                    <a:pt x="927" y="2527"/>
                    <a:pt x="1095" y="2640"/>
                    <a:pt x="1179" y="2584"/>
                  </a:cubicBezTo>
                  <a:cubicBezTo>
                    <a:pt x="1236" y="2555"/>
                    <a:pt x="1236" y="2499"/>
                    <a:pt x="1208" y="2471"/>
                  </a:cubicBezTo>
                  <a:cubicBezTo>
                    <a:pt x="1151" y="2387"/>
                    <a:pt x="1095" y="2303"/>
                    <a:pt x="1123" y="2190"/>
                  </a:cubicBezTo>
                  <a:cubicBezTo>
                    <a:pt x="1179" y="2190"/>
                    <a:pt x="1292" y="2162"/>
                    <a:pt x="1236" y="2078"/>
                  </a:cubicBezTo>
                  <a:cubicBezTo>
                    <a:pt x="1067" y="1882"/>
                    <a:pt x="1208" y="1685"/>
                    <a:pt x="1179" y="1489"/>
                  </a:cubicBezTo>
                  <a:cubicBezTo>
                    <a:pt x="1179" y="1432"/>
                    <a:pt x="1236" y="1376"/>
                    <a:pt x="1320" y="1376"/>
                  </a:cubicBezTo>
                  <a:cubicBezTo>
                    <a:pt x="1404" y="1432"/>
                    <a:pt x="1348" y="1489"/>
                    <a:pt x="1320" y="1545"/>
                  </a:cubicBezTo>
                  <a:cubicBezTo>
                    <a:pt x="1320" y="1573"/>
                    <a:pt x="1348" y="1601"/>
                    <a:pt x="1348" y="1629"/>
                  </a:cubicBezTo>
                  <a:cubicBezTo>
                    <a:pt x="1629" y="1573"/>
                    <a:pt x="1629" y="1825"/>
                    <a:pt x="1741" y="1966"/>
                  </a:cubicBezTo>
                  <a:cubicBezTo>
                    <a:pt x="1769" y="1994"/>
                    <a:pt x="1853" y="2022"/>
                    <a:pt x="1881" y="1966"/>
                  </a:cubicBezTo>
                  <a:cubicBezTo>
                    <a:pt x="1937" y="1825"/>
                    <a:pt x="2106" y="1769"/>
                    <a:pt x="2190" y="1601"/>
                  </a:cubicBezTo>
                  <a:cubicBezTo>
                    <a:pt x="1881" y="1573"/>
                    <a:pt x="1685" y="1404"/>
                    <a:pt x="1713" y="1067"/>
                  </a:cubicBezTo>
                  <a:cubicBezTo>
                    <a:pt x="1516" y="1124"/>
                    <a:pt x="1572" y="1264"/>
                    <a:pt x="1572" y="1404"/>
                  </a:cubicBezTo>
                  <a:cubicBezTo>
                    <a:pt x="1460" y="1376"/>
                    <a:pt x="1488" y="1236"/>
                    <a:pt x="1376" y="1208"/>
                  </a:cubicBezTo>
                  <a:cubicBezTo>
                    <a:pt x="1208" y="1292"/>
                    <a:pt x="983" y="1320"/>
                    <a:pt x="1067" y="1629"/>
                  </a:cubicBezTo>
                  <a:cubicBezTo>
                    <a:pt x="843" y="1517"/>
                    <a:pt x="899" y="1320"/>
                    <a:pt x="786" y="1208"/>
                  </a:cubicBezTo>
                  <a:cubicBezTo>
                    <a:pt x="730" y="1152"/>
                    <a:pt x="730" y="1067"/>
                    <a:pt x="702" y="1011"/>
                  </a:cubicBezTo>
                  <a:cubicBezTo>
                    <a:pt x="618" y="843"/>
                    <a:pt x="562" y="843"/>
                    <a:pt x="449" y="1039"/>
                  </a:cubicBezTo>
                  <a:cubicBezTo>
                    <a:pt x="449" y="1067"/>
                    <a:pt x="393" y="1067"/>
                    <a:pt x="365" y="1067"/>
                  </a:cubicBezTo>
                  <a:lnTo>
                    <a:pt x="365" y="1067"/>
                  </a:lnTo>
                  <a:cubicBezTo>
                    <a:pt x="309" y="1180"/>
                    <a:pt x="506" y="1236"/>
                    <a:pt x="365" y="1376"/>
                  </a:cubicBezTo>
                  <a:cubicBezTo>
                    <a:pt x="169" y="1545"/>
                    <a:pt x="197" y="1573"/>
                    <a:pt x="393" y="1713"/>
                  </a:cubicBezTo>
                  <a:cubicBezTo>
                    <a:pt x="169" y="1741"/>
                    <a:pt x="56" y="1685"/>
                    <a:pt x="0" y="1517"/>
                  </a:cubicBezTo>
                  <a:cubicBezTo>
                    <a:pt x="0" y="1461"/>
                    <a:pt x="0" y="1404"/>
                    <a:pt x="0" y="1376"/>
                  </a:cubicBezTo>
                  <a:cubicBezTo>
                    <a:pt x="309" y="1236"/>
                    <a:pt x="197" y="955"/>
                    <a:pt x="253" y="703"/>
                  </a:cubicBezTo>
                  <a:cubicBezTo>
                    <a:pt x="281" y="731"/>
                    <a:pt x="281" y="731"/>
                    <a:pt x="309" y="731"/>
                  </a:cubicBezTo>
                  <a:cubicBezTo>
                    <a:pt x="590" y="815"/>
                    <a:pt x="590" y="815"/>
                    <a:pt x="702" y="562"/>
                  </a:cubicBezTo>
                  <a:cubicBezTo>
                    <a:pt x="955" y="703"/>
                    <a:pt x="955" y="703"/>
                    <a:pt x="927" y="983"/>
                  </a:cubicBezTo>
                  <a:cubicBezTo>
                    <a:pt x="983" y="1011"/>
                    <a:pt x="1011" y="955"/>
                    <a:pt x="1039" y="955"/>
                  </a:cubicBezTo>
                  <a:cubicBezTo>
                    <a:pt x="1348" y="899"/>
                    <a:pt x="1348" y="899"/>
                    <a:pt x="1348" y="590"/>
                  </a:cubicBezTo>
                  <a:cubicBezTo>
                    <a:pt x="1320" y="450"/>
                    <a:pt x="1320" y="309"/>
                    <a:pt x="1376" y="169"/>
                  </a:cubicBezTo>
                  <a:cubicBezTo>
                    <a:pt x="1404" y="113"/>
                    <a:pt x="1432" y="1"/>
                    <a:pt x="1544" y="1"/>
                  </a:cubicBezTo>
                  <a:cubicBezTo>
                    <a:pt x="1601" y="29"/>
                    <a:pt x="1657" y="85"/>
                    <a:pt x="1657" y="169"/>
                  </a:cubicBezTo>
                  <a:cubicBezTo>
                    <a:pt x="1657" y="253"/>
                    <a:pt x="1685" y="281"/>
                    <a:pt x="1769" y="253"/>
                  </a:cubicBezTo>
                  <a:cubicBezTo>
                    <a:pt x="1937" y="197"/>
                    <a:pt x="2022" y="225"/>
                    <a:pt x="1881" y="422"/>
                  </a:cubicBezTo>
                  <a:cubicBezTo>
                    <a:pt x="1853" y="478"/>
                    <a:pt x="1909" y="478"/>
                    <a:pt x="1937" y="478"/>
                  </a:cubicBezTo>
                  <a:cubicBezTo>
                    <a:pt x="2134" y="422"/>
                    <a:pt x="2106" y="646"/>
                    <a:pt x="2218" y="703"/>
                  </a:cubicBezTo>
                  <a:cubicBezTo>
                    <a:pt x="2302" y="759"/>
                    <a:pt x="2050" y="843"/>
                    <a:pt x="2190" y="927"/>
                  </a:cubicBezTo>
                  <a:cubicBezTo>
                    <a:pt x="2190" y="983"/>
                    <a:pt x="2162" y="1039"/>
                    <a:pt x="2162" y="1096"/>
                  </a:cubicBezTo>
                  <a:cubicBezTo>
                    <a:pt x="2162" y="1180"/>
                    <a:pt x="2218" y="1236"/>
                    <a:pt x="2302" y="1180"/>
                  </a:cubicBezTo>
                  <a:cubicBezTo>
                    <a:pt x="2387" y="1124"/>
                    <a:pt x="2471" y="1039"/>
                    <a:pt x="2527" y="955"/>
                  </a:cubicBezTo>
                  <a:cubicBezTo>
                    <a:pt x="2583" y="899"/>
                    <a:pt x="2527" y="815"/>
                    <a:pt x="2499" y="731"/>
                  </a:cubicBezTo>
                  <a:lnTo>
                    <a:pt x="2499" y="731"/>
                  </a:lnTo>
                  <a:cubicBezTo>
                    <a:pt x="2583" y="731"/>
                    <a:pt x="2639" y="787"/>
                    <a:pt x="2695" y="815"/>
                  </a:cubicBezTo>
                  <a:cubicBezTo>
                    <a:pt x="2695" y="899"/>
                    <a:pt x="2724" y="1011"/>
                    <a:pt x="2780" y="1039"/>
                  </a:cubicBezTo>
                  <a:cubicBezTo>
                    <a:pt x="2976" y="1152"/>
                    <a:pt x="2920" y="1404"/>
                    <a:pt x="3089" y="1545"/>
                  </a:cubicBezTo>
                  <a:cubicBezTo>
                    <a:pt x="3117" y="1545"/>
                    <a:pt x="3117" y="1601"/>
                    <a:pt x="3117" y="1629"/>
                  </a:cubicBezTo>
                  <a:cubicBezTo>
                    <a:pt x="2892" y="1797"/>
                    <a:pt x="2808" y="2106"/>
                    <a:pt x="2555" y="2275"/>
                  </a:cubicBezTo>
                  <a:cubicBezTo>
                    <a:pt x="2555" y="2303"/>
                    <a:pt x="2527" y="2275"/>
                    <a:pt x="2527" y="23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0"/>
            <p:cNvSpPr/>
            <p:nvPr/>
          </p:nvSpPr>
          <p:spPr>
            <a:xfrm>
              <a:off x="4842775" y="648700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85" y="57"/>
                  </a:moveTo>
                  <a:cubicBezTo>
                    <a:pt x="57" y="57"/>
                    <a:pt x="57" y="85"/>
                    <a:pt x="28" y="113"/>
                  </a:cubicBezTo>
                  <a:cubicBezTo>
                    <a:pt x="0" y="85"/>
                    <a:pt x="0" y="85"/>
                    <a:pt x="0" y="57"/>
                  </a:cubicBezTo>
                  <a:cubicBezTo>
                    <a:pt x="28" y="57"/>
                    <a:pt x="57" y="29"/>
                    <a:pt x="85" y="29"/>
                  </a:cubicBezTo>
                  <a:cubicBezTo>
                    <a:pt x="113" y="1"/>
                    <a:pt x="113" y="29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0"/>
            <p:cNvSpPr/>
            <p:nvPr/>
          </p:nvSpPr>
          <p:spPr>
            <a:xfrm>
              <a:off x="4859625" y="6087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57"/>
                  </a:move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0"/>
            <p:cNvSpPr/>
            <p:nvPr/>
          </p:nvSpPr>
          <p:spPr>
            <a:xfrm>
              <a:off x="4845575" y="648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0"/>
            <p:cNvSpPr/>
            <p:nvPr/>
          </p:nvSpPr>
          <p:spPr>
            <a:xfrm>
              <a:off x="4883475" y="6732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1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0"/>
            <p:cNvSpPr/>
            <p:nvPr/>
          </p:nvSpPr>
          <p:spPr>
            <a:xfrm>
              <a:off x="4692575" y="636775"/>
              <a:ext cx="54775" cy="75825"/>
            </a:xfrm>
            <a:custGeom>
              <a:avLst/>
              <a:gdLst/>
              <a:ahLst/>
              <a:cxnLst/>
              <a:rect l="l" t="t" r="r" b="b"/>
              <a:pathLst>
                <a:path w="2191" h="3033" extrusionOk="0">
                  <a:moveTo>
                    <a:pt x="1769" y="309"/>
                  </a:moveTo>
                  <a:cubicBezTo>
                    <a:pt x="1853" y="478"/>
                    <a:pt x="1966" y="590"/>
                    <a:pt x="2106" y="702"/>
                  </a:cubicBezTo>
                  <a:cubicBezTo>
                    <a:pt x="2050" y="843"/>
                    <a:pt x="1909" y="927"/>
                    <a:pt x="1881" y="1067"/>
                  </a:cubicBezTo>
                  <a:cubicBezTo>
                    <a:pt x="1853" y="1152"/>
                    <a:pt x="1797" y="1264"/>
                    <a:pt x="1966" y="1264"/>
                  </a:cubicBezTo>
                  <a:cubicBezTo>
                    <a:pt x="2022" y="1264"/>
                    <a:pt x="2078" y="1348"/>
                    <a:pt x="2134" y="1376"/>
                  </a:cubicBezTo>
                  <a:cubicBezTo>
                    <a:pt x="2162" y="1404"/>
                    <a:pt x="2190" y="1432"/>
                    <a:pt x="2162" y="1460"/>
                  </a:cubicBezTo>
                  <a:cubicBezTo>
                    <a:pt x="2162" y="1488"/>
                    <a:pt x="2106" y="1517"/>
                    <a:pt x="2078" y="1517"/>
                  </a:cubicBezTo>
                  <a:cubicBezTo>
                    <a:pt x="1881" y="1320"/>
                    <a:pt x="1685" y="1657"/>
                    <a:pt x="1460" y="1517"/>
                  </a:cubicBezTo>
                  <a:cubicBezTo>
                    <a:pt x="1404" y="1460"/>
                    <a:pt x="1236" y="1769"/>
                    <a:pt x="1320" y="1797"/>
                  </a:cubicBezTo>
                  <a:cubicBezTo>
                    <a:pt x="1432" y="1881"/>
                    <a:pt x="1404" y="1910"/>
                    <a:pt x="1320" y="1966"/>
                  </a:cubicBezTo>
                  <a:cubicBezTo>
                    <a:pt x="1292" y="1966"/>
                    <a:pt x="1292" y="1966"/>
                    <a:pt x="1264" y="1994"/>
                  </a:cubicBezTo>
                  <a:cubicBezTo>
                    <a:pt x="1180" y="2078"/>
                    <a:pt x="1067" y="2190"/>
                    <a:pt x="983" y="2275"/>
                  </a:cubicBezTo>
                  <a:cubicBezTo>
                    <a:pt x="871" y="2387"/>
                    <a:pt x="1011" y="2527"/>
                    <a:pt x="871" y="2639"/>
                  </a:cubicBezTo>
                  <a:cubicBezTo>
                    <a:pt x="1011" y="2639"/>
                    <a:pt x="1208" y="2527"/>
                    <a:pt x="1180" y="2780"/>
                  </a:cubicBezTo>
                  <a:cubicBezTo>
                    <a:pt x="1180" y="2864"/>
                    <a:pt x="1236" y="2920"/>
                    <a:pt x="1180" y="2976"/>
                  </a:cubicBezTo>
                  <a:cubicBezTo>
                    <a:pt x="1067" y="3033"/>
                    <a:pt x="1039" y="2948"/>
                    <a:pt x="983" y="2892"/>
                  </a:cubicBezTo>
                  <a:cubicBezTo>
                    <a:pt x="955" y="2836"/>
                    <a:pt x="927" y="2808"/>
                    <a:pt x="871" y="2836"/>
                  </a:cubicBezTo>
                  <a:cubicBezTo>
                    <a:pt x="730" y="2864"/>
                    <a:pt x="674" y="2808"/>
                    <a:pt x="674" y="2668"/>
                  </a:cubicBezTo>
                  <a:cubicBezTo>
                    <a:pt x="674" y="2471"/>
                    <a:pt x="590" y="2387"/>
                    <a:pt x="365" y="2443"/>
                  </a:cubicBezTo>
                  <a:cubicBezTo>
                    <a:pt x="393" y="2246"/>
                    <a:pt x="562" y="2190"/>
                    <a:pt x="674" y="2162"/>
                  </a:cubicBezTo>
                  <a:cubicBezTo>
                    <a:pt x="899" y="2134"/>
                    <a:pt x="927" y="1994"/>
                    <a:pt x="899" y="1825"/>
                  </a:cubicBezTo>
                  <a:cubicBezTo>
                    <a:pt x="871" y="1797"/>
                    <a:pt x="871" y="1769"/>
                    <a:pt x="871" y="1713"/>
                  </a:cubicBezTo>
                  <a:cubicBezTo>
                    <a:pt x="758" y="1741"/>
                    <a:pt x="758" y="1853"/>
                    <a:pt x="702" y="1910"/>
                  </a:cubicBezTo>
                  <a:cubicBezTo>
                    <a:pt x="646" y="1966"/>
                    <a:pt x="590" y="2050"/>
                    <a:pt x="478" y="1994"/>
                  </a:cubicBezTo>
                  <a:cubicBezTo>
                    <a:pt x="534" y="1881"/>
                    <a:pt x="618" y="1825"/>
                    <a:pt x="646" y="1713"/>
                  </a:cubicBezTo>
                  <a:cubicBezTo>
                    <a:pt x="646" y="1629"/>
                    <a:pt x="618" y="1573"/>
                    <a:pt x="534" y="1545"/>
                  </a:cubicBezTo>
                  <a:cubicBezTo>
                    <a:pt x="478" y="1517"/>
                    <a:pt x="506" y="1629"/>
                    <a:pt x="422" y="1629"/>
                  </a:cubicBezTo>
                  <a:cubicBezTo>
                    <a:pt x="365" y="1292"/>
                    <a:pt x="28" y="1067"/>
                    <a:pt x="0" y="702"/>
                  </a:cubicBezTo>
                  <a:cubicBezTo>
                    <a:pt x="309" y="815"/>
                    <a:pt x="309" y="787"/>
                    <a:pt x="365" y="478"/>
                  </a:cubicBezTo>
                  <a:cubicBezTo>
                    <a:pt x="365" y="450"/>
                    <a:pt x="365" y="394"/>
                    <a:pt x="365" y="337"/>
                  </a:cubicBezTo>
                  <a:cubicBezTo>
                    <a:pt x="393" y="225"/>
                    <a:pt x="478" y="197"/>
                    <a:pt x="562" y="281"/>
                  </a:cubicBezTo>
                  <a:cubicBezTo>
                    <a:pt x="618" y="309"/>
                    <a:pt x="674" y="365"/>
                    <a:pt x="674" y="394"/>
                  </a:cubicBezTo>
                  <a:cubicBezTo>
                    <a:pt x="786" y="590"/>
                    <a:pt x="843" y="422"/>
                    <a:pt x="927" y="394"/>
                  </a:cubicBezTo>
                  <a:lnTo>
                    <a:pt x="927" y="394"/>
                  </a:lnTo>
                  <a:cubicBezTo>
                    <a:pt x="815" y="169"/>
                    <a:pt x="1039" y="113"/>
                    <a:pt x="1151" y="0"/>
                  </a:cubicBezTo>
                  <a:cubicBezTo>
                    <a:pt x="1292" y="281"/>
                    <a:pt x="1432" y="365"/>
                    <a:pt x="1769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0"/>
            <p:cNvSpPr/>
            <p:nvPr/>
          </p:nvSpPr>
          <p:spPr>
            <a:xfrm>
              <a:off x="4719250" y="716075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197" y="338"/>
                  </a:moveTo>
                  <a:cubicBezTo>
                    <a:pt x="169" y="310"/>
                    <a:pt x="141" y="282"/>
                    <a:pt x="141" y="254"/>
                  </a:cubicBezTo>
                  <a:cubicBezTo>
                    <a:pt x="197" y="113"/>
                    <a:pt x="84" y="113"/>
                    <a:pt x="0" y="113"/>
                  </a:cubicBezTo>
                  <a:cubicBezTo>
                    <a:pt x="113" y="1"/>
                    <a:pt x="225" y="29"/>
                    <a:pt x="309" y="169"/>
                  </a:cubicBezTo>
                  <a:cubicBezTo>
                    <a:pt x="365" y="254"/>
                    <a:pt x="253" y="310"/>
                    <a:pt x="197" y="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0"/>
            <p:cNvSpPr/>
            <p:nvPr/>
          </p:nvSpPr>
          <p:spPr>
            <a:xfrm>
              <a:off x="4741000" y="6852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57" y="57"/>
                  </a:moveTo>
                  <a:cubicBezTo>
                    <a:pt x="57" y="57"/>
                    <a:pt x="57" y="113"/>
                    <a:pt x="29" y="113"/>
                  </a:cubicBezTo>
                  <a:cubicBezTo>
                    <a:pt x="1" y="113"/>
                    <a:pt x="1" y="85"/>
                    <a:pt x="29" y="57"/>
                  </a:cubicBezTo>
                  <a:cubicBezTo>
                    <a:pt x="29" y="29"/>
                    <a:pt x="57" y="1"/>
                    <a:pt x="57" y="29"/>
                  </a:cubicBezTo>
                  <a:cubicBezTo>
                    <a:pt x="113" y="29"/>
                    <a:pt x="57" y="1"/>
                    <a:pt x="5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0"/>
            <p:cNvSpPr/>
            <p:nvPr/>
          </p:nvSpPr>
          <p:spPr>
            <a:xfrm>
              <a:off x="4747325" y="636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0"/>
            <p:cNvSpPr/>
            <p:nvPr/>
          </p:nvSpPr>
          <p:spPr>
            <a:xfrm>
              <a:off x="4760650" y="696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0"/>
            <p:cNvSpPr/>
            <p:nvPr/>
          </p:nvSpPr>
          <p:spPr>
            <a:xfrm>
              <a:off x="4906650" y="588350"/>
              <a:ext cx="33700" cy="28800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899" y="0"/>
                  </a:moveTo>
                  <a:cubicBezTo>
                    <a:pt x="870" y="85"/>
                    <a:pt x="1067" y="225"/>
                    <a:pt x="814" y="281"/>
                  </a:cubicBezTo>
                  <a:cubicBezTo>
                    <a:pt x="1039" y="253"/>
                    <a:pt x="1179" y="365"/>
                    <a:pt x="1348" y="534"/>
                  </a:cubicBezTo>
                  <a:cubicBezTo>
                    <a:pt x="1207" y="618"/>
                    <a:pt x="1039" y="618"/>
                    <a:pt x="899" y="590"/>
                  </a:cubicBezTo>
                  <a:cubicBezTo>
                    <a:pt x="730" y="562"/>
                    <a:pt x="618" y="590"/>
                    <a:pt x="590" y="786"/>
                  </a:cubicBezTo>
                  <a:cubicBezTo>
                    <a:pt x="562" y="899"/>
                    <a:pt x="449" y="983"/>
                    <a:pt x="506" y="1151"/>
                  </a:cubicBezTo>
                  <a:cubicBezTo>
                    <a:pt x="365" y="983"/>
                    <a:pt x="141" y="1095"/>
                    <a:pt x="56" y="927"/>
                  </a:cubicBezTo>
                  <a:cubicBezTo>
                    <a:pt x="28" y="899"/>
                    <a:pt x="28" y="899"/>
                    <a:pt x="28" y="871"/>
                  </a:cubicBezTo>
                  <a:cubicBezTo>
                    <a:pt x="56" y="871"/>
                    <a:pt x="56" y="843"/>
                    <a:pt x="56" y="871"/>
                  </a:cubicBezTo>
                  <a:cubicBezTo>
                    <a:pt x="28" y="814"/>
                    <a:pt x="28" y="758"/>
                    <a:pt x="0" y="702"/>
                  </a:cubicBezTo>
                  <a:cubicBezTo>
                    <a:pt x="56" y="646"/>
                    <a:pt x="169" y="590"/>
                    <a:pt x="197" y="478"/>
                  </a:cubicBezTo>
                  <a:cubicBezTo>
                    <a:pt x="253" y="393"/>
                    <a:pt x="225" y="169"/>
                    <a:pt x="449" y="337"/>
                  </a:cubicBezTo>
                  <a:cubicBezTo>
                    <a:pt x="506" y="393"/>
                    <a:pt x="534" y="169"/>
                    <a:pt x="674" y="197"/>
                  </a:cubicBezTo>
                  <a:cubicBezTo>
                    <a:pt x="730" y="141"/>
                    <a:pt x="730" y="28"/>
                    <a:pt x="814" y="0"/>
                  </a:cubicBezTo>
                  <a:cubicBezTo>
                    <a:pt x="842" y="0"/>
                    <a:pt x="870" y="0"/>
                    <a:pt x="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0"/>
            <p:cNvSpPr/>
            <p:nvPr/>
          </p:nvSpPr>
          <p:spPr>
            <a:xfrm>
              <a:off x="4861025" y="583425"/>
              <a:ext cx="3525" cy="2850"/>
            </a:xfrm>
            <a:custGeom>
              <a:avLst/>
              <a:gdLst/>
              <a:ahLst/>
              <a:cxnLst/>
              <a:rect l="l" t="t" r="r" b="b"/>
              <a:pathLst>
                <a:path w="141" h="114" extrusionOk="0">
                  <a:moveTo>
                    <a:pt x="113" y="57"/>
                  </a:moveTo>
                  <a:cubicBezTo>
                    <a:pt x="113" y="57"/>
                    <a:pt x="85" y="113"/>
                    <a:pt x="85" y="113"/>
                  </a:cubicBezTo>
                  <a:cubicBezTo>
                    <a:pt x="28" y="113"/>
                    <a:pt x="0" y="85"/>
                    <a:pt x="28" y="57"/>
                  </a:cubicBezTo>
                  <a:cubicBezTo>
                    <a:pt x="28" y="29"/>
                    <a:pt x="85" y="29"/>
                    <a:pt x="113" y="1"/>
                  </a:cubicBezTo>
                  <a:cubicBezTo>
                    <a:pt x="141" y="1"/>
                    <a:pt x="141" y="1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0"/>
            <p:cNvSpPr/>
            <p:nvPr/>
          </p:nvSpPr>
          <p:spPr>
            <a:xfrm>
              <a:off x="4923475" y="588350"/>
              <a:ext cx="3550" cy="4925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141" y="0"/>
                  </a:moveTo>
                  <a:cubicBezTo>
                    <a:pt x="113" y="56"/>
                    <a:pt x="85" y="169"/>
                    <a:pt x="1" y="197"/>
                  </a:cubicBezTo>
                  <a:cubicBezTo>
                    <a:pt x="1" y="85"/>
                    <a:pt x="1" y="0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0"/>
            <p:cNvSpPr/>
            <p:nvPr/>
          </p:nvSpPr>
          <p:spPr>
            <a:xfrm>
              <a:off x="4883475" y="5981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57"/>
                  </a:moveTo>
                  <a:cubicBezTo>
                    <a:pt x="57" y="85"/>
                    <a:pt x="29" y="85"/>
                    <a:pt x="29" y="85"/>
                  </a:cubicBezTo>
                  <a:cubicBezTo>
                    <a:pt x="1" y="85"/>
                    <a:pt x="1" y="57"/>
                    <a:pt x="1" y="28"/>
                  </a:cubicBezTo>
                  <a:cubicBezTo>
                    <a:pt x="29" y="28"/>
                    <a:pt x="29" y="0"/>
                    <a:pt x="57" y="0"/>
                  </a:cubicBezTo>
                  <a:cubicBezTo>
                    <a:pt x="57" y="28"/>
                    <a:pt x="57" y="57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0"/>
            <p:cNvSpPr/>
            <p:nvPr/>
          </p:nvSpPr>
          <p:spPr>
            <a:xfrm>
              <a:off x="4864525" y="58202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1"/>
                  </a:moveTo>
                  <a:cubicBezTo>
                    <a:pt x="57" y="29"/>
                    <a:pt x="29" y="57"/>
                    <a:pt x="1" y="57"/>
                  </a:cubicBezTo>
                  <a:cubicBezTo>
                    <a:pt x="29" y="57"/>
                    <a:pt x="57" y="29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0"/>
            <p:cNvSpPr/>
            <p:nvPr/>
          </p:nvSpPr>
          <p:spPr>
            <a:xfrm>
              <a:off x="5235825" y="784875"/>
              <a:ext cx="7025" cy="9850"/>
            </a:xfrm>
            <a:custGeom>
              <a:avLst/>
              <a:gdLst/>
              <a:ahLst/>
              <a:cxnLst/>
              <a:rect l="l" t="t" r="r" b="b"/>
              <a:pathLst>
                <a:path w="281" h="394" extrusionOk="0">
                  <a:moveTo>
                    <a:pt x="0" y="84"/>
                  </a:moveTo>
                  <a:cubicBezTo>
                    <a:pt x="169" y="0"/>
                    <a:pt x="225" y="113"/>
                    <a:pt x="281" y="225"/>
                  </a:cubicBezTo>
                  <a:cubicBezTo>
                    <a:pt x="197" y="253"/>
                    <a:pt x="281" y="393"/>
                    <a:pt x="197" y="393"/>
                  </a:cubicBezTo>
                  <a:cubicBezTo>
                    <a:pt x="84" y="393"/>
                    <a:pt x="28" y="337"/>
                    <a:pt x="28" y="253"/>
                  </a:cubicBezTo>
                  <a:cubicBezTo>
                    <a:pt x="28" y="197"/>
                    <a:pt x="28" y="141"/>
                    <a:pt x="0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0"/>
            <p:cNvSpPr/>
            <p:nvPr/>
          </p:nvSpPr>
          <p:spPr>
            <a:xfrm>
              <a:off x="5243525" y="805225"/>
              <a:ext cx="7750" cy="4925"/>
            </a:xfrm>
            <a:custGeom>
              <a:avLst/>
              <a:gdLst/>
              <a:ahLst/>
              <a:cxnLst/>
              <a:rect l="l" t="t" r="r" b="b"/>
              <a:pathLst>
                <a:path w="310" h="197" extrusionOk="0">
                  <a:moveTo>
                    <a:pt x="1" y="0"/>
                  </a:moveTo>
                  <a:cubicBezTo>
                    <a:pt x="169" y="28"/>
                    <a:pt x="254" y="57"/>
                    <a:pt x="310" y="197"/>
                  </a:cubicBezTo>
                  <a:cubicBezTo>
                    <a:pt x="169" y="169"/>
                    <a:pt x="85" y="1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0"/>
            <p:cNvSpPr/>
            <p:nvPr/>
          </p:nvSpPr>
          <p:spPr>
            <a:xfrm>
              <a:off x="5249150" y="8473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1" y="1"/>
                  </a:moveTo>
                  <a:cubicBezTo>
                    <a:pt x="141" y="57"/>
                    <a:pt x="141" y="85"/>
                    <a:pt x="141" y="113"/>
                  </a:cubicBezTo>
                  <a:cubicBezTo>
                    <a:pt x="113" y="141"/>
                    <a:pt x="113" y="169"/>
                    <a:pt x="85" y="169"/>
                  </a:cubicBezTo>
                  <a:cubicBezTo>
                    <a:pt x="29" y="197"/>
                    <a:pt x="1" y="141"/>
                    <a:pt x="1" y="113"/>
                  </a:cubicBezTo>
                  <a:cubicBezTo>
                    <a:pt x="1" y="57"/>
                    <a:pt x="1" y="29"/>
                    <a:pt x="1" y="1"/>
                  </a:cubicBezTo>
                  <a:cubicBezTo>
                    <a:pt x="57" y="1"/>
                    <a:pt x="85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0"/>
            <p:cNvSpPr/>
            <p:nvPr/>
          </p:nvSpPr>
          <p:spPr>
            <a:xfrm>
              <a:off x="5244950" y="7876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0" y="141"/>
                  </a:moveTo>
                  <a:cubicBezTo>
                    <a:pt x="28" y="57"/>
                    <a:pt x="56" y="29"/>
                    <a:pt x="141" y="1"/>
                  </a:cubicBezTo>
                  <a:cubicBezTo>
                    <a:pt x="141" y="85"/>
                    <a:pt x="84" y="141"/>
                    <a:pt x="0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0"/>
            <p:cNvSpPr/>
            <p:nvPr/>
          </p:nvSpPr>
          <p:spPr>
            <a:xfrm>
              <a:off x="4630800" y="750475"/>
              <a:ext cx="110925" cy="75825"/>
            </a:xfrm>
            <a:custGeom>
              <a:avLst/>
              <a:gdLst/>
              <a:ahLst/>
              <a:cxnLst/>
              <a:rect l="l" t="t" r="r" b="b"/>
              <a:pathLst>
                <a:path w="4437" h="3033" extrusionOk="0">
                  <a:moveTo>
                    <a:pt x="4072" y="2022"/>
                  </a:moveTo>
                  <a:cubicBezTo>
                    <a:pt x="4015" y="1910"/>
                    <a:pt x="3931" y="1938"/>
                    <a:pt x="3847" y="1966"/>
                  </a:cubicBezTo>
                  <a:cubicBezTo>
                    <a:pt x="3707" y="1994"/>
                    <a:pt x="3566" y="2078"/>
                    <a:pt x="3398" y="2050"/>
                  </a:cubicBezTo>
                  <a:cubicBezTo>
                    <a:pt x="3229" y="2022"/>
                    <a:pt x="3145" y="2218"/>
                    <a:pt x="3257" y="2359"/>
                  </a:cubicBezTo>
                  <a:cubicBezTo>
                    <a:pt x="3314" y="2415"/>
                    <a:pt x="3370" y="2443"/>
                    <a:pt x="3398" y="2527"/>
                  </a:cubicBezTo>
                  <a:lnTo>
                    <a:pt x="3398" y="2527"/>
                  </a:lnTo>
                  <a:cubicBezTo>
                    <a:pt x="3510" y="2555"/>
                    <a:pt x="3566" y="2612"/>
                    <a:pt x="3482" y="2724"/>
                  </a:cubicBezTo>
                  <a:cubicBezTo>
                    <a:pt x="3454" y="2780"/>
                    <a:pt x="3398" y="2836"/>
                    <a:pt x="3370" y="2864"/>
                  </a:cubicBezTo>
                  <a:cubicBezTo>
                    <a:pt x="3342" y="2696"/>
                    <a:pt x="3229" y="2583"/>
                    <a:pt x="3089" y="2471"/>
                  </a:cubicBezTo>
                  <a:cubicBezTo>
                    <a:pt x="2949" y="2668"/>
                    <a:pt x="2949" y="2696"/>
                    <a:pt x="2724" y="2583"/>
                  </a:cubicBezTo>
                  <a:cubicBezTo>
                    <a:pt x="2556" y="2499"/>
                    <a:pt x="2415" y="2555"/>
                    <a:pt x="2275" y="2583"/>
                  </a:cubicBezTo>
                  <a:cubicBezTo>
                    <a:pt x="2219" y="2612"/>
                    <a:pt x="2191" y="2668"/>
                    <a:pt x="2247" y="2696"/>
                  </a:cubicBezTo>
                  <a:cubicBezTo>
                    <a:pt x="2359" y="2836"/>
                    <a:pt x="2050" y="2864"/>
                    <a:pt x="2191" y="3005"/>
                  </a:cubicBezTo>
                  <a:cubicBezTo>
                    <a:pt x="2134" y="3033"/>
                    <a:pt x="2078" y="3033"/>
                    <a:pt x="2078" y="2977"/>
                  </a:cubicBezTo>
                  <a:cubicBezTo>
                    <a:pt x="2022" y="2864"/>
                    <a:pt x="1994" y="2752"/>
                    <a:pt x="1854" y="2696"/>
                  </a:cubicBezTo>
                  <a:cubicBezTo>
                    <a:pt x="1798" y="2668"/>
                    <a:pt x="1798" y="2612"/>
                    <a:pt x="1826" y="2555"/>
                  </a:cubicBezTo>
                  <a:cubicBezTo>
                    <a:pt x="1854" y="2443"/>
                    <a:pt x="1798" y="2415"/>
                    <a:pt x="1713" y="2443"/>
                  </a:cubicBezTo>
                  <a:cubicBezTo>
                    <a:pt x="1629" y="2443"/>
                    <a:pt x="1573" y="2499"/>
                    <a:pt x="1601" y="2583"/>
                  </a:cubicBezTo>
                  <a:cubicBezTo>
                    <a:pt x="1601" y="2612"/>
                    <a:pt x="1601" y="2668"/>
                    <a:pt x="1573" y="2640"/>
                  </a:cubicBezTo>
                  <a:cubicBezTo>
                    <a:pt x="1461" y="2640"/>
                    <a:pt x="1348" y="2752"/>
                    <a:pt x="1292" y="2612"/>
                  </a:cubicBezTo>
                  <a:cubicBezTo>
                    <a:pt x="1236" y="2555"/>
                    <a:pt x="1208" y="2471"/>
                    <a:pt x="1124" y="2471"/>
                  </a:cubicBezTo>
                  <a:cubicBezTo>
                    <a:pt x="983" y="2471"/>
                    <a:pt x="871" y="2527"/>
                    <a:pt x="731" y="2555"/>
                  </a:cubicBezTo>
                  <a:cubicBezTo>
                    <a:pt x="703" y="2555"/>
                    <a:pt x="675" y="2583"/>
                    <a:pt x="703" y="2640"/>
                  </a:cubicBezTo>
                  <a:cubicBezTo>
                    <a:pt x="731" y="2808"/>
                    <a:pt x="590" y="2836"/>
                    <a:pt x="506" y="2920"/>
                  </a:cubicBezTo>
                  <a:cubicBezTo>
                    <a:pt x="394" y="2864"/>
                    <a:pt x="394" y="2780"/>
                    <a:pt x="394" y="2696"/>
                  </a:cubicBezTo>
                  <a:cubicBezTo>
                    <a:pt x="366" y="2527"/>
                    <a:pt x="366" y="2331"/>
                    <a:pt x="141" y="2247"/>
                  </a:cubicBezTo>
                  <a:cubicBezTo>
                    <a:pt x="85" y="2218"/>
                    <a:pt x="113" y="2134"/>
                    <a:pt x="113" y="2078"/>
                  </a:cubicBezTo>
                  <a:cubicBezTo>
                    <a:pt x="85" y="2022"/>
                    <a:pt x="1" y="1994"/>
                    <a:pt x="57" y="1910"/>
                  </a:cubicBezTo>
                  <a:cubicBezTo>
                    <a:pt x="141" y="1769"/>
                    <a:pt x="225" y="1910"/>
                    <a:pt x="310" y="1910"/>
                  </a:cubicBezTo>
                  <a:cubicBezTo>
                    <a:pt x="366" y="1938"/>
                    <a:pt x="338" y="1825"/>
                    <a:pt x="338" y="1882"/>
                  </a:cubicBezTo>
                  <a:cubicBezTo>
                    <a:pt x="310" y="1882"/>
                    <a:pt x="310" y="1882"/>
                    <a:pt x="310" y="1882"/>
                  </a:cubicBezTo>
                  <a:cubicBezTo>
                    <a:pt x="57" y="1629"/>
                    <a:pt x="85" y="1236"/>
                    <a:pt x="422" y="983"/>
                  </a:cubicBezTo>
                  <a:cubicBezTo>
                    <a:pt x="478" y="927"/>
                    <a:pt x="506" y="871"/>
                    <a:pt x="478" y="787"/>
                  </a:cubicBezTo>
                  <a:cubicBezTo>
                    <a:pt x="338" y="534"/>
                    <a:pt x="422" y="281"/>
                    <a:pt x="534" y="1"/>
                  </a:cubicBezTo>
                  <a:cubicBezTo>
                    <a:pt x="675" y="85"/>
                    <a:pt x="815" y="141"/>
                    <a:pt x="703" y="366"/>
                  </a:cubicBezTo>
                  <a:cubicBezTo>
                    <a:pt x="675" y="422"/>
                    <a:pt x="815" y="534"/>
                    <a:pt x="787" y="646"/>
                  </a:cubicBezTo>
                  <a:cubicBezTo>
                    <a:pt x="759" y="674"/>
                    <a:pt x="731" y="674"/>
                    <a:pt x="675" y="674"/>
                  </a:cubicBezTo>
                  <a:cubicBezTo>
                    <a:pt x="731" y="702"/>
                    <a:pt x="759" y="674"/>
                    <a:pt x="787" y="646"/>
                  </a:cubicBezTo>
                  <a:cubicBezTo>
                    <a:pt x="955" y="787"/>
                    <a:pt x="1124" y="927"/>
                    <a:pt x="1096" y="1208"/>
                  </a:cubicBezTo>
                  <a:cubicBezTo>
                    <a:pt x="1068" y="1320"/>
                    <a:pt x="1236" y="1348"/>
                    <a:pt x="1320" y="1264"/>
                  </a:cubicBezTo>
                  <a:cubicBezTo>
                    <a:pt x="1348" y="1208"/>
                    <a:pt x="1405" y="1208"/>
                    <a:pt x="1461" y="1180"/>
                  </a:cubicBezTo>
                  <a:cubicBezTo>
                    <a:pt x="1517" y="1152"/>
                    <a:pt x="1517" y="1095"/>
                    <a:pt x="1461" y="1067"/>
                  </a:cubicBezTo>
                  <a:cubicBezTo>
                    <a:pt x="1264" y="983"/>
                    <a:pt x="1489" y="927"/>
                    <a:pt x="1489" y="843"/>
                  </a:cubicBezTo>
                  <a:cubicBezTo>
                    <a:pt x="1657" y="702"/>
                    <a:pt x="1826" y="618"/>
                    <a:pt x="2050" y="731"/>
                  </a:cubicBezTo>
                  <a:cubicBezTo>
                    <a:pt x="2134" y="759"/>
                    <a:pt x="2219" y="702"/>
                    <a:pt x="2303" y="731"/>
                  </a:cubicBezTo>
                  <a:cubicBezTo>
                    <a:pt x="2303" y="731"/>
                    <a:pt x="2331" y="759"/>
                    <a:pt x="2331" y="759"/>
                  </a:cubicBezTo>
                  <a:cubicBezTo>
                    <a:pt x="2359" y="871"/>
                    <a:pt x="2443" y="899"/>
                    <a:pt x="2528" y="927"/>
                  </a:cubicBezTo>
                  <a:cubicBezTo>
                    <a:pt x="2668" y="955"/>
                    <a:pt x="2808" y="1011"/>
                    <a:pt x="2949" y="1067"/>
                  </a:cubicBezTo>
                  <a:cubicBezTo>
                    <a:pt x="2977" y="1208"/>
                    <a:pt x="2864" y="1236"/>
                    <a:pt x="2808" y="1292"/>
                  </a:cubicBezTo>
                  <a:cubicBezTo>
                    <a:pt x="2752" y="1404"/>
                    <a:pt x="2780" y="1517"/>
                    <a:pt x="2893" y="1545"/>
                  </a:cubicBezTo>
                  <a:cubicBezTo>
                    <a:pt x="2949" y="1573"/>
                    <a:pt x="3061" y="1545"/>
                    <a:pt x="3033" y="1489"/>
                  </a:cubicBezTo>
                  <a:cubicBezTo>
                    <a:pt x="2921" y="1264"/>
                    <a:pt x="3089" y="1348"/>
                    <a:pt x="3201" y="1292"/>
                  </a:cubicBezTo>
                  <a:cubicBezTo>
                    <a:pt x="3257" y="1292"/>
                    <a:pt x="3454" y="1208"/>
                    <a:pt x="3229" y="1095"/>
                  </a:cubicBezTo>
                  <a:cubicBezTo>
                    <a:pt x="3145" y="1067"/>
                    <a:pt x="3173" y="983"/>
                    <a:pt x="3173" y="927"/>
                  </a:cubicBezTo>
                  <a:cubicBezTo>
                    <a:pt x="3201" y="843"/>
                    <a:pt x="3229" y="759"/>
                    <a:pt x="3229" y="674"/>
                  </a:cubicBezTo>
                  <a:cubicBezTo>
                    <a:pt x="3229" y="618"/>
                    <a:pt x="3061" y="534"/>
                    <a:pt x="3201" y="450"/>
                  </a:cubicBezTo>
                  <a:cubicBezTo>
                    <a:pt x="3286" y="562"/>
                    <a:pt x="3454" y="422"/>
                    <a:pt x="3510" y="562"/>
                  </a:cubicBezTo>
                  <a:cubicBezTo>
                    <a:pt x="3566" y="646"/>
                    <a:pt x="3651" y="731"/>
                    <a:pt x="3735" y="787"/>
                  </a:cubicBezTo>
                  <a:lnTo>
                    <a:pt x="3735" y="787"/>
                  </a:lnTo>
                  <a:cubicBezTo>
                    <a:pt x="3791" y="899"/>
                    <a:pt x="3791" y="983"/>
                    <a:pt x="3622" y="1011"/>
                  </a:cubicBezTo>
                  <a:cubicBezTo>
                    <a:pt x="3538" y="1011"/>
                    <a:pt x="3510" y="1067"/>
                    <a:pt x="3510" y="1124"/>
                  </a:cubicBezTo>
                  <a:cubicBezTo>
                    <a:pt x="3510" y="1236"/>
                    <a:pt x="3566" y="1236"/>
                    <a:pt x="3622" y="1264"/>
                  </a:cubicBezTo>
                  <a:cubicBezTo>
                    <a:pt x="3735" y="1320"/>
                    <a:pt x="3847" y="1376"/>
                    <a:pt x="3987" y="1348"/>
                  </a:cubicBezTo>
                  <a:cubicBezTo>
                    <a:pt x="4100" y="1320"/>
                    <a:pt x="4296" y="1545"/>
                    <a:pt x="4296" y="1685"/>
                  </a:cubicBezTo>
                  <a:cubicBezTo>
                    <a:pt x="4296" y="1769"/>
                    <a:pt x="4352" y="1825"/>
                    <a:pt x="4380" y="1910"/>
                  </a:cubicBezTo>
                  <a:cubicBezTo>
                    <a:pt x="4437" y="1994"/>
                    <a:pt x="4437" y="2078"/>
                    <a:pt x="4352" y="2134"/>
                  </a:cubicBezTo>
                  <a:cubicBezTo>
                    <a:pt x="4240" y="2190"/>
                    <a:pt x="4156" y="2162"/>
                    <a:pt x="4128" y="2050"/>
                  </a:cubicBezTo>
                  <a:cubicBezTo>
                    <a:pt x="4100" y="2050"/>
                    <a:pt x="4072" y="2022"/>
                    <a:pt x="4072" y="20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0"/>
            <p:cNvSpPr/>
            <p:nvPr/>
          </p:nvSpPr>
          <p:spPr>
            <a:xfrm>
              <a:off x="4656075" y="726625"/>
              <a:ext cx="78625" cy="46325"/>
            </a:xfrm>
            <a:custGeom>
              <a:avLst/>
              <a:gdLst/>
              <a:ahLst/>
              <a:cxnLst/>
              <a:rect l="l" t="t" r="r" b="b"/>
              <a:pathLst>
                <a:path w="3145" h="1853" extrusionOk="0">
                  <a:moveTo>
                    <a:pt x="2611" y="253"/>
                  </a:moveTo>
                  <a:cubicBezTo>
                    <a:pt x="2752" y="309"/>
                    <a:pt x="2752" y="28"/>
                    <a:pt x="2920" y="112"/>
                  </a:cubicBezTo>
                  <a:cubicBezTo>
                    <a:pt x="2948" y="140"/>
                    <a:pt x="3033" y="112"/>
                    <a:pt x="3033" y="168"/>
                  </a:cubicBezTo>
                  <a:cubicBezTo>
                    <a:pt x="3061" y="253"/>
                    <a:pt x="3089" y="309"/>
                    <a:pt x="3033" y="393"/>
                  </a:cubicBezTo>
                  <a:cubicBezTo>
                    <a:pt x="2976" y="449"/>
                    <a:pt x="3061" y="505"/>
                    <a:pt x="3089" y="562"/>
                  </a:cubicBezTo>
                  <a:cubicBezTo>
                    <a:pt x="3145" y="646"/>
                    <a:pt x="3061" y="702"/>
                    <a:pt x="3089" y="842"/>
                  </a:cubicBezTo>
                  <a:cubicBezTo>
                    <a:pt x="2892" y="758"/>
                    <a:pt x="2752" y="674"/>
                    <a:pt x="2611" y="842"/>
                  </a:cubicBezTo>
                  <a:cubicBezTo>
                    <a:pt x="2499" y="983"/>
                    <a:pt x="2527" y="1067"/>
                    <a:pt x="2611" y="1179"/>
                  </a:cubicBezTo>
                  <a:cubicBezTo>
                    <a:pt x="2555" y="1235"/>
                    <a:pt x="2499" y="1235"/>
                    <a:pt x="2471" y="1179"/>
                  </a:cubicBezTo>
                  <a:cubicBezTo>
                    <a:pt x="2331" y="1011"/>
                    <a:pt x="2190" y="1011"/>
                    <a:pt x="2050" y="1179"/>
                  </a:cubicBezTo>
                  <a:cubicBezTo>
                    <a:pt x="1966" y="1320"/>
                    <a:pt x="1769" y="1151"/>
                    <a:pt x="1685" y="1291"/>
                  </a:cubicBezTo>
                  <a:cubicBezTo>
                    <a:pt x="1601" y="1432"/>
                    <a:pt x="1741" y="1544"/>
                    <a:pt x="1629" y="1656"/>
                  </a:cubicBezTo>
                  <a:cubicBezTo>
                    <a:pt x="1573" y="1713"/>
                    <a:pt x="1573" y="1853"/>
                    <a:pt x="1460" y="1685"/>
                  </a:cubicBezTo>
                  <a:cubicBezTo>
                    <a:pt x="1432" y="1628"/>
                    <a:pt x="1376" y="1713"/>
                    <a:pt x="1320" y="1713"/>
                  </a:cubicBezTo>
                  <a:lnTo>
                    <a:pt x="1320" y="1713"/>
                  </a:lnTo>
                  <a:cubicBezTo>
                    <a:pt x="1320" y="1348"/>
                    <a:pt x="1208" y="1123"/>
                    <a:pt x="759" y="1320"/>
                  </a:cubicBezTo>
                  <a:cubicBezTo>
                    <a:pt x="702" y="1348"/>
                    <a:pt x="618" y="1207"/>
                    <a:pt x="506" y="1235"/>
                  </a:cubicBezTo>
                  <a:cubicBezTo>
                    <a:pt x="562" y="1572"/>
                    <a:pt x="562" y="1572"/>
                    <a:pt x="281" y="1572"/>
                  </a:cubicBezTo>
                  <a:cubicBezTo>
                    <a:pt x="225" y="1460"/>
                    <a:pt x="113" y="1488"/>
                    <a:pt x="1" y="1404"/>
                  </a:cubicBezTo>
                  <a:cubicBezTo>
                    <a:pt x="225" y="1348"/>
                    <a:pt x="309" y="1207"/>
                    <a:pt x="337" y="1011"/>
                  </a:cubicBezTo>
                  <a:cubicBezTo>
                    <a:pt x="365" y="842"/>
                    <a:pt x="422" y="646"/>
                    <a:pt x="674" y="618"/>
                  </a:cubicBezTo>
                  <a:cubicBezTo>
                    <a:pt x="562" y="590"/>
                    <a:pt x="422" y="590"/>
                    <a:pt x="281" y="590"/>
                  </a:cubicBezTo>
                  <a:cubicBezTo>
                    <a:pt x="253" y="533"/>
                    <a:pt x="225" y="477"/>
                    <a:pt x="225" y="421"/>
                  </a:cubicBezTo>
                  <a:cubicBezTo>
                    <a:pt x="225" y="309"/>
                    <a:pt x="253" y="197"/>
                    <a:pt x="394" y="253"/>
                  </a:cubicBezTo>
                  <a:cubicBezTo>
                    <a:pt x="478" y="281"/>
                    <a:pt x="534" y="253"/>
                    <a:pt x="590" y="197"/>
                  </a:cubicBezTo>
                  <a:lnTo>
                    <a:pt x="590" y="197"/>
                  </a:lnTo>
                  <a:cubicBezTo>
                    <a:pt x="646" y="168"/>
                    <a:pt x="674" y="140"/>
                    <a:pt x="730" y="84"/>
                  </a:cubicBezTo>
                  <a:cubicBezTo>
                    <a:pt x="871" y="28"/>
                    <a:pt x="983" y="0"/>
                    <a:pt x="1039" y="168"/>
                  </a:cubicBezTo>
                  <a:cubicBezTo>
                    <a:pt x="1123" y="337"/>
                    <a:pt x="1348" y="309"/>
                    <a:pt x="1432" y="421"/>
                  </a:cubicBezTo>
                  <a:cubicBezTo>
                    <a:pt x="1545" y="590"/>
                    <a:pt x="1685" y="533"/>
                    <a:pt x="1853" y="533"/>
                  </a:cubicBezTo>
                  <a:cubicBezTo>
                    <a:pt x="1994" y="505"/>
                    <a:pt x="2162" y="533"/>
                    <a:pt x="2331" y="533"/>
                  </a:cubicBezTo>
                  <a:cubicBezTo>
                    <a:pt x="2443" y="505"/>
                    <a:pt x="2527" y="421"/>
                    <a:pt x="2611" y="337"/>
                  </a:cubicBezTo>
                  <a:cubicBezTo>
                    <a:pt x="2611" y="309"/>
                    <a:pt x="2611" y="281"/>
                    <a:pt x="2611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0"/>
            <p:cNvSpPr/>
            <p:nvPr/>
          </p:nvSpPr>
          <p:spPr>
            <a:xfrm>
              <a:off x="4610450" y="753275"/>
              <a:ext cx="33025" cy="49875"/>
            </a:xfrm>
            <a:custGeom>
              <a:avLst/>
              <a:gdLst/>
              <a:ahLst/>
              <a:cxnLst/>
              <a:rect l="l" t="t" r="r" b="b"/>
              <a:pathLst>
                <a:path w="1321" h="1995" extrusionOk="0">
                  <a:moveTo>
                    <a:pt x="1236" y="871"/>
                  </a:moveTo>
                  <a:cubicBezTo>
                    <a:pt x="1208" y="927"/>
                    <a:pt x="1180" y="1012"/>
                    <a:pt x="1124" y="1068"/>
                  </a:cubicBezTo>
                  <a:cubicBezTo>
                    <a:pt x="1039" y="1180"/>
                    <a:pt x="983" y="1264"/>
                    <a:pt x="1096" y="1405"/>
                  </a:cubicBezTo>
                  <a:cubicBezTo>
                    <a:pt x="1152" y="1461"/>
                    <a:pt x="1039" y="1545"/>
                    <a:pt x="1067" y="1629"/>
                  </a:cubicBezTo>
                  <a:cubicBezTo>
                    <a:pt x="1067" y="1685"/>
                    <a:pt x="1096" y="1770"/>
                    <a:pt x="1152" y="1685"/>
                  </a:cubicBezTo>
                  <a:cubicBezTo>
                    <a:pt x="1208" y="1629"/>
                    <a:pt x="1208" y="1573"/>
                    <a:pt x="1264" y="1657"/>
                  </a:cubicBezTo>
                  <a:cubicBezTo>
                    <a:pt x="1320" y="1713"/>
                    <a:pt x="1292" y="1798"/>
                    <a:pt x="1236" y="1826"/>
                  </a:cubicBezTo>
                  <a:cubicBezTo>
                    <a:pt x="1152" y="1854"/>
                    <a:pt x="1067" y="1826"/>
                    <a:pt x="983" y="1798"/>
                  </a:cubicBezTo>
                  <a:cubicBezTo>
                    <a:pt x="899" y="1798"/>
                    <a:pt x="899" y="1798"/>
                    <a:pt x="927" y="1966"/>
                  </a:cubicBezTo>
                  <a:cubicBezTo>
                    <a:pt x="899" y="1966"/>
                    <a:pt x="843" y="1966"/>
                    <a:pt x="787" y="1966"/>
                  </a:cubicBezTo>
                  <a:cubicBezTo>
                    <a:pt x="759" y="1966"/>
                    <a:pt x="731" y="1994"/>
                    <a:pt x="703" y="1994"/>
                  </a:cubicBezTo>
                  <a:cubicBezTo>
                    <a:pt x="646" y="1994"/>
                    <a:pt x="534" y="1938"/>
                    <a:pt x="618" y="1882"/>
                  </a:cubicBezTo>
                  <a:cubicBezTo>
                    <a:pt x="731" y="1742"/>
                    <a:pt x="646" y="1601"/>
                    <a:pt x="646" y="1489"/>
                  </a:cubicBezTo>
                  <a:cubicBezTo>
                    <a:pt x="646" y="1433"/>
                    <a:pt x="674" y="1377"/>
                    <a:pt x="674" y="1348"/>
                  </a:cubicBezTo>
                  <a:cubicBezTo>
                    <a:pt x="731" y="1208"/>
                    <a:pt x="843" y="1068"/>
                    <a:pt x="590" y="1068"/>
                  </a:cubicBezTo>
                  <a:cubicBezTo>
                    <a:pt x="506" y="1012"/>
                    <a:pt x="422" y="955"/>
                    <a:pt x="366" y="871"/>
                  </a:cubicBezTo>
                  <a:cubicBezTo>
                    <a:pt x="366" y="843"/>
                    <a:pt x="338" y="787"/>
                    <a:pt x="366" y="759"/>
                  </a:cubicBezTo>
                  <a:cubicBezTo>
                    <a:pt x="366" y="703"/>
                    <a:pt x="422" y="647"/>
                    <a:pt x="366" y="619"/>
                  </a:cubicBezTo>
                  <a:cubicBezTo>
                    <a:pt x="169" y="619"/>
                    <a:pt x="85" y="478"/>
                    <a:pt x="1" y="338"/>
                  </a:cubicBezTo>
                  <a:cubicBezTo>
                    <a:pt x="1" y="338"/>
                    <a:pt x="1" y="310"/>
                    <a:pt x="1" y="282"/>
                  </a:cubicBezTo>
                  <a:cubicBezTo>
                    <a:pt x="85" y="197"/>
                    <a:pt x="57" y="57"/>
                    <a:pt x="169" y="1"/>
                  </a:cubicBezTo>
                  <a:cubicBezTo>
                    <a:pt x="169" y="85"/>
                    <a:pt x="197" y="113"/>
                    <a:pt x="281" y="113"/>
                  </a:cubicBezTo>
                  <a:cubicBezTo>
                    <a:pt x="366" y="85"/>
                    <a:pt x="450" y="85"/>
                    <a:pt x="534" y="141"/>
                  </a:cubicBezTo>
                  <a:cubicBezTo>
                    <a:pt x="618" y="197"/>
                    <a:pt x="759" y="254"/>
                    <a:pt x="618" y="394"/>
                  </a:cubicBezTo>
                  <a:cubicBezTo>
                    <a:pt x="534" y="506"/>
                    <a:pt x="759" y="534"/>
                    <a:pt x="731" y="619"/>
                  </a:cubicBezTo>
                  <a:cubicBezTo>
                    <a:pt x="703" y="675"/>
                    <a:pt x="562" y="675"/>
                    <a:pt x="562" y="759"/>
                  </a:cubicBezTo>
                  <a:cubicBezTo>
                    <a:pt x="562" y="815"/>
                    <a:pt x="618" y="871"/>
                    <a:pt x="646" y="843"/>
                  </a:cubicBezTo>
                  <a:cubicBezTo>
                    <a:pt x="731" y="815"/>
                    <a:pt x="815" y="731"/>
                    <a:pt x="899" y="703"/>
                  </a:cubicBezTo>
                  <a:cubicBezTo>
                    <a:pt x="1011" y="703"/>
                    <a:pt x="1096" y="759"/>
                    <a:pt x="1152" y="843"/>
                  </a:cubicBezTo>
                  <a:cubicBezTo>
                    <a:pt x="1180" y="843"/>
                    <a:pt x="1208" y="871"/>
                    <a:pt x="1236" y="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0"/>
            <p:cNvSpPr/>
            <p:nvPr/>
          </p:nvSpPr>
          <p:spPr>
            <a:xfrm>
              <a:off x="4663100" y="751875"/>
              <a:ext cx="28100" cy="22500"/>
            </a:xfrm>
            <a:custGeom>
              <a:avLst/>
              <a:gdLst/>
              <a:ahLst/>
              <a:cxnLst/>
              <a:rect l="l" t="t" r="r" b="b"/>
              <a:pathLst>
                <a:path w="1124" h="900" extrusionOk="0">
                  <a:moveTo>
                    <a:pt x="0" y="562"/>
                  </a:moveTo>
                  <a:cubicBezTo>
                    <a:pt x="84" y="562"/>
                    <a:pt x="141" y="534"/>
                    <a:pt x="253" y="450"/>
                  </a:cubicBezTo>
                  <a:cubicBezTo>
                    <a:pt x="84" y="422"/>
                    <a:pt x="56" y="310"/>
                    <a:pt x="113" y="169"/>
                  </a:cubicBezTo>
                  <a:cubicBezTo>
                    <a:pt x="141" y="29"/>
                    <a:pt x="281" y="1"/>
                    <a:pt x="365" y="141"/>
                  </a:cubicBezTo>
                  <a:cubicBezTo>
                    <a:pt x="449" y="281"/>
                    <a:pt x="590" y="281"/>
                    <a:pt x="646" y="197"/>
                  </a:cubicBezTo>
                  <a:cubicBezTo>
                    <a:pt x="786" y="29"/>
                    <a:pt x="899" y="57"/>
                    <a:pt x="1011" y="197"/>
                  </a:cubicBezTo>
                  <a:cubicBezTo>
                    <a:pt x="1039" y="197"/>
                    <a:pt x="1095" y="169"/>
                    <a:pt x="1123" y="253"/>
                  </a:cubicBezTo>
                  <a:cubicBezTo>
                    <a:pt x="1067" y="394"/>
                    <a:pt x="1039" y="534"/>
                    <a:pt x="1039" y="703"/>
                  </a:cubicBezTo>
                  <a:cubicBezTo>
                    <a:pt x="955" y="703"/>
                    <a:pt x="927" y="731"/>
                    <a:pt x="871" y="787"/>
                  </a:cubicBezTo>
                  <a:cubicBezTo>
                    <a:pt x="786" y="899"/>
                    <a:pt x="730" y="871"/>
                    <a:pt x="702" y="759"/>
                  </a:cubicBezTo>
                  <a:cubicBezTo>
                    <a:pt x="674" y="618"/>
                    <a:pt x="646" y="646"/>
                    <a:pt x="534" y="731"/>
                  </a:cubicBezTo>
                  <a:cubicBezTo>
                    <a:pt x="449" y="787"/>
                    <a:pt x="281" y="703"/>
                    <a:pt x="197" y="787"/>
                  </a:cubicBezTo>
                  <a:lnTo>
                    <a:pt x="197" y="787"/>
                  </a:lnTo>
                  <a:cubicBezTo>
                    <a:pt x="169" y="759"/>
                    <a:pt x="169" y="759"/>
                    <a:pt x="169" y="731"/>
                  </a:cubicBezTo>
                  <a:cubicBezTo>
                    <a:pt x="169" y="731"/>
                    <a:pt x="197" y="703"/>
                    <a:pt x="197" y="703"/>
                  </a:cubicBezTo>
                  <a:cubicBezTo>
                    <a:pt x="169" y="646"/>
                    <a:pt x="113" y="646"/>
                    <a:pt x="56" y="618"/>
                  </a:cubicBezTo>
                  <a:cubicBezTo>
                    <a:pt x="28" y="646"/>
                    <a:pt x="0" y="646"/>
                    <a:pt x="0" y="618"/>
                  </a:cubicBezTo>
                  <a:cubicBezTo>
                    <a:pt x="0" y="618"/>
                    <a:pt x="0" y="590"/>
                    <a:pt x="0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0"/>
            <p:cNvSpPr/>
            <p:nvPr/>
          </p:nvSpPr>
          <p:spPr>
            <a:xfrm>
              <a:off x="4632925" y="765225"/>
              <a:ext cx="8425" cy="9150"/>
            </a:xfrm>
            <a:custGeom>
              <a:avLst/>
              <a:gdLst/>
              <a:ahLst/>
              <a:cxnLst/>
              <a:rect l="l" t="t" r="r" b="b"/>
              <a:pathLst>
                <a:path w="337" h="366" extrusionOk="0">
                  <a:moveTo>
                    <a:pt x="253" y="365"/>
                  </a:moveTo>
                  <a:cubicBezTo>
                    <a:pt x="140" y="365"/>
                    <a:pt x="56" y="309"/>
                    <a:pt x="0" y="225"/>
                  </a:cubicBezTo>
                  <a:cubicBezTo>
                    <a:pt x="28" y="0"/>
                    <a:pt x="168" y="169"/>
                    <a:pt x="225" y="197"/>
                  </a:cubicBezTo>
                  <a:cubicBezTo>
                    <a:pt x="337" y="197"/>
                    <a:pt x="309" y="309"/>
                    <a:pt x="253" y="3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0"/>
            <p:cNvSpPr/>
            <p:nvPr/>
          </p:nvSpPr>
          <p:spPr>
            <a:xfrm>
              <a:off x="4714325" y="735025"/>
              <a:ext cx="7050" cy="6350"/>
            </a:xfrm>
            <a:custGeom>
              <a:avLst/>
              <a:gdLst/>
              <a:ahLst/>
              <a:cxnLst/>
              <a:rect l="l" t="t" r="r" b="b"/>
              <a:pathLst>
                <a:path w="282" h="254" extrusionOk="0">
                  <a:moveTo>
                    <a:pt x="281" y="1"/>
                  </a:moveTo>
                  <a:cubicBezTo>
                    <a:pt x="197" y="254"/>
                    <a:pt x="197" y="254"/>
                    <a:pt x="1" y="197"/>
                  </a:cubicBezTo>
                  <a:cubicBezTo>
                    <a:pt x="57" y="85"/>
                    <a:pt x="141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0"/>
            <p:cNvSpPr/>
            <p:nvPr/>
          </p:nvSpPr>
          <p:spPr>
            <a:xfrm>
              <a:off x="4665200" y="7259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169" y="141"/>
                  </a:moveTo>
                  <a:cubicBezTo>
                    <a:pt x="85" y="169"/>
                    <a:pt x="29" y="169"/>
                    <a:pt x="0" y="85"/>
                  </a:cubicBezTo>
                  <a:cubicBezTo>
                    <a:pt x="0" y="57"/>
                    <a:pt x="0" y="29"/>
                    <a:pt x="29" y="29"/>
                  </a:cubicBezTo>
                  <a:cubicBezTo>
                    <a:pt x="113" y="1"/>
                    <a:pt x="141" y="85"/>
                    <a:pt x="169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0"/>
            <p:cNvSpPr/>
            <p:nvPr/>
          </p:nvSpPr>
          <p:spPr>
            <a:xfrm>
              <a:off x="4660275" y="740650"/>
              <a:ext cx="2850" cy="2825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85" y="57"/>
                  </a:moveTo>
                  <a:cubicBezTo>
                    <a:pt x="57" y="85"/>
                    <a:pt x="29" y="85"/>
                    <a:pt x="29" y="113"/>
                  </a:cubicBezTo>
                  <a:cubicBezTo>
                    <a:pt x="1" y="85"/>
                    <a:pt x="1" y="85"/>
                    <a:pt x="1" y="57"/>
                  </a:cubicBezTo>
                  <a:cubicBezTo>
                    <a:pt x="29" y="57"/>
                    <a:pt x="57" y="29"/>
                    <a:pt x="85" y="29"/>
                  </a:cubicBezTo>
                  <a:cubicBezTo>
                    <a:pt x="113" y="1"/>
                    <a:pt x="113" y="29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0"/>
            <p:cNvSpPr/>
            <p:nvPr/>
          </p:nvSpPr>
          <p:spPr>
            <a:xfrm>
              <a:off x="4657475" y="7469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7" y="0"/>
                  </a:moveTo>
                  <a:cubicBezTo>
                    <a:pt x="85" y="0"/>
                    <a:pt x="85" y="0"/>
                    <a:pt x="85" y="28"/>
                  </a:cubicBezTo>
                  <a:cubicBezTo>
                    <a:pt x="85" y="56"/>
                    <a:pt x="57" y="56"/>
                    <a:pt x="57" y="56"/>
                  </a:cubicBezTo>
                  <a:cubicBezTo>
                    <a:pt x="29" y="84"/>
                    <a:pt x="1" y="56"/>
                    <a:pt x="1" y="28"/>
                  </a:cubicBezTo>
                  <a:cubicBezTo>
                    <a:pt x="1" y="28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0"/>
            <p:cNvSpPr/>
            <p:nvPr/>
          </p:nvSpPr>
          <p:spPr>
            <a:xfrm>
              <a:off x="4632200" y="704150"/>
              <a:ext cx="3550" cy="2825"/>
            </a:xfrm>
            <a:custGeom>
              <a:avLst/>
              <a:gdLst/>
              <a:ahLst/>
              <a:cxnLst/>
              <a:rect l="l" t="t" r="r" b="b"/>
              <a:pathLst>
                <a:path w="142" h="113" extrusionOk="0">
                  <a:moveTo>
                    <a:pt x="1" y="1"/>
                  </a:moveTo>
                  <a:cubicBezTo>
                    <a:pt x="29" y="1"/>
                    <a:pt x="57" y="1"/>
                    <a:pt x="85" y="1"/>
                  </a:cubicBezTo>
                  <a:cubicBezTo>
                    <a:pt x="113" y="29"/>
                    <a:pt x="141" y="57"/>
                    <a:pt x="113" y="85"/>
                  </a:cubicBezTo>
                  <a:cubicBezTo>
                    <a:pt x="57" y="113"/>
                    <a:pt x="29" y="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0"/>
            <p:cNvSpPr/>
            <p:nvPr/>
          </p:nvSpPr>
          <p:spPr>
            <a:xfrm>
              <a:off x="4657475" y="754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9" y="28"/>
                    <a:pt x="29" y="28"/>
                    <a:pt x="1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0"/>
            <p:cNvSpPr/>
            <p:nvPr/>
          </p:nvSpPr>
          <p:spPr>
            <a:xfrm>
              <a:off x="4662400" y="7673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28" y="0"/>
                  </a:moveTo>
                  <a:cubicBezTo>
                    <a:pt x="28" y="0"/>
                    <a:pt x="56" y="0"/>
                    <a:pt x="84" y="28"/>
                  </a:cubicBezTo>
                  <a:cubicBezTo>
                    <a:pt x="56" y="57"/>
                    <a:pt x="28" y="85"/>
                    <a:pt x="0" y="57"/>
                  </a:cubicBezTo>
                  <a:cubicBezTo>
                    <a:pt x="0" y="28"/>
                    <a:pt x="0" y="28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0"/>
            <p:cNvSpPr/>
            <p:nvPr/>
          </p:nvSpPr>
          <p:spPr>
            <a:xfrm>
              <a:off x="4669400" y="729425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85"/>
                  </a:moveTo>
                  <a:cubicBezTo>
                    <a:pt x="29" y="56"/>
                    <a:pt x="1" y="28"/>
                    <a:pt x="1" y="0"/>
                  </a:cubicBezTo>
                  <a:lnTo>
                    <a:pt x="1" y="0"/>
                  </a:lnTo>
                  <a:cubicBezTo>
                    <a:pt x="1" y="28"/>
                    <a:pt x="29" y="56"/>
                    <a:pt x="57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0"/>
            <p:cNvSpPr/>
            <p:nvPr/>
          </p:nvSpPr>
          <p:spPr>
            <a:xfrm>
              <a:off x="4666600" y="7694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1"/>
                  </a:moveTo>
                  <a:cubicBezTo>
                    <a:pt x="57" y="29"/>
                    <a:pt x="57" y="57"/>
                    <a:pt x="57" y="85"/>
                  </a:cubicBezTo>
                  <a:cubicBezTo>
                    <a:pt x="1" y="57"/>
                    <a:pt x="1" y="29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0"/>
            <p:cNvSpPr/>
            <p:nvPr/>
          </p:nvSpPr>
          <p:spPr>
            <a:xfrm>
              <a:off x="5090525" y="823475"/>
              <a:ext cx="67400" cy="36525"/>
            </a:xfrm>
            <a:custGeom>
              <a:avLst/>
              <a:gdLst/>
              <a:ahLst/>
              <a:cxnLst/>
              <a:rect l="l" t="t" r="r" b="b"/>
              <a:pathLst>
                <a:path w="2696" h="1461" extrusionOk="0">
                  <a:moveTo>
                    <a:pt x="1" y="421"/>
                  </a:moveTo>
                  <a:cubicBezTo>
                    <a:pt x="85" y="337"/>
                    <a:pt x="197" y="309"/>
                    <a:pt x="310" y="281"/>
                  </a:cubicBezTo>
                  <a:cubicBezTo>
                    <a:pt x="506" y="253"/>
                    <a:pt x="675" y="169"/>
                    <a:pt x="787" y="0"/>
                  </a:cubicBezTo>
                  <a:cubicBezTo>
                    <a:pt x="843" y="28"/>
                    <a:pt x="871" y="85"/>
                    <a:pt x="843" y="141"/>
                  </a:cubicBezTo>
                  <a:cubicBezTo>
                    <a:pt x="899" y="225"/>
                    <a:pt x="787" y="309"/>
                    <a:pt x="843" y="421"/>
                  </a:cubicBezTo>
                  <a:cubicBezTo>
                    <a:pt x="871" y="421"/>
                    <a:pt x="899" y="450"/>
                    <a:pt x="927" y="450"/>
                  </a:cubicBezTo>
                  <a:cubicBezTo>
                    <a:pt x="1011" y="506"/>
                    <a:pt x="1068" y="337"/>
                    <a:pt x="1124" y="421"/>
                  </a:cubicBezTo>
                  <a:cubicBezTo>
                    <a:pt x="1208" y="478"/>
                    <a:pt x="1236" y="618"/>
                    <a:pt x="1236" y="730"/>
                  </a:cubicBezTo>
                  <a:cubicBezTo>
                    <a:pt x="1292" y="786"/>
                    <a:pt x="1376" y="815"/>
                    <a:pt x="1433" y="871"/>
                  </a:cubicBezTo>
                  <a:cubicBezTo>
                    <a:pt x="1573" y="786"/>
                    <a:pt x="1685" y="674"/>
                    <a:pt x="1769" y="534"/>
                  </a:cubicBezTo>
                  <a:cubicBezTo>
                    <a:pt x="1882" y="590"/>
                    <a:pt x="1882" y="674"/>
                    <a:pt x="1826" y="730"/>
                  </a:cubicBezTo>
                  <a:cubicBezTo>
                    <a:pt x="1741" y="815"/>
                    <a:pt x="1685" y="899"/>
                    <a:pt x="1769" y="983"/>
                  </a:cubicBezTo>
                  <a:cubicBezTo>
                    <a:pt x="1882" y="1067"/>
                    <a:pt x="1938" y="927"/>
                    <a:pt x="2022" y="871"/>
                  </a:cubicBezTo>
                  <a:cubicBezTo>
                    <a:pt x="2106" y="843"/>
                    <a:pt x="2050" y="702"/>
                    <a:pt x="2162" y="646"/>
                  </a:cubicBezTo>
                  <a:cubicBezTo>
                    <a:pt x="2106" y="450"/>
                    <a:pt x="2219" y="337"/>
                    <a:pt x="2359" y="225"/>
                  </a:cubicBezTo>
                  <a:cubicBezTo>
                    <a:pt x="2415" y="281"/>
                    <a:pt x="2443" y="337"/>
                    <a:pt x="2387" y="421"/>
                  </a:cubicBezTo>
                  <a:cubicBezTo>
                    <a:pt x="2359" y="450"/>
                    <a:pt x="2331" y="506"/>
                    <a:pt x="2387" y="506"/>
                  </a:cubicBezTo>
                  <a:cubicBezTo>
                    <a:pt x="2696" y="590"/>
                    <a:pt x="2556" y="758"/>
                    <a:pt x="2499" y="927"/>
                  </a:cubicBezTo>
                  <a:cubicBezTo>
                    <a:pt x="2471" y="1095"/>
                    <a:pt x="2359" y="1264"/>
                    <a:pt x="2387" y="1432"/>
                  </a:cubicBezTo>
                  <a:cubicBezTo>
                    <a:pt x="2275" y="1432"/>
                    <a:pt x="2191" y="1432"/>
                    <a:pt x="2106" y="1432"/>
                  </a:cubicBezTo>
                  <a:cubicBezTo>
                    <a:pt x="2078" y="1404"/>
                    <a:pt x="2078" y="1404"/>
                    <a:pt x="2078" y="1404"/>
                  </a:cubicBezTo>
                  <a:cubicBezTo>
                    <a:pt x="2022" y="1348"/>
                    <a:pt x="1994" y="1236"/>
                    <a:pt x="1910" y="1292"/>
                  </a:cubicBezTo>
                  <a:cubicBezTo>
                    <a:pt x="1826" y="1320"/>
                    <a:pt x="1910" y="1404"/>
                    <a:pt x="1882" y="1460"/>
                  </a:cubicBezTo>
                  <a:cubicBezTo>
                    <a:pt x="1854" y="1460"/>
                    <a:pt x="1826" y="1460"/>
                    <a:pt x="1826" y="1460"/>
                  </a:cubicBezTo>
                  <a:cubicBezTo>
                    <a:pt x="1797" y="1432"/>
                    <a:pt x="1769" y="1432"/>
                    <a:pt x="1741" y="1460"/>
                  </a:cubicBezTo>
                  <a:cubicBezTo>
                    <a:pt x="1348" y="1432"/>
                    <a:pt x="955" y="1404"/>
                    <a:pt x="562" y="1376"/>
                  </a:cubicBezTo>
                  <a:cubicBezTo>
                    <a:pt x="590" y="1320"/>
                    <a:pt x="675" y="1236"/>
                    <a:pt x="675" y="1208"/>
                  </a:cubicBezTo>
                  <a:cubicBezTo>
                    <a:pt x="562" y="1095"/>
                    <a:pt x="646" y="927"/>
                    <a:pt x="534" y="843"/>
                  </a:cubicBezTo>
                  <a:cubicBezTo>
                    <a:pt x="506" y="815"/>
                    <a:pt x="450" y="786"/>
                    <a:pt x="450" y="786"/>
                  </a:cubicBezTo>
                  <a:cubicBezTo>
                    <a:pt x="310" y="955"/>
                    <a:pt x="253" y="815"/>
                    <a:pt x="197" y="702"/>
                  </a:cubicBezTo>
                  <a:cubicBezTo>
                    <a:pt x="1" y="758"/>
                    <a:pt x="29" y="618"/>
                    <a:pt x="57" y="506"/>
                  </a:cubicBezTo>
                  <a:cubicBezTo>
                    <a:pt x="57" y="478"/>
                    <a:pt x="1" y="450"/>
                    <a:pt x="1" y="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0"/>
            <p:cNvSpPr/>
            <p:nvPr/>
          </p:nvSpPr>
          <p:spPr>
            <a:xfrm>
              <a:off x="5114400" y="810125"/>
              <a:ext cx="17575" cy="21800"/>
            </a:xfrm>
            <a:custGeom>
              <a:avLst/>
              <a:gdLst/>
              <a:ahLst/>
              <a:cxnLst/>
              <a:rect l="l" t="t" r="r" b="b"/>
              <a:pathLst>
                <a:path w="703" h="872" extrusionOk="0">
                  <a:moveTo>
                    <a:pt x="702" y="1"/>
                  </a:moveTo>
                  <a:cubicBezTo>
                    <a:pt x="646" y="141"/>
                    <a:pt x="618" y="254"/>
                    <a:pt x="562" y="282"/>
                  </a:cubicBezTo>
                  <a:cubicBezTo>
                    <a:pt x="449" y="338"/>
                    <a:pt x="478" y="338"/>
                    <a:pt x="534" y="394"/>
                  </a:cubicBezTo>
                  <a:cubicBezTo>
                    <a:pt x="618" y="534"/>
                    <a:pt x="590" y="675"/>
                    <a:pt x="506" y="731"/>
                  </a:cubicBezTo>
                  <a:cubicBezTo>
                    <a:pt x="281" y="871"/>
                    <a:pt x="197" y="871"/>
                    <a:pt x="84" y="731"/>
                  </a:cubicBezTo>
                  <a:cubicBezTo>
                    <a:pt x="84" y="675"/>
                    <a:pt x="0" y="591"/>
                    <a:pt x="141" y="591"/>
                  </a:cubicBezTo>
                  <a:cubicBezTo>
                    <a:pt x="281" y="619"/>
                    <a:pt x="281" y="562"/>
                    <a:pt x="281" y="422"/>
                  </a:cubicBezTo>
                  <a:cubicBezTo>
                    <a:pt x="253" y="226"/>
                    <a:pt x="421" y="85"/>
                    <a:pt x="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0"/>
            <p:cNvSpPr/>
            <p:nvPr/>
          </p:nvSpPr>
          <p:spPr>
            <a:xfrm>
              <a:off x="5121425" y="828375"/>
              <a:ext cx="10550" cy="16875"/>
            </a:xfrm>
            <a:custGeom>
              <a:avLst/>
              <a:gdLst/>
              <a:ahLst/>
              <a:cxnLst/>
              <a:rect l="l" t="t" r="r" b="b"/>
              <a:pathLst>
                <a:path w="422" h="675" extrusionOk="0">
                  <a:moveTo>
                    <a:pt x="197" y="675"/>
                  </a:moveTo>
                  <a:cubicBezTo>
                    <a:pt x="84" y="675"/>
                    <a:pt x="0" y="675"/>
                    <a:pt x="0" y="534"/>
                  </a:cubicBezTo>
                  <a:cubicBezTo>
                    <a:pt x="112" y="338"/>
                    <a:pt x="225" y="169"/>
                    <a:pt x="309" y="1"/>
                  </a:cubicBezTo>
                  <a:cubicBezTo>
                    <a:pt x="421" y="85"/>
                    <a:pt x="393" y="225"/>
                    <a:pt x="309" y="282"/>
                  </a:cubicBezTo>
                  <a:cubicBezTo>
                    <a:pt x="140" y="394"/>
                    <a:pt x="168" y="534"/>
                    <a:pt x="197" y="6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0"/>
            <p:cNvSpPr/>
            <p:nvPr/>
          </p:nvSpPr>
          <p:spPr>
            <a:xfrm>
              <a:off x="5108075" y="826975"/>
              <a:ext cx="7050" cy="7050"/>
            </a:xfrm>
            <a:custGeom>
              <a:avLst/>
              <a:gdLst/>
              <a:ahLst/>
              <a:cxnLst/>
              <a:rect l="l" t="t" r="r" b="b"/>
              <a:pathLst>
                <a:path w="282" h="282" extrusionOk="0">
                  <a:moveTo>
                    <a:pt x="141" y="281"/>
                  </a:moveTo>
                  <a:cubicBezTo>
                    <a:pt x="1" y="169"/>
                    <a:pt x="113" y="85"/>
                    <a:pt x="141" y="1"/>
                  </a:cubicBezTo>
                  <a:cubicBezTo>
                    <a:pt x="281" y="85"/>
                    <a:pt x="169" y="197"/>
                    <a:pt x="141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0"/>
            <p:cNvSpPr/>
            <p:nvPr/>
          </p:nvSpPr>
          <p:spPr>
            <a:xfrm>
              <a:off x="5009125" y="812950"/>
              <a:ext cx="19675" cy="24575"/>
            </a:xfrm>
            <a:custGeom>
              <a:avLst/>
              <a:gdLst/>
              <a:ahLst/>
              <a:cxnLst/>
              <a:rect l="l" t="t" r="r" b="b"/>
              <a:pathLst>
                <a:path w="787" h="983" extrusionOk="0">
                  <a:moveTo>
                    <a:pt x="281" y="983"/>
                  </a:moveTo>
                  <a:cubicBezTo>
                    <a:pt x="281" y="758"/>
                    <a:pt x="365" y="534"/>
                    <a:pt x="393" y="309"/>
                  </a:cubicBezTo>
                  <a:cubicBezTo>
                    <a:pt x="225" y="309"/>
                    <a:pt x="281" y="478"/>
                    <a:pt x="169" y="506"/>
                  </a:cubicBezTo>
                  <a:cubicBezTo>
                    <a:pt x="140" y="337"/>
                    <a:pt x="84" y="197"/>
                    <a:pt x="0" y="56"/>
                  </a:cubicBezTo>
                  <a:cubicBezTo>
                    <a:pt x="28" y="28"/>
                    <a:pt x="84" y="0"/>
                    <a:pt x="84" y="0"/>
                  </a:cubicBezTo>
                  <a:cubicBezTo>
                    <a:pt x="169" y="225"/>
                    <a:pt x="309" y="225"/>
                    <a:pt x="505" y="197"/>
                  </a:cubicBezTo>
                  <a:cubicBezTo>
                    <a:pt x="562" y="281"/>
                    <a:pt x="421" y="393"/>
                    <a:pt x="533" y="449"/>
                  </a:cubicBezTo>
                  <a:cubicBezTo>
                    <a:pt x="590" y="506"/>
                    <a:pt x="674" y="534"/>
                    <a:pt x="786" y="590"/>
                  </a:cubicBezTo>
                  <a:cubicBezTo>
                    <a:pt x="590" y="702"/>
                    <a:pt x="477" y="899"/>
                    <a:pt x="281" y="9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0"/>
            <p:cNvSpPr/>
            <p:nvPr/>
          </p:nvSpPr>
          <p:spPr>
            <a:xfrm>
              <a:off x="5062450" y="8038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1" y="0"/>
                  </a:moveTo>
                  <a:cubicBezTo>
                    <a:pt x="29" y="28"/>
                    <a:pt x="57" y="56"/>
                    <a:pt x="85" y="84"/>
                  </a:cubicBezTo>
                  <a:cubicBezTo>
                    <a:pt x="57" y="56"/>
                    <a:pt x="29" y="2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0"/>
            <p:cNvSpPr/>
            <p:nvPr/>
          </p:nvSpPr>
          <p:spPr>
            <a:xfrm>
              <a:off x="4736800" y="806625"/>
              <a:ext cx="18275" cy="15475"/>
            </a:xfrm>
            <a:custGeom>
              <a:avLst/>
              <a:gdLst/>
              <a:ahLst/>
              <a:cxnLst/>
              <a:rect l="l" t="t" r="r" b="b"/>
              <a:pathLst>
                <a:path w="731" h="619" extrusionOk="0">
                  <a:moveTo>
                    <a:pt x="140" y="422"/>
                  </a:moveTo>
                  <a:cubicBezTo>
                    <a:pt x="84" y="309"/>
                    <a:pt x="28" y="225"/>
                    <a:pt x="0" y="113"/>
                  </a:cubicBezTo>
                  <a:cubicBezTo>
                    <a:pt x="28" y="57"/>
                    <a:pt x="112" y="85"/>
                    <a:pt x="112" y="85"/>
                  </a:cubicBezTo>
                  <a:cubicBezTo>
                    <a:pt x="140" y="337"/>
                    <a:pt x="337" y="225"/>
                    <a:pt x="449" y="281"/>
                  </a:cubicBezTo>
                  <a:cubicBezTo>
                    <a:pt x="505" y="309"/>
                    <a:pt x="534" y="253"/>
                    <a:pt x="505" y="197"/>
                  </a:cubicBezTo>
                  <a:cubicBezTo>
                    <a:pt x="477" y="85"/>
                    <a:pt x="562" y="29"/>
                    <a:pt x="674" y="1"/>
                  </a:cubicBezTo>
                  <a:cubicBezTo>
                    <a:pt x="730" y="169"/>
                    <a:pt x="590" y="309"/>
                    <a:pt x="702" y="450"/>
                  </a:cubicBezTo>
                  <a:cubicBezTo>
                    <a:pt x="646" y="478"/>
                    <a:pt x="618" y="450"/>
                    <a:pt x="590" y="478"/>
                  </a:cubicBezTo>
                  <a:cubicBezTo>
                    <a:pt x="421" y="618"/>
                    <a:pt x="281" y="562"/>
                    <a:pt x="140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0"/>
            <p:cNvSpPr/>
            <p:nvPr/>
          </p:nvSpPr>
          <p:spPr>
            <a:xfrm>
              <a:off x="4753625" y="816450"/>
              <a:ext cx="9850" cy="11250"/>
            </a:xfrm>
            <a:custGeom>
              <a:avLst/>
              <a:gdLst/>
              <a:ahLst/>
              <a:cxnLst/>
              <a:rect l="l" t="t" r="r" b="b"/>
              <a:pathLst>
                <a:path w="394" h="450" extrusionOk="0">
                  <a:moveTo>
                    <a:pt x="29" y="57"/>
                  </a:moveTo>
                  <a:cubicBezTo>
                    <a:pt x="113" y="29"/>
                    <a:pt x="197" y="1"/>
                    <a:pt x="282" y="113"/>
                  </a:cubicBezTo>
                  <a:cubicBezTo>
                    <a:pt x="366" y="225"/>
                    <a:pt x="394" y="338"/>
                    <a:pt x="282" y="450"/>
                  </a:cubicBezTo>
                  <a:cubicBezTo>
                    <a:pt x="1" y="450"/>
                    <a:pt x="1" y="450"/>
                    <a:pt x="29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0"/>
            <p:cNvSpPr/>
            <p:nvPr/>
          </p:nvSpPr>
          <p:spPr>
            <a:xfrm>
              <a:off x="4620975" y="803125"/>
              <a:ext cx="11250" cy="7025"/>
            </a:xfrm>
            <a:custGeom>
              <a:avLst/>
              <a:gdLst/>
              <a:ahLst/>
              <a:cxnLst/>
              <a:rect l="l" t="t" r="r" b="b"/>
              <a:pathLst>
                <a:path w="450" h="281" extrusionOk="0">
                  <a:moveTo>
                    <a:pt x="85" y="281"/>
                  </a:moveTo>
                  <a:cubicBezTo>
                    <a:pt x="1" y="225"/>
                    <a:pt x="1" y="141"/>
                    <a:pt x="29" y="84"/>
                  </a:cubicBezTo>
                  <a:cubicBezTo>
                    <a:pt x="85" y="28"/>
                    <a:pt x="169" y="0"/>
                    <a:pt x="253" y="0"/>
                  </a:cubicBezTo>
                  <a:cubicBezTo>
                    <a:pt x="282" y="0"/>
                    <a:pt x="282" y="28"/>
                    <a:pt x="310" y="28"/>
                  </a:cubicBezTo>
                  <a:cubicBezTo>
                    <a:pt x="282" y="84"/>
                    <a:pt x="450" y="197"/>
                    <a:pt x="225" y="169"/>
                  </a:cubicBezTo>
                  <a:cubicBezTo>
                    <a:pt x="169" y="169"/>
                    <a:pt x="141" y="281"/>
                    <a:pt x="8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0"/>
            <p:cNvSpPr/>
            <p:nvPr/>
          </p:nvSpPr>
          <p:spPr>
            <a:xfrm>
              <a:off x="4628000" y="8017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29" y="0"/>
                  </a:moveTo>
                  <a:cubicBezTo>
                    <a:pt x="57" y="0"/>
                    <a:pt x="85" y="0"/>
                    <a:pt x="85" y="28"/>
                  </a:cubicBezTo>
                  <a:cubicBezTo>
                    <a:pt x="85" y="28"/>
                    <a:pt x="57" y="56"/>
                    <a:pt x="29" y="84"/>
                  </a:cubicBezTo>
                  <a:lnTo>
                    <a:pt x="29" y="84"/>
                  </a:lnTo>
                  <a:cubicBezTo>
                    <a:pt x="1" y="56"/>
                    <a:pt x="1" y="56"/>
                    <a:pt x="1" y="28"/>
                  </a:cubicBezTo>
                  <a:cubicBezTo>
                    <a:pt x="1" y="28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0"/>
            <p:cNvSpPr/>
            <p:nvPr/>
          </p:nvSpPr>
          <p:spPr>
            <a:xfrm>
              <a:off x="4738200" y="8171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0" y="57"/>
                  </a:moveTo>
                  <a:cubicBezTo>
                    <a:pt x="28" y="57"/>
                    <a:pt x="56" y="29"/>
                    <a:pt x="84" y="1"/>
                  </a:cubicBezTo>
                  <a:cubicBezTo>
                    <a:pt x="56" y="29"/>
                    <a:pt x="28" y="57"/>
                    <a:pt x="0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0"/>
            <p:cNvSpPr/>
            <p:nvPr/>
          </p:nvSpPr>
          <p:spPr>
            <a:xfrm>
              <a:off x="4622375" y="81715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85"/>
                  </a:moveTo>
                  <a:cubicBezTo>
                    <a:pt x="29" y="85"/>
                    <a:pt x="1" y="85"/>
                    <a:pt x="1" y="85"/>
                  </a:cubicBezTo>
                  <a:cubicBezTo>
                    <a:pt x="1" y="57"/>
                    <a:pt x="1" y="29"/>
                    <a:pt x="1" y="1"/>
                  </a:cubicBezTo>
                  <a:cubicBezTo>
                    <a:pt x="29" y="29"/>
                    <a:pt x="29" y="57"/>
                    <a:pt x="57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0"/>
            <p:cNvSpPr/>
            <p:nvPr/>
          </p:nvSpPr>
          <p:spPr>
            <a:xfrm>
              <a:off x="5197225" y="659225"/>
              <a:ext cx="8425" cy="11975"/>
            </a:xfrm>
            <a:custGeom>
              <a:avLst/>
              <a:gdLst/>
              <a:ahLst/>
              <a:cxnLst/>
              <a:rect l="l" t="t" r="r" b="b"/>
              <a:pathLst>
                <a:path w="337" h="479" extrusionOk="0">
                  <a:moveTo>
                    <a:pt x="169" y="1"/>
                  </a:moveTo>
                  <a:cubicBezTo>
                    <a:pt x="253" y="113"/>
                    <a:pt x="56" y="338"/>
                    <a:pt x="337" y="338"/>
                  </a:cubicBezTo>
                  <a:cubicBezTo>
                    <a:pt x="337" y="338"/>
                    <a:pt x="337" y="394"/>
                    <a:pt x="337" y="422"/>
                  </a:cubicBezTo>
                  <a:cubicBezTo>
                    <a:pt x="309" y="450"/>
                    <a:pt x="253" y="478"/>
                    <a:pt x="225" y="478"/>
                  </a:cubicBezTo>
                  <a:cubicBezTo>
                    <a:pt x="84" y="450"/>
                    <a:pt x="0" y="366"/>
                    <a:pt x="56" y="225"/>
                  </a:cubicBezTo>
                  <a:cubicBezTo>
                    <a:pt x="56" y="169"/>
                    <a:pt x="84" y="113"/>
                    <a:pt x="84" y="85"/>
                  </a:cubicBezTo>
                  <a:cubicBezTo>
                    <a:pt x="112" y="57"/>
                    <a:pt x="140" y="29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0"/>
            <p:cNvSpPr/>
            <p:nvPr/>
          </p:nvSpPr>
          <p:spPr>
            <a:xfrm>
              <a:off x="5256875" y="669750"/>
              <a:ext cx="5625" cy="5650"/>
            </a:xfrm>
            <a:custGeom>
              <a:avLst/>
              <a:gdLst/>
              <a:ahLst/>
              <a:cxnLst/>
              <a:rect l="l" t="t" r="r" b="b"/>
              <a:pathLst>
                <a:path w="225" h="226" extrusionOk="0">
                  <a:moveTo>
                    <a:pt x="225" y="57"/>
                  </a:moveTo>
                  <a:cubicBezTo>
                    <a:pt x="169" y="169"/>
                    <a:pt x="141" y="226"/>
                    <a:pt x="57" y="198"/>
                  </a:cubicBezTo>
                  <a:cubicBezTo>
                    <a:pt x="28" y="198"/>
                    <a:pt x="0" y="141"/>
                    <a:pt x="0" y="113"/>
                  </a:cubicBezTo>
                  <a:cubicBezTo>
                    <a:pt x="57" y="1"/>
                    <a:pt x="141" y="57"/>
                    <a:pt x="22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0"/>
            <p:cNvSpPr/>
            <p:nvPr/>
          </p:nvSpPr>
          <p:spPr>
            <a:xfrm>
              <a:off x="5227400" y="691525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13" y="113"/>
                  </a:moveTo>
                  <a:cubicBezTo>
                    <a:pt x="84" y="113"/>
                    <a:pt x="56" y="141"/>
                    <a:pt x="28" y="141"/>
                  </a:cubicBezTo>
                  <a:cubicBezTo>
                    <a:pt x="0" y="141"/>
                    <a:pt x="0" y="113"/>
                    <a:pt x="0" y="85"/>
                  </a:cubicBezTo>
                  <a:cubicBezTo>
                    <a:pt x="0" y="28"/>
                    <a:pt x="28" y="0"/>
                    <a:pt x="56" y="28"/>
                  </a:cubicBezTo>
                  <a:cubicBezTo>
                    <a:pt x="113" y="28"/>
                    <a:pt x="113" y="56"/>
                    <a:pt x="113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0"/>
            <p:cNvSpPr/>
            <p:nvPr/>
          </p:nvSpPr>
          <p:spPr>
            <a:xfrm>
              <a:off x="5217575" y="67887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84" y="57"/>
                  </a:moveTo>
                  <a:cubicBezTo>
                    <a:pt x="56" y="57"/>
                    <a:pt x="28" y="29"/>
                    <a:pt x="0" y="29"/>
                  </a:cubicBezTo>
                  <a:cubicBezTo>
                    <a:pt x="28" y="1"/>
                    <a:pt x="56" y="1"/>
                    <a:pt x="84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0"/>
            <p:cNvSpPr/>
            <p:nvPr/>
          </p:nvSpPr>
          <p:spPr>
            <a:xfrm>
              <a:off x="5216175" y="6796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0"/>
                  </a:moveTo>
                  <a:cubicBezTo>
                    <a:pt x="28" y="56"/>
                    <a:pt x="0" y="56"/>
                    <a:pt x="0" y="0"/>
                  </a:cubicBezTo>
                  <a:cubicBezTo>
                    <a:pt x="0" y="0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0"/>
            <p:cNvSpPr/>
            <p:nvPr/>
          </p:nvSpPr>
          <p:spPr>
            <a:xfrm>
              <a:off x="5268800" y="770125"/>
              <a:ext cx="10550" cy="11250"/>
            </a:xfrm>
            <a:custGeom>
              <a:avLst/>
              <a:gdLst/>
              <a:ahLst/>
              <a:cxnLst/>
              <a:rect l="l" t="t" r="r" b="b"/>
              <a:pathLst>
                <a:path w="422" h="450" extrusionOk="0">
                  <a:moveTo>
                    <a:pt x="394" y="450"/>
                  </a:moveTo>
                  <a:cubicBezTo>
                    <a:pt x="338" y="394"/>
                    <a:pt x="281" y="366"/>
                    <a:pt x="281" y="281"/>
                  </a:cubicBezTo>
                  <a:cubicBezTo>
                    <a:pt x="197" y="197"/>
                    <a:pt x="1" y="309"/>
                    <a:pt x="29" y="113"/>
                  </a:cubicBezTo>
                  <a:cubicBezTo>
                    <a:pt x="57" y="29"/>
                    <a:pt x="225" y="1"/>
                    <a:pt x="338" y="29"/>
                  </a:cubicBezTo>
                  <a:cubicBezTo>
                    <a:pt x="366" y="57"/>
                    <a:pt x="394" y="85"/>
                    <a:pt x="422" y="85"/>
                  </a:cubicBezTo>
                  <a:cubicBezTo>
                    <a:pt x="422" y="197"/>
                    <a:pt x="394" y="309"/>
                    <a:pt x="394" y="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0"/>
            <p:cNvSpPr/>
            <p:nvPr/>
          </p:nvSpPr>
          <p:spPr>
            <a:xfrm>
              <a:off x="5302500" y="72872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cubicBezTo>
                    <a:pt x="28" y="0"/>
                    <a:pt x="28" y="28"/>
                    <a:pt x="28" y="0"/>
                  </a:cubicBezTo>
                  <a:cubicBezTo>
                    <a:pt x="0" y="0"/>
                    <a:pt x="0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0"/>
            <p:cNvSpPr/>
            <p:nvPr/>
          </p:nvSpPr>
          <p:spPr>
            <a:xfrm>
              <a:off x="5134050" y="605900"/>
              <a:ext cx="18975" cy="20375"/>
            </a:xfrm>
            <a:custGeom>
              <a:avLst/>
              <a:gdLst/>
              <a:ahLst/>
              <a:cxnLst/>
              <a:rect l="l" t="t" r="r" b="b"/>
              <a:pathLst>
                <a:path w="759" h="815" extrusionOk="0">
                  <a:moveTo>
                    <a:pt x="702" y="506"/>
                  </a:moveTo>
                  <a:cubicBezTo>
                    <a:pt x="730" y="534"/>
                    <a:pt x="758" y="562"/>
                    <a:pt x="758" y="590"/>
                  </a:cubicBezTo>
                  <a:cubicBezTo>
                    <a:pt x="758" y="618"/>
                    <a:pt x="758" y="646"/>
                    <a:pt x="758" y="674"/>
                  </a:cubicBezTo>
                  <a:cubicBezTo>
                    <a:pt x="674" y="646"/>
                    <a:pt x="590" y="674"/>
                    <a:pt x="506" y="730"/>
                  </a:cubicBezTo>
                  <a:cubicBezTo>
                    <a:pt x="393" y="814"/>
                    <a:pt x="253" y="786"/>
                    <a:pt x="141" y="758"/>
                  </a:cubicBezTo>
                  <a:cubicBezTo>
                    <a:pt x="56" y="730"/>
                    <a:pt x="0" y="674"/>
                    <a:pt x="28" y="590"/>
                  </a:cubicBezTo>
                  <a:cubicBezTo>
                    <a:pt x="141" y="393"/>
                    <a:pt x="113" y="141"/>
                    <a:pt x="337" y="0"/>
                  </a:cubicBezTo>
                  <a:cubicBezTo>
                    <a:pt x="337" y="0"/>
                    <a:pt x="365" y="0"/>
                    <a:pt x="393" y="0"/>
                  </a:cubicBezTo>
                  <a:cubicBezTo>
                    <a:pt x="421" y="28"/>
                    <a:pt x="450" y="56"/>
                    <a:pt x="450" y="84"/>
                  </a:cubicBezTo>
                  <a:cubicBezTo>
                    <a:pt x="478" y="112"/>
                    <a:pt x="506" y="141"/>
                    <a:pt x="534" y="169"/>
                  </a:cubicBezTo>
                  <a:cubicBezTo>
                    <a:pt x="506" y="253"/>
                    <a:pt x="562" y="337"/>
                    <a:pt x="646" y="365"/>
                  </a:cubicBezTo>
                  <a:cubicBezTo>
                    <a:pt x="674" y="393"/>
                    <a:pt x="702" y="421"/>
                    <a:pt x="702" y="449"/>
                  </a:cubicBezTo>
                  <a:cubicBezTo>
                    <a:pt x="702" y="477"/>
                    <a:pt x="702" y="506"/>
                    <a:pt x="702" y="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0"/>
            <p:cNvSpPr/>
            <p:nvPr/>
          </p:nvSpPr>
          <p:spPr>
            <a:xfrm>
              <a:off x="5162825" y="6515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69" y="0"/>
                  </a:moveTo>
                  <a:cubicBezTo>
                    <a:pt x="197" y="56"/>
                    <a:pt x="253" y="84"/>
                    <a:pt x="309" y="84"/>
                  </a:cubicBezTo>
                  <a:cubicBezTo>
                    <a:pt x="365" y="337"/>
                    <a:pt x="169" y="281"/>
                    <a:pt x="0" y="365"/>
                  </a:cubicBezTo>
                  <a:cubicBezTo>
                    <a:pt x="85" y="197"/>
                    <a:pt x="113" y="112"/>
                    <a:pt x="85" y="0"/>
                  </a:cubicBezTo>
                  <a:cubicBezTo>
                    <a:pt x="113" y="0"/>
                    <a:pt x="141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0"/>
            <p:cNvSpPr/>
            <p:nvPr/>
          </p:nvSpPr>
          <p:spPr>
            <a:xfrm>
              <a:off x="5208450" y="668350"/>
              <a:ext cx="3525" cy="3550"/>
            </a:xfrm>
            <a:custGeom>
              <a:avLst/>
              <a:gdLst/>
              <a:ahLst/>
              <a:cxnLst/>
              <a:rect l="l" t="t" r="r" b="b"/>
              <a:pathLst>
                <a:path w="141" h="142" extrusionOk="0">
                  <a:moveTo>
                    <a:pt x="84" y="85"/>
                  </a:moveTo>
                  <a:cubicBezTo>
                    <a:pt x="84" y="85"/>
                    <a:pt x="84" y="113"/>
                    <a:pt x="56" y="113"/>
                  </a:cubicBezTo>
                  <a:cubicBezTo>
                    <a:pt x="28" y="141"/>
                    <a:pt x="0" y="113"/>
                    <a:pt x="0" y="57"/>
                  </a:cubicBezTo>
                  <a:cubicBezTo>
                    <a:pt x="28" y="57"/>
                    <a:pt x="56" y="29"/>
                    <a:pt x="84" y="29"/>
                  </a:cubicBezTo>
                  <a:cubicBezTo>
                    <a:pt x="113" y="1"/>
                    <a:pt x="141" y="29"/>
                    <a:pt x="84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0"/>
            <p:cNvSpPr/>
            <p:nvPr/>
          </p:nvSpPr>
          <p:spPr>
            <a:xfrm>
              <a:off x="5170550" y="6515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0" y="0"/>
                  </a:moveTo>
                  <a:cubicBezTo>
                    <a:pt x="28" y="28"/>
                    <a:pt x="56" y="28"/>
                    <a:pt x="56" y="28"/>
                  </a:cubicBezTo>
                  <a:cubicBezTo>
                    <a:pt x="28" y="28"/>
                    <a:pt x="28" y="56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0"/>
            <p:cNvSpPr/>
            <p:nvPr/>
          </p:nvSpPr>
          <p:spPr>
            <a:xfrm>
              <a:off x="4776800" y="584825"/>
              <a:ext cx="7750" cy="15475"/>
            </a:xfrm>
            <a:custGeom>
              <a:avLst/>
              <a:gdLst/>
              <a:ahLst/>
              <a:cxnLst/>
              <a:rect l="l" t="t" r="r" b="b"/>
              <a:pathLst>
                <a:path w="310" h="619" extrusionOk="0">
                  <a:moveTo>
                    <a:pt x="225" y="619"/>
                  </a:moveTo>
                  <a:cubicBezTo>
                    <a:pt x="141" y="591"/>
                    <a:pt x="85" y="534"/>
                    <a:pt x="85" y="422"/>
                  </a:cubicBezTo>
                  <a:cubicBezTo>
                    <a:pt x="113" y="282"/>
                    <a:pt x="85" y="141"/>
                    <a:pt x="0" y="1"/>
                  </a:cubicBezTo>
                  <a:cubicBezTo>
                    <a:pt x="253" y="85"/>
                    <a:pt x="113" y="366"/>
                    <a:pt x="309" y="422"/>
                  </a:cubicBezTo>
                  <a:cubicBezTo>
                    <a:pt x="309" y="506"/>
                    <a:pt x="253" y="562"/>
                    <a:pt x="225" y="6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0"/>
            <p:cNvSpPr/>
            <p:nvPr/>
          </p:nvSpPr>
          <p:spPr>
            <a:xfrm>
              <a:off x="4784525" y="593950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28" y="1"/>
                  </a:moveTo>
                  <a:cubicBezTo>
                    <a:pt x="56" y="1"/>
                    <a:pt x="84" y="1"/>
                    <a:pt x="84" y="29"/>
                  </a:cubicBezTo>
                  <a:cubicBezTo>
                    <a:pt x="84" y="57"/>
                    <a:pt x="56" y="57"/>
                    <a:pt x="56" y="57"/>
                  </a:cubicBezTo>
                  <a:cubicBezTo>
                    <a:pt x="28" y="57"/>
                    <a:pt x="28" y="57"/>
                    <a:pt x="0" y="57"/>
                  </a:cubicBezTo>
                  <a:cubicBezTo>
                    <a:pt x="0" y="57"/>
                    <a:pt x="28" y="29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0"/>
            <p:cNvSpPr/>
            <p:nvPr/>
          </p:nvSpPr>
          <p:spPr>
            <a:xfrm>
              <a:off x="4774700" y="6045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0"/>
            <p:cNvSpPr/>
            <p:nvPr/>
          </p:nvSpPr>
          <p:spPr>
            <a:xfrm>
              <a:off x="4947350" y="643800"/>
              <a:ext cx="26700" cy="21075"/>
            </a:xfrm>
            <a:custGeom>
              <a:avLst/>
              <a:gdLst/>
              <a:ahLst/>
              <a:cxnLst/>
              <a:rect l="l" t="t" r="r" b="b"/>
              <a:pathLst>
                <a:path w="1068" h="843" extrusionOk="0">
                  <a:moveTo>
                    <a:pt x="730" y="0"/>
                  </a:moveTo>
                  <a:cubicBezTo>
                    <a:pt x="702" y="141"/>
                    <a:pt x="899" y="169"/>
                    <a:pt x="899" y="281"/>
                  </a:cubicBezTo>
                  <a:cubicBezTo>
                    <a:pt x="899" y="393"/>
                    <a:pt x="1039" y="421"/>
                    <a:pt x="1039" y="506"/>
                  </a:cubicBezTo>
                  <a:cubicBezTo>
                    <a:pt x="1067" y="562"/>
                    <a:pt x="927" y="590"/>
                    <a:pt x="927" y="702"/>
                  </a:cubicBezTo>
                  <a:cubicBezTo>
                    <a:pt x="927" y="842"/>
                    <a:pt x="815" y="842"/>
                    <a:pt x="646" y="842"/>
                  </a:cubicBezTo>
                  <a:cubicBezTo>
                    <a:pt x="422" y="814"/>
                    <a:pt x="309" y="786"/>
                    <a:pt x="281" y="534"/>
                  </a:cubicBezTo>
                  <a:cubicBezTo>
                    <a:pt x="253" y="393"/>
                    <a:pt x="85" y="421"/>
                    <a:pt x="0" y="449"/>
                  </a:cubicBezTo>
                  <a:cubicBezTo>
                    <a:pt x="57" y="365"/>
                    <a:pt x="29" y="225"/>
                    <a:pt x="141" y="225"/>
                  </a:cubicBezTo>
                  <a:cubicBezTo>
                    <a:pt x="225" y="225"/>
                    <a:pt x="394" y="169"/>
                    <a:pt x="422" y="365"/>
                  </a:cubicBezTo>
                  <a:cubicBezTo>
                    <a:pt x="450" y="449"/>
                    <a:pt x="506" y="562"/>
                    <a:pt x="590" y="618"/>
                  </a:cubicBezTo>
                  <a:cubicBezTo>
                    <a:pt x="646" y="674"/>
                    <a:pt x="702" y="730"/>
                    <a:pt x="759" y="674"/>
                  </a:cubicBezTo>
                  <a:cubicBezTo>
                    <a:pt x="843" y="618"/>
                    <a:pt x="815" y="562"/>
                    <a:pt x="815" y="477"/>
                  </a:cubicBezTo>
                  <a:cubicBezTo>
                    <a:pt x="787" y="365"/>
                    <a:pt x="646" y="225"/>
                    <a:pt x="478" y="169"/>
                  </a:cubicBezTo>
                  <a:cubicBezTo>
                    <a:pt x="506" y="28"/>
                    <a:pt x="646" y="56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0"/>
            <p:cNvSpPr/>
            <p:nvPr/>
          </p:nvSpPr>
          <p:spPr>
            <a:xfrm>
              <a:off x="4959975" y="631150"/>
              <a:ext cx="4250" cy="5650"/>
            </a:xfrm>
            <a:custGeom>
              <a:avLst/>
              <a:gdLst/>
              <a:ahLst/>
              <a:cxnLst/>
              <a:rect l="l" t="t" r="r" b="b"/>
              <a:pathLst>
                <a:path w="170" h="226" extrusionOk="0">
                  <a:moveTo>
                    <a:pt x="169" y="1"/>
                  </a:moveTo>
                  <a:cubicBezTo>
                    <a:pt x="169" y="57"/>
                    <a:pt x="169" y="113"/>
                    <a:pt x="113" y="169"/>
                  </a:cubicBezTo>
                  <a:cubicBezTo>
                    <a:pt x="85" y="197"/>
                    <a:pt x="57" y="225"/>
                    <a:pt x="1" y="225"/>
                  </a:cubicBezTo>
                  <a:cubicBezTo>
                    <a:pt x="1" y="85"/>
                    <a:pt x="1" y="85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0"/>
            <p:cNvSpPr/>
            <p:nvPr/>
          </p:nvSpPr>
          <p:spPr>
            <a:xfrm>
              <a:off x="5000000" y="5827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6" y="57"/>
                  </a:moveTo>
                  <a:cubicBezTo>
                    <a:pt x="56" y="85"/>
                    <a:pt x="28" y="113"/>
                    <a:pt x="28" y="113"/>
                  </a:cubicBezTo>
                  <a:cubicBezTo>
                    <a:pt x="0" y="113"/>
                    <a:pt x="0" y="85"/>
                    <a:pt x="0" y="57"/>
                  </a:cubicBezTo>
                  <a:cubicBezTo>
                    <a:pt x="28" y="29"/>
                    <a:pt x="56" y="29"/>
                    <a:pt x="56" y="29"/>
                  </a:cubicBezTo>
                  <a:cubicBezTo>
                    <a:pt x="112" y="57"/>
                    <a:pt x="56" y="1"/>
                    <a:pt x="56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0"/>
            <p:cNvSpPr/>
            <p:nvPr/>
          </p:nvSpPr>
          <p:spPr>
            <a:xfrm>
              <a:off x="4906650" y="6101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1"/>
                  </a:moveTo>
                  <a:cubicBezTo>
                    <a:pt x="56" y="1"/>
                    <a:pt x="56" y="29"/>
                    <a:pt x="56" y="57"/>
                  </a:cubicBezTo>
                  <a:cubicBezTo>
                    <a:pt x="0" y="29"/>
                    <a:pt x="0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0"/>
            <p:cNvSpPr/>
            <p:nvPr/>
          </p:nvSpPr>
          <p:spPr>
            <a:xfrm>
              <a:off x="4983150" y="601675"/>
              <a:ext cx="26000" cy="29500"/>
            </a:xfrm>
            <a:custGeom>
              <a:avLst/>
              <a:gdLst/>
              <a:ahLst/>
              <a:cxnLst/>
              <a:rect l="l" t="t" r="r" b="b"/>
              <a:pathLst>
                <a:path w="1040" h="1180" extrusionOk="0">
                  <a:moveTo>
                    <a:pt x="983" y="534"/>
                  </a:moveTo>
                  <a:cubicBezTo>
                    <a:pt x="843" y="562"/>
                    <a:pt x="786" y="618"/>
                    <a:pt x="702" y="759"/>
                  </a:cubicBezTo>
                  <a:cubicBezTo>
                    <a:pt x="590" y="1011"/>
                    <a:pt x="393" y="1180"/>
                    <a:pt x="85" y="1152"/>
                  </a:cubicBezTo>
                  <a:cubicBezTo>
                    <a:pt x="0" y="1068"/>
                    <a:pt x="141" y="983"/>
                    <a:pt x="85" y="927"/>
                  </a:cubicBezTo>
                  <a:cubicBezTo>
                    <a:pt x="0" y="843"/>
                    <a:pt x="56" y="843"/>
                    <a:pt x="113" y="815"/>
                  </a:cubicBezTo>
                  <a:cubicBezTo>
                    <a:pt x="169" y="787"/>
                    <a:pt x="225" y="759"/>
                    <a:pt x="281" y="731"/>
                  </a:cubicBezTo>
                  <a:cubicBezTo>
                    <a:pt x="421" y="646"/>
                    <a:pt x="506" y="534"/>
                    <a:pt x="421" y="338"/>
                  </a:cubicBezTo>
                  <a:cubicBezTo>
                    <a:pt x="393" y="253"/>
                    <a:pt x="309" y="169"/>
                    <a:pt x="393" y="85"/>
                  </a:cubicBezTo>
                  <a:cubicBezTo>
                    <a:pt x="506" y="1"/>
                    <a:pt x="590" y="85"/>
                    <a:pt x="646" y="141"/>
                  </a:cubicBezTo>
                  <a:cubicBezTo>
                    <a:pt x="674" y="169"/>
                    <a:pt x="674" y="197"/>
                    <a:pt x="702" y="197"/>
                  </a:cubicBezTo>
                  <a:cubicBezTo>
                    <a:pt x="1039" y="113"/>
                    <a:pt x="983" y="338"/>
                    <a:pt x="983" y="5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0"/>
            <p:cNvSpPr/>
            <p:nvPr/>
          </p:nvSpPr>
          <p:spPr>
            <a:xfrm>
              <a:off x="4950850" y="603775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1" y="1"/>
                  </a:moveTo>
                  <a:lnTo>
                    <a:pt x="29" y="29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0"/>
            <p:cNvSpPr/>
            <p:nvPr/>
          </p:nvSpPr>
          <p:spPr>
            <a:xfrm>
              <a:off x="5227400" y="830500"/>
              <a:ext cx="16875" cy="20375"/>
            </a:xfrm>
            <a:custGeom>
              <a:avLst/>
              <a:gdLst/>
              <a:ahLst/>
              <a:cxnLst/>
              <a:rect l="l" t="t" r="r" b="b"/>
              <a:pathLst>
                <a:path w="675" h="815" extrusionOk="0">
                  <a:moveTo>
                    <a:pt x="141" y="140"/>
                  </a:moveTo>
                  <a:cubicBezTo>
                    <a:pt x="197" y="140"/>
                    <a:pt x="309" y="0"/>
                    <a:pt x="309" y="169"/>
                  </a:cubicBezTo>
                  <a:cubicBezTo>
                    <a:pt x="309" y="253"/>
                    <a:pt x="337" y="309"/>
                    <a:pt x="393" y="337"/>
                  </a:cubicBezTo>
                  <a:cubicBezTo>
                    <a:pt x="478" y="365"/>
                    <a:pt x="618" y="365"/>
                    <a:pt x="506" y="534"/>
                  </a:cubicBezTo>
                  <a:cubicBezTo>
                    <a:pt x="478" y="562"/>
                    <a:pt x="618" y="534"/>
                    <a:pt x="674" y="534"/>
                  </a:cubicBezTo>
                  <a:cubicBezTo>
                    <a:pt x="674" y="618"/>
                    <a:pt x="674" y="702"/>
                    <a:pt x="646" y="814"/>
                  </a:cubicBezTo>
                  <a:cubicBezTo>
                    <a:pt x="534" y="814"/>
                    <a:pt x="478" y="674"/>
                    <a:pt x="393" y="646"/>
                  </a:cubicBezTo>
                  <a:cubicBezTo>
                    <a:pt x="225" y="505"/>
                    <a:pt x="0" y="393"/>
                    <a:pt x="84" y="140"/>
                  </a:cubicBezTo>
                  <a:cubicBezTo>
                    <a:pt x="84" y="140"/>
                    <a:pt x="113" y="140"/>
                    <a:pt x="141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0"/>
            <p:cNvSpPr/>
            <p:nvPr/>
          </p:nvSpPr>
          <p:spPr>
            <a:xfrm>
              <a:off x="5278625" y="829800"/>
              <a:ext cx="2850" cy="2825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57" y="56"/>
                  </a:moveTo>
                  <a:cubicBezTo>
                    <a:pt x="57" y="84"/>
                    <a:pt x="57" y="112"/>
                    <a:pt x="29" y="112"/>
                  </a:cubicBezTo>
                  <a:cubicBezTo>
                    <a:pt x="1" y="112"/>
                    <a:pt x="1" y="84"/>
                    <a:pt x="29" y="56"/>
                  </a:cubicBezTo>
                  <a:cubicBezTo>
                    <a:pt x="29" y="56"/>
                    <a:pt x="57" y="28"/>
                    <a:pt x="57" y="28"/>
                  </a:cubicBezTo>
                  <a:cubicBezTo>
                    <a:pt x="113" y="56"/>
                    <a:pt x="85" y="0"/>
                    <a:pt x="57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0"/>
            <p:cNvSpPr/>
            <p:nvPr/>
          </p:nvSpPr>
          <p:spPr>
            <a:xfrm>
              <a:off x="5291975" y="83190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cubicBezTo>
                    <a:pt x="28" y="0"/>
                    <a:pt x="28" y="28"/>
                    <a:pt x="28" y="28"/>
                  </a:cubicBezTo>
                  <a:cubicBezTo>
                    <a:pt x="28" y="28"/>
                    <a:pt x="0" y="28"/>
                    <a:pt x="0" y="28"/>
                  </a:cubicBez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0"/>
            <p:cNvSpPr/>
            <p:nvPr/>
          </p:nvSpPr>
          <p:spPr>
            <a:xfrm>
              <a:off x="5071575" y="845925"/>
              <a:ext cx="18975" cy="10550"/>
            </a:xfrm>
            <a:custGeom>
              <a:avLst/>
              <a:gdLst/>
              <a:ahLst/>
              <a:cxnLst/>
              <a:rect l="l" t="t" r="r" b="b"/>
              <a:pathLst>
                <a:path w="759" h="422" extrusionOk="0">
                  <a:moveTo>
                    <a:pt x="338" y="422"/>
                  </a:moveTo>
                  <a:cubicBezTo>
                    <a:pt x="310" y="422"/>
                    <a:pt x="281" y="394"/>
                    <a:pt x="253" y="394"/>
                  </a:cubicBezTo>
                  <a:cubicBezTo>
                    <a:pt x="225" y="366"/>
                    <a:pt x="169" y="310"/>
                    <a:pt x="113" y="253"/>
                  </a:cubicBezTo>
                  <a:cubicBezTo>
                    <a:pt x="57" y="197"/>
                    <a:pt x="1" y="141"/>
                    <a:pt x="29" y="85"/>
                  </a:cubicBezTo>
                  <a:cubicBezTo>
                    <a:pt x="85" y="1"/>
                    <a:pt x="141" y="85"/>
                    <a:pt x="225" y="113"/>
                  </a:cubicBezTo>
                  <a:cubicBezTo>
                    <a:pt x="422" y="225"/>
                    <a:pt x="562" y="113"/>
                    <a:pt x="731" y="1"/>
                  </a:cubicBezTo>
                  <a:cubicBezTo>
                    <a:pt x="731" y="1"/>
                    <a:pt x="759" y="29"/>
                    <a:pt x="759" y="29"/>
                  </a:cubicBezTo>
                  <a:cubicBezTo>
                    <a:pt x="731" y="422"/>
                    <a:pt x="731" y="422"/>
                    <a:pt x="338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0"/>
            <p:cNvSpPr/>
            <p:nvPr/>
          </p:nvSpPr>
          <p:spPr>
            <a:xfrm>
              <a:off x="5075800" y="603775"/>
              <a:ext cx="11950" cy="12675"/>
            </a:xfrm>
            <a:custGeom>
              <a:avLst/>
              <a:gdLst/>
              <a:ahLst/>
              <a:cxnLst/>
              <a:rect l="l" t="t" r="r" b="b"/>
              <a:pathLst>
                <a:path w="478" h="507" extrusionOk="0">
                  <a:moveTo>
                    <a:pt x="309" y="1"/>
                  </a:moveTo>
                  <a:cubicBezTo>
                    <a:pt x="309" y="226"/>
                    <a:pt x="477" y="394"/>
                    <a:pt x="225" y="478"/>
                  </a:cubicBezTo>
                  <a:cubicBezTo>
                    <a:pt x="169" y="478"/>
                    <a:pt x="141" y="506"/>
                    <a:pt x="112" y="450"/>
                  </a:cubicBezTo>
                  <a:cubicBezTo>
                    <a:pt x="84" y="366"/>
                    <a:pt x="169" y="310"/>
                    <a:pt x="84" y="226"/>
                  </a:cubicBezTo>
                  <a:cubicBezTo>
                    <a:pt x="0" y="141"/>
                    <a:pt x="169" y="197"/>
                    <a:pt x="197" y="141"/>
                  </a:cubicBezTo>
                  <a:cubicBezTo>
                    <a:pt x="225" y="113"/>
                    <a:pt x="253" y="85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0"/>
            <p:cNvSpPr/>
            <p:nvPr/>
          </p:nvSpPr>
          <p:spPr>
            <a:xfrm>
              <a:off x="5007700" y="835400"/>
              <a:ext cx="4950" cy="10550"/>
            </a:xfrm>
            <a:custGeom>
              <a:avLst/>
              <a:gdLst/>
              <a:ahLst/>
              <a:cxnLst/>
              <a:rect l="l" t="t" r="r" b="b"/>
              <a:pathLst>
                <a:path w="198" h="422" extrusionOk="0">
                  <a:moveTo>
                    <a:pt x="113" y="422"/>
                  </a:moveTo>
                  <a:cubicBezTo>
                    <a:pt x="85" y="422"/>
                    <a:pt x="57" y="422"/>
                    <a:pt x="29" y="394"/>
                  </a:cubicBezTo>
                  <a:cubicBezTo>
                    <a:pt x="29" y="309"/>
                    <a:pt x="1" y="225"/>
                    <a:pt x="1" y="141"/>
                  </a:cubicBezTo>
                  <a:cubicBezTo>
                    <a:pt x="1" y="57"/>
                    <a:pt x="29" y="1"/>
                    <a:pt x="113" y="1"/>
                  </a:cubicBezTo>
                  <a:cubicBezTo>
                    <a:pt x="197" y="29"/>
                    <a:pt x="197" y="85"/>
                    <a:pt x="169" y="141"/>
                  </a:cubicBezTo>
                  <a:cubicBezTo>
                    <a:pt x="141" y="225"/>
                    <a:pt x="113" y="309"/>
                    <a:pt x="113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0"/>
            <p:cNvSpPr/>
            <p:nvPr/>
          </p:nvSpPr>
          <p:spPr>
            <a:xfrm>
              <a:off x="5015425" y="84102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28"/>
                  </a:moveTo>
                  <a:cubicBezTo>
                    <a:pt x="29" y="28"/>
                    <a:pt x="29" y="56"/>
                    <a:pt x="1" y="5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9" y="0"/>
                    <a:pt x="29" y="0"/>
                    <a:pt x="2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0"/>
            <p:cNvSpPr/>
            <p:nvPr/>
          </p:nvSpPr>
          <p:spPr>
            <a:xfrm>
              <a:off x="4982450" y="822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0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0"/>
            <p:cNvSpPr/>
            <p:nvPr/>
          </p:nvSpPr>
          <p:spPr>
            <a:xfrm>
              <a:off x="5207750" y="846625"/>
              <a:ext cx="18975" cy="11975"/>
            </a:xfrm>
            <a:custGeom>
              <a:avLst/>
              <a:gdLst/>
              <a:ahLst/>
              <a:cxnLst/>
              <a:rect l="l" t="t" r="r" b="b"/>
              <a:pathLst>
                <a:path w="759" h="479" extrusionOk="0">
                  <a:moveTo>
                    <a:pt x="253" y="1"/>
                  </a:moveTo>
                  <a:cubicBezTo>
                    <a:pt x="337" y="1"/>
                    <a:pt x="421" y="1"/>
                    <a:pt x="506" y="1"/>
                  </a:cubicBezTo>
                  <a:cubicBezTo>
                    <a:pt x="590" y="85"/>
                    <a:pt x="477" y="141"/>
                    <a:pt x="477" y="225"/>
                  </a:cubicBezTo>
                  <a:cubicBezTo>
                    <a:pt x="562" y="310"/>
                    <a:pt x="674" y="169"/>
                    <a:pt x="758" y="310"/>
                  </a:cubicBezTo>
                  <a:cubicBezTo>
                    <a:pt x="590" y="478"/>
                    <a:pt x="365" y="422"/>
                    <a:pt x="141" y="450"/>
                  </a:cubicBezTo>
                  <a:cubicBezTo>
                    <a:pt x="84" y="478"/>
                    <a:pt x="0" y="366"/>
                    <a:pt x="84" y="310"/>
                  </a:cubicBezTo>
                  <a:cubicBezTo>
                    <a:pt x="225" y="253"/>
                    <a:pt x="225" y="113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0"/>
            <p:cNvSpPr/>
            <p:nvPr/>
          </p:nvSpPr>
          <p:spPr>
            <a:xfrm>
              <a:off x="5223875" y="834000"/>
              <a:ext cx="13375" cy="15475"/>
            </a:xfrm>
            <a:custGeom>
              <a:avLst/>
              <a:gdLst/>
              <a:ahLst/>
              <a:cxnLst/>
              <a:rect l="l" t="t" r="r" b="b"/>
              <a:pathLst>
                <a:path w="535" h="619" extrusionOk="0">
                  <a:moveTo>
                    <a:pt x="225" y="0"/>
                  </a:moveTo>
                  <a:cubicBezTo>
                    <a:pt x="254" y="197"/>
                    <a:pt x="478" y="281"/>
                    <a:pt x="534" y="506"/>
                  </a:cubicBezTo>
                  <a:cubicBezTo>
                    <a:pt x="366" y="618"/>
                    <a:pt x="254" y="534"/>
                    <a:pt x="141" y="422"/>
                  </a:cubicBezTo>
                  <a:cubicBezTo>
                    <a:pt x="1" y="281"/>
                    <a:pt x="85" y="113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0"/>
            <p:cNvSpPr/>
            <p:nvPr/>
          </p:nvSpPr>
          <p:spPr>
            <a:xfrm>
              <a:off x="5210550" y="841725"/>
              <a:ext cx="3525" cy="4925"/>
            </a:xfrm>
            <a:custGeom>
              <a:avLst/>
              <a:gdLst/>
              <a:ahLst/>
              <a:cxnLst/>
              <a:rect l="l" t="t" r="r" b="b"/>
              <a:pathLst>
                <a:path w="141" h="197" extrusionOk="0">
                  <a:moveTo>
                    <a:pt x="141" y="197"/>
                  </a:moveTo>
                  <a:cubicBezTo>
                    <a:pt x="85" y="197"/>
                    <a:pt x="57" y="197"/>
                    <a:pt x="0" y="197"/>
                  </a:cubicBezTo>
                  <a:cubicBezTo>
                    <a:pt x="0" y="141"/>
                    <a:pt x="0" y="113"/>
                    <a:pt x="29" y="85"/>
                  </a:cubicBezTo>
                  <a:cubicBezTo>
                    <a:pt x="29" y="56"/>
                    <a:pt x="57" y="0"/>
                    <a:pt x="113" y="28"/>
                  </a:cubicBezTo>
                  <a:cubicBezTo>
                    <a:pt x="113" y="28"/>
                    <a:pt x="141" y="56"/>
                    <a:pt x="141" y="85"/>
                  </a:cubicBezTo>
                  <a:cubicBezTo>
                    <a:pt x="141" y="141"/>
                    <a:pt x="141" y="169"/>
                    <a:pt x="141" y="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0"/>
            <p:cNvSpPr/>
            <p:nvPr/>
          </p:nvSpPr>
          <p:spPr>
            <a:xfrm>
              <a:off x="5235125" y="850850"/>
              <a:ext cx="2825" cy="2125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6" y="0"/>
                  </a:moveTo>
                  <a:cubicBezTo>
                    <a:pt x="56" y="0"/>
                    <a:pt x="84" y="0"/>
                    <a:pt x="84" y="28"/>
                  </a:cubicBezTo>
                  <a:cubicBezTo>
                    <a:pt x="112" y="28"/>
                    <a:pt x="84" y="56"/>
                    <a:pt x="84" y="84"/>
                  </a:cubicBezTo>
                  <a:cubicBezTo>
                    <a:pt x="56" y="56"/>
                    <a:pt x="28" y="56"/>
                    <a:pt x="28" y="56"/>
                  </a:cubicBezTo>
                  <a:cubicBezTo>
                    <a:pt x="0" y="28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0"/>
            <p:cNvSpPr/>
            <p:nvPr/>
          </p:nvSpPr>
          <p:spPr>
            <a:xfrm>
              <a:off x="4604125" y="761700"/>
              <a:ext cx="30225" cy="43550"/>
            </a:xfrm>
            <a:custGeom>
              <a:avLst/>
              <a:gdLst/>
              <a:ahLst/>
              <a:cxnLst/>
              <a:rect l="l" t="t" r="r" b="b"/>
              <a:pathLst>
                <a:path w="1209" h="1742" extrusionOk="0">
                  <a:moveTo>
                    <a:pt x="984" y="1601"/>
                  </a:moveTo>
                  <a:cubicBezTo>
                    <a:pt x="984" y="1629"/>
                    <a:pt x="984" y="1657"/>
                    <a:pt x="984" y="1685"/>
                  </a:cubicBezTo>
                  <a:cubicBezTo>
                    <a:pt x="899" y="1713"/>
                    <a:pt x="787" y="1741"/>
                    <a:pt x="703" y="1741"/>
                  </a:cubicBezTo>
                  <a:cubicBezTo>
                    <a:pt x="731" y="1657"/>
                    <a:pt x="759" y="1601"/>
                    <a:pt x="647" y="1573"/>
                  </a:cubicBezTo>
                  <a:cubicBezTo>
                    <a:pt x="591" y="1573"/>
                    <a:pt x="562" y="1489"/>
                    <a:pt x="562" y="1433"/>
                  </a:cubicBezTo>
                  <a:lnTo>
                    <a:pt x="562" y="1433"/>
                  </a:lnTo>
                  <a:cubicBezTo>
                    <a:pt x="422" y="1348"/>
                    <a:pt x="394" y="1208"/>
                    <a:pt x="338" y="1068"/>
                  </a:cubicBezTo>
                  <a:cubicBezTo>
                    <a:pt x="226" y="871"/>
                    <a:pt x="226" y="843"/>
                    <a:pt x="1" y="703"/>
                  </a:cubicBezTo>
                  <a:cubicBezTo>
                    <a:pt x="198" y="506"/>
                    <a:pt x="282" y="282"/>
                    <a:pt x="254" y="1"/>
                  </a:cubicBezTo>
                  <a:cubicBezTo>
                    <a:pt x="310" y="29"/>
                    <a:pt x="366" y="29"/>
                    <a:pt x="366" y="57"/>
                  </a:cubicBezTo>
                  <a:cubicBezTo>
                    <a:pt x="450" y="141"/>
                    <a:pt x="506" y="225"/>
                    <a:pt x="647" y="169"/>
                  </a:cubicBezTo>
                  <a:cubicBezTo>
                    <a:pt x="647" y="197"/>
                    <a:pt x="647" y="225"/>
                    <a:pt x="647" y="253"/>
                  </a:cubicBezTo>
                  <a:cubicBezTo>
                    <a:pt x="647" y="253"/>
                    <a:pt x="647" y="282"/>
                    <a:pt x="647" y="282"/>
                  </a:cubicBezTo>
                  <a:cubicBezTo>
                    <a:pt x="647" y="310"/>
                    <a:pt x="647" y="338"/>
                    <a:pt x="647" y="366"/>
                  </a:cubicBezTo>
                  <a:lnTo>
                    <a:pt x="647" y="394"/>
                  </a:lnTo>
                  <a:cubicBezTo>
                    <a:pt x="647" y="450"/>
                    <a:pt x="647" y="478"/>
                    <a:pt x="647" y="534"/>
                  </a:cubicBezTo>
                  <a:lnTo>
                    <a:pt x="647" y="562"/>
                  </a:lnTo>
                  <a:cubicBezTo>
                    <a:pt x="647" y="590"/>
                    <a:pt x="647" y="618"/>
                    <a:pt x="675" y="646"/>
                  </a:cubicBezTo>
                  <a:cubicBezTo>
                    <a:pt x="675" y="675"/>
                    <a:pt x="647" y="703"/>
                    <a:pt x="647" y="731"/>
                  </a:cubicBezTo>
                  <a:cubicBezTo>
                    <a:pt x="619" y="731"/>
                    <a:pt x="619" y="759"/>
                    <a:pt x="619" y="787"/>
                  </a:cubicBezTo>
                  <a:cubicBezTo>
                    <a:pt x="703" y="815"/>
                    <a:pt x="731" y="731"/>
                    <a:pt x="787" y="703"/>
                  </a:cubicBezTo>
                  <a:cubicBezTo>
                    <a:pt x="815" y="703"/>
                    <a:pt x="815" y="703"/>
                    <a:pt x="843" y="675"/>
                  </a:cubicBezTo>
                  <a:cubicBezTo>
                    <a:pt x="899" y="675"/>
                    <a:pt x="956" y="759"/>
                    <a:pt x="1040" y="703"/>
                  </a:cubicBezTo>
                  <a:cubicBezTo>
                    <a:pt x="1068" y="675"/>
                    <a:pt x="1068" y="534"/>
                    <a:pt x="1152" y="646"/>
                  </a:cubicBezTo>
                  <a:cubicBezTo>
                    <a:pt x="1208" y="675"/>
                    <a:pt x="1180" y="759"/>
                    <a:pt x="1124" y="815"/>
                  </a:cubicBezTo>
                  <a:cubicBezTo>
                    <a:pt x="1068" y="871"/>
                    <a:pt x="1012" y="955"/>
                    <a:pt x="1012" y="1040"/>
                  </a:cubicBezTo>
                  <a:cubicBezTo>
                    <a:pt x="984" y="1068"/>
                    <a:pt x="984" y="1096"/>
                    <a:pt x="956" y="1124"/>
                  </a:cubicBezTo>
                  <a:cubicBezTo>
                    <a:pt x="956" y="1180"/>
                    <a:pt x="984" y="1208"/>
                    <a:pt x="1012" y="1264"/>
                  </a:cubicBezTo>
                  <a:cubicBezTo>
                    <a:pt x="1096" y="1376"/>
                    <a:pt x="1096" y="1489"/>
                    <a:pt x="927" y="1545"/>
                  </a:cubicBezTo>
                  <a:cubicBezTo>
                    <a:pt x="871" y="1573"/>
                    <a:pt x="956" y="1601"/>
                    <a:pt x="984" y="1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0"/>
            <p:cNvSpPr/>
            <p:nvPr/>
          </p:nvSpPr>
          <p:spPr>
            <a:xfrm>
              <a:off x="4922075" y="539925"/>
              <a:ext cx="3550" cy="4225"/>
            </a:xfrm>
            <a:custGeom>
              <a:avLst/>
              <a:gdLst/>
              <a:ahLst/>
              <a:cxnLst/>
              <a:rect l="l" t="t" r="r" b="b"/>
              <a:pathLst>
                <a:path w="142" h="169" extrusionOk="0">
                  <a:moveTo>
                    <a:pt x="29" y="0"/>
                  </a:moveTo>
                  <a:cubicBezTo>
                    <a:pt x="85" y="0"/>
                    <a:pt x="113" y="28"/>
                    <a:pt x="113" y="56"/>
                  </a:cubicBezTo>
                  <a:cubicBezTo>
                    <a:pt x="113" y="112"/>
                    <a:pt x="141" y="169"/>
                    <a:pt x="85" y="169"/>
                  </a:cubicBezTo>
                  <a:cubicBezTo>
                    <a:pt x="85" y="169"/>
                    <a:pt x="57" y="141"/>
                    <a:pt x="29" y="84"/>
                  </a:cubicBezTo>
                  <a:cubicBezTo>
                    <a:pt x="1" y="56"/>
                    <a:pt x="1" y="28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0"/>
            <p:cNvSpPr/>
            <p:nvPr/>
          </p:nvSpPr>
          <p:spPr>
            <a:xfrm>
              <a:off x="5331275" y="75540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0" y="0"/>
                  </a:moveTo>
                  <a:cubicBezTo>
                    <a:pt x="28" y="0"/>
                    <a:pt x="56" y="0"/>
                    <a:pt x="85" y="0"/>
                  </a:cubicBezTo>
                  <a:cubicBezTo>
                    <a:pt x="85" y="28"/>
                    <a:pt x="85" y="84"/>
                    <a:pt x="85" y="140"/>
                  </a:cubicBezTo>
                  <a:cubicBezTo>
                    <a:pt x="28" y="84"/>
                    <a:pt x="0" y="5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0"/>
            <p:cNvSpPr/>
            <p:nvPr/>
          </p:nvSpPr>
          <p:spPr>
            <a:xfrm>
              <a:off x="5333375" y="7589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57" y="29"/>
                    <a:pt x="57" y="57"/>
                    <a:pt x="57" y="57"/>
                  </a:cubicBezTo>
                  <a:cubicBezTo>
                    <a:pt x="29" y="29"/>
                    <a:pt x="1" y="29"/>
                    <a:pt x="1" y="0"/>
                  </a:cubicBezTo>
                  <a:cubicBezTo>
                    <a:pt x="1" y="0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0"/>
            <p:cNvSpPr/>
            <p:nvPr/>
          </p:nvSpPr>
          <p:spPr>
            <a:xfrm>
              <a:off x="5134050" y="859275"/>
              <a:ext cx="2125" cy="725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0" y="28"/>
                  </a:moveTo>
                  <a:cubicBezTo>
                    <a:pt x="28" y="0"/>
                    <a:pt x="56" y="0"/>
                    <a:pt x="85" y="28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0"/>
            <p:cNvSpPr/>
            <p:nvPr/>
          </p:nvSpPr>
          <p:spPr>
            <a:xfrm>
              <a:off x="5014025" y="60520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0"/>
                  </a:moveTo>
                  <a:cubicBezTo>
                    <a:pt x="29" y="28"/>
                    <a:pt x="29" y="56"/>
                    <a:pt x="1" y="84"/>
                  </a:cubicBezTo>
                  <a:cubicBezTo>
                    <a:pt x="1" y="56"/>
                    <a:pt x="1" y="28"/>
                    <a:pt x="1" y="0"/>
                  </a:cubicBezTo>
                  <a:cubicBezTo>
                    <a:pt x="29" y="0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0"/>
            <p:cNvSpPr/>
            <p:nvPr/>
          </p:nvSpPr>
          <p:spPr>
            <a:xfrm>
              <a:off x="5121425" y="753975"/>
              <a:ext cx="35100" cy="44950"/>
            </a:xfrm>
            <a:custGeom>
              <a:avLst/>
              <a:gdLst/>
              <a:ahLst/>
              <a:cxnLst/>
              <a:rect l="l" t="t" r="r" b="b"/>
              <a:pathLst>
                <a:path w="1404" h="1798" extrusionOk="0">
                  <a:moveTo>
                    <a:pt x="0" y="1601"/>
                  </a:moveTo>
                  <a:cubicBezTo>
                    <a:pt x="0" y="1405"/>
                    <a:pt x="112" y="1264"/>
                    <a:pt x="309" y="1208"/>
                  </a:cubicBezTo>
                  <a:cubicBezTo>
                    <a:pt x="421" y="1152"/>
                    <a:pt x="449" y="1096"/>
                    <a:pt x="337" y="1012"/>
                  </a:cubicBezTo>
                  <a:cubicBezTo>
                    <a:pt x="281" y="955"/>
                    <a:pt x="337" y="955"/>
                    <a:pt x="337" y="899"/>
                  </a:cubicBezTo>
                  <a:cubicBezTo>
                    <a:pt x="393" y="703"/>
                    <a:pt x="393" y="506"/>
                    <a:pt x="140" y="394"/>
                  </a:cubicBezTo>
                  <a:cubicBezTo>
                    <a:pt x="0" y="310"/>
                    <a:pt x="28" y="226"/>
                    <a:pt x="168" y="141"/>
                  </a:cubicBezTo>
                  <a:cubicBezTo>
                    <a:pt x="225" y="113"/>
                    <a:pt x="281" y="85"/>
                    <a:pt x="337" y="1"/>
                  </a:cubicBezTo>
                  <a:cubicBezTo>
                    <a:pt x="449" y="29"/>
                    <a:pt x="561" y="29"/>
                    <a:pt x="674" y="29"/>
                  </a:cubicBezTo>
                  <a:cubicBezTo>
                    <a:pt x="702" y="57"/>
                    <a:pt x="730" y="85"/>
                    <a:pt x="730" y="113"/>
                  </a:cubicBezTo>
                  <a:cubicBezTo>
                    <a:pt x="702" y="197"/>
                    <a:pt x="646" y="282"/>
                    <a:pt x="674" y="366"/>
                  </a:cubicBezTo>
                  <a:cubicBezTo>
                    <a:pt x="842" y="282"/>
                    <a:pt x="842" y="282"/>
                    <a:pt x="898" y="113"/>
                  </a:cubicBezTo>
                  <a:cubicBezTo>
                    <a:pt x="983" y="197"/>
                    <a:pt x="1011" y="282"/>
                    <a:pt x="983" y="394"/>
                  </a:cubicBezTo>
                  <a:cubicBezTo>
                    <a:pt x="955" y="422"/>
                    <a:pt x="983" y="450"/>
                    <a:pt x="1011" y="450"/>
                  </a:cubicBezTo>
                  <a:cubicBezTo>
                    <a:pt x="1039" y="450"/>
                    <a:pt x="1067" y="422"/>
                    <a:pt x="1095" y="394"/>
                  </a:cubicBezTo>
                  <a:cubicBezTo>
                    <a:pt x="1123" y="338"/>
                    <a:pt x="1039" y="254"/>
                    <a:pt x="1151" y="197"/>
                  </a:cubicBezTo>
                  <a:cubicBezTo>
                    <a:pt x="1207" y="226"/>
                    <a:pt x="1207" y="310"/>
                    <a:pt x="1207" y="366"/>
                  </a:cubicBezTo>
                  <a:cubicBezTo>
                    <a:pt x="1179" y="534"/>
                    <a:pt x="1207" y="647"/>
                    <a:pt x="1291" y="787"/>
                  </a:cubicBezTo>
                  <a:cubicBezTo>
                    <a:pt x="1376" y="899"/>
                    <a:pt x="1404" y="984"/>
                    <a:pt x="1207" y="955"/>
                  </a:cubicBezTo>
                  <a:cubicBezTo>
                    <a:pt x="1151" y="927"/>
                    <a:pt x="1095" y="984"/>
                    <a:pt x="1095" y="1012"/>
                  </a:cubicBezTo>
                  <a:cubicBezTo>
                    <a:pt x="1263" y="1292"/>
                    <a:pt x="926" y="1433"/>
                    <a:pt x="955" y="1685"/>
                  </a:cubicBezTo>
                  <a:cubicBezTo>
                    <a:pt x="983" y="1770"/>
                    <a:pt x="870" y="1798"/>
                    <a:pt x="786" y="1714"/>
                  </a:cubicBezTo>
                  <a:cubicBezTo>
                    <a:pt x="730" y="1685"/>
                    <a:pt x="674" y="1657"/>
                    <a:pt x="618" y="1657"/>
                  </a:cubicBezTo>
                  <a:cubicBezTo>
                    <a:pt x="533" y="1545"/>
                    <a:pt x="590" y="1461"/>
                    <a:pt x="674" y="1377"/>
                  </a:cubicBezTo>
                  <a:cubicBezTo>
                    <a:pt x="365" y="1292"/>
                    <a:pt x="281" y="1685"/>
                    <a:pt x="0" y="1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0"/>
            <p:cNvSpPr/>
            <p:nvPr/>
          </p:nvSpPr>
          <p:spPr>
            <a:xfrm>
              <a:off x="5121425" y="783475"/>
              <a:ext cx="22475" cy="18975"/>
            </a:xfrm>
            <a:custGeom>
              <a:avLst/>
              <a:gdLst/>
              <a:ahLst/>
              <a:cxnLst/>
              <a:rect l="l" t="t" r="r" b="b"/>
              <a:pathLst>
                <a:path w="899" h="759" extrusionOk="0">
                  <a:moveTo>
                    <a:pt x="0" y="421"/>
                  </a:moveTo>
                  <a:cubicBezTo>
                    <a:pt x="140" y="365"/>
                    <a:pt x="253" y="281"/>
                    <a:pt x="365" y="169"/>
                  </a:cubicBezTo>
                  <a:cubicBezTo>
                    <a:pt x="421" y="84"/>
                    <a:pt x="533" y="0"/>
                    <a:pt x="674" y="112"/>
                  </a:cubicBezTo>
                  <a:cubicBezTo>
                    <a:pt x="730" y="169"/>
                    <a:pt x="898" y="225"/>
                    <a:pt x="674" y="309"/>
                  </a:cubicBezTo>
                  <a:cubicBezTo>
                    <a:pt x="646" y="337"/>
                    <a:pt x="646" y="421"/>
                    <a:pt x="618" y="477"/>
                  </a:cubicBezTo>
                  <a:cubicBezTo>
                    <a:pt x="561" y="702"/>
                    <a:pt x="393" y="758"/>
                    <a:pt x="253" y="646"/>
                  </a:cubicBezTo>
                  <a:cubicBezTo>
                    <a:pt x="140" y="590"/>
                    <a:pt x="28" y="562"/>
                    <a:pt x="0" y="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0"/>
            <p:cNvSpPr/>
            <p:nvPr/>
          </p:nvSpPr>
          <p:spPr>
            <a:xfrm>
              <a:off x="5135450" y="749075"/>
              <a:ext cx="4950" cy="7750"/>
            </a:xfrm>
            <a:custGeom>
              <a:avLst/>
              <a:gdLst/>
              <a:ahLst/>
              <a:cxnLst/>
              <a:rect l="l" t="t" r="r" b="b"/>
              <a:pathLst>
                <a:path w="198" h="310" extrusionOk="0">
                  <a:moveTo>
                    <a:pt x="169" y="309"/>
                  </a:moveTo>
                  <a:cubicBezTo>
                    <a:pt x="169" y="281"/>
                    <a:pt x="141" y="253"/>
                    <a:pt x="113" y="225"/>
                  </a:cubicBezTo>
                  <a:cubicBezTo>
                    <a:pt x="0" y="85"/>
                    <a:pt x="0" y="0"/>
                    <a:pt x="141" y="0"/>
                  </a:cubicBezTo>
                  <a:cubicBezTo>
                    <a:pt x="197" y="0"/>
                    <a:pt x="197" y="57"/>
                    <a:pt x="197" y="113"/>
                  </a:cubicBezTo>
                  <a:cubicBezTo>
                    <a:pt x="197" y="141"/>
                    <a:pt x="197" y="197"/>
                    <a:pt x="197" y="253"/>
                  </a:cubicBezTo>
                  <a:cubicBezTo>
                    <a:pt x="197" y="253"/>
                    <a:pt x="197" y="281"/>
                    <a:pt x="197" y="281"/>
                  </a:cubicBezTo>
                  <a:cubicBezTo>
                    <a:pt x="197" y="309"/>
                    <a:pt x="197" y="309"/>
                    <a:pt x="169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0"/>
            <p:cNvSpPr/>
            <p:nvPr/>
          </p:nvSpPr>
          <p:spPr>
            <a:xfrm>
              <a:off x="5148075" y="753975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57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29"/>
                    <a:pt x="1" y="29"/>
                    <a:pt x="1" y="29"/>
                  </a:cubicBezTo>
                  <a:cubicBezTo>
                    <a:pt x="29" y="1"/>
                    <a:pt x="57" y="29"/>
                    <a:pt x="5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0"/>
            <p:cNvSpPr/>
            <p:nvPr/>
          </p:nvSpPr>
          <p:spPr>
            <a:xfrm>
              <a:off x="5150200" y="7883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0" y="57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8" y="1"/>
                    <a:pt x="28" y="29"/>
                  </a:cubicBezTo>
                  <a:cubicBezTo>
                    <a:pt x="56" y="57"/>
                    <a:pt x="28" y="57"/>
                    <a:pt x="0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0"/>
            <p:cNvSpPr/>
            <p:nvPr/>
          </p:nvSpPr>
          <p:spPr>
            <a:xfrm>
              <a:off x="5139650" y="755400"/>
              <a:ext cx="1450" cy="142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1" y="56"/>
                  </a:moveTo>
                  <a:cubicBezTo>
                    <a:pt x="1" y="28"/>
                    <a:pt x="1" y="0"/>
                    <a:pt x="29" y="0"/>
                  </a:cubicBezTo>
                  <a:cubicBezTo>
                    <a:pt x="57" y="0"/>
                    <a:pt x="57" y="28"/>
                    <a:pt x="1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0"/>
            <p:cNvSpPr/>
            <p:nvPr/>
          </p:nvSpPr>
          <p:spPr>
            <a:xfrm>
              <a:off x="5165625" y="794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0"/>
                  </a:moveTo>
                  <a:cubicBezTo>
                    <a:pt x="1" y="0"/>
                    <a:pt x="29" y="0"/>
                    <a:pt x="1" y="0"/>
                  </a:cubicBezTo>
                  <a:cubicBezTo>
                    <a:pt x="1" y="28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0"/>
            <p:cNvSpPr/>
            <p:nvPr/>
          </p:nvSpPr>
          <p:spPr>
            <a:xfrm>
              <a:off x="5243525" y="732925"/>
              <a:ext cx="14075" cy="14075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562" y="450"/>
                  </a:moveTo>
                  <a:cubicBezTo>
                    <a:pt x="562" y="534"/>
                    <a:pt x="506" y="534"/>
                    <a:pt x="450" y="534"/>
                  </a:cubicBezTo>
                  <a:cubicBezTo>
                    <a:pt x="254" y="562"/>
                    <a:pt x="169" y="394"/>
                    <a:pt x="29" y="310"/>
                  </a:cubicBezTo>
                  <a:cubicBezTo>
                    <a:pt x="1" y="281"/>
                    <a:pt x="1" y="169"/>
                    <a:pt x="85" y="85"/>
                  </a:cubicBezTo>
                  <a:cubicBezTo>
                    <a:pt x="141" y="29"/>
                    <a:pt x="226" y="1"/>
                    <a:pt x="338" y="57"/>
                  </a:cubicBezTo>
                  <a:cubicBezTo>
                    <a:pt x="478" y="141"/>
                    <a:pt x="478" y="338"/>
                    <a:pt x="562" y="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0"/>
            <p:cNvSpPr/>
            <p:nvPr/>
          </p:nvSpPr>
          <p:spPr>
            <a:xfrm>
              <a:off x="5211950" y="788375"/>
              <a:ext cx="5650" cy="7750"/>
            </a:xfrm>
            <a:custGeom>
              <a:avLst/>
              <a:gdLst/>
              <a:ahLst/>
              <a:cxnLst/>
              <a:rect l="l" t="t" r="r" b="b"/>
              <a:pathLst>
                <a:path w="226" h="310" extrusionOk="0">
                  <a:moveTo>
                    <a:pt x="169" y="1"/>
                  </a:moveTo>
                  <a:cubicBezTo>
                    <a:pt x="225" y="169"/>
                    <a:pt x="169" y="253"/>
                    <a:pt x="113" y="309"/>
                  </a:cubicBezTo>
                  <a:cubicBezTo>
                    <a:pt x="85" y="309"/>
                    <a:pt x="57" y="309"/>
                    <a:pt x="57" y="309"/>
                  </a:cubicBezTo>
                  <a:cubicBezTo>
                    <a:pt x="1" y="309"/>
                    <a:pt x="1" y="253"/>
                    <a:pt x="29" y="225"/>
                  </a:cubicBezTo>
                  <a:cubicBezTo>
                    <a:pt x="85" y="197"/>
                    <a:pt x="113" y="113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0"/>
            <p:cNvSpPr/>
            <p:nvPr/>
          </p:nvSpPr>
          <p:spPr>
            <a:xfrm>
              <a:off x="5221775" y="7890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29" y="29"/>
                  </a:moveTo>
                  <a:cubicBezTo>
                    <a:pt x="1" y="1"/>
                    <a:pt x="29" y="1"/>
                    <a:pt x="57" y="1"/>
                  </a:cubicBezTo>
                  <a:cubicBezTo>
                    <a:pt x="57" y="1"/>
                    <a:pt x="57" y="1"/>
                    <a:pt x="57" y="29"/>
                  </a:cubicBezTo>
                  <a:cubicBezTo>
                    <a:pt x="57" y="29"/>
                    <a:pt x="57" y="57"/>
                    <a:pt x="57" y="85"/>
                  </a:cubicBezTo>
                  <a:cubicBezTo>
                    <a:pt x="57" y="57"/>
                    <a:pt x="29" y="57"/>
                    <a:pt x="29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0"/>
            <p:cNvSpPr/>
            <p:nvPr/>
          </p:nvSpPr>
          <p:spPr>
            <a:xfrm>
              <a:off x="5018250" y="706950"/>
              <a:ext cx="21775" cy="17575"/>
            </a:xfrm>
            <a:custGeom>
              <a:avLst/>
              <a:gdLst/>
              <a:ahLst/>
              <a:cxnLst/>
              <a:rect l="l" t="t" r="r" b="b"/>
              <a:pathLst>
                <a:path w="871" h="703" extrusionOk="0">
                  <a:moveTo>
                    <a:pt x="842" y="226"/>
                  </a:moveTo>
                  <a:cubicBezTo>
                    <a:pt x="842" y="282"/>
                    <a:pt x="870" y="394"/>
                    <a:pt x="758" y="394"/>
                  </a:cubicBezTo>
                  <a:cubicBezTo>
                    <a:pt x="674" y="394"/>
                    <a:pt x="730" y="282"/>
                    <a:pt x="618" y="226"/>
                  </a:cubicBezTo>
                  <a:cubicBezTo>
                    <a:pt x="449" y="338"/>
                    <a:pt x="365" y="562"/>
                    <a:pt x="197" y="703"/>
                  </a:cubicBezTo>
                  <a:cubicBezTo>
                    <a:pt x="0" y="254"/>
                    <a:pt x="0" y="254"/>
                    <a:pt x="253" y="85"/>
                  </a:cubicBezTo>
                  <a:cubicBezTo>
                    <a:pt x="337" y="169"/>
                    <a:pt x="225" y="254"/>
                    <a:pt x="225" y="366"/>
                  </a:cubicBezTo>
                  <a:cubicBezTo>
                    <a:pt x="393" y="226"/>
                    <a:pt x="590" y="169"/>
                    <a:pt x="730" y="1"/>
                  </a:cubicBezTo>
                  <a:cubicBezTo>
                    <a:pt x="814" y="57"/>
                    <a:pt x="758" y="169"/>
                    <a:pt x="842" y="2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0"/>
            <p:cNvSpPr/>
            <p:nvPr/>
          </p:nvSpPr>
          <p:spPr>
            <a:xfrm>
              <a:off x="5039300" y="704850"/>
              <a:ext cx="7025" cy="13375"/>
            </a:xfrm>
            <a:custGeom>
              <a:avLst/>
              <a:gdLst/>
              <a:ahLst/>
              <a:cxnLst/>
              <a:rect l="l" t="t" r="r" b="b"/>
              <a:pathLst>
                <a:path w="281" h="535" extrusionOk="0">
                  <a:moveTo>
                    <a:pt x="281" y="478"/>
                  </a:moveTo>
                  <a:cubicBezTo>
                    <a:pt x="113" y="534"/>
                    <a:pt x="84" y="450"/>
                    <a:pt x="84" y="310"/>
                  </a:cubicBezTo>
                  <a:cubicBezTo>
                    <a:pt x="253" y="197"/>
                    <a:pt x="0" y="113"/>
                    <a:pt x="84" y="1"/>
                  </a:cubicBezTo>
                  <a:cubicBezTo>
                    <a:pt x="253" y="113"/>
                    <a:pt x="225" y="310"/>
                    <a:pt x="281" y="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0"/>
            <p:cNvSpPr/>
            <p:nvPr/>
          </p:nvSpPr>
          <p:spPr>
            <a:xfrm>
              <a:off x="4950150" y="760300"/>
              <a:ext cx="7050" cy="6350"/>
            </a:xfrm>
            <a:custGeom>
              <a:avLst/>
              <a:gdLst/>
              <a:ahLst/>
              <a:cxnLst/>
              <a:rect l="l" t="t" r="r" b="b"/>
              <a:pathLst>
                <a:path w="282" h="254" extrusionOk="0">
                  <a:moveTo>
                    <a:pt x="141" y="253"/>
                  </a:moveTo>
                  <a:cubicBezTo>
                    <a:pt x="29" y="197"/>
                    <a:pt x="1" y="85"/>
                    <a:pt x="1" y="1"/>
                  </a:cubicBezTo>
                  <a:cubicBezTo>
                    <a:pt x="282" y="57"/>
                    <a:pt x="282" y="57"/>
                    <a:pt x="141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0"/>
            <p:cNvSpPr/>
            <p:nvPr/>
          </p:nvSpPr>
          <p:spPr>
            <a:xfrm>
              <a:off x="5032975" y="695025"/>
              <a:ext cx="7750" cy="10550"/>
            </a:xfrm>
            <a:custGeom>
              <a:avLst/>
              <a:gdLst/>
              <a:ahLst/>
              <a:cxnLst/>
              <a:rect l="l" t="t" r="r" b="b"/>
              <a:pathLst>
                <a:path w="310" h="422" extrusionOk="0">
                  <a:moveTo>
                    <a:pt x="141" y="422"/>
                  </a:moveTo>
                  <a:cubicBezTo>
                    <a:pt x="29" y="281"/>
                    <a:pt x="1" y="169"/>
                    <a:pt x="197" y="85"/>
                  </a:cubicBezTo>
                  <a:cubicBezTo>
                    <a:pt x="225" y="85"/>
                    <a:pt x="225" y="29"/>
                    <a:pt x="253" y="1"/>
                  </a:cubicBezTo>
                  <a:cubicBezTo>
                    <a:pt x="309" y="57"/>
                    <a:pt x="309" y="141"/>
                    <a:pt x="225" y="197"/>
                  </a:cubicBezTo>
                  <a:cubicBezTo>
                    <a:pt x="141" y="253"/>
                    <a:pt x="141" y="338"/>
                    <a:pt x="141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0"/>
            <p:cNvSpPr/>
            <p:nvPr/>
          </p:nvSpPr>
          <p:spPr>
            <a:xfrm>
              <a:off x="5059650" y="695725"/>
              <a:ext cx="4925" cy="4950"/>
            </a:xfrm>
            <a:custGeom>
              <a:avLst/>
              <a:gdLst/>
              <a:ahLst/>
              <a:cxnLst/>
              <a:rect l="l" t="t" r="r" b="b"/>
              <a:pathLst>
                <a:path w="197" h="198" extrusionOk="0">
                  <a:moveTo>
                    <a:pt x="113" y="1"/>
                  </a:moveTo>
                  <a:cubicBezTo>
                    <a:pt x="169" y="1"/>
                    <a:pt x="197" y="57"/>
                    <a:pt x="197" y="85"/>
                  </a:cubicBezTo>
                  <a:cubicBezTo>
                    <a:pt x="197" y="169"/>
                    <a:pt x="169" y="197"/>
                    <a:pt x="85" y="197"/>
                  </a:cubicBezTo>
                  <a:cubicBezTo>
                    <a:pt x="57" y="197"/>
                    <a:pt x="0" y="197"/>
                    <a:pt x="0" y="141"/>
                  </a:cubicBezTo>
                  <a:cubicBezTo>
                    <a:pt x="29" y="85"/>
                    <a:pt x="57" y="29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0"/>
            <p:cNvSpPr/>
            <p:nvPr/>
          </p:nvSpPr>
          <p:spPr>
            <a:xfrm>
              <a:off x="4942425" y="782775"/>
              <a:ext cx="5650" cy="4925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85" y="28"/>
                  </a:moveTo>
                  <a:cubicBezTo>
                    <a:pt x="169" y="0"/>
                    <a:pt x="197" y="56"/>
                    <a:pt x="226" y="112"/>
                  </a:cubicBezTo>
                  <a:cubicBezTo>
                    <a:pt x="226" y="140"/>
                    <a:pt x="197" y="197"/>
                    <a:pt x="141" y="168"/>
                  </a:cubicBezTo>
                  <a:cubicBezTo>
                    <a:pt x="113" y="140"/>
                    <a:pt x="57" y="112"/>
                    <a:pt x="1" y="84"/>
                  </a:cubicBezTo>
                  <a:cubicBezTo>
                    <a:pt x="29" y="56"/>
                    <a:pt x="57" y="28"/>
                    <a:pt x="85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0"/>
            <p:cNvSpPr/>
            <p:nvPr/>
          </p:nvSpPr>
          <p:spPr>
            <a:xfrm>
              <a:off x="4985950" y="697825"/>
              <a:ext cx="4250" cy="3550"/>
            </a:xfrm>
            <a:custGeom>
              <a:avLst/>
              <a:gdLst/>
              <a:ahLst/>
              <a:cxnLst/>
              <a:rect l="l" t="t" r="r" b="b"/>
              <a:pathLst>
                <a:path w="170" h="142" extrusionOk="0">
                  <a:moveTo>
                    <a:pt x="169" y="113"/>
                  </a:moveTo>
                  <a:cubicBezTo>
                    <a:pt x="141" y="113"/>
                    <a:pt x="113" y="141"/>
                    <a:pt x="113" y="141"/>
                  </a:cubicBezTo>
                  <a:cubicBezTo>
                    <a:pt x="29" y="141"/>
                    <a:pt x="29" y="113"/>
                    <a:pt x="1" y="57"/>
                  </a:cubicBezTo>
                  <a:cubicBezTo>
                    <a:pt x="1" y="1"/>
                    <a:pt x="1" y="1"/>
                    <a:pt x="29" y="29"/>
                  </a:cubicBezTo>
                  <a:cubicBezTo>
                    <a:pt x="85" y="29"/>
                    <a:pt x="141" y="57"/>
                    <a:pt x="169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0"/>
            <p:cNvSpPr/>
            <p:nvPr/>
          </p:nvSpPr>
          <p:spPr>
            <a:xfrm>
              <a:off x="5048425" y="7280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4"/>
                  </a:moveTo>
                  <a:cubicBezTo>
                    <a:pt x="113" y="84"/>
                    <a:pt x="84" y="112"/>
                    <a:pt x="56" y="141"/>
                  </a:cubicBezTo>
                  <a:cubicBezTo>
                    <a:pt x="28" y="141"/>
                    <a:pt x="0" y="112"/>
                    <a:pt x="28" y="84"/>
                  </a:cubicBezTo>
                  <a:cubicBezTo>
                    <a:pt x="28" y="56"/>
                    <a:pt x="56" y="0"/>
                    <a:pt x="84" y="0"/>
                  </a:cubicBezTo>
                  <a:cubicBezTo>
                    <a:pt x="113" y="0"/>
                    <a:pt x="141" y="28"/>
                    <a:pt x="14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0"/>
            <p:cNvSpPr/>
            <p:nvPr/>
          </p:nvSpPr>
          <p:spPr>
            <a:xfrm>
              <a:off x="5056850" y="7034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41" y="57"/>
                  </a:moveTo>
                  <a:cubicBezTo>
                    <a:pt x="141" y="85"/>
                    <a:pt x="112" y="113"/>
                    <a:pt x="112" y="113"/>
                  </a:cubicBezTo>
                  <a:cubicBezTo>
                    <a:pt x="84" y="113"/>
                    <a:pt x="56" y="85"/>
                    <a:pt x="56" y="57"/>
                  </a:cubicBezTo>
                  <a:cubicBezTo>
                    <a:pt x="56" y="57"/>
                    <a:pt x="0" y="1"/>
                    <a:pt x="56" y="1"/>
                  </a:cubicBezTo>
                  <a:cubicBezTo>
                    <a:pt x="84" y="1"/>
                    <a:pt x="112" y="29"/>
                    <a:pt x="141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0"/>
            <p:cNvSpPr/>
            <p:nvPr/>
          </p:nvSpPr>
          <p:spPr>
            <a:xfrm>
              <a:off x="5055425" y="699950"/>
              <a:ext cx="4250" cy="3525"/>
            </a:xfrm>
            <a:custGeom>
              <a:avLst/>
              <a:gdLst/>
              <a:ahLst/>
              <a:cxnLst/>
              <a:rect l="l" t="t" r="r" b="b"/>
              <a:pathLst>
                <a:path w="170" h="141" extrusionOk="0">
                  <a:moveTo>
                    <a:pt x="85" y="141"/>
                  </a:moveTo>
                  <a:cubicBezTo>
                    <a:pt x="1" y="28"/>
                    <a:pt x="85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0"/>
            <p:cNvSpPr/>
            <p:nvPr/>
          </p:nvSpPr>
          <p:spPr>
            <a:xfrm>
              <a:off x="4955775" y="7568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28"/>
                  </a:moveTo>
                  <a:cubicBezTo>
                    <a:pt x="28" y="28"/>
                    <a:pt x="28" y="56"/>
                    <a:pt x="0" y="5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0"/>
            <p:cNvSpPr/>
            <p:nvPr/>
          </p:nvSpPr>
          <p:spPr>
            <a:xfrm>
              <a:off x="4935425" y="787675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0" y="141"/>
                  </a:moveTo>
                  <a:cubicBezTo>
                    <a:pt x="0" y="85"/>
                    <a:pt x="0" y="29"/>
                    <a:pt x="0" y="1"/>
                  </a:cubicBezTo>
                  <a:cubicBezTo>
                    <a:pt x="84" y="57"/>
                    <a:pt x="56" y="85"/>
                    <a:pt x="0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0"/>
            <p:cNvSpPr/>
            <p:nvPr/>
          </p:nvSpPr>
          <p:spPr>
            <a:xfrm>
              <a:off x="5037200" y="692225"/>
              <a:ext cx="2125" cy="725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84" y="28"/>
                  </a:moveTo>
                  <a:cubicBezTo>
                    <a:pt x="56" y="28"/>
                    <a:pt x="28" y="28"/>
                    <a:pt x="0" y="28"/>
                  </a:cubicBezTo>
                  <a:cubicBezTo>
                    <a:pt x="28" y="0"/>
                    <a:pt x="56" y="0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0"/>
            <p:cNvSpPr/>
            <p:nvPr/>
          </p:nvSpPr>
          <p:spPr>
            <a:xfrm>
              <a:off x="4738200" y="756100"/>
              <a:ext cx="72300" cy="61775"/>
            </a:xfrm>
            <a:custGeom>
              <a:avLst/>
              <a:gdLst/>
              <a:ahLst/>
              <a:cxnLst/>
              <a:rect l="l" t="t" r="r" b="b"/>
              <a:pathLst>
                <a:path w="2892" h="2471" extrusionOk="0">
                  <a:moveTo>
                    <a:pt x="1629" y="449"/>
                  </a:moveTo>
                  <a:cubicBezTo>
                    <a:pt x="1629" y="477"/>
                    <a:pt x="1629" y="506"/>
                    <a:pt x="1629" y="506"/>
                  </a:cubicBezTo>
                  <a:cubicBezTo>
                    <a:pt x="1657" y="646"/>
                    <a:pt x="1881" y="618"/>
                    <a:pt x="1853" y="758"/>
                  </a:cubicBezTo>
                  <a:cubicBezTo>
                    <a:pt x="1825" y="899"/>
                    <a:pt x="1769" y="1039"/>
                    <a:pt x="1657" y="1179"/>
                  </a:cubicBezTo>
                  <a:cubicBezTo>
                    <a:pt x="1629" y="1179"/>
                    <a:pt x="1600" y="1207"/>
                    <a:pt x="1629" y="1264"/>
                  </a:cubicBezTo>
                  <a:cubicBezTo>
                    <a:pt x="1685" y="1292"/>
                    <a:pt x="1713" y="1235"/>
                    <a:pt x="1769" y="1235"/>
                  </a:cubicBezTo>
                  <a:cubicBezTo>
                    <a:pt x="1741" y="1404"/>
                    <a:pt x="1853" y="1488"/>
                    <a:pt x="1994" y="1488"/>
                  </a:cubicBezTo>
                  <a:cubicBezTo>
                    <a:pt x="2218" y="1488"/>
                    <a:pt x="2443" y="1460"/>
                    <a:pt x="2611" y="1600"/>
                  </a:cubicBezTo>
                  <a:cubicBezTo>
                    <a:pt x="2695" y="1685"/>
                    <a:pt x="2752" y="1516"/>
                    <a:pt x="2864" y="1572"/>
                  </a:cubicBezTo>
                  <a:cubicBezTo>
                    <a:pt x="2892" y="1713"/>
                    <a:pt x="2836" y="1853"/>
                    <a:pt x="2836" y="2022"/>
                  </a:cubicBezTo>
                  <a:cubicBezTo>
                    <a:pt x="2780" y="1993"/>
                    <a:pt x="2723" y="2274"/>
                    <a:pt x="2639" y="2022"/>
                  </a:cubicBezTo>
                  <a:cubicBezTo>
                    <a:pt x="2611" y="1965"/>
                    <a:pt x="2555" y="1965"/>
                    <a:pt x="2527" y="2022"/>
                  </a:cubicBezTo>
                  <a:cubicBezTo>
                    <a:pt x="2387" y="2246"/>
                    <a:pt x="2162" y="2358"/>
                    <a:pt x="1881" y="2302"/>
                  </a:cubicBezTo>
                  <a:cubicBezTo>
                    <a:pt x="1769" y="2274"/>
                    <a:pt x="1685" y="2274"/>
                    <a:pt x="1600" y="2387"/>
                  </a:cubicBezTo>
                  <a:cubicBezTo>
                    <a:pt x="1544" y="2471"/>
                    <a:pt x="1432" y="2443"/>
                    <a:pt x="1348" y="2443"/>
                  </a:cubicBezTo>
                  <a:cubicBezTo>
                    <a:pt x="1207" y="2471"/>
                    <a:pt x="1207" y="2358"/>
                    <a:pt x="1207" y="2274"/>
                  </a:cubicBezTo>
                  <a:cubicBezTo>
                    <a:pt x="1179" y="2106"/>
                    <a:pt x="983" y="2190"/>
                    <a:pt x="927" y="2106"/>
                  </a:cubicBezTo>
                  <a:cubicBezTo>
                    <a:pt x="871" y="2050"/>
                    <a:pt x="927" y="1965"/>
                    <a:pt x="955" y="1909"/>
                  </a:cubicBezTo>
                  <a:cubicBezTo>
                    <a:pt x="1011" y="1797"/>
                    <a:pt x="1067" y="1657"/>
                    <a:pt x="1039" y="1516"/>
                  </a:cubicBezTo>
                  <a:cubicBezTo>
                    <a:pt x="1039" y="1432"/>
                    <a:pt x="955" y="1320"/>
                    <a:pt x="1067" y="1235"/>
                  </a:cubicBezTo>
                  <a:cubicBezTo>
                    <a:pt x="1151" y="1123"/>
                    <a:pt x="1151" y="1067"/>
                    <a:pt x="1011" y="1039"/>
                  </a:cubicBezTo>
                  <a:cubicBezTo>
                    <a:pt x="927" y="1039"/>
                    <a:pt x="983" y="983"/>
                    <a:pt x="1011" y="955"/>
                  </a:cubicBezTo>
                  <a:cubicBezTo>
                    <a:pt x="1039" y="870"/>
                    <a:pt x="1039" y="786"/>
                    <a:pt x="1039" y="702"/>
                  </a:cubicBezTo>
                  <a:cubicBezTo>
                    <a:pt x="1039" y="646"/>
                    <a:pt x="1039" y="590"/>
                    <a:pt x="983" y="562"/>
                  </a:cubicBezTo>
                  <a:cubicBezTo>
                    <a:pt x="955" y="562"/>
                    <a:pt x="927" y="534"/>
                    <a:pt x="899" y="562"/>
                  </a:cubicBezTo>
                  <a:cubicBezTo>
                    <a:pt x="842" y="618"/>
                    <a:pt x="983" y="674"/>
                    <a:pt x="927" y="786"/>
                  </a:cubicBezTo>
                  <a:cubicBezTo>
                    <a:pt x="786" y="646"/>
                    <a:pt x="590" y="674"/>
                    <a:pt x="421" y="590"/>
                  </a:cubicBezTo>
                  <a:cubicBezTo>
                    <a:pt x="281" y="674"/>
                    <a:pt x="421" y="814"/>
                    <a:pt x="309" y="870"/>
                  </a:cubicBezTo>
                  <a:cubicBezTo>
                    <a:pt x="197" y="927"/>
                    <a:pt x="113" y="814"/>
                    <a:pt x="0" y="758"/>
                  </a:cubicBezTo>
                  <a:cubicBezTo>
                    <a:pt x="56" y="618"/>
                    <a:pt x="225" y="562"/>
                    <a:pt x="281" y="421"/>
                  </a:cubicBezTo>
                  <a:cubicBezTo>
                    <a:pt x="449" y="393"/>
                    <a:pt x="646" y="393"/>
                    <a:pt x="674" y="141"/>
                  </a:cubicBezTo>
                  <a:cubicBezTo>
                    <a:pt x="674" y="112"/>
                    <a:pt x="674" y="56"/>
                    <a:pt x="730" y="84"/>
                  </a:cubicBezTo>
                  <a:cubicBezTo>
                    <a:pt x="871" y="169"/>
                    <a:pt x="983" y="56"/>
                    <a:pt x="1095" y="28"/>
                  </a:cubicBezTo>
                  <a:cubicBezTo>
                    <a:pt x="1207" y="0"/>
                    <a:pt x="1264" y="0"/>
                    <a:pt x="1320" y="84"/>
                  </a:cubicBezTo>
                  <a:cubicBezTo>
                    <a:pt x="1376" y="169"/>
                    <a:pt x="1376" y="281"/>
                    <a:pt x="1292" y="337"/>
                  </a:cubicBezTo>
                  <a:cubicBezTo>
                    <a:pt x="1151" y="421"/>
                    <a:pt x="1095" y="534"/>
                    <a:pt x="1123" y="702"/>
                  </a:cubicBezTo>
                  <a:cubicBezTo>
                    <a:pt x="1292" y="590"/>
                    <a:pt x="1432" y="449"/>
                    <a:pt x="1629" y="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0"/>
            <p:cNvSpPr/>
            <p:nvPr/>
          </p:nvSpPr>
          <p:spPr>
            <a:xfrm>
              <a:off x="4793650" y="775750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0" y="337"/>
                  </a:moveTo>
                  <a:cubicBezTo>
                    <a:pt x="56" y="0"/>
                    <a:pt x="56" y="0"/>
                    <a:pt x="365" y="84"/>
                  </a:cubicBezTo>
                  <a:cubicBezTo>
                    <a:pt x="337" y="309"/>
                    <a:pt x="169" y="337"/>
                    <a:pt x="0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0"/>
            <p:cNvSpPr/>
            <p:nvPr/>
          </p:nvSpPr>
          <p:spPr>
            <a:xfrm>
              <a:off x="4894000" y="765225"/>
              <a:ext cx="7050" cy="8450"/>
            </a:xfrm>
            <a:custGeom>
              <a:avLst/>
              <a:gdLst/>
              <a:ahLst/>
              <a:cxnLst/>
              <a:rect l="l" t="t" r="r" b="b"/>
              <a:pathLst>
                <a:path w="282" h="338" extrusionOk="0">
                  <a:moveTo>
                    <a:pt x="253" y="337"/>
                  </a:moveTo>
                  <a:cubicBezTo>
                    <a:pt x="141" y="309"/>
                    <a:pt x="113" y="225"/>
                    <a:pt x="29" y="169"/>
                  </a:cubicBezTo>
                  <a:cubicBezTo>
                    <a:pt x="1" y="141"/>
                    <a:pt x="1" y="84"/>
                    <a:pt x="29" y="56"/>
                  </a:cubicBezTo>
                  <a:cubicBezTo>
                    <a:pt x="57" y="28"/>
                    <a:pt x="113" y="0"/>
                    <a:pt x="141" y="56"/>
                  </a:cubicBezTo>
                  <a:cubicBezTo>
                    <a:pt x="253" y="112"/>
                    <a:pt x="282" y="225"/>
                    <a:pt x="253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0"/>
            <p:cNvSpPr/>
            <p:nvPr/>
          </p:nvSpPr>
          <p:spPr>
            <a:xfrm>
              <a:off x="4785225" y="7862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28"/>
                  </a:moveTo>
                  <a:cubicBezTo>
                    <a:pt x="84" y="57"/>
                    <a:pt x="56" y="85"/>
                    <a:pt x="56" y="85"/>
                  </a:cubicBezTo>
                  <a:cubicBezTo>
                    <a:pt x="28" y="85"/>
                    <a:pt x="0" y="5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56" y="0"/>
                    <a:pt x="84" y="0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0"/>
            <p:cNvSpPr/>
            <p:nvPr/>
          </p:nvSpPr>
          <p:spPr>
            <a:xfrm>
              <a:off x="4931900" y="7918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" y="29"/>
                  </a:move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0"/>
            <p:cNvSpPr/>
            <p:nvPr/>
          </p:nvSpPr>
          <p:spPr>
            <a:xfrm>
              <a:off x="4844875" y="80452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56"/>
                  </a:moveTo>
                  <a:cubicBezTo>
                    <a:pt x="29" y="28"/>
                    <a:pt x="1" y="28"/>
                    <a:pt x="1" y="28"/>
                  </a:cubicBezTo>
                  <a:cubicBezTo>
                    <a:pt x="29" y="0"/>
                    <a:pt x="29" y="0"/>
                    <a:pt x="57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0"/>
            <p:cNvSpPr/>
            <p:nvPr/>
          </p:nvSpPr>
          <p:spPr>
            <a:xfrm>
              <a:off x="4731175" y="728725"/>
              <a:ext cx="23900" cy="42125"/>
            </a:xfrm>
            <a:custGeom>
              <a:avLst/>
              <a:gdLst/>
              <a:ahLst/>
              <a:cxnLst/>
              <a:rect l="l" t="t" r="r" b="b"/>
              <a:pathLst>
                <a:path w="956" h="1685" extrusionOk="0">
                  <a:moveTo>
                    <a:pt x="394" y="309"/>
                  </a:moveTo>
                  <a:cubicBezTo>
                    <a:pt x="478" y="337"/>
                    <a:pt x="590" y="337"/>
                    <a:pt x="702" y="365"/>
                  </a:cubicBezTo>
                  <a:cubicBezTo>
                    <a:pt x="759" y="253"/>
                    <a:pt x="646" y="0"/>
                    <a:pt x="955" y="28"/>
                  </a:cubicBezTo>
                  <a:cubicBezTo>
                    <a:pt x="730" y="281"/>
                    <a:pt x="871" y="590"/>
                    <a:pt x="843" y="871"/>
                  </a:cubicBezTo>
                  <a:cubicBezTo>
                    <a:pt x="702" y="843"/>
                    <a:pt x="674" y="702"/>
                    <a:pt x="562" y="646"/>
                  </a:cubicBezTo>
                  <a:cubicBezTo>
                    <a:pt x="534" y="618"/>
                    <a:pt x="478" y="618"/>
                    <a:pt x="422" y="646"/>
                  </a:cubicBezTo>
                  <a:cubicBezTo>
                    <a:pt x="394" y="674"/>
                    <a:pt x="394" y="702"/>
                    <a:pt x="422" y="758"/>
                  </a:cubicBezTo>
                  <a:cubicBezTo>
                    <a:pt x="506" y="814"/>
                    <a:pt x="562" y="927"/>
                    <a:pt x="618" y="983"/>
                  </a:cubicBezTo>
                  <a:cubicBezTo>
                    <a:pt x="787" y="1151"/>
                    <a:pt x="787" y="1292"/>
                    <a:pt x="618" y="1432"/>
                  </a:cubicBezTo>
                  <a:cubicBezTo>
                    <a:pt x="590" y="1432"/>
                    <a:pt x="590" y="1488"/>
                    <a:pt x="562" y="1516"/>
                  </a:cubicBezTo>
                  <a:cubicBezTo>
                    <a:pt x="450" y="1544"/>
                    <a:pt x="309" y="1516"/>
                    <a:pt x="197" y="1601"/>
                  </a:cubicBezTo>
                  <a:cubicBezTo>
                    <a:pt x="57" y="1685"/>
                    <a:pt x="0" y="1544"/>
                    <a:pt x="0" y="1460"/>
                  </a:cubicBezTo>
                  <a:cubicBezTo>
                    <a:pt x="0" y="1348"/>
                    <a:pt x="29" y="1179"/>
                    <a:pt x="85" y="1151"/>
                  </a:cubicBezTo>
                  <a:cubicBezTo>
                    <a:pt x="281" y="1067"/>
                    <a:pt x="225" y="899"/>
                    <a:pt x="253" y="786"/>
                  </a:cubicBezTo>
                  <a:cubicBezTo>
                    <a:pt x="309" y="674"/>
                    <a:pt x="225" y="506"/>
                    <a:pt x="422" y="478"/>
                  </a:cubicBezTo>
                  <a:cubicBezTo>
                    <a:pt x="534" y="449"/>
                    <a:pt x="394" y="365"/>
                    <a:pt x="394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0"/>
            <p:cNvSpPr/>
            <p:nvPr/>
          </p:nvSpPr>
          <p:spPr>
            <a:xfrm>
              <a:off x="4723450" y="760300"/>
              <a:ext cx="5650" cy="9850"/>
            </a:xfrm>
            <a:custGeom>
              <a:avLst/>
              <a:gdLst/>
              <a:ahLst/>
              <a:cxnLst/>
              <a:rect l="l" t="t" r="r" b="b"/>
              <a:pathLst>
                <a:path w="226" h="394" extrusionOk="0">
                  <a:moveTo>
                    <a:pt x="29" y="394"/>
                  </a:moveTo>
                  <a:cubicBezTo>
                    <a:pt x="29" y="309"/>
                    <a:pt x="29" y="197"/>
                    <a:pt x="1" y="85"/>
                  </a:cubicBezTo>
                  <a:cubicBezTo>
                    <a:pt x="1" y="57"/>
                    <a:pt x="29" y="1"/>
                    <a:pt x="85" y="1"/>
                  </a:cubicBezTo>
                  <a:cubicBezTo>
                    <a:pt x="113" y="1"/>
                    <a:pt x="141" y="29"/>
                    <a:pt x="169" y="57"/>
                  </a:cubicBezTo>
                  <a:cubicBezTo>
                    <a:pt x="225" y="169"/>
                    <a:pt x="169" y="309"/>
                    <a:pt x="29" y="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0"/>
            <p:cNvSpPr/>
            <p:nvPr/>
          </p:nvSpPr>
          <p:spPr>
            <a:xfrm>
              <a:off x="4731175" y="801000"/>
              <a:ext cx="1425" cy="750"/>
            </a:xfrm>
            <a:custGeom>
              <a:avLst/>
              <a:gdLst/>
              <a:ahLst/>
              <a:cxnLst/>
              <a:rect l="l" t="t" r="r" b="b"/>
              <a:pathLst>
                <a:path w="57" h="30" extrusionOk="0">
                  <a:moveTo>
                    <a:pt x="57" y="1"/>
                  </a:moveTo>
                  <a:cubicBezTo>
                    <a:pt x="57" y="1"/>
                    <a:pt x="29" y="29"/>
                    <a:pt x="29" y="29"/>
                  </a:cubicBezTo>
                  <a:cubicBezTo>
                    <a:pt x="0" y="1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0"/>
            <p:cNvSpPr/>
            <p:nvPr/>
          </p:nvSpPr>
          <p:spPr>
            <a:xfrm>
              <a:off x="4823125" y="749775"/>
              <a:ext cx="11250" cy="13350"/>
            </a:xfrm>
            <a:custGeom>
              <a:avLst/>
              <a:gdLst/>
              <a:ahLst/>
              <a:cxnLst/>
              <a:rect l="l" t="t" r="r" b="b"/>
              <a:pathLst>
                <a:path w="450" h="534" extrusionOk="0">
                  <a:moveTo>
                    <a:pt x="421" y="309"/>
                  </a:moveTo>
                  <a:cubicBezTo>
                    <a:pt x="365" y="394"/>
                    <a:pt x="253" y="534"/>
                    <a:pt x="169" y="534"/>
                  </a:cubicBezTo>
                  <a:cubicBezTo>
                    <a:pt x="84" y="534"/>
                    <a:pt x="0" y="394"/>
                    <a:pt x="28" y="253"/>
                  </a:cubicBezTo>
                  <a:cubicBezTo>
                    <a:pt x="28" y="113"/>
                    <a:pt x="169" y="1"/>
                    <a:pt x="337" y="1"/>
                  </a:cubicBezTo>
                  <a:cubicBezTo>
                    <a:pt x="421" y="29"/>
                    <a:pt x="449" y="85"/>
                    <a:pt x="421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0"/>
            <p:cNvSpPr/>
            <p:nvPr/>
          </p:nvSpPr>
          <p:spPr>
            <a:xfrm>
              <a:off x="4776100" y="754700"/>
              <a:ext cx="11250" cy="13350"/>
            </a:xfrm>
            <a:custGeom>
              <a:avLst/>
              <a:gdLst/>
              <a:ahLst/>
              <a:cxnLst/>
              <a:rect l="l" t="t" r="r" b="b"/>
              <a:pathLst>
                <a:path w="450" h="534" extrusionOk="0">
                  <a:moveTo>
                    <a:pt x="337" y="0"/>
                  </a:moveTo>
                  <a:cubicBezTo>
                    <a:pt x="449" y="140"/>
                    <a:pt x="393" y="281"/>
                    <a:pt x="393" y="393"/>
                  </a:cubicBezTo>
                  <a:cubicBezTo>
                    <a:pt x="393" y="505"/>
                    <a:pt x="309" y="505"/>
                    <a:pt x="225" y="505"/>
                  </a:cubicBezTo>
                  <a:cubicBezTo>
                    <a:pt x="28" y="533"/>
                    <a:pt x="169" y="421"/>
                    <a:pt x="141" y="365"/>
                  </a:cubicBezTo>
                  <a:cubicBezTo>
                    <a:pt x="113" y="309"/>
                    <a:pt x="0" y="281"/>
                    <a:pt x="56" y="168"/>
                  </a:cubicBezTo>
                  <a:cubicBezTo>
                    <a:pt x="84" y="140"/>
                    <a:pt x="113" y="112"/>
                    <a:pt x="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0"/>
            <p:cNvSpPr/>
            <p:nvPr/>
          </p:nvSpPr>
          <p:spPr>
            <a:xfrm>
              <a:off x="5006300" y="718200"/>
              <a:ext cx="7750" cy="8450"/>
            </a:xfrm>
            <a:custGeom>
              <a:avLst/>
              <a:gdLst/>
              <a:ahLst/>
              <a:cxnLst/>
              <a:rect l="l" t="t" r="r" b="b"/>
              <a:pathLst>
                <a:path w="310" h="338" extrusionOk="0">
                  <a:moveTo>
                    <a:pt x="29" y="28"/>
                  </a:moveTo>
                  <a:cubicBezTo>
                    <a:pt x="113" y="0"/>
                    <a:pt x="113" y="84"/>
                    <a:pt x="169" y="112"/>
                  </a:cubicBezTo>
                  <a:cubicBezTo>
                    <a:pt x="225" y="112"/>
                    <a:pt x="310" y="141"/>
                    <a:pt x="282" y="225"/>
                  </a:cubicBezTo>
                  <a:cubicBezTo>
                    <a:pt x="282" y="253"/>
                    <a:pt x="253" y="281"/>
                    <a:pt x="225" y="281"/>
                  </a:cubicBezTo>
                  <a:cubicBezTo>
                    <a:pt x="141" y="337"/>
                    <a:pt x="85" y="281"/>
                    <a:pt x="57" y="197"/>
                  </a:cubicBezTo>
                  <a:cubicBezTo>
                    <a:pt x="29" y="169"/>
                    <a:pt x="1" y="112"/>
                    <a:pt x="2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0"/>
            <p:cNvSpPr/>
            <p:nvPr/>
          </p:nvSpPr>
          <p:spPr>
            <a:xfrm>
              <a:off x="4789425" y="765925"/>
              <a:ext cx="4950" cy="8450"/>
            </a:xfrm>
            <a:custGeom>
              <a:avLst/>
              <a:gdLst/>
              <a:ahLst/>
              <a:cxnLst/>
              <a:rect l="l" t="t" r="r" b="b"/>
              <a:pathLst>
                <a:path w="198" h="338" extrusionOk="0">
                  <a:moveTo>
                    <a:pt x="197" y="0"/>
                  </a:moveTo>
                  <a:cubicBezTo>
                    <a:pt x="169" y="113"/>
                    <a:pt x="113" y="225"/>
                    <a:pt x="85" y="337"/>
                  </a:cubicBezTo>
                  <a:cubicBezTo>
                    <a:pt x="1" y="141"/>
                    <a:pt x="1" y="141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0"/>
            <p:cNvSpPr/>
            <p:nvPr/>
          </p:nvSpPr>
          <p:spPr>
            <a:xfrm>
              <a:off x="4778900" y="74627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169" y="84"/>
                  </a:moveTo>
                  <a:cubicBezTo>
                    <a:pt x="141" y="141"/>
                    <a:pt x="113" y="169"/>
                    <a:pt x="85" y="169"/>
                  </a:cubicBezTo>
                  <a:cubicBezTo>
                    <a:pt x="29" y="169"/>
                    <a:pt x="1" y="112"/>
                    <a:pt x="1" y="56"/>
                  </a:cubicBezTo>
                  <a:cubicBezTo>
                    <a:pt x="29" y="28"/>
                    <a:pt x="57" y="0"/>
                    <a:pt x="85" y="0"/>
                  </a:cubicBezTo>
                  <a:cubicBezTo>
                    <a:pt x="141" y="28"/>
                    <a:pt x="169" y="28"/>
                    <a:pt x="16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0"/>
            <p:cNvSpPr/>
            <p:nvPr/>
          </p:nvSpPr>
          <p:spPr>
            <a:xfrm>
              <a:off x="4794350" y="7568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28"/>
                  </a:moveTo>
                  <a:cubicBezTo>
                    <a:pt x="84" y="56"/>
                    <a:pt x="56" y="84"/>
                    <a:pt x="56" y="84"/>
                  </a:cubicBezTo>
                  <a:cubicBezTo>
                    <a:pt x="28" y="84"/>
                    <a:pt x="28" y="56"/>
                    <a:pt x="0" y="56"/>
                  </a:cubicBezTo>
                  <a:cubicBezTo>
                    <a:pt x="0" y="28"/>
                    <a:pt x="28" y="0"/>
                    <a:pt x="28" y="0"/>
                  </a:cubicBezTo>
                  <a:cubicBezTo>
                    <a:pt x="56" y="0"/>
                    <a:pt x="56" y="28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0"/>
            <p:cNvSpPr/>
            <p:nvPr/>
          </p:nvSpPr>
          <p:spPr>
            <a:xfrm>
              <a:off x="5014725" y="612200"/>
              <a:ext cx="2825" cy="2150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113" y="57"/>
                  </a:moveTo>
                  <a:cubicBezTo>
                    <a:pt x="85" y="57"/>
                    <a:pt x="57" y="85"/>
                    <a:pt x="57" y="57"/>
                  </a:cubicBezTo>
                  <a:cubicBezTo>
                    <a:pt x="29" y="57"/>
                    <a:pt x="1" y="57"/>
                    <a:pt x="1" y="29"/>
                  </a:cubicBezTo>
                  <a:cubicBezTo>
                    <a:pt x="29" y="29"/>
                    <a:pt x="29" y="1"/>
                    <a:pt x="57" y="29"/>
                  </a:cubicBezTo>
                  <a:cubicBezTo>
                    <a:pt x="85" y="29"/>
                    <a:pt x="85" y="29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0"/>
            <p:cNvSpPr/>
            <p:nvPr/>
          </p:nvSpPr>
          <p:spPr>
            <a:xfrm>
              <a:off x="4826625" y="7680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57" y="0"/>
                  </a:moveTo>
                  <a:cubicBezTo>
                    <a:pt x="85" y="0"/>
                    <a:pt x="85" y="29"/>
                    <a:pt x="57" y="57"/>
                  </a:cubicBezTo>
                  <a:cubicBezTo>
                    <a:pt x="57" y="57"/>
                    <a:pt x="29" y="57"/>
                    <a:pt x="29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29" y="0"/>
                    <a:pt x="57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0"/>
            <p:cNvSpPr/>
            <p:nvPr/>
          </p:nvSpPr>
          <p:spPr>
            <a:xfrm>
              <a:off x="4989450" y="7210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0"/>
                  </a:moveTo>
                  <a:cubicBezTo>
                    <a:pt x="57" y="0"/>
                    <a:pt x="57" y="29"/>
                    <a:pt x="57" y="57"/>
                  </a:cubicBezTo>
                  <a:cubicBezTo>
                    <a:pt x="57" y="57"/>
                    <a:pt x="57" y="85"/>
                    <a:pt x="29" y="85"/>
                  </a:cubicBezTo>
                  <a:cubicBezTo>
                    <a:pt x="29" y="85"/>
                    <a:pt x="1" y="57"/>
                    <a:pt x="1" y="29"/>
                  </a:cubicBezTo>
                  <a:cubicBezTo>
                    <a:pt x="1" y="29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0"/>
            <p:cNvSpPr/>
            <p:nvPr/>
          </p:nvSpPr>
          <p:spPr>
            <a:xfrm>
              <a:off x="5017525" y="629750"/>
              <a:ext cx="1450" cy="725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29" y="1"/>
                  </a:moveTo>
                  <a:cubicBezTo>
                    <a:pt x="29" y="1"/>
                    <a:pt x="57" y="1"/>
                    <a:pt x="57" y="1"/>
                  </a:cubicBezTo>
                  <a:cubicBezTo>
                    <a:pt x="57" y="29"/>
                    <a:pt x="29" y="29"/>
                    <a:pt x="29" y="29"/>
                  </a:cubicBezTo>
                  <a:cubicBezTo>
                    <a:pt x="29" y="29"/>
                    <a:pt x="1" y="29"/>
                    <a:pt x="1" y="29"/>
                  </a:cubicBezTo>
                  <a:cubicBezTo>
                    <a:pt x="1" y="29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0"/>
            <p:cNvSpPr/>
            <p:nvPr/>
          </p:nvSpPr>
          <p:spPr>
            <a:xfrm>
              <a:off x="5012625" y="711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0"/>
            <p:cNvSpPr/>
            <p:nvPr/>
          </p:nvSpPr>
          <p:spPr>
            <a:xfrm>
              <a:off x="5013325" y="716775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29" y="29"/>
                  </a:moveTo>
                  <a:cubicBezTo>
                    <a:pt x="29" y="57"/>
                    <a:pt x="1" y="57"/>
                    <a:pt x="1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1" y="29"/>
                    <a:pt x="1" y="29"/>
                    <a:pt x="29" y="1"/>
                  </a:cubicBezTo>
                  <a:cubicBezTo>
                    <a:pt x="29" y="29"/>
                    <a:pt x="29" y="29"/>
                    <a:pt x="29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0"/>
            <p:cNvSpPr/>
            <p:nvPr/>
          </p:nvSpPr>
          <p:spPr>
            <a:xfrm>
              <a:off x="4788025" y="763800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29" y="1"/>
                  </a:moveTo>
                  <a:cubicBezTo>
                    <a:pt x="29" y="1"/>
                    <a:pt x="57" y="29"/>
                    <a:pt x="57" y="29"/>
                  </a:cubicBezTo>
                  <a:cubicBezTo>
                    <a:pt x="29" y="29"/>
                    <a:pt x="29" y="57"/>
                    <a:pt x="29" y="57"/>
                  </a:cubicBezTo>
                  <a:cubicBezTo>
                    <a:pt x="1" y="29"/>
                    <a:pt x="1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0"/>
            <p:cNvSpPr/>
            <p:nvPr/>
          </p:nvSpPr>
          <p:spPr>
            <a:xfrm>
              <a:off x="4879975" y="656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0"/>
            <p:cNvSpPr/>
            <p:nvPr/>
          </p:nvSpPr>
          <p:spPr>
            <a:xfrm>
              <a:off x="5013325" y="729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0"/>
            <p:cNvSpPr/>
            <p:nvPr/>
          </p:nvSpPr>
          <p:spPr>
            <a:xfrm>
              <a:off x="5012625" y="7301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2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0"/>
            <p:cNvSpPr/>
            <p:nvPr/>
          </p:nvSpPr>
          <p:spPr>
            <a:xfrm>
              <a:off x="4871550" y="784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0"/>
            <p:cNvSpPr/>
            <p:nvPr/>
          </p:nvSpPr>
          <p:spPr>
            <a:xfrm>
              <a:off x="4738200" y="6002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3" y="57"/>
                  </a:moveTo>
                  <a:cubicBezTo>
                    <a:pt x="141" y="85"/>
                    <a:pt x="113" y="141"/>
                    <a:pt x="84" y="113"/>
                  </a:cubicBezTo>
                  <a:cubicBezTo>
                    <a:pt x="56" y="113"/>
                    <a:pt x="28" y="85"/>
                    <a:pt x="28" y="57"/>
                  </a:cubicBezTo>
                  <a:cubicBezTo>
                    <a:pt x="0" y="29"/>
                    <a:pt x="28" y="1"/>
                    <a:pt x="56" y="1"/>
                  </a:cubicBezTo>
                  <a:cubicBezTo>
                    <a:pt x="84" y="1"/>
                    <a:pt x="113" y="29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0"/>
            <p:cNvSpPr/>
            <p:nvPr/>
          </p:nvSpPr>
          <p:spPr>
            <a:xfrm>
              <a:off x="4728375" y="608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0"/>
            <p:cNvSpPr/>
            <p:nvPr/>
          </p:nvSpPr>
          <p:spPr>
            <a:xfrm>
              <a:off x="4715725" y="6466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1"/>
                  </a:moveTo>
                  <a:cubicBezTo>
                    <a:pt x="1" y="1"/>
                    <a:pt x="29" y="29"/>
                    <a:pt x="29" y="29"/>
                  </a:cubicBezTo>
                  <a:cubicBezTo>
                    <a:pt x="29" y="29"/>
                    <a:pt x="1" y="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0"/>
            <p:cNvSpPr/>
            <p:nvPr/>
          </p:nvSpPr>
          <p:spPr>
            <a:xfrm>
              <a:off x="4642750" y="763100"/>
              <a:ext cx="8425" cy="9150"/>
            </a:xfrm>
            <a:custGeom>
              <a:avLst/>
              <a:gdLst/>
              <a:ahLst/>
              <a:cxnLst/>
              <a:rect l="l" t="t" r="r" b="b"/>
              <a:pathLst>
                <a:path w="337" h="366" extrusionOk="0">
                  <a:moveTo>
                    <a:pt x="309" y="141"/>
                  </a:moveTo>
                  <a:cubicBezTo>
                    <a:pt x="309" y="226"/>
                    <a:pt x="337" y="366"/>
                    <a:pt x="169" y="282"/>
                  </a:cubicBezTo>
                  <a:cubicBezTo>
                    <a:pt x="56" y="226"/>
                    <a:pt x="0" y="141"/>
                    <a:pt x="84" y="29"/>
                  </a:cubicBezTo>
                  <a:cubicBezTo>
                    <a:pt x="197" y="1"/>
                    <a:pt x="197" y="141"/>
                    <a:pt x="309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0"/>
            <p:cNvSpPr/>
            <p:nvPr/>
          </p:nvSpPr>
          <p:spPr>
            <a:xfrm>
              <a:off x="4689775" y="777150"/>
              <a:ext cx="7025" cy="635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281" y="0"/>
                  </a:moveTo>
                  <a:cubicBezTo>
                    <a:pt x="197" y="85"/>
                    <a:pt x="197" y="253"/>
                    <a:pt x="56" y="197"/>
                  </a:cubicBezTo>
                  <a:cubicBezTo>
                    <a:pt x="28" y="197"/>
                    <a:pt x="0" y="141"/>
                    <a:pt x="0" y="113"/>
                  </a:cubicBezTo>
                  <a:cubicBezTo>
                    <a:pt x="28" y="0"/>
                    <a:pt x="112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0"/>
            <p:cNvSpPr/>
            <p:nvPr/>
          </p:nvSpPr>
          <p:spPr>
            <a:xfrm>
              <a:off x="4714325" y="8136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0"/>
                  </a:moveTo>
                  <a:cubicBezTo>
                    <a:pt x="57" y="0"/>
                    <a:pt x="29" y="28"/>
                    <a:pt x="29" y="28"/>
                  </a:cubicBezTo>
                  <a:cubicBezTo>
                    <a:pt x="1" y="28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0"/>
            <p:cNvSpPr/>
            <p:nvPr/>
          </p:nvSpPr>
          <p:spPr>
            <a:xfrm>
              <a:off x="4619575" y="775050"/>
              <a:ext cx="5650" cy="8450"/>
            </a:xfrm>
            <a:custGeom>
              <a:avLst/>
              <a:gdLst/>
              <a:ahLst/>
              <a:cxnLst/>
              <a:rect l="l" t="t" r="r" b="b"/>
              <a:pathLst>
                <a:path w="226" h="338" extrusionOk="0">
                  <a:moveTo>
                    <a:pt x="29" y="0"/>
                  </a:moveTo>
                  <a:cubicBezTo>
                    <a:pt x="113" y="0"/>
                    <a:pt x="197" y="56"/>
                    <a:pt x="225" y="141"/>
                  </a:cubicBezTo>
                  <a:lnTo>
                    <a:pt x="225" y="141"/>
                  </a:lnTo>
                  <a:cubicBezTo>
                    <a:pt x="57" y="337"/>
                    <a:pt x="57" y="141"/>
                    <a:pt x="29" y="56"/>
                  </a:cubicBezTo>
                  <a:lnTo>
                    <a:pt x="29" y="56"/>
                  </a:lnTo>
                  <a:cubicBezTo>
                    <a:pt x="1" y="56"/>
                    <a:pt x="1" y="28"/>
                    <a:pt x="1" y="28"/>
                  </a:cubicBezTo>
                  <a:cubicBezTo>
                    <a:pt x="1" y="0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0"/>
            <p:cNvSpPr/>
            <p:nvPr/>
          </p:nvSpPr>
          <p:spPr>
            <a:xfrm>
              <a:off x="4619575" y="7680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29" y="0"/>
                  </a:moveTo>
                  <a:cubicBezTo>
                    <a:pt x="57" y="0"/>
                    <a:pt x="113" y="29"/>
                    <a:pt x="113" y="29"/>
                  </a:cubicBezTo>
                  <a:cubicBezTo>
                    <a:pt x="141" y="113"/>
                    <a:pt x="85" y="113"/>
                    <a:pt x="29" y="141"/>
                  </a:cubicBezTo>
                  <a:lnTo>
                    <a:pt x="29" y="141"/>
                  </a:lnTo>
                  <a:cubicBezTo>
                    <a:pt x="1" y="85"/>
                    <a:pt x="1" y="29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0"/>
            <p:cNvSpPr/>
            <p:nvPr/>
          </p:nvSpPr>
          <p:spPr>
            <a:xfrm>
              <a:off x="4628000" y="7876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29" y="57"/>
                    <a:pt x="29" y="29"/>
                    <a:pt x="57" y="1"/>
                  </a:cubicBezTo>
                  <a:cubicBezTo>
                    <a:pt x="29" y="29"/>
                    <a:pt x="29" y="57"/>
                    <a:pt x="1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0"/>
            <p:cNvSpPr/>
            <p:nvPr/>
          </p:nvSpPr>
          <p:spPr>
            <a:xfrm>
              <a:off x="5148075" y="84242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7" y="0"/>
                  </a:moveTo>
                  <a:cubicBezTo>
                    <a:pt x="85" y="0"/>
                    <a:pt x="85" y="28"/>
                    <a:pt x="57" y="57"/>
                  </a:cubicBezTo>
                  <a:cubicBezTo>
                    <a:pt x="57" y="57"/>
                    <a:pt x="29" y="57"/>
                    <a:pt x="29" y="85"/>
                  </a:cubicBezTo>
                  <a:cubicBezTo>
                    <a:pt x="1" y="57"/>
                    <a:pt x="1" y="28"/>
                    <a:pt x="1" y="28"/>
                  </a:cubicBezTo>
                  <a:cubicBezTo>
                    <a:pt x="29" y="0"/>
                    <a:pt x="57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0"/>
            <p:cNvSpPr/>
            <p:nvPr/>
          </p:nvSpPr>
          <p:spPr>
            <a:xfrm>
              <a:off x="5145275" y="8536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57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0"/>
            <p:cNvSpPr/>
            <p:nvPr/>
          </p:nvSpPr>
          <p:spPr>
            <a:xfrm>
              <a:off x="5144575" y="8396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0"/>
                  </a:moveTo>
                  <a:lnTo>
                    <a:pt x="29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0"/>
            <p:cNvSpPr/>
            <p:nvPr/>
          </p:nvSpPr>
          <p:spPr>
            <a:xfrm>
              <a:off x="5275125" y="775050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56" y="0"/>
                  </a:moveTo>
                  <a:cubicBezTo>
                    <a:pt x="56" y="0"/>
                    <a:pt x="85" y="28"/>
                    <a:pt x="85" y="28"/>
                  </a:cubicBezTo>
                  <a:cubicBezTo>
                    <a:pt x="56" y="28"/>
                    <a:pt x="56" y="56"/>
                    <a:pt x="56" y="84"/>
                  </a:cubicBezTo>
                  <a:cubicBezTo>
                    <a:pt x="28" y="112"/>
                    <a:pt x="0" y="84"/>
                    <a:pt x="28" y="56"/>
                  </a:cubicBezTo>
                  <a:cubicBezTo>
                    <a:pt x="28" y="28"/>
                    <a:pt x="28" y="28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0"/>
            <p:cNvSpPr/>
            <p:nvPr/>
          </p:nvSpPr>
          <p:spPr>
            <a:xfrm>
              <a:off x="4613975" y="776450"/>
              <a:ext cx="11250" cy="8450"/>
            </a:xfrm>
            <a:custGeom>
              <a:avLst/>
              <a:gdLst/>
              <a:ahLst/>
              <a:cxnLst/>
              <a:rect l="l" t="t" r="r" b="b"/>
              <a:pathLst>
                <a:path w="450" h="338" extrusionOk="0">
                  <a:moveTo>
                    <a:pt x="253" y="0"/>
                  </a:moveTo>
                  <a:cubicBezTo>
                    <a:pt x="309" y="56"/>
                    <a:pt x="337" y="169"/>
                    <a:pt x="449" y="85"/>
                  </a:cubicBezTo>
                  <a:cubicBezTo>
                    <a:pt x="421" y="169"/>
                    <a:pt x="421" y="253"/>
                    <a:pt x="337" y="253"/>
                  </a:cubicBezTo>
                  <a:cubicBezTo>
                    <a:pt x="225" y="309"/>
                    <a:pt x="112" y="337"/>
                    <a:pt x="56" y="225"/>
                  </a:cubicBezTo>
                  <a:cubicBezTo>
                    <a:pt x="0" y="85"/>
                    <a:pt x="168" y="141"/>
                    <a:pt x="225" y="85"/>
                  </a:cubicBezTo>
                  <a:cubicBezTo>
                    <a:pt x="225" y="56"/>
                    <a:pt x="225" y="28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0"/>
            <p:cNvSpPr/>
            <p:nvPr/>
          </p:nvSpPr>
          <p:spPr>
            <a:xfrm>
              <a:off x="4618175" y="7947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0" y="113"/>
                  </a:moveTo>
                  <a:cubicBezTo>
                    <a:pt x="29" y="56"/>
                    <a:pt x="29" y="0"/>
                    <a:pt x="113" y="28"/>
                  </a:cubicBezTo>
                  <a:cubicBezTo>
                    <a:pt x="113" y="28"/>
                    <a:pt x="113" y="28"/>
                    <a:pt x="113" y="56"/>
                  </a:cubicBezTo>
                  <a:cubicBezTo>
                    <a:pt x="113" y="113"/>
                    <a:pt x="57" y="113"/>
                    <a:pt x="0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0"/>
            <p:cNvSpPr/>
            <p:nvPr/>
          </p:nvSpPr>
          <p:spPr>
            <a:xfrm>
              <a:off x="4618875" y="768025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57" y="0"/>
                  </a:moveTo>
                  <a:cubicBezTo>
                    <a:pt x="57" y="57"/>
                    <a:pt x="57" y="85"/>
                    <a:pt x="57" y="141"/>
                  </a:cubicBezTo>
                  <a:cubicBezTo>
                    <a:pt x="1" y="85"/>
                    <a:pt x="1" y="29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0"/>
            <p:cNvSpPr/>
            <p:nvPr/>
          </p:nvSpPr>
          <p:spPr>
            <a:xfrm>
              <a:off x="4618875" y="7750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57" y="28"/>
                    <a:pt x="57" y="56"/>
                    <a:pt x="57" y="56"/>
                  </a:cubicBezTo>
                  <a:cubicBezTo>
                    <a:pt x="1" y="28"/>
                    <a:pt x="1" y="28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0"/>
            <p:cNvSpPr/>
            <p:nvPr/>
          </p:nvSpPr>
          <p:spPr>
            <a:xfrm>
              <a:off x="4766275" y="8059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28" y="0"/>
                  </a:moveTo>
                  <a:cubicBezTo>
                    <a:pt x="56" y="0"/>
                    <a:pt x="84" y="29"/>
                    <a:pt x="84" y="29"/>
                  </a:cubicBezTo>
                  <a:cubicBezTo>
                    <a:pt x="84" y="57"/>
                    <a:pt x="56" y="57"/>
                    <a:pt x="28" y="57"/>
                  </a:cubicBezTo>
                  <a:cubicBezTo>
                    <a:pt x="28" y="57"/>
                    <a:pt x="28" y="57"/>
                    <a:pt x="0" y="29"/>
                  </a:cubicBezTo>
                  <a:cubicBezTo>
                    <a:pt x="0" y="0"/>
                    <a:pt x="0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10" name="Google Shape;231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648" y="3416422"/>
            <a:ext cx="226250" cy="19042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Rounded Rectangular Callout 459"/>
          <p:cNvSpPr/>
          <p:nvPr/>
        </p:nvSpPr>
        <p:spPr>
          <a:xfrm>
            <a:off x="590403" y="1227898"/>
            <a:ext cx="7812911" cy="838752"/>
          </a:xfrm>
          <a:prstGeom prst="wedgeRoundRectCallout">
            <a:avLst>
              <a:gd name="adj1" fmla="val -42083"/>
              <a:gd name="adj2" fmla="val 1126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We like singing songs. </a:t>
            </a:r>
          </a:p>
        </p:txBody>
      </p:sp>
      <p:sp>
        <p:nvSpPr>
          <p:cNvPr id="461" name="Rounded Rectangular Callout 460"/>
          <p:cNvSpPr/>
          <p:nvPr/>
        </p:nvSpPr>
        <p:spPr>
          <a:xfrm>
            <a:off x="731806" y="4135515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Let’s go to the music room.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555" y="403285"/>
            <a:ext cx="845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#9Slide07 IcielCrocante" panose="02000000000000000000" pitchFamily="2" charset="0"/>
              </a:rPr>
              <a:t>Read and say the correct answer. </a:t>
            </a:r>
          </a:p>
        </p:txBody>
      </p:sp>
      <p:pic>
        <p:nvPicPr>
          <p:cNvPr id="693" name="Picture 6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23" y="2082242"/>
            <a:ext cx="3086016" cy="20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70"/>
          <p:cNvGrpSpPr/>
          <p:nvPr/>
        </p:nvGrpSpPr>
        <p:grpSpPr>
          <a:xfrm>
            <a:off x="0" y="3035694"/>
            <a:ext cx="690275" cy="874262"/>
            <a:chOff x="2561700" y="588350"/>
            <a:chExt cx="423950" cy="536950"/>
          </a:xfrm>
        </p:grpSpPr>
        <p:sp>
          <p:nvSpPr>
            <p:cNvPr id="1677" name="Google Shape;1677;p70"/>
            <p:cNvSpPr/>
            <p:nvPr/>
          </p:nvSpPr>
          <p:spPr>
            <a:xfrm>
              <a:off x="2616450" y="903475"/>
              <a:ext cx="103200" cy="105325"/>
            </a:xfrm>
            <a:custGeom>
              <a:avLst/>
              <a:gdLst/>
              <a:ahLst/>
              <a:cxnLst/>
              <a:rect l="l" t="t" r="r" b="b"/>
              <a:pathLst>
                <a:path w="4128" h="4213" extrusionOk="0">
                  <a:moveTo>
                    <a:pt x="1938" y="338"/>
                  </a:moveTo>
                  <a:cubicBezTo>
                    <a:pt x="1938" y="310"/>
                    <a:pt x="1938" y="282"/>
                    <a:pt x="1938" y="254"/>
                  </a:cubicBezTo>
                  <a:cubicBezTo>
                    <a:pt x="1966" y="225"/>
                    <a:pt x="1994" y="225"/>
                    <a:pt x="2022" y="254"/>
                  </a:cubicBezTo>
                  <a:cubicBezTo>
                    <a:pt x="2078" y="338"/>
                    <a:pt x="2106" y="422"/>
                    <a:pt x="2162" y="506"/>
                  </a:cubicBezTo>
                  <a:cubicBezTo>
                    <a:pt x="2190" y="534"/>
                    <a:pt x="2218" y="562"/>
                    <a:pt x="2218" y="562"/>
                  </a:cubicBezTo>
                  <a:cubicBezTo>
                    <a:pt x="2583" y="254"/>
                    <a:pt x="2555" y="675"/>
                    <a:pt x="2668" y="815"/>
                  </a:cubicBezTo>
                  <a:cubicBezTo>
                    <a:pt x="2780" y="927"/>
                    <a:pt x="2864" y="843"/>
                    <a:pt x="2948" y="787"/>
                  </a:cubicBezTo>
                  <a:cubicBezTo>
                    <a:pt x="3033" y="731"/>
                    <a:pt x="3145" y="675"/>
                    <a:pt x="3173" y="534"/>
                  </a:cubicBezTo>
                  <a:cubicBezTo>
                    <a:pt x="3173" y="506"/>
                    <a:pt x="3173" y="478"/>
                    <a:pt x="3201" y="450"/>
                  </a:cubicBezTo>
                  <a:cubicBezTo>
                    <a:pt x="3341" y="394"/>
                    <a:pt x="3454" y="450"/>
                    <a:pt x="3454" y="562"/>
                  </a:cubicBezTo>
                  <a:cubicBezTo>
                    <a:pt x="3482" y="843"/>
                    <a:pt x="3650" y="787"/>
                    <a:pt x="3847" y="815"/>
                  </a:cubicBezTo>
                  <a:cubicBezTo>
                    <a:pt x="4043" y="815"/>
                    <a:pt x="4071" y="983"/>
                    <a:pt x="4099" y="1124"/>
                  </a:cubicBezTo>
                  <a:cubicBezTo>
                    <a:pt x="4128" y="1264"/>
                    <a:pt x="4128" y="1405"/>
                    <a:pt x="3931" y="1377"/>
                  </a:cubicBezTo>
                  <a:cubicBezTo>
                    <a:pt x="3903" y="1377"/>
                    <a:pt x="3875" y="1377"/>
                    <a:pt x="3847" y="1377"/>
                  </a:cubicBezTo>
                  <a:cubicBezTo>
                    <a:pt x="3791" y="1348"/>
                    <a:pt x="3763" y="1348"/>
                    <a:pt x="3706" y="1377"/>
                  </a:cubicBezTo>
                  <a:cubicBezTo>
                    <a:pt x="3650" y="1461"/>
                    <a:pt x="3454" y="1433"/>
                    <a:pt x="3482" y="1657"/>
                  </a:cubicBezTo>
                  <a:cubicBezTo>
                    <a:pt x="3510" y="1770"/>
                    <a:pt x="3370" y="1770"/>
                    <a:pt x="3285" y="1770"/>
                  </a:cubicBezTo>
                  <a:cubicBezTo>
                    <a:pt x="3033" y="1770"/>
                    <a:pt x="3089" y="1966"/>
                    <a:pt x="3145" y="2078"/>
                  </a:cubicBezTo>
                  <a:cubicBezTo>
                    <a:pt x="3398" y="2528"/>
                    <a:pt x="3398" y="2528"/>
                    <a:pt x="3089" y="2921"/>
                  </a:cubicBezTo>
                  <a:cubicBezTo>
                    <a:pt x="3061" y="2977"/>
                    <a:pt x="3005" y="3005"/>
                    <a:pt x="2948" y="3033"/>
                  </a:cubicBezTo>
                  <a:cubicBezTo>
                    <a:pt x="3061" y="3145"/>
                    <a:pt x="2948" y="3173"/>
                    <a:pt x="2892" y="3258"/>
                  </a:cubicBezTo>
                  <a:cubicBezTo>
                    <a:pt x="2780" y="3342"/>
                    <a:pt x="2724" y="3482"/>
                    <a:pt x="2583" y="3538"/>
                  </a:cubicBezTo>
                  <a:cubicBezTo>
                    <a:pt x="2527" y="3566"/>
                    <a:pt x="2471" y="3566"/>
                    <a:pt x="2443" y="3594"/>
                  </a:cubicBezTo>
                  <a:cubicBezTo>
                    <a:pt x="2471" y="3651"/>
                    <a:pt x="2499" y="3594"/>
                    <a:pt x="2555" y="3594"/>
                  </a:cubicBezTo>
                  <a:cubicBezTo>
                    <a:pt x="2640" y="3594"/>
                    <a:pt x="2724" y="3623"/>
                    <a:pt x="2808" y="3594"/>
                  </a:cubicBezTo>
                  <a:cubicBezTo>
                    <a:pt x="2836" y="3594"/>
                    <a:pt x="2864" y="3594"/>
                    <a:pt x="2892" y="3623"/>
                  </a:cubicBezTo>
                  <a:cubicBezTo>
                    <a:pt x="2976" y="3735"/>
                    <a:pt x="2892" y="3819"/>
                    <a:pt x="2864" y="3903"/>
                  </a:cubicBezTo>
                  <a:cubicBezTo>
                    <a:pt x="2780" y="4016"/>
                    <a:pt x="2752" y="4156"/>
                    <a:pt x="2611" y="4212"/>
                  </a:cubicBezTo>
                  <a:cubicBezTo>
                    <a:pt x="2583" y="4212"/>
                    <a:pt x="2555" y="4184"/>
                    <a:pt x="2527" y="4184"/>
                  </a:cubicBezTo>
                  <a:cubicBezTo>
                    <a:pt x="2471" y="4156"/>
                    <a:pt x="2443" y="4128"/>
                    <a:pt x="2387" y="4128"/>
                  </a:cubicBezTo>
                  <a:cubicBezTo>
                    <a:pt x="2218" y="4044"/>
                    <a:pt x="2162" y="3819"/>
                    <a:pt x="1938" y="3735"/>
                  </a:cubicBezTo>
                  <a:cubicBezTo>
                    <a:pt x="1797" y="3651"/>
                    <a:pt x="1938" y="3370"/>
                    <a:pt x="2022" y="3258"/>
                  </a:cubicBezTo>
                  <a:cubicBezTo>
                    <a:pt x="2218" y="3005"/>
                    <a:pt x="2134" y="2696"/>
                    <a:pt x="2303" y="2443"/>
                  </a:cubicBezTo>
                  <a:cubicBezTo>
                    <a:pt x="2359" y="2359"/>
                    <a:pt x="2303" y="2247"/>
                    <a:pt x="2190" y="2191"/>
                  </a:cubicBezTo>
                  <a:cubicBezTo>
                    <a:pt x="2106" y="2163"/>
                    <a:pt x="2050" y="2135"/>
                    <a:pt x="1910" y="2219"/>
                  </a:cubicBezTo>
                  <a:cubicBezTo>
                    <a:pt x="1629" y="2415"/>
                    <a:pt x="1432" y="2668"/>
                    <a:pt x="1376" y="3005"/>
                  </a:cubicBezTo>
                  <a:cubicBezTo>
                    <a:pt x="1348" y="3117"/>
                    <a:pt x="1348" y="3201"/>
                    <a:pt x="1376" y="3314"/>
                  </a:cubicBezTo>
                  <a:cubicBezTo>
                    <a:pt x="1489" y="3707"/>
                    <a:pt x="1404" y="3847"/>
                    <a:pt x="1011" y="3847"/>
                  </a:cubicBezTo>
                  <a:cubicBezTo>
                    <a:pt x="955" y="3847"/>
                    <a:pt x="899" y="3875"/>
                    <a:pt x="815" y="3847"/>
                  </a:cubicBezTo>
                  <a:cubicBezTo>
                    <a:pt x="702" y="3791"/>
                    <a:pt x="618" y="3707"/>
                    <a:pt x="590" y="3566"/>
                  </a:cubicBezTo>
                  <a:cubicBezTo>
                    <a:pt x="646" y="3510"/>
                    <a:pt x="702" y="3482"/>
                    <a:pt x="787" y="3482"/>
                  </a:cubicBezTo>
                  <a:cubicBezTo>
                    <a:pt x="787" y="3482"/>
                    <a:pt x="815" y="3482"/>
                    <a:pt x="815" y="3482"/>
                  </a:cubicBezTo>
                  <a:cubicBezTo>
                    <a:pt x="815" y="3482"/>
                    <a:pt x="787" y="3482"/>
                    <a:pt x="787" y="3482"/>
                  </a:cubicBezTo>
                  <a:cubicBezTo>
                    <a:pt x="702" y="3482"/>
                    <a:pt x="646" y="3510"/>
                    <a:pt x="590" y="3566"/>
                  </a:cubicBezTo>
                  <a:cubicBezTo>
                    <a:pt x="450" y="3623"/>
                    <a:pt x="450" y="3510"/>
                    <a:pt x="450" y="3426"/>
                  </a:cubicBezTo>
                  <a:cubicBezTo>
                    <a:pt x="450" y="3342"/>
                    <a:pt x="534" y="3258"/>
                    <a:pt x="450" y="3173"/>
                  </a:cubicBezTo>
                  <a:cubicBezTo>
                    <a:pt x="422" y="3145"/>
                    <a:pt x="394" y="3145"/>
                    <a:pt x="394" y="3117"/>
                  </a:cubicBezTo>
                  <a:cubicBezTo>
                    <a:pt x="113" y="3033"/>
                    <a:pt x="1" y="2864"/>
                    <a:pt x="1" y="2584"/>
                  </a:cubicBezTo>
                  <a:cubicBezTo>
                    <a:pt x="169" y="2135"/>
                    <a:pt x="590" y="1994"/>
                    <a:pt x="1067" y="2247"/>
                  </a:cubicBezTo>
                  <a:cubicBezTo>
                    <a:pt x="1067" y="2219"/>
                    <a:pt x="1095" y="2191"/>
                    <a:pt x="1095" y="2163"/>
                  </a:cubicBezTo>
                  <a:cubicBezTo>
                    <a:pt x="1124" y="2050"/>
                    <a:pt x="1039" y="2022"/>
                    <a:pt x="983" y="1966"/>
                  </a:cubicBezTo>
                  <a:cubicBezTo>
                    <a:pt x="871" y="1882"/>
                    <a:pt x="759" y="1798"/>
                    <a:pt x="843" y="1629"/>
                  </a:cubicBezTo>
                  <a:cubicBezTo>
                    <a:pt x="899" y="1405"/>
                    <a:pt x="1067" y="1517"/>
                    <a:pt x="1180" y="1489"/>
                  </a:cubicBezTo>
                  <a:cubicBezTo>
                    <a:pt x="1264" y="1489"/>
                    <a:pt x="1320" y="1489"/>
                    <a:pt x="1348" y="1433"/>
                  </a:cubicBezTo>
                  <a:cubicBezTo>
                    <a:pt x="1460" y="1236"/>
                    <a:pt x="1404" y="1068"/>
                    <a:pt x="1236" y="955"/>
                  </a:cubicBezTo>
                  <a:cubicBezTo>
                    <a:pt x="1095" y="843"/>
                    <a:pt x="1039" y="703"/>
                    <a:pt x="983" y="562"/>
                  </a:cubicBezTo>
                  <a:cubicBezTo>
                    <a:pt x="843" y="254"/>
                    <a:pt x="1124" y="169"/>
                    <a:pt x="1292" y="29"/>
                  </a:cubicBezTo>
                  <a:cubicBezTo>
                    <a:pt x="1320" y="1"/>
                    <a:pt x="1348" y="29"/>
                    <a:pt x="1376" y="57"/>
                  </a:cubicBezTo>
                  <a:lnTo>
                    <a:pt x="1376" y="57"/>
                  </a:lnTo>
                  <a:cubicBezTo>
                    <a:pt x="1404" y="57"/>
                    <a:pt x="1432" y="85"/>
                    <a:pt x="1432" y="113"/>
                  </a:cubicBezTo>
                  <a:lnTo>
                    <a:pt x="1432" y="113"/>
                  </a:lnTo>
                  <a:cubicBezTo>
                    <a:pt x="1460" y="141"/>
                    <a:pt x="1489" y="169"/>
                    <a:pt x="1517" y="197"/>
                  </a:cubicBezTo>
                  <a:lnTo>
                    <a:pt x="1517" y="197"/>
                  </a:lnTo>
                  <a:cubicBezTo>
                    <a:pt x="1545" y="197"/>
                    <a:pt x="1545" y="254"/>
                    <a:pt x="1573" y="282"/>
                  </a:cubicBezTo>
                  <a:cubicBezTo>
                    <a:pt x="1573" y="282"/>
                    <a:pt x="1601" y="310"/>
                    <a:pt x="1629" y="338"/>
                  </a:cubicBezTo>
                  <a:cubicBezTo>
                    <a:pt x="1629" y="338"/>
                    <a:pt x="1657" y="366"/>
                    <a:pt x="1657" y="366"/>
                  </a:cubicBezTo>
                  <a:cubicBezTo>
                    <a:pt x="1685" y="366"/>
                    <a:pt x="1685" y="394"/>
                    <a:pt x="1685" y="394"/>
                  </a:cubicBezTo>
                  <a:cubicBezTo>
                    <a:pt x="1713" y="394"/>
                    <a:pt x="1741" y="422"/>
                    <a:pt x="1741" y="422"/>
                  </a:cubicBezTo>
                  <a:cubicBezTo>
                    <a:pt x="1741" y="422"/>
                    <a:pt x="1769" y="450"/>
                    <a:pt x="1769" y="450"/>
                  </a:cubicBezTo>
                  <a:cubicBezTo>
                    <a:pt x="1797" y="478"/>
                    <a:pt x="1797" y="478"/>
                    <a:pt x="1825" y="478"/>
                  </a:cubicBezTo>
                  <a:cubicBezTo>
                    <a:pt x="1825" y="478"/>
                    <a:pt x="1853" y="478"/>
                    <a:pt x="1853" y="478"/>
                  </a:cubicBezTo>
                  <a:cubicBezTo>
                    <a:pt x="1882" y="450"/>
                    <a:pt x="1882" y="422"/>
                    <a:pt x="1882" y="394"/>
                  </a:cubicBezTo>
                  <a:cubicBezTo>
                    <a:pt x="1910" y="366"/>
                    <a:pt x="1910" y="338"/>
                    <a:pt x="1938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0"/>
            <p:cNvSpPr/>
            <p:nvPr/>
          </p:nvSpPr>
          <p:spPr>
            <a:xfrm>
              <a:off x="2679625" y="934375"/>
              <a:ext cx="77925" cy="82825"/>
            </a:xfrm>
            <a:custGeom>
              <a:avLst/>
              <a:gdLst/>
              <a:ahLst/>
              <a:cxnLst/>
              <a:rect l="l" t="t" r="r" b="b"/>
              <a:pathLst>
                <a:path w="3117" h="3313" extrusionOk="0">
                  <a:moveTo>
                    <a:pt x="534" y="1685"/>
                  </a:moveTo>
                  <a:cubicBezTo>
                    <a:pt x="534" y="1600"/>
                    <a:pt x="562" y="1460"/>
                    <a:pt x="646" y="1432"/>
                  </a:cubicBezTo>
                  <a:cubicBezTo>
                    <a:pt x="871" y="1348"/>
                    <a:pt x="786" y="1235"/>
                    <a:pt x="702" y="1123"/>
                  </a:cubicBezTo>
                  <a:cubicBezTo>
                    <a:pt x="618" y="1011"/>
                    <a:pt x="618" y="814"/>
                    <a:pt x="393" y="842"/>
                  </a:cubicBezTo>
                  <a:cubicBezTo>
                    <a:pt x="393" y="730"/>
                    <a:pt x="702" y="814"/>
                    <a:pt x="478" y="646"/>
                  </a:cubicBezTo>
                  <a:cubicBezTo>
                    <a:pt x="393" y="562"/>
                    <a:pt x="478" y="534"/>
                    <a:pt x="506" y="477"/>
                  </a:cubicBezTo>
                  <a:cubicBezTo>
                    <a:pt x="646" y="365"/>
                    <a:pt x="786" y="449"/>
                    <a:pt x="899" y="477"/>
                  </a:cubicBezTo>
                  <a:cubicBezTo>
                    <a:pt x="955" y="337"/>
                    <a:pt x="814" y="365"/>
                    <a:pt x="786" y="309"/>
                  </a:cubicBezTo>
                  <a:cubicBezTo>
                    <a:pt x="955" y="253"/>
                    <a:pt x="1067" y="56"/>
                    <a:pt x="1236" y="0"/>
                  </a:cubicBezTo>
                  <a:cubicBezTo>
                    <a:pt x="1264" y="28"/>
                    <a:pt x="1292" y="56"/>
                    <a:pt x="1292" y="84"/>
                  </a:cubicBezTo>
                  <a:lnTo>
                    <a:pt x="1292" y="84"/>
                  </a:lnTo>
                  <a:cubicBezTo>
                    <a:pt x="1460" y="141"/>
                    <a:pt x="1292" y="393"/>
                    <a:pt x="1516" y="449"/>
                  </a:cubicBezTo>
                  <a:cubicBezTo>
                    <a:pt x="1544" y="449"/>
                    <a:pt x="1488" y="562"/>
                    <a:pt x="1432" y="590"/>
                  </a:cubicBezTo>
                  <a:cubicBezTo>
                    <a:pt x="1207" y="646"/>
                    <a:pt x="1236" y="814"/>
                    <a:pt x="1236" y="1011"/>
                  </a:cubicBezTo>
                  <a:cubicBezTo>
                    <a:pt x="1488" y="1011"/>
                    <a:pt x="1685" y="899"/>
                    <a:pt x="1853" y="730"/>
                  </a:cubicBezTo>
                  <a:cubicBezTo>
                    <a:pt x="1965" y="618"/>
                    <a:pt x="2050" y="534"/>
                    <a:pt x="2190" y="590"/>
                  </a:cubicBezTo>
                  <a:cubicBezTo>
                    <a:pt x="2218" y="618"/>
                    <a:pt x="2246" y="646"/>
                    <a:pt x="2246" y="674"/>
                  </a:cubicBezTo>
                  <a:cubicBezTo>
                    <a:pt x="2274" y="758"/>
                    <a:pt x="2190" y="899"/>
                    <a:pt x="2330" y="983"/>
                  </a:cubicBezTo>
                  <a:cubicBezTo>
                    <a:pt x="2471" y="1235"/>
                    <a:pt x="2583" y="1516"/>
                    <a:pt x="2695" y="1797"/>
                  </a:cubicBezTo>
                  <a:cubicBezTo>
                    <a:pt x="2808" y="1713"/>
                    <a:pt x="2752" y="1628"/>
                    <a:pt x="2724" y="1544"/>
                  </a:cubicBezTo>
                  <a:cubicBezTo>
                    <a:pt x="2667" y="1460"/>
                    <a:pt x="2527" y="1348"/>
                    <a:pt x="2639" y="1292"/>
                  </a:cubicBezTo>
                  <a:cubicBezTo>
                    <a:pt x="2752" y="1179"/>
                    <a:pt x="2892" y="1039"/>
                    <a:pt x="3088" y="1151"/>
                  </a:cubicBezTo>
                  <a:cubicBezTo>
                    <a:pt x="3088" y="1235"/>
                    <a:pt x="3117" y="1320"/>
                    <a:pt x="3060" y="1404"/>
                  </a:cubicBezTo>
                  <a:cubicBezTo>
                    <a:pt x="3060" y="1460"/>
                    <a:pt x="3060" y="1488"/>
                    <a:pt x="3060" y="1544"/>
                  </a:cubicBezTo>
                  <a:cubicBezTo>
                    <a:pt x="2976" y="1657"/>
                    <a:pt x="3060" y="1825"/>
                    <a:pt x="2976" y="1965"/>
                  </a:cubicBezTo>
                  <a:cubicBezTo>
                    <a:pt x="2976" y="1993"/>
                    <a:pt x="2976" y="2022"/>
                    <a:pt x="2976" y="2022"/>
                  </a:cubicBezTo>
                  <a:cubicBezTo>
                    <a:pt x="2920" y="2106"/>
                    <a:pt x="2976" y="2218"/>
                    <a:pt x="2920" y="2302"/>
                  </a:cubicBezTo>
                  <a:cubicBezTo>
                    <a:pt x="2920" y="2330"/>
                    <a:pt x="2920" y="2358"/>
                    <a:pt x="2920" y="2387"/>
                  </a:cubicBezTo>
                  <a:cubicBezTo>
                    <a:pt x="2892" y="2415"/>
                    <a:pt x="2864" y="2415"/>
                    <a:pt x="2836" y="2415"/>
                  </a:cubicBezTo>
                  <a:cubicBezTo>
                    <a:pt x="2752" y="2415"/>
                    <a:pt x="2667" y="2415"/>
                    <a:pt x="2639" y="2555"/>
                  </a:cubicBezTo>
                  <a:cubicBezTo>
                    <a:pt x="2639" y="2667"/>
                    <a:pt x="2639" y="2808"/>
                    <a:pt x="2499" y="2864"/>
                  </a:cubicBezTo>
                  <a:cubicBezTo>
                    <a:pt x="2274" y="2836"/>
                    <a:pt x="2078" y="3004"/>
                    <a:pt x="1853" y="2920"/>
                  </a:cubicBezTo>
                  <a:cubicBezTo>
                    <a:pt x="1825" y="2920"/>
                    <a:pt x="1797" y="2892"/>
                    <a:pt x="1769" y="2864"/>
                  </a:cubicBezTo>
                  <a:cubicBezTo>
                    <a:pt x="1797" y="2892"/>
                    <a:pt x="1825" y="2892"/>
                    <a:pt x="1825" y="2948"/>
                  </a:cubicBezTo>
                  <a:cubicBezTo>
                    <a:pt x="1797" y="3173"/>
                    <a:pt x="1713" y="3313"/>
                    <a:pt x="1432" y="3173"/>
                  </a:cubicBezTo>
                  <a:cubicBezTo>
                    <a:pt x="1348" y="3116"/>
                    <a:pt x="1264" y="3145"/>
                    <a:pt x="1179" y="3145"/>
                  </a:cubicBezTo>
                  <a:cubicBezTo>
                    <a:pt x="1095" y="3145"/>
                    <a:pt x="955" y="3173"/>
                    <a:pt x="955" y="3088"/>
                  </a:cubicBezTo>
                  <a:cubicBezTo>
                    <a:pt x="814" y="2751"/>
                    <a:pt x="449" y="2808"/>
                    <a:pt x="253" y="2583"/>
                  </a:cubicBezTo>
                  <a:cubicBezTo>
                    <a:pt x="309" y="2527"/>
                    <a:pt x="393" y="2499"/>
                    <a:pt x="337" y="2387"/>
                  </a:cubicBezTo>
                  <a:cubicBezTo>
                    <a:pt x="225" y="2443"/>
                    <a:pt x="141" y="2527"/>
                    <a:pt x="56" y="2387"/>
                  </a:cubicBezTo>
                  <a:cubicBezTo>
                    <a:pt x="0" y="2330"/>
                    <a:pt x="0" y="2302"/>
                    <a:pt x="56" y="2246"/>
                  </a:cubicBezTo>
                  <a:cubicBezTo>
                    <a:pt x="141" y="2162"/>
                    <a:pt x="197" y="2022"/>
                    <a:pt x="337" y="1965"/>
                  </a:cubicBezTo>
                  <a:cubicBezTo>
                    <a:pt x="337" y="1965"/>
                    <a:pt x="365" y="1965"/>
                    <a:pt x="365" y="1965"/>
                  </a:cubicBezTo>
                  <a:cubicBezTo>
                    <a:pt x="478" y="2050"/>
                    <a:pt x="506" y="2162"/>
                    <a:pt x="534" y="2246"/>
                  </a:cubicBezTo>
                  <a:cubicBezTo>
                    <a:pt x="590" y="2387"/>
                    <a:pt x="646" y="2443"/>
                    <a:pt x="786" y="2443"/>
                  </a:cubicBezTo>
                  <a:cubicBezTo>
                    <a:pt x="843" y="2443"/>
                    <a:pt x="814" y="2499"/>
                    <a:pt x="843" y="2527"/>
                  </a:cubicBezTo>
                  <a:cubicBezTo>
                    <a:pt x="843" y="2471"/>
                    <a:pt x="786" y="2443"/>
                    <a:pt x="786" y="2415"/>
                  </a:cubicBezTo>
                  <a:cubicBezTo>
                    <a:pt x="758" y="2274"/>
                    <a:pt x="814" y="2134"/>
                    <a:pt x="899" y="2190"/>
                  </a:cubicBezTo>
                  <a:cubicBezTo>
                    <a:pt x="1179" y="2302"/>
                    <a:pt x="1207" y="2078"/>
                    <a:pt x="1292" y="1937"/>
                  </a:cubicBezTo>
                  <a:cubicBezTo>
                    <a:pt x="1320" y="1881"/>
                    <a:pt x="1404" y="1881"/>
                    <a:pt x="1460" y="1769"/>
                  </a:cubicBezTo>
                  <a:cubicBezTo>
                    <a:pt x="1264" y="1853"/>
                    <a:pt x="1067" y="1909"/>
                    <a:pt x="927" y="1713"/>
                  </a:cubicBezTo>
                  <a:cubicBezTo>
                    <a:pt x="927" y="1657"/>
                    <a:pt x="871" y="1713"/>
                    <a:pt x="899" y="1713"/>
                  </a:cubicBezTo>
                  <a:cubicBezTo>
                    <a:pt x="927" y="1685"/>
                    <a:pt x="927" y="1713"/>
                    <a:pt x="927" y="1713"/>
                  </a:cubicBezTo>
                  <a:cubicBezTo>
                    <a:pt x="983" y="1797"/>
                    <a:pt x="1039" y="1881"/>
                    <a:pt x="927" y="1965"/>
                  </a:cubicBezTo>
                  <a:cubicBezTo>
                    <a:pt x="871" y="2022"/>
                    <a:pt x="786" y="1937"/>
                    <a:pt x="730" y="1909"/>
                  </a:cubicBezTo>
                  <a:cubicBezTo>
                    <a:pt x="646" y="1853"/>
                    <a:pt x="590" y="1797"/>
                    <a:pt x="534" y="1741"/>
                  </a:cubicBezTo>
                  <a:cubicBezTo>
                    <a:pt x="534" y="1713"/>
                    <a:pt x="534" y="1713"/>
                    <a:pt x="534" y="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0"/>
            <p:cNvSpPr/>
            <p:nvPr/>
          </p:nvSpPr>
          <p:spPr>
            <a:xfrm>
              <a:off x="2691550" y="873300"/>
              <a:ext cx="70200" cy="110925"/>
            </a:xfrm>
            <a:custGeom>
              <a:avLst/>
              <a:gdLst/>
              <a:ahLst/>
              <a:cxnLst/>
              <a:rect l="l" t="t" r="r" b="b"/>
              <a:pathLst>
                <a:path w="2808" h="4437" extrusionOk="0">
                  <a:moveTo>
                    <a:pt x="2583" y="3566"/>
                  </a:moveTo>
                  <a:cubicBezTo>
                    <a:pt x="2415" y="3594"/>
                    <a:pt x="2359" y="3791"/>
                    <a:pt x="2162" y="3763"/>
                  </a:cubicBezTo>
                  <a:cubicBezTo>
                    <a:pt x="2471" y="4071"/>
                    <a:pt x="2443" y="4100"/>
                    <a:pt x="2247" y="4436"/>
                  </a:cubicBezTo>
                  <a:cubicBezTo>
                    <a:pt x="2050" y="4128"/>
                    <a:pt x="1910" y="3763"/>
                    <a:pt x="1797" y="3426"/>
                  </a:cubicBezTo>
                  <a:cubicBezTo>
                    <a:pt x="1797" y="3342"/>
                    <a:pt x="1797" y="3229"/>
                    <a:pt x="1741" y="3145"/>
                  </a:cubicBezTo>
                  <a:lnTo>
                    <a:pt x="1741" y="3089"/>
                  </a:lnTo>
                  <a:cubicBezTo>
                    <a:pt x="1713" y="3033"/>
                    <a:pt x="1910" y="2892"/>
                    <a:pt x="1741" y="2920"/>
                  </a:cubicBezTo>
                  <a:cubicBezTo>
                    <a:pt x="1573" y="2949"/>
                    <a:pt x="1488" y="2920"/>
                    <a:pt x="1488" y="2780"/>
                  </a:cubicBezTo>
                  <a:cubicBezTo>
                    <a:pt x="1460" y="2640"/>
                    <a:pt x="1545" y="2527"/>
                    <a:pt x="1685" y="2527"/>
                  </a:cubicBezTo>
                  <a:cubicBezTo>
                    <a:pt x="1853" y="2555"/>
                    <a:pt x="1994" y="2471"/>
                    <a:pt x="2134" y="2387"/>
                  </a:cubicBezTo>
                  <a:cubicBezTo>
                    <a:pt x="1769" y="2190"/>
                    <a:pt x="1404" y="1994"/>
                    <a:pt x="1348" y="1517"/>
                  </a:cubicBezTo>
                  <a:cubicBezTo>
                    <a:pt x="1320" y="1320"/>
                    <a:pt x="1180" y="1067"/>
                    <a:pt x="1348" y="843"/>
                  </a:cubicBezTo>
                  <a:cubicBezTo>
                    <a:pt x="1208" y="871"/>
                    <a:pt x="1067" y="787"/>
                    <a:pt x="983" y="674"/>
                  </a:cubicBezTo>
                  <a:cubicBezTo>
                    <a:pt x="927" y="590"/>
                    <a:pt x="899" y="478"/>
                    <a:pt x="787" y="450"/>
                  </a:cubicBezTo>
                  <a:cubicBezTo>
                    <a:pt x="702" y="394"/>
                    <a:pt x="590" y="450"/>
                    <a:pt x="506" y="450"/>
                  </a:cubicBezTo>
                  <a:cubicBezTo>
                    <a:pt x="478" y="450"/>
                    <a:pt x="450" y="450"/>
                    <a:pt x="450" y="478"/>
                  </a:cubicBezTo>
                  <a:cubicBezTo>
                    <a:pt x="478" y="562"/>
                    <a:pt x="450" y="646"/>
                    <a:pt x="422" y="703"/>
                  </a:cubicBezTo>
                  <a:cubicBezTo>
                    <a:pt x="422" y="731"/>
                    <a:pt x="394" y="759"/>
                    <a:pt x="394" y="787"/>
                  </a:cubicBezTo>
                  <a:cubicBezTo>
                    <a:pt x="366" y="815"/>
                    <a:pt x="366" y="815"/>
                    <a:pt x="366" y="843"/>
                  </a:cubicBezTo>
                  <a:cubicBezTo>
                    <a:pt x="337" y="843"/>
                    <a:pt x="309" y="871"/>
                    <a:pt x="281" y="871"/>
                  </a:cubicBezTo>
                  <a:cubicBezTo>
                    <a:pt x="1" y="674"/>
                    <a:pt x="141" y="450"/>
                    <a:pt x="225" y="225"/>
                  </a:cubicBezTo>
                  <a:cubicBezTo>
                    <a:pt x="281" y="85"/>
                    <a:pt x="366" y="1"/>
                    <a:pt x="534" y="57"/>
                  </a:cubicBezTo>
                  <a:cubicBezTo>
                    <a:pt x="562" y="85"/>
                    <a:pt x="618" y="85"/>
                    <a:pt x="674" y="85"/>
                  </a:cubicBezTo>
                  <a:cubicBezTo>
                    <a:pt x="730" y="57"/>
                    <a:pt x="815" y="29"/>
                    <a:pt x="871" y="85"/>
                  </a:cubicBezTo>
                  <a:cubicBezTo>
                    <a:pt x="899" y="113"/>
                    <a:pt x="927" y="141"/>
                    <a:pt x="983" y="169"/>
                  </a:cubicBezTo>
                  <a:cubicBezTo>
                    <a:pt x="1124" y="197"/>
                    <a:pt x="1292" y="309"/>
                    <a:pt x="1432" y="141"/>
                  </a:cubicBezTo>
                  <a:cubicBezTo>
                    <a:pt x="1432" y="141"/>
                    <a:pt x="1460" y="141"/>
                    <a:pt x="1460" y="141"/>
                  </a:cubicBezTo>
                  <a:cubicBezTo>
                    <a:pt x="1629" y="113"/>
                    <a:pt x="1741" y="394"/>
                    <a:pt x="1966" y="169"/>
                  </a:cubicBezTo>
                  <a:cubicBezTo>
                    <a:pt x="2050" y="85"/>
                    <a:pt x="2359" y="85"/>
                    <a:pt x="2555" y="113"/>
                  </a:cubicBezTo>
                  <a:cubicBezTo>
                    <a:pt x="2611" y="85"/>
                    <a:pt x="2640" y="113"/>
                    <a:pt x="2640" y="141"/>
                  </a:cubicBezTo>
                  <a:cubicBezTo>
                    <a:pt x="2640" y="169"/>
                    <a:pt x="2640" y="169"/>
                    <a:pt x="2640" y="197"/>
                  </a:cubicBezTo>
                  <a:cubicBezTo>
                    <a:pt x="2724" y="253"/>
                    <a:pt x="2668" y="366"/>
                    <a:pt x="2724" y="422"/>
                  </a:cubicBezTo>
                  <a:cubicBezTo>
                    <a:pt x="2724" y="450"/>
                    <a:pt x="2724" y="450"/>
                    <a:pt x="2724" y="478"/>
                  </a:cubicBezTo>
                  <a:cubicBezTo>
                    <a:pt x="2808" y="1124"/>
                    <a:pt x="2724" y="1769"/>
                    <a:pt x="2752" y="2415"/>
                  </a:cubicBezTo>
                  <a:cubicBezTo>
                    <a:pt x="2752" y="2555"/>
                    <a:pt x="2752" y="2668"/>
                    <a:pt x="2752" y="2808"/>
                  </a:cubicBezTo>
                  <a:cubicBezTo>
                    <a:pt x="2752" y="2864"/>
                    <a:pt x="2752" y="2892"/>
                    <a:pt x="2724" y="2920"/>
                  </a:cubicBezTo>
                  <a:lnTo>
                    <a:pt x="2724" y="2920"/>
                  </a:lnTo>
                  <a:cubicBezTo>
                    <a:pt x="2640" y="3061"/>
                    <a:pt x="2752" y="3229"/>
                    <a:pt x="2640" y="3342"/>
                  </a:cubicBezTo>
                  <a:lnTo>
                    <a:pt x="2640" y="3342"/>
                  </a:lnTo>
                  <a:cubicBezTo>
                    <a:pt x="2583" y="3398"/>
                    <a:pt x="2640" y="3510"/>
                    <a:pt x="2583" y="35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0"/>
            <p:cNvSpPr/>
            <p:nvPr/>
          </p:nvSpPr>
          <p:spPr>
            <a:xfrm>
              <a:off x="2565925" y="886650"/>
              <a:ext cx="44925" cy="81425"/>
            </a:xfrm>
            <a:custGeom>
              <a:avLst/>
              <a:gdLst/>
              <a:ahLst/>
              <a:cxnLst/>
              <a:rect l="l" t="t" r="r" b="b"/>
              <a:pathLst>
                <a:path w="1797" h="3257" extrusionOk="0">
                  <a:moveTo>
                    <a:pt x="112" y="2667"/>
                  </a:moveTo>
                  <a:cubicBezTo>
                    <a:pt x="112" y="2639"/>
                    <a:pt x="112" y="2639"/>
                    <a:pt x="112" y="2611"/>
                  </a:cubicBezTo>
                  <a:cubicBezTo>
                    <a:pt x="28" y="2555"/>
                    <a:pt x="84" y="2443"/>
                    <a:pt x="28" y="2386"/>
                  </a:cubicBezTo>
                  <a:cubicBezTo>
                    <a:pt x="28" y="2358"/>
                    <a:pt x="28" y="2358"/>
                    <a:pt x="28" y="2330"/>
                  </a:cubicBezTo>
                  <a:cubicBezTo>
                    <a:pt x="0" y="2302"/>
                    <a:pt x="0" y="2302"/>
                    <a:pt x="0" y="2274"/>
                  </a:cubicBezTo>
                  <a:cubicBezTo>
                    <a:pt x="28" y="2246"/>
                    <a:pt x="28" y="2246"/>
                    <a:pt x="28" y="2246"/>
                  </a:cubicBezTo>
                  <a:cubicBezTo>
                    <a:pt x="309" y="2078"/>
                    <a:pt x="225" y="1797"/>
                    <a:pt x="197" y="1572"/>
                  </a:cubicBezTo>
                  <a:cubicBezTo>
                    <a:pt x="197" y="1348"/>
                    <a:pt x="197" y="1151"/>
                    <a:pt x="309" y="955"/>
                  </a:cubicBezTo>
                  <a:cubicBezTo>
                    <a:pt x="337" y="955"/>
                    <a:pt x="365" y="1011"/>
                    <a:pt x="365" y="983"/>
                  </a:cubicBezTo>
                  <a:cubicBezTo>
                    <a:pt x="393" y="955"/>
                    <a:pt x="337" y="955"/>
                    <a:pt x="337" y="927"/>
                  </a:cubicBezTo>
                  <a:cubicBezTo>
                    <a:pt x="281" y="674"/>
                    <a:pt x="421" y="449"/>
                    <a:pt x="506" y="225"/>
                  </a:cubicBezTo>
                  <a:cubicBezTo>
                    <a:pt x="590" y="0"/>
                    <a:pt x="702" y="281"/>
                    <a:pt x="814" y="309"/>
                  </a:cubicBezTo>
                  <a:cubicBezTo>
                    <a:pt x="1011" y="421"/>
                    <a:pt x="1123" y="646"/>
                    <a:pt x="1348" y="730"/>
                  </a:cubicBezTo>
                  <a:cubicBezTo>
                    <a:pt x="1376" y="758"/>
                    <a:pt x="1404" y="758"/>
                    <a:pt x="1404" y="786"/>
                  </a:cubicBezTo>
                  <a:cubicBezTo>
                    <a:pt x="1516" y="898"/>
                    <a:pt x="1516" y="1011"/>
                    <a:pt x="1404" y="1123"/>
                  </a:cubicBezTo>
                  <a:cubicBezTo>
                    <a:pt x="1235" y="1292"/>
                    <a:pt x="1488" y="1207"/>
                    <a:pt x="1488" y="1292"/>
                  </a:cubicBezTo>
                  <a:cubicBezTo>
                    <a:pt x="1685" y="1572"/>
                    <a:pt x="1544" y="1769"/>
                    <a:pt x="1320" y="1909"/>
                  </a:cubicBezTo>
                  <a:cubicBezTo>
                    <a:pt x="1292" y="1937"/>
                    <a:pt x="1264" y="1909"/>
                    <a:pt x="1264" y="1937"/>
                  </a:cubicBezTo>
                  <a:cubicBezTo>
                    <a:pt x="1235" y="1993"/>
                    <a:pt x="1264" y="1909"/>
                    <a:pt x="1292" y="1937"/>
                  </a:cubicBezTo>
                  <a:cubicBezTo>
                    <a:pt x="1404" y="2050"/>
                    <a:pt x="1516" y="2106"/>
                    <a:pt x="1600" y="2246"/>
                  </a:cubicBezTo>
                  <a:cubicBezTo>
                    <a:pt x="1657" y="2330"/>
                    <a:pt x="1741" y="2386"/>
                    <a:pt x="1797" y="2499"/>
                  </a:cubicBezTo>
                  <a:cubicBezTo>
                    <a:pt x="1797" y="2527"/>
                    <a:pt x="1797" y="2555"/>
                    <a:pt x="1797" y="2583"/>
                  </a:cubicBezTo>
                  <a:cubicBezTo>
                    <a:pt x="1741" y="2667"/>
                    <a:pt x="1685" y="2751"/>
                    <a:pt x="1600" y="2808"/>
                  </a:cubicBezTo>
                  <a:cubicBezTo>
                    <a:pt x="1488" y="2892"/>
                    <a:pt x="1376" y="2976"/>
                    <a:pt x="1235" y="2920"/>
                  </a:cubicBezTo>
                  <a:cubicBezTo>
                    <a:pt x="1095" y="2808"/>
                    <a:pt x="1067" y="2667"/>
                    <a:pt x="1151" y="2527"/>
                  </a:cubicBezTo>
                  <a:cubicBezTo>
                    <a:pt x="1179" y="2471"/>
                    <a:pt x="1235" y="2443"/>
                    <a:pt x="1292" y="2443"/>
                  </a:cubicBezTo>
                  <a:cubicBezTo>
                    <a:pt x="1320" y="2443"/>
                    <a:pt x="1348" y="2415"/>
                    <a:pt x="1376" y="2415"/>
                  </a:cubicBezTo>
                  <a:cubicBezTo>
                    <a:pt x="1404" y="2386"/>
                    <a:pt x="1404" y="2358"/>
                    <a:pt x="1432" y="2358"/>
                  </a:cubicBezTo>
                  <a:cubicBezTo>
                    <a:pt x="1432" y="2358"/>
                    <a:pt x="1404" y="2330"/>
                    <a:pt x="1404" y="2330"/>
                  </a:cubicBezTo>
                  <a:cubicBezTo>
                    <a:pt x="1404" y="2330"/>
                    <a:pt x="1376" y="2330"/>
                    <a:pt x="1376" y="2330"/>
                  </a:cubicBezTo>
                  <a:cubicBezTo>
                    <a:pt x="1348" y="2330"/>
                    <a:pt x="1320" y="2330"/>
                    <a:pt x="1292" y="2302"/>
                  </a:cubicBezTo>
                  <a:cubicBezTo>
                    <a:pt x="1151" y="2302"/>
                    <a:pt x="1011" y="2358"/>
                    <a:pt x="814" y="2358"/>
                  </a:cubicBezTo>
                  <a:cubicBezTo>
                    <a:pt x="870" y="2555"/>
                    <a:pt x="899" y="2751"/>
                    <a:pt x="758" y="2948"/>
                  </a:cubicBezTo>
                  <a:cubicBezTo>
                    <a:pt x="562" y="3257"/>
                    <a:pt x="534" y="3257"/>
                    <a:pt x="253" y="3004"/>
                  </a:cubicBezTo>
                  <a:cubicBezTo>
                    <a:pt x="225" y="2976"/>
                    <a:pt x="197" y="2920"/>
                    <a:pt x="169" y="2892"/>
                  </a:cubicBezTo>
                  <a:lnTo>
                    <a:pt x="169" y="2892"/>
                  </a:lnTo>
                  <a:cubicBezTo>
                    <a:pt x="169" y="2864"/>
                    <a:pt x="141" y="2836"/>
                    <a:pt x="141" y="2836"/>
                  </a:cubicBezTo>
                  <a:cubicBezTo>
                    <a:pt x="141" y="2779"/>
                    <a:pt x="141" y="2723"/>
                    <a:pt x="112" y="26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0"/>
            <p:cNvSpPr/>
            <p:nvPr/>
          </p:nvSpPr>
          <p:spPr>
            <a:xfrm>
              <a:off x="2561700" y="866275"/>
              <a:ext cx="72325" cy="39350"/>
            </a:xfrm>
            <a:custGeom>
              <a:avLst/>
              <a:gdLst/>
              <a:ahLst/>
              <a:cxnLst/>
              <a:rect l="l" t="t" r="r" b="b"/>
              <a:pathLst>
                <a:path w="2893" h="1574" extrusionOk="0">
                  <a:moveTo>
                    <a:pt x="1685" y="57"/>
                  </a:moveTo>
                  <a:cubicBezTo>
                    <a:pt x="1685" y="57"/>
                    <a:pt x="1713" y="57"/>
                    <a:pt x="1741" y="57"/>
                  </a:cubicBezTo>
                  <a:cubicBezTo>
                    <a:pt x="1798" y="113"/>
                    <a:pt x="1882" y="57"/>
                    <a:pt x="1966" y="141"/>
                  </a:cubicBezTo>
                  <a:lnTo>
                    <a:pt x="1938" y="141"/>
                  </a:lnTo>
                  <a:cubicBezTo>
                    <a:pt x="2022" y="169"/>
                    <a:pt x="2106" y="226"/>
                    <a:pt x="2162" y="282"/>
                  </a:cubicBezTo>
                  <a:lnTo>
                    <a:pt x="2162" y="282"/>
                  </a:lnTo>
                  <a:cubicBezTo>
                    <a:pt x="2191" y="310"/>
                    <a:pt x="2247" y="310"/>
                    <a:pt x="2275" y="338"/>
                  </a:cubicBezTo>
                  <a:cubicBezTo>
                    <a:pt x="2303" y="366"/>
                    <a:pt x="2331" y="394"/>
                    <a:pt x="2387" y="422"/>
                  </a:cubicBezTo>
                  <a:lnTo>
                    <a:pt x="2359" y="422"/>
                  </a:lnTo>
                  <a:cubicBezTo>
                    <a:pt x="2387" y="422"/>
                    <a:pt x="2415" y="450"/>
                    <a:pt x="2443" y="450"/>
                  </a:cubicBezTo>
                  <a:cubicBezTo>
                    <a:pt x="2471" y="450"/>
                    <a:pt x="2499" y="478"/>
                    <a:pt x="2499" y="478"/>
                  </a:cubicBezTo>
                  <a:lnTo>
                    <a:pt x="2499" y="478"/>
                  </a:lnTo>
                  <a:cubicBezTo>
                    <a:pt x="2527" y="506"/>
                    <a:pt x="2556" y="534"/>
                    <a:pt x="2584" y="562"/>
                  </a:cubicBezTo>
                  <a:lnTo>
                    <a:pt x="2584" y="562"/>
                  </a:lnTo>
                  <a:cubicBezTo>
                    <a:pt x="2612" y="562"/>
                    <a:pt x="2640" y="590"/>
                    <a:pt x="2668" y="619"/>
                  </a:cubicBezTo>
                  <a:lnTo>
                    <a:pt x="2668" y="619"/>
                  </a:lnTo>
                  <a:cubicBezTo>
                    <a:pt x="2668" y="647"/>
                    <a:pt x="2696" y="647"/>
                    <a:pt x="2724" y="675"/>
                  </a:cubicBezTo>
                  <a:lnTo>
                    <a:pt x="2752" y="675"/>
                  </a:lnTo>
                  <a:cubicBezTo>
                    <a:pt x="2780" y="703"/>
                    <a:pt x="2780" y="731"/>
                    <a:pt x="2808" y="731"/>
                  </a:cubicBezTo>
                  <a:cubicBezTo>
                    <a:pt x="2808" y="759"/>
                    <a:pt x="2836" y="759"/>
                    <a:pt x="2836" y="787"/>
                  </a:cubicBezTo>
                  <a:cubicBezTo>
                    <a:pt x="2836" y="815"/>
                    <a:pt x="2864" y="815"/>
                    <a:pt x="2864" y="843"/>
                  </a:cubicBezTo>
                  <a:cubicBezTo>
                    <a:pt x="2892" y="899"/>
                    <a:pt x="2892" y="955"/>
                    <a:pt x="2892" y="984"/>
                  </a:cubicBezTo>
                  <a:cubicBezTo>
                    <a:pt x="2780" y="1208"/>
                    <a:pt x="2668" y="1180"/>
                    <a:pt x="2499" y="1068"/>
                  </a:cubicBezTo>
                  <a:cubicBezTo>
                    <a:pt x="2471" y="1040"/>
                    <a:pt x="2471" y="984"/>
                    <a:pt x="2471" y="1012"/>
                  </a:cubicBezTo>
                  <a:cubicBezTo>
                    <a:pt x="2443" y="1124"/>
                    <a:pt x="2443" y="1236"/>
                    <a:pt x="2415" y="1348"/>
                  </a:cubicBezTo>
                  <a:cubicBezTo>
                    <a:pt x="2387" y="1489"/>
                    <a:pt x="2331" y="1573"/>
                    <a:pt x="2162" y="1517"/>
                  </a:cubicBezTo>
                  <a:cubicBezTo>
                    <a:pt x="2078" y="1405"/>
                    <a:pt x="2106" y="1124"/>
                    <a:pt x="1769" y="1236"/>
                  </a:cubicBezTo>
                  <a:cubicBezTo>
                    <a:pt x="1685" y="1292"/>
                    <a:pt x="1657" y="1096"/>
                    <a:pt x="1685" y="955"/>
                  </a:cubicBezTo>
                  <a:cubicBezTo>
                    <a:pt x="1517" y="984"/>
                    <a:pt x="1376" y="1040"/>
                    <a:pt x="1292" y="1124"/>
                  </a:cubicBezTo>
                  <a:cubicBezTo>
                    <a:pt x="1124" y="1348"/>
                    <a:pt x="1039" y="1208"/>
                    <a:pt x="927" y="1096"/>
                  </a:cubicBezTo>
                  <a:cubicBezTo>
                    <a:pt x="843" y="843"/>
                    <a:pt x="1011" y="619"/>
                    <a:pt x="1039" y="366"/>
                  </a:cubicBezTo>
                  <a:cubicBezTo>
                    <a:pt x="871" y="759"/>
                    <a:pt x="450" y="955"/>
                    <a:pt x="197" y="1320"/>
                  </a:cubicBezTo>
                  <a:cubicBezTo>
                    <a:pt x="169" y="1377"/>
                    <a:pt x="113" y="1489"/>
                    <a:pt x="29" y="1348"/>
                  </a:cubicBezTo>
                  <a:cubicBezTo>
                    <a:pt x="29" y="1264"/>
                    <a:pt x="1" y="1152"/>
                    <a:pt x="57" y="1040"/>
                  </a:cubicBezTo>
                  <a:lnTo>
                    <a:pt x="57" y="1040"/>
                  </a:lnTo>
                  <a:cubicBezTo>
                    <a:pt x="141" y="955"/>
                    <a:pt x="57" y="843"/>
                    <a:pt x="141" y="759"/>
                  </a:cubicBezTo>
                  <a:lnTo>
                    <a:pt x="141" y="759"/>
                  </a:lnTo>
                  <a:cubicBezTo>
                    <a:pt x="169" y="731"/>
                    <a:pt x="169" y="647"/>
                    <a:pt x="197" y="619"/>
                  </a:cubicBezTo>
                  <a:lnTo>
                    <a:pt x="197" y="619"/>
                  </a:lnTo>
                  <a:cubicBezTo>
                    <a:pt x="225" y="590"/>
                    <a:pt x="253" y="562"/>
                    <a:pt x="281" y="562"/>
                  </a:cubicBezTo>
                  <a:lnTo>
                    <a:pt x="281" y="562"/>
                  </a:lnTo>
                  <a:cubicBezTo>
                    <a:pt x="310" y="506"/>
                    <a:pt x="310" y="450"/>
                    <a:pt x="338" y="422"/>
                  </a:cubicBezTo>
                  <a:lnTo>
                    <a:pt x="338" y="422"/>
                  </a:lnTo>
                  <a:cubicBezTo>
                    <a:pt x="366" y="394"/>
                    <a:pt x="394" y="366"/>
                    <a:pt x="422" y="338"/>
                  </a:cubicBezTo>
                  <a:lnTo>
                    <a:pt x="422" y="338"/>
                  </a:lnTo>
                  <a:cubicBezTo>
                    <a:pt x="450" y="310"/>
                    <a:pt x="506" y="310"/>
                    <a:pt x="562" y="282"/>
                  </a:cubicBezTo>
                  <a:lnTo>
                    <a:pt x="562" y="282"/>
                  </a:lnTo>
                  <a:cubicBezTo>
                    <a:pt x="590" y="254"/>
                    <a:pt x="590" y="226"/>
                    <a:pt x="618" y="197"/>
                  </a:cubicBezTo>
                  <a:lnTo>
                    <a:pt x="618" y="197"/>
                  </a:lnTo>
                  <a:cubicBezTo>
                    <a:pt x="646" y="169"/>
                    <a:pt x="731" y="169"/>
                    <a:pt x="759" y="141"/>
                  </a:cubicBezTo>
                  <a:lnTo>
                    <a:pt x="759" y="141"/>
                  </a:lnTo>
                  <a:cubicBezTo>
                    <a:pt x="815" y="57"/>
                    <a:pt x="927" y="113"/>
                    <a:pt x="983" y="57"/>
                  </a:cubicBezTo>
                  <a:lnTo>
                    <a:pt x="983" y="57"/>
                  </a:lnTo>
                  <a:cubicBezTo>
                    <a:pt x="1208" y="1"/>
                    <a:pt x="1433" y="1"/>
                    <a:pt x="16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0"/>
            <p:cNvSpPr/>
            <p:nvPr/>
          </p:nvSpPr>
          <p:spPr>
            <a:xfrm>
              <a:off x="2700675" y="1012975"/>
              <a:ext cx="42850" cy="57575"/>
            </a:xfrm>
            <a:custGeom>
              <a:avLst/>
              <a:gdLst/>
              <a:ahLst/>
              <a:cxnLst/>
              <a:rect l="l" t="t" r="r" b="b"/>
              <a:pathLst>
                <a:path w="1714" h="2303" extrusionOk="0">
                  <a:moveTo>
                    <a:pt x="1573" y="1348"/>
                  </a:moveTo>
                  <a:cubicBezTo>
                    <a:pt x="1573" y="1376"/>
                    <a:pt x="1573" y="1376"/>
                    <a:pt x="1573" y="1404"/>
                  </a:cubicBezTo>
                  <a:cubicBezTo>
                    <a:pt x="1517" y="1460"/>
                    <a:pt x="1573" y="1573"/>
                    <a:pt x="1517" y="1629"/>
                  </a:cubicBezTo>
                  <a:lnTo>
                    <a:pt x="1517" y="1629"/>
                  </a:lnTo>
                  <a:cubicBezTo>
                    <a:pt x="1460" y="1685"/>
                    <a:pt x="1517" y="1769"/>
                    <a:pt x="1432" y="1825"/>
                  </a:cubicBezTo>
                  <a:cubicBezTo>
                    <a:pt x="1432" y="1853"/>
                    <a:pt x="1432" y="1882"/>
                    <a:pt x="1432" y="1882"/>
                  </a:cubicBezTo>
                  <a:cubicBezTo>
                    <a:pt x="1404" y="1910"/>
                    <a:pt x="1404" y="1910"/>
                    <a:pt x="1376" y="1910"/>
                  </a:cubicBezTo>
                  <a:cubicBezTo>
                    <a:pt x="1208" y="1882"/>
                    <a:pt x="1152" y="1994"/>
                    <a:pt x="1039" y="2078"/>
                  </a:cubicBezTo>
                  <a:cubicBezTo>
                    <a:pt x="702" y="2303"/>
                    <a:pt x="337" y="2275"/>
                    <a:pt x="1" y="2106"/>
                  </a:cubicBezTo>
                  <a:cubicBezTo>
                    <a:pt x="1" y="2078"/>
                    <a:pt x="1" y="2050"/>
                    <a:pt x="1" y="2022"/>
                  </a:cubicBezTo>
                  <a:cubicBezTo>
                    <a:pt x="1" y="1938"/>
                    <a:pt x="29" y="1882"/>
                    <a:pt x="85" y="1853"/>
                  </a:cubicBezTo>
                  <a:cubicBezTo>
                    <a:pt x="85" y="1825"/>
                    <a:pt x="113" y="1797"/>
                    <a:pt x="141" y="1797"/>
                  </a:cubicBezTo>
                  <a:cubicBezTo>
                    <a:pt x="309" y="1629"/>
                    <a:pt x="618" y="1657"/>
                    <a:pt x="674" y="1376"/>
                  </a:cubicBezTo>
                  <a:cubicBezTo>
                    <a:pt x="702" y="1320"/>
                    <a:pt x="843" y="1264"/>
                    <a:pt x="702" y="1180"/>
                  </a:cubicBezTo>
                  <a:cubicBezTo>
                    <a:pt x="618" y="1124"/>
                    <a:pt x="562" y="1067"/>
                    <a:pt x="478" y="1039"/>
                  </a:cubicBezTo>
                  <a:cubicBezTo>
                    <a:pt x="365" y="955"/>
                    <a:pt x="113" y="1039"/>
                    <a:pt x="169" y="787"/>
                  </a:cubicBezTo>
                  <a:cubicBezTo>
                    <a:pt x="197" y="618"/>
                    <a:pt x="365" y="478"/>
                    <a:pt x="562" y="450"/>
                  </a:cubicBezTo>
                  <a:cubicBezTo>
                    <a:pt x="618" y="422"/>
                    <a:pt x="646" y="450"/>
                    <a:pt x="702" y="450"/>
                  </a:cubicBezTo>
                  <a:cubicBezTo>
                    <a:pt x="983" y="450"/>
                    <a:pt x="1264" y="562"/>
                    <a:pt x="1376" y="141"/>
                  </a:cubicBezTo>
                  <a:cubicBezTo>
                    <a:pt x="1404" y="57"/>
                    <a:pt x="1517" y="1"/>
                    <a:pt x="1601" y="57"/>
                  </a:cubicBezTo>
                  <a:cubicBezTo>
                    <a:pt x="1713" y="113"/>
                    <a:pt x="1713" y="225"/>
                    <a:pt x="1629" y="281"/>
                  </a:cubicBezTo>
                  <a:cubicBezTo>
                    <a:pt x="1488" y="478"/>
                    <a:pt x="1713" y="590"/>
                    <a:pt x="1685" y="759"/>
                  </a:cubicBezTo>
                  <a:cubicBezTo>
                    <a:pt x="1685" y="815"/>
                    <a:pt x="1713" y="927"/>
                    <a:pt x="1657" y="983"/>
                  </a:cubicBezTo>
                  <a:cubicBezTo>
                    <a:pt x="1657" y="1011"/>
                    <a:pt x="1657" y="1039"/>
                    <a:pt x="1657" y="1039"/>
                  </a:cubicBezTo>
                  <a:cubicBezTo>
                    <a:pt x="1573" y="1152"/>
                    <a:pt x="1657" y="1264"/>
                    <a:pt x="1573" y="1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0"/>
            <p:cNvSpPr/>
            <p:nvPr/>
          </p:nvSpPr>
          <p:spPr>
            <a:xfrm>
              <a:off x="2561700" y="871900"/>
              <a:ext cx="29500" cy="72325"/>
            </a:xfrm>
            <a:custGeom>
              <a:avLst/>
              <a:gdLst/>
              <a:ahLst/>
              <a:cxnLst/>
              <a:rect l="l" t="t" r="r" b="b"/>
              <a:pathLst>
                <a:path w="1180" h="2893" extrusionOk="0">
                  <a:moveTo>
                    <a:pt x="57" y="1180"/>
                  </a:moveTo>
                  <a:cubicBezTo>
                    <a:pt x="197" y="927"/>
                    <a:pt x="338" y="730"/>
                    <a:pt x="590" y="590"/>
                  </a:cubicBezTo>
                  <a:cubicBezTo>
                    <a:pt x="731" y="534"/>
                    <a:pt x="787" y="337"/>
                    <a:pt x="871" y="225"/>
                  </a:cubicBezTo>
                  <a:cubicBezTo>
                    <a:pt x="955" y="85"/>
                    <a:pt x="1039" y="29"/>
                    <a:pt x="1180" y="1"/>
                  </a:cubicBezTo>
                  <a:cubicBezTo>
                    <a:pt x="1152" y="309"/>
                    <a:pt x="955" y="562"/>
                    <a:pt x="983" y="899"/>
                  </a:cubicBezTo>
                  <a:cubicBezTo>
                    <a:pt x="983" y="899"/>
                    <a:pt x="1011" y="927"/>
                    <a:pt x="983" y="927"/>
                  </a:cubicBezTo>
                  <a:cubicBezTo>
                    <a:pt x="983" y="955"/>
                    <a:pt x="983" y="955"/>
                    <a:pt x="983" y="955"/>
                  </a:cubicBezTo>
                  <a:cubicBezTo>
                    <a:pt x="843" y="983"/>
                    <a:pt x="843" y="815"/>
                    <a:pt x="703" y="787"/>
                  </a:cubicBezTo>
                  <a:cubicBezTo>
                    <a:pt x="787" y="1095"/>
                    <a:pt x="506" y="1292"/>
                    <a:pt x="562" y="1601"/>
                  </a:cubicBezTo>
                  <a:cubicBezTo>
                    <a:pt x="534" y="1601"/>
                    <a:pt x="478" y="1601"/>
                    <a:pt x="450" y="1629"/>
                  </a:cubicBezTo>
                  <a:cubicBezTo>
                    <a:pt x="534" y="1741"/>
                    <a:pt x="506" y="1853"/>
                    <a:pt x="422" y="1966"/>
                  </a:cubicBezTo>
                  <a:cubicBezTo>
                    <a:pt x="310" y="2078"/>
                    <a:pt x="506" y="2078"/>
                    <a:pt x="506" y="2134"/>
                  </a:cubicBezTo>
                  <a:cubicBezTo>
                    <a:pt x="450" y="2331"/>
                    <a:pt x="478" y="2555"/>
                    <a:pt x="478" y="2752"/>
                  </a:cubicBezTo>
                  <a:cubicBezTo>
                    <a:pt x="450" y="2892"/>
                    <a:pt x="310" y="2836"/>
                    <a:pt x="197" y="2836"/>
                  </a:cubicBezTo>
                  <a:cubicBezTo>
                    <a:pt x="141" y="2808"/>
                    <a:pt x="169" y="2752"/>
                    <a:pt x="141" y="2696"/>
                  </a:cubicBezTo>
                  <a:cubicBezTo>
                    <a:pt x="141" y="2668"/>
                    <a:pt x="141" y="2668"/>
                    <a:pt x="141" y="2640"/>
                  </a:cubicBezTo>
                  <a:cubicBezTo>
                    <a:pt x="57" y="2555"/>
                    <a:pt x="141" y="2443"/>
                    <a:pt x="57" y="2359"/>
                  </a:cubicBezTo>
                  <a:cubicBezTo>
                    <a:pt x="57" y="2331"/>
                    <a:pt x="57" y="2303"/>
                    <a:pt x="57" y="2303"/>
                  </a:cubicBezTo>
                  <a:cubicBezTo>
                    <a:pt x="1" y="1910"/>
                    <a:pt x="1" y="1545"/>
                    <a:pt x="57" y="1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0"/>
            <p:cNvSpPr/>
            <p:nvPr/>
          </p:nvSpPr>
          <p:spPr>
            <a:xfrm>
              <a:off x="2698575" y="992625"/>
              <a:ext cx="53350" cy="55475"/>
            </a:xfrm>
            <a:custGeom>
              <a:avLst/>
              <a:gdLst/>
              <a:ahLst/>
              <a:cxnLst/>
              <a:rect l="l" t="t" r="r" b="b"/>
              <a:pathLst>
                <a:path w="2134" h="2219" extrusionOk="0">
                  <a:moveTo>
                    <a:pt x="1741" y="1544"/>
                  </a:moveTo>
                  <a:cubicBezTo>
                    <a:pt x="1544" y="1292"/>
                    <a:pt x="1544" y="1292"/>
                    <a:pt x="1685" y="1039"/>
                  </a:cubicBezTo>
                  <a:cubicBezTo>
                    <a:pt x="1713" y="1011"/>
                    <a:pt x="1741" y="955"/>
                    <a:pt x="1685" y="927"/>
                  </a:cubicBezTo>
                  <a:cubicBezTo>
                    <a:pt x="1657" y="899"/>
                    <a:pt x="1601" y="899"/>
                    <a:pt x="1601" y="927"/>
                  </a:cubicBezTo>
                  <a:cubicBezTo>
                    <a:pt x="1516" y="983"/>
                    <a:pt x="1488" y="1095"/>
                    <a:pt x="1404" y="1151"/>
                  </a:cubicBezTo>
                  <a:cubicBezTo>
                    <a:pt x="1292" y="1236"/>
                    <a:pt x="1460" y="1292"/>
                    <a:pt x="1432" y="1404"/>
                  </a:cubicBezTo>
                  <a:cubicBezTo>
                    <a:pt x="1348" y="1432"/>
                    <a:pt x="1236" y="1348"/>
                    <a:pt x="1179" y="1460"/>
                  </a:cubicBezTo>
                  <a:cubicBezTo>
                    <a:pt x="1151" y="1488"/>
                    <a:pt x="1123" y="1488"/>
                    <a:pt x="1095" y="1460"/>
                  </a:cubicBezTo>
                  <a:cubicBezTo>
                    <a:pt x="702" y="1236"/>
                    <a:pt x="562" y="1264"/>
                    <a:pt x="281" y="1685"/>
                  </a:cubicBezTo>
                  <a:cubicBezTo>
                    <a:pt x="421" y="1713"/>
                    <a:pt x="534" y="1741"/>
                    <a:pt x="646" y="1769"/>
                  </a:cubicBezTo>
                  <a:cubicBezTo>
                    <a:pt x="843" y="1797"/>
                    <a:pt x="814" y="2022"/>
                    <a:pt x="983" y="2050"/>
                  </a:cubicBezTo>
                  <a:cubicBezTo>
                    <a:pt x="927" y="2106"/>
                    <a:pt x="871" y="2162"/>
                    <a:pt x="814" y="2218"/>
                  </a:cubicBezTo>
                  <a:cubicBezTo>
                    <a:pt x="590" y="2162"/>
                    <a:pt x="365" y="2078"/>
                    <a:pt x="141" y="1994"/>
                  </a:cubicBezTo>
                  <a:cubicBezTo>
                    <a:pt x="28" y="1966"/>
                    <a:pt x="0" y="1825"/>
                    <a:pt x="56" y="1713"/>
                  </a:cubicBezTo>
                  <a:cubicBezTo>
                    <a:pt x="169" y="1348"/>
                    <a:pt x="337" y="1039"/>
                    <a:pt x="758" y="1011"/>
                  </a:cubicBezTo>
                  <a:cubicBezTo>
                    <a:pt x="814" y="1011"/>
                    <a:pt x="899" y="983"/>
                    <a:pt x="927" y="927"/>
                  </a:cubicBezTo>
                  <a:cubicBezTo>
                    <a:pt x="1123" y="646"/>
                    <a:pt x="1432" y="562"/>
                    <a:pt x="1741" y="478"/>
                  </a:cubicBezTo>
                  <a:cubicBezTo>
                    <a:pt x="1853" y="421"/>
                    <a:pt x="1769" y="281"/>
                    <a:pt x="1825" y="197"/>
                  </a:cubicBezTo>
                  <a:cubicBezTo>
                    <a:pt x="1881" y="0"/>
                    <a:pt x="1853" y="0"/>
                    <a:pt x="2106" y="57"/>
                  </a:cubicBezTo>
                  <a:cubicBezTo>
                    <a:pt x="2134" y="141"/>
                    <a:pt x="2134" y="197"/>
                    <a:pt x="2078" y="253"/>
                  </a:cubicBezTo>
                  <a:lnTo>
                    <a:pt x="2078" y="253"/>
                  </a:lnTo>
                  <a:cubicBezTo>
                    <a:pt x="1994" y="365"/>
                    <a:pt x="2106" y="506"/>
                    <a:pt x="2022" y="618"/>
                  </a:cubicBezTo>
                  <a:lnTo>
                    <a:pt x="2022" y="758"/>
                  </a:lnTo>
                  <a:cubicBezTo>
                    <a:pt x="1937" y="843"/>
                    <a:pt x="2022" y="955"/>
                    <a:pt x="1937" y="1039"/>
                  </a:cubicBezTo>
                  <a:lnTo>
                    <a:pt x="1937" y="1039"/>
                  </a:lnTo>
                  <a:cubicBezTo>
                    <a:pt x="1881" y="1095"/>
                    <a:pt x="1937" y="1180"/>
                    <a:pt x="1881" y="1236"/>
                  </a:cubicBezTo>
                  <a:cubicBezTo>
                    <a:pt x="1881" y="1264"/>
                    <a:pt x="1881" y="1292"/>
                    <a:pt x="1881" y="1320"/>
                  </a:cubicBezTo>
                  <a:cubicBezTo>
                    <a:pt x="1825" y="1376"/>
                    <a:pt x="1881" y="1460"/>
                    <a:pt x="1797" y="1516"/>
                  </a:cubicBezTo>
                  <a:lnTo>
                    <a:pt x="1797" y="1516"/>
                  </a:lnTo>
                  <a:cubicBezTo>
                    <a:pt x="1797" y="1544"/>
                    <a:pt x="1769" y="1573"/>
                    <a:pt x="1741" y="15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0"/>
            <p:cNvSpPr/>
            <p:nvPr/>
          </p:nvSpPr>
          <p:spPr>
            <a:xfrm>
              <a:off x="2691550" y="837500"/>
              <a:ext cx="56875" cy="38625"/>
            </a:xfrm>
            <a:custGeom>
              <a:avLst/>
              <a:gdLst/>
              <a:ahLst/>
              <a:cxnLst/>
              <a:rect l="l" t="t" r="r" b="b"/>
              <a:pathLst>
                <a:path w="2275" h="1545" extrusionOk="0">
                  <a:moveTo>
                    <a:pt x="1460" y="85"/>
                  </a:moveTo>
                  <a:cubicBezTo>
                    <a:pt x="1517" y="85"/>
                    <a:pt x="1545" y="85"/>
                    <a:pt x="1601" y="85"/>
                  </a:cubicBezTo>
                  <a:cubicBezTo>
                    <a:pt x="1769" y="197"/>
                    <a:pt x="2022" y="1"/>
                    <a:pt x="2162" y="225"/>
                  </a:cubicBezTo>
                  <a:lnTo>
                    <a:pt x="2162" y="225"/>
                  </a:lnTo>
                  <a:cubicBezTo>
                    <a:pt x="2190" y="282"/>
                    <a:pt x="2190" y="338"/>
                    <a:pt x="2218" y="366"/>
                  </a:cubicBezTo>
                  <a:lnTo>
                    <a:pt x="2218" y="366"/>
                  </a:lnTo>
                  <a:cubicBezTo>
                    <a:pt x="2275" y="422"/>
                    <a:pt x="2275" y="450"/>
                    <a:pt x="2247" y="506"/>
                  </a:cubicBezTo>
                  <a:cubicBezTo>
                    <a:pt x="2078" y="899"/>
                    <a:pt x="2022" y="955"/>
                    <a:pt x="1629" y="843"/>
                  </a:cubicBezTo>
                  <a:cubicBezTo>
                    <a:pt x="1180" y="703"/>
                    <a:pt x="843" y="927"/>
                    <a:pt x="534" y="1236"/>
                  </a:cubicBezTo>
                  <a:cubicBezTo>
                    <a:pt x="422" y="1348"/>
                    <a:pt x="337" y="1517"/>
                    <a:pt x="141" y="1545"/>
                  </a:cubicBezTo>
                  <a:cubicBezTo>
                    <a:pt x="113" y="1545"/>
                    <a:pt x="85" y="1517"/>
                    <a:pt x="57" y="1517"/>
                  </a:cubicBezTo>
                  <a:cubicBezTo>
                    <a:pt x="57" y="1208"/>
                    <a:pt x="1" y="871"/>
                    <a:pt x="450" y="787"/>
                  </a:cubicBezTo>
                  <a:cubicBezTo>
                    <a:pt x="534" y="787"/>
                    <a:pt x="590" y="675"/>
                    <a:pt x="534" y="562"/>
                  </a:cubicBezTo>
                  <a:cubicBezTo>
                    <a:pt x="506" y="478"/>
                    <a:pt x="478" y="394"/>
                    <a:pt x="562" y="310"/>
                  </a:cubicBezTo>
                  <a:cubicBezTo>
                    <a:pt x="590" y="282"/>
                    <a:pt x="646" y="254"/>
                    <a:pt x="674" y="225"/>
                  </a:cubicBezTo>
                  <a:lnTo>
                    <a:pt x="674" y="225"/>
                  </a:lnTo>
                  <a:cubicBezTo>
                    <a:pt x="730" y="197"/>
                    <a:pt x="787" y="197"/>
                    <a:pt x="843" y="169"/>
                  </a:cubicBezTo>
                  <a:lnTo>
                    <a:pt x="815" y="169"/>
                  </a:lnTo>
                  <a:cubicBezTo>
                    <a:pt x="1039" y="57"/>
                    <a:pt x="1264" y="197"/>
                    <a:pt x="146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0"/>
            <p:cNvSpPr/>
            <p:nvPr/>
          </p:nvSpPr>
          <p:spPr>
            <a:xfrm>
              <a:off x="2672600" y="843825"/>
              <a:ext cx="40725" cy="47050"/>
            </a:xfrm>
            <a:custGeom>
              <a:avLst/>
              <a:gdLst/>
              <a:ahLst/>
              <a:cxnLst/>
              <a:rect l="l" t="t" r="r" b="b"/>
              <a:pathLst>
                <a:path w="1629" h="1882" extrusionOk="0">
                  <a:moveTo>
                    <a:pt x="1376" y="57"/>
                  </a:moveTo>
                  <a:cubicBezTo>
                    <a:pt x="1348" y="113"/>
                    <a:pt x="1292" y="197"/>
                    <a:pt x="1348" y="225"/>
                  </a:cubicBezTo>
                  <a:cubicBezTo>
                    <a:pt x="1629" y="394"/>
                    <a:pt x="1320" y="478"/>
                    <a:pt x="1320" y="618"/>
                  </a:cubicBezTo>
                  <a:cubicBezTo>
                    <a:pt x="1320" y="702"/>
                    <a:pt x="1236" y="618"/>
                    <a:pt x="1180" y="618"/>
                  </a:cubicBezTo>
                  <a:cubicBezTo>
                    <a:pt x="983" y="646"/>
                    <a:pt x="927" y="730"/>
                    <a:pt x="955" y="927"/>
                  </a:cubicBezTo>
                  <a:cubicBezTo>
                    <a:pt x="955" y="1067"/>
                    <a:pt x="843" y="1124"/>
                    <a:pt x="815" y="1236"/>
                  </a:cubicBezTo>
                  <a:cubicBezTo>
                    <a:pt x="646" y="1573"/>
                    <a:pt x="422" y="1825"/>
                    <a:pt x="29" y="1882"/>
                  </a:cubicBezTo>
                  <a:cubicBezTo>
                    <a:pt x="1" y="1825"/>
                    <a:pt x="1" y="1769"/>
                    <a:pt x="57" y="1741"/>
                  </a:cubicBezTo>
                  <a:lnTo>
                    <a:pt x="57" y="1741"/>
                  </a:lnTo>
                  <a:cubicBezTo>
                    <a:pt x="85" y="1685"/>
                    <a:pt x="85" y="1629"/>
                    <a:pt x="113" y="1601"/>
                  </a:cubicBezTo>
                  <a:cubicBezTo>
                    <a:pt x="113" y="1573"/>
                    <a:pt x="113" y="1545"/>
                    <a:pt x="113" y="1517"/>
                  </a:cubicBezTo>
                  <a:cubicBezTo>
                    <a:pt x="169" y="1488"/>
                    <a:pt x="141" y="1404"/>
                    <a:pt x="197" y="1376"/>
                  </a:cubicBezTo>
                  <a:lnTo>
                    <a:pt x="197" y="1376"/>
                  </a:lnTo>
                  <a:cubicBezTo>
                    <a:pt x="225" y="1348"/>
                    <a:pt x="225" y="1264"/>
                    <a:pt x="253" y="1236"/>
                  </a:cubicBezTo>
                  <a:lnTo>
                    <a:pt x="253" y="1236"/>
                  </a:lnTo>
                  <a:cubicBezTo>
                    <a:pt x="281" y="1208"/>
                    <a:pt x="281" y="1124"/>
                    <a:pt x="337" y="1095"/>
                  </a:cubicBezTo>
                  <a:lnTo>
                    <a:pt x="337" y="1095"/>
                  </a:lnTo>
                  <a:cubicBezTo>
                    <a:pt x="365" y="1067"/>
                    <a:pt x="365" y="983"/>
                    <a:pt x="394" y="955"/>
                  </a:cubicBezTo>
                  <a:lnTo>
                    <a:pt x="394" y="955"/>
                  </a:lnTo>
                  <a:cubicBezTo>
                    <a:pt x="422" y="927"/>
                    <a:pt x="422" y="843"/>
                    <a:pt x="478" y="815"/>
                  </a:cubicBezTo>
                  <a:lnTo>
                    <a:pt x="478" y="815"/>
                  </a:lnTo>
                  <a:cubicBezTo>
                    <a:pt x="478" y="787"/>
                    <a:pt x="506" y="759"/>
                    <a:pt x="534" y="759"/>
                  </a:cubicBezTo>
                  <a:lnTo>
                    <a:pt x="534" y="759"/>
                  </a:lnTo>
                  <a:cubicBezTo>
                    <a:pt x="562" y="730"/>
                    <a:pt x="562" y="702"/>
                    <a:pt x="590" y="674"/>
                  </a:cubicBezTo>
                  <a:cubicBezTo>
                    <a:pt x="590" y="674"/>
                    <a:pt x="590" y="646"/>
                    <a:pt x="618" y="646"/>
                  </a:cubicBezTo>
                  <a:cubicBezTo>
                    <a:pt x="618" y="618"/>
                    <a:pt x="646" y="590"/>
                    <a:pt x="674" y="590"/>
                  </a:cubicBezTo>
                  <a:cubicBezTo>
                    <a:pt x="674" y="562"/>
                    <a:pt x="702" y="562"/>
                    <a:pt x="702" y="562"/>
                  </a:cubicBezTo>
                  <a:cubicBezTo>
                    <a:pt x="815" y="422"/>
                    <a:pt x="955" y="281"/>
                    <a:pt x="1095" y="197"/>
                  </a:cubicBezTo>
                  <a:lnTo>
                    <a:pt x="1095" y="197"/>
                  </a:lnTo>
                  <a:cubicBezTo>
                    <a:pt x="1124" y="169"/>
                    <a:pt x="1152" y="141"/>
                    <a:pt x="1180" y="113"/>
                  </a:cubicBezTo>
                  <a:lnTo>
                    <a:pt x="1180" y="113"/>
                  </a:lnTo>
                  <a:cubicBezTo>
                    <a:pt x="1180" y="85"/>
                    <a:pt x="1208" y="57"/>
                    <a:pt x="1236" y="57"/>
                  </a:cubicBezTo>
                  <a:lnTo>
                    <a:pt x="1236" y="57"/>
                  </a:lnTo>
                  <a:cubicBezTo>
                    <a:pt x="1264" y="29"/>
                    <a:pt x="1292" y="29"/>
                    <a:pt x="1320" y="29"/>
                  </a:cubicBezTo>
                  <a:cubicBezTo>
                    <a:pt x="1320" y="1"/>
                    <a:pt x="1348" y="29"/>
                    <a:pt x="1376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0"/>
            <p:cNvSpPr/>
            <p:nvPr/>
          </p:nvSpPr>
          <p:spPr>
            <a:xfrm>
              <a:off x="2702775" y="1064925"/>
              <a:ext cx="30200" cy="42125"/>
            </a:xfrm>
            <a:custGeom>
              <a:avLst/>
              <a:gdLst/>
              <a:ahLst/>
              <a:cxnLst/>
              <a:rect l="l" t="t" r="r" b="b"/>
              <a:pathLst>
                <a:path w="1208" h="1685" extrusionOk="0">
                  <a:moveTo>
                    <a:pt x="1152" y="533"/>
                  </a:moveTo>
                  <a:cubicBezTo>
                    <a:pt x="1124" y="533"/>
                    <a:pt x="1124" y="562"/>
                    <a:pt x="1152" y="590"/>
                  </a:cubicBezTo>
                  <a:cubicBezTo>
                    <a:pt x="1068" y="702"/>
                    <a:pt x="1152" y="842"/>
                    <a:pt x="1068" y="955"/>
                  </a:cubicBezTo>
                  <a:cubicBezTo>
                    <a:pt x="1068" y="955"/>
                    <a:pt x="1068" y="983"/>
                    <a:pt x="1068" y="1011"/>
                  </a:cubicBezTo>
                  <a:cubicBezTo>
                    <a:pt x="1011" y="1095"/>
                    <a:pt x="1096" y="1207"/>
                    <a:pt x="1011" y="1292"/>
                  </a:cubicBezTo>
                  <a:lnTo>
                    <a:pt x="1011" y="1292"/>
                  </a:lnTo>
                  <a:cubicBezTo>
                    <a:pt x="927" y="1404"/>
                    <a:pt x="1011" y="1544"/>
                    <a:pt x="927" y="1656"/>
                  </a:cubicBezTo>
                  <a:lnTo>
                    <a:pt x="927" y="1656"/>
                  </a:lnTo>
                  <a:cubicBezTo>
                    <a:pt x="899" y="1685"/>
                    <a:pt x="871" y="1685"/>
                    <a:pt x="843" y="1656"/>
                  </a:cubicBezTo>
                  <a:cubicBezTo>
                    <a:pt x="815" y="1628"/>
                    <a:pt x="787" y="1572"/>
                    <a:pt x="787" y="1516"/>
                  </a:cubicBezTo>
                  <a:cubicBezTo>
                    <a:pt x="703" y="1404"/>
                    <a:pt x="590" y="1376"/>
                    <a:pt x="450" y="1376"/>
                  </a:cubicBezTo>
                  <a:cubicBezTo>
                    <a:pt x="281" y="1404"/>
                    <a:pt x="169" y="1292"/>
                    <a:pt x="57" y="1179"/>
                  </a:cubicBezTo>
                  <a:cubicBezTo>
                    <a:pt x="1" y="927"/>
                    <a:pt x="169" y="814"/>
                    <a:pt x="366" y="730"/>
                  </a:cubicBezTo>
                  <a:cubicBezTo>
                    <a:pt x="534" y="646"/>
                    <a:pt x="703" y="590"/>
                    <a:pt x="618" y="337"/>
                  </a:cubicBezTo>
                  <a:cubicBezTo>
                    <a:pt x="590" y="225"/>
                    <a:pt x="675" y="112"/>
                    <a:pt x="815" y="84"/>
                  </a:cubicBezTo>
                  <a:cubicBezTo>
                    <a:pt x="983" y="0"/>
                    <a:pt x="1096" y="56"/>
                    <a:pt x="1152" y="197"/>
                  </a:cubicBezTo>
                  <a:cubicBezTo>
                    <a:pt x="1152" y="225"/>
                    <a:pt x="1180" y="253"/>
                    <a:pt x="1180" y="281"/>
                  </a:cubicBezTo>
                  <a:cubicBezTo>
                    <a:pt x="1180" y="365"/>
                    <a:pt x="1208" y="449"/>
                    <a:pt x="1152" y="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0"/>
            <p:cNvSpPr/>
            <p:nvPr/>
          </p:nvSpPr>
          <p:spPr>
            <a:xfrm>
              <a:off x="2570825" y="942075"/>
              <a:ext cx="30900" cy="37225"/>
            </a:xfrm>
            <a:custGeom>
              <a:avLst/>
              <a:gdLst/>
              <a:ahLst/>
              <a:cxnLst/>
              <a:rect l="l" t="t" r="r" b="b"/>
              <a:pathLst>
                <a:path w="1236" h="1489" extrusionOk="0">
                  <a:moveTo>
                    <a:pt x="57" y="731"/>
                  </a:moveTo>
                  <a:cubicBezTo>
                    <a:pt x="141" y="787"/>
                    <a:pt x="225" y="899"/>
                    <a:pt x="338" y="899"/>
                  </a:cubicBezTo>
                  <a:cubicBezTo>
                    <a:pt x="759" y="310"/>
                    <a:pt x="618" y="366"/>
                    <a:pt x="422" y="85"/>
                  </a:cubicBezTo>
                  <a:cubicBezTo>
                    <a:pt x="646" y="1"/>
                    <a:pt x="899" y="29"/>
                    <a:pt x="1124" y="1"/>
                  </a:cubicBezTo>
                  <a:cubicBezTo>
                    <a:pt x="1180" y="1"/>
                    <a:pt x="1208" y="57"/>
                    <a:pt x="1236" y="113"/>
                  </a:cubicBezTo>
                  <a:cubicBezTo>
                    <a:pt x="1208" y="169"/>
                    <a:pt x="1152" y="169"/>
                    <a:pt x="1096" y="198"/>
                  </a:cubicBezTo>
                  <a:cubicBezTo>
                    <a:pt x="1068" y="198"/>
                    <a:pt x="983" y="169"/>
                    <a:pt x="1039" y="254"/>
                  </a:cubicBezTo>
                  <a:cubicBezTo>
                    <a:pt x="983" y="394"/>
                    <a:pt x="983" y="534"/>
                    <a:pt x="1039" y="675"/>
                  </a:cubicBezTo>
                  <a:cubicBezTo>
                    <a:pt x="1208" y="843"/>
                    <a:pt x="1096" y="956"/>
                    <a:pt x="927" y="1012"/>
                  </a:cubicBezTo>
                  <a:cubicBezTo>
                    <a:pt x="815" y="1068"/>
                    <a:pt x="674" y="1068"/>
                    <a:pt x="618" y="1180"/>
                  </a:cubicBezTo>
                  <a:cubicBezTo>
                    <a:pt x="590" y="1208"/>
                    <a:pt x="562" y="1236"/>
                    <a:pt x="562" y="1264"/>
                  </a:cubicBezTo>
                  <a:cubicBezTo>
                    <a:pt x="506" y="1320"/>
                    <a:pt x="450" y="1349"/>
                    <a:pt x="394" y="1405"/>
                  </a:cubicBezTo>
                  <a:cubicBezTo>
                    <a:pt x="366" y="1433"/>
                    <a:pt x="366" y="1461"/>
                    <a:pt x="338" y="1461"/>
                  </a:cubicBezTo>
                  <a:cubicBezTo>
                    <a:pt x="310" y="1489"/>
                    <a:pt x="281" y="1461"/>
                    <a:pt x="253" y="1433"/>
                  </a:cubicBezTo>
                  <a:lnTo>
                    <a:pt x="253" y="1433"/>
                  </a:lnTo>
                  <a:cubicBezTo>
                    <a:pt x="197" y="1377"/>
                    <a:pt x="253" y="1292"/>
                    <a:pt x="197" y="1236"/>
                  </a:cubicBezTo>
                  <a:lnTo>
                    <a:pt x="197" y="1236"/>
                  </a:lnTo>
                  <a:cubicBezTo>
                    <a:pt x="141" y="1208"/>
                    <a:pt x="169" y="1124"/>
                    <a:pt x="113" y="1096"/>
                  </a:cubicBezTo>
                  <a:cubicBezTo>
                    <a:pt x="113" y="1068"/>
                    <a:pt x="113" y="1040"/>
                    <a:pt x="113" y="1012"/>
                  </a:cubicBezTo>
                  <a:cubicBezTo>
                    <a:pt x="85" y="984"/>
                    <a:pt x="85" y="927"/>
                    <a:pt x="57" y="871"/>
                  </a:cubicBezTo>
                  <a:lnTo>
                    <a:pt x="57" y="871"/>
                  </a:lnTo>
                  <a:cubicBezTo>
                    <a:pt x="29" y="871"/>
                    <a:pt x="29" y="843"/>
                    <a:pt x="1" y="815"/>
                  </a:cubicBezTo>
                  <a:cubicBezTo>
                    <a:pt x="1" y="787"/>
                    <a:pt x="29" y="759"/>
                    <a:pt x="57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0"/>
            <p:cNvSpPr/>
            <p:nvPr/>
          </p:nvSpPr>
          <p:spPr>
            <a:xfrm>
              <a:off x="2728050" y="1064200"/>
              <a:ext cx="6350" cy="7750"/>
            </a:xfrm>
            <a:custGeom>
              <a:avLst/>
              <a:gdLst/>
              <a:ahLst/>
              <a:cxnLst/>
              <a:rect l="l" t="t" r="r" b="b"/>
              <a:pathLst>
                <a:path w="254" h="310" extrusionOk="0">
                  <a:moveTo>
                    <a:pt x="197" y="198"/>
                  </a:moveTo>
                  <a:cubicBezTo>
                    <a:pt x="197" y="226"/>
                    <a:pt x="197" y="254"/>
                    <a:pt x="197" y="254"/>
                  </a:cubicBezTo>
                  <a:cubicBezTo>
                    <a:pt x="197" y="310"/>
                    <a:pt x="169" y="310"/>
                    <a:pt x="141" y="282"/>
                  </a:cubicBezTo>
                  <a:lnTo>
                    <a:pt x="141" y="282"/>
                  </a:lnTo>
                  <a:cubicBezTo>
                    <a:pt x="85" y="169"/>
                    <a:pt x="0" y="57"/>
                    <a:pt x="197" y="1"/>
                  </a:cubicBezTo>
                  <a:cubicBezTo>
                    <a:pt x="253" y="57"/>
                    <a:pt x="253" y="141"/>
                    <a:pt x="197" y="1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0"/>
            <p:cNvSpPr/>
            <p:nvPr/>
          </p:nvSpPr>
          <p:spPr>
            <a:xfrm>
              <a:off x="2577850" y="977875"/>
              <a:ext cx="4925" cy="6350"/>
            </a:xfrm>
            <a:custGeom>
              <a:avLst/>
              <a:gdLst/>
              <a:ahLst/>
              <a:cxnLst/>
              <a:rect l="l" t="t" r="r" b="b"/>
              <a:pathLst>
                <a:path w="197" h="254" extrusionOk="0">
                  <a:moveTo>
                    <a:pt x="57" y="225"/>
                  </a:moveTo>
                  <a:cubicBezTo>
                    <a:pt x="57" y="197"/>
                    <a:pt x="57" y="169"/>
                    <a:pt x="57" y="141"/>
                  </a:cubicBezTo>
                  <a:cubicBezTo>
                    <a:pt x="0" y="113"/>
                    <a:pt x="0" y="57"/>
                    <a:pt x="57" y="29"/>
                  </a:cubicBezTo>
                  <a:lnTo>
                    <a:pt x="57" y="1"/>
                  </a:lnTo>
                  <a:cubicBezTo>
                    <a:pt x="197" y="29"/>
                    <a:pt x="169" y="113"/>
                    <a:pt x="141" y="197"/>
                  </a:cubicBezTo>
                  <a:cubicBezTo>
                    <a:pt x="113" y="253"/>
                    <a:pt x="85" y="253"/>
                    <a:pt x="57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0"/>
            <p:cNvSpPr/>
            <p:nvPr/>
          </p:nvSpPr>
          <p:spPr>
            <a:xfrm>
              <a:off x="2624175" y="951925"/>
              <a:ext cx="56875" cy="82825"/>
            </a:xfrm>
            <a:custGeom>
              <a:avLst/>
              <a:gdLst/>
              <a:ahLst/>
              <a:cxnLst/>
              <a:rect l="l" t="t" r="r" b="b"/>
              <a:pathLst>
                <a:path w="2275" h="3313" extrusionOk="0">
                  <a:moveTo>
                    <a:pt x="506" y="1881"/>
                  </a:moveTo>
                  <a:cubicBezTo>
                    <a:pt x="618" y="1909"/>
                    <a:pt x="674" y="1741"/>
                    <a:pt x="815" y="1853"/>
                  </a:cubicBezTo>
                  <a:cubicBezTo>
                    <a:pt x="899" y="1909"/>
                    <a:pt x="955" y="1825"/>
                    <a:pt x="983" y="1741"/>
                  </a:cubicBezTo>
                  <a:cubicBezTo>
                    <a:pt x="1039" y="1685"/>
                    <a:pt x="1151" y="1628"/>
                    <a:pt x="1039" y="1516"/>
                  </a:cubicBezTo>
                  <a:cubicBezTo>
                    <a:pt x="899" y="1348"/>
                    <a:pt x="871" y="1151"/>
                    <a:pt x="1039" y="983"/>
                  </a:cubicBezTo>
                  <a:cubicBezTo>
                    <a:pt x="1039" y="955"/>
                    <a:pt x="1067" y="870"/>
                    <a:pt x="1067" y="842"/>
                  </a:cubicBezTo>
                  <a:cubicBezTo>
                    <a:pt x="955" y="505"/>
                    <a:pt x="1292" y="477"/>
                    <a:pt x="1432" y="309"/>
                  </a:cubicBezTo>
                  <a:cubicBezTo>
                    <a:pt x="1460" y="309"/>
                    <a:pt x="1544" y="337"/>
                    <a:pt x="1544" y="281"/>
                  </a:cubicBezTo>
                  <a:cubicBezTo>
                    <a:pt x="1601" y="0"/>
                    <a:pt x="1713" y="112"/>
                    <a:pt x="1881" y="168"/>
                  </a:cubicBezTo>
                  <a:cubicBezTo>
                    <a:pt x="2134" y="309"/>
                    <a:pt x="2218" y="477"/>
                    <a:pt x="2050" y="702"/>
                  </a:cubicBezTo>
                  <a:cubicBezTo>
                    <a:pt x="1938" y="814"/>
                    <a:pt x="1881" y="926"/>
                    <a:pt x="1994" y="1067"/>
                  </a:cubicBezTo>
                  <a:cubicBezTo>
                    <a:pt x="1994" y="1095"/>
                    <a:pt x="2022" y="1151"/>
                    <a:pt x="1966" y="1179"/>
                  </a:cubicBezTo>
                  <a:cubicBezTo>
                    <a:pt x="1685" y="1263"/>
                    <a:pt x="1741" y="1544"/>
                    <a:pt x="1601" y="1797"/>
                  </a:cubicBezTo>
                  <a:cubicBezTo>
                    <a:pt x="1853" y="1713"/>
                    <a:pt x="1994" y="1769"/>
                    <a:pt x="1994" y="2021"/>
                  </a:cubicBezTo>
                  <a:cubicBezTo>
                    <a:pt x="1994" y="2106"/>
                    <a:pt x="2106" y="2106"/>
                    <a:pt x="2190" y="2106"/>
                  </a:cubicBezTo>
                  <a:cubicBezTo>
                    <a:pt x="2218" y="2134"/>
                    <a:pt x="2246" y="2162"/>
                    <a:pt x="2274" y="2162"/>
                  </a:cubicBezTo>
                  <a:lnTo>
                    <a:pt x="2274" y="2246"/>
                  </a:lnTo>
                  <a:cubicBezTo>
                    <a:pt x="2190" y="2330"/>
                    <a:pt x="2078" y="2330"/>
                    <a:pt x="1994" y="2358"/>
                  </a:cubicBezTo>
                  <a:cubicBezTo>
                    <a:pt x="1881" y="2386"/>
                    <a:pt x="1769" y="2414"/>
                    <a:pt x="1685" y="2302"/>
                  </a:cubicBezTo>
                  <a:cubicBezTo>
                    <a:pt x="1657" y="2302"/>
                    <a:pt x="1657" y="2246"/>
                    <a:pt x="1629" y="2246"/>
                  </a:cubicBezTo>
                  <a:cubicBezTo>
                    <a:pt x="1629" y="2274"/>
                    <a:pt x="1685" y="2302"/>
                    <a:pt x="1657" y="2330"/>
                  </a:cubicBezTo>
                  <a:cubicBezTo>
                    <a:pt x="1657" y="2527"/>
                    <a:pt x="1741" y="2639"/>
                    <a:pt x="1909" y="2667"/>
                  </a:cubicBezTo>
                  <a:cubicBezTo>
                    <a:pt x="2022" y="2667"/>
                    <a:pt x="2106" y="2667"/>
                    <a:pt x="2106" y="2808"/>
                  </a:cubicBezTo>
                  <a:cubicBezTo>
                    <a:pt x="2106" y="2920"/>
                    <a:pt x="2050" y="2976"/>
                    <a:pt x="1938" y="3032"/>
                  </a:cubicBezTo>
                  <a:cubicBezTo>
                    <a:pt x="1769" y="3060"/>
                    <a:pt x="1601" y="3060"/>
                    <a:pt x="1488" y="3201"/>
                  </a:cubicBezTo>
                  <a:cubicBezTo>
                    <a:pt x="1460" y="3257"/>
                    <a:pt x="1432" y="3313"/>
                    <a:pt x="1348" y="3313"/>
                  </a:cubicBezTo>
                  <a:cubicBezTo>
                    <a:pt x="1095" y="3257"/>
                    <a:pt x="955" y="3088"/>
                    <a:pt x="955" y="2836"/>
                  </a:cubicBezTo>
                  <a:cubicBezTo>
                    <a:pt x="927" y="2583"/>
                    <a:pt x="899" y="2386"/>
                    <a:pt x="590" y="2527"/>
                  </a:cubicBezTo>
                  <a:cubicBezTo>
                    <a:pt x="562" y="2583"/>
                    <a:pt x="618" y="2639"/>
                    <a:pt x="618" y="2723"/>
                  </a:cubicBezTo>
                  <a:cubicBezTo>
                    <a:pt x="618" y="2864"/>
                    <a:pt x="590" y="2976"/>
                    <a:pt x="421" y="2976"/>
                  </a:cubicBezTo>
                  <a:cubicBezTo>
                    <a:pt x="253" y="2976"/>
                    <a:pt x="281" y="2836"/>
                    <a:pt x="253" y="2723"/>
                  </a:cubicBezTo>
                  <a:cubicBezTo>
                    <a:pt x="253" y="2667"/>
                    <a:pt x="281" y="2611"/>
                    <a:pt x="253" y="2555"/>
                  </a:cubicBezTo>
                  <a:cubicBezTo>
                    <a:pt x="0" y="2218"/>
                    <a:pt x="197" y="2078"/>
                    <a:pt x="478" y="1909"/>
                  </a:cubicBezTo>
                  <a:cubicBezTo>
                    <a:pt x="478" y="1909"/>
                    <a:pt x="506" y="1909"/>
                    <a:pt x="506" y="1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0"/>
            <p:cNvSpPr/>
            <p:nvPr/>
          </p:nvSpPr>
          <p:spPr>
            <a:xfrm>
              <a:off x="2687350" y="887350"/>
              <a:ext cx="63175" cy="76525"/>
            </a:xfrm>
            <a:custGeom>
              <a:avLst/>
              <a:gdLst/>
              <a:ahLst/>
              <a:cxnLst/>
              <a:rect l="l" t="t" r="r" b="b"/>
              <a:pathLst>
                <a:path w="2527" h="3061" extrusionOk="0">
                  <a:moveTo>
                    <a:pt x="1123" y="56"/>
                  </a:moveTo>
                  <a:cubicBezTo>
                    <a:pt x="1292" y="56"/>
                    <a:pt x="1348" y="309"/>
                    <a:pt x="1572" y="169"/>
                  </a:cubicBezTo>
                  <a:cubicBezTo>
                    <a:pt x="1600" y="141"/>
                    <a:pt x="1685" y="281"/>
                    <a:pt x="1713" y="365"/>
                  </a:cubicBezTo>
                  <a:cubicBezTo>
                    <a:pt x="1488" y="365"/>
                    <a:pt x="1488" y="365"/>
                    <a:pt x="1572" y="562"/>
                  </a:cubicBezTo>
                  <a:cubicBezTo>
                    <a:pt x="1572" y="590"/>
                    <a:pt x="1600" y="646"/>
                    <a:pt x="1600" y="646"/>
                  </a:cubicBezTo>
                  <a:cubicBezTo>
                    <a:pt x="1488" y="842"/>
                    <a:pt x="1628" y="1011"/>
                    <a:pt x="1685" y="1179"/>
                  </a:cubicBezTo>
                  <a:cubicBezTo>
                    <a:pt x="1741" y="1376"/>
                    <a:pt x="1825" y="1488"/>
                    <a:pt x="2050" y="1544"/>
                  </a:cubicBezTo>
                  <a:cubicBezTo>
                    <a:pt x="2218" y="1600"/>
                    <a:pt x="2302" y="1825"/>
                    <a:pt x="2527" y="1881"/>
                  </a:cubicBezTo>
                  <a:cubicBezTo>
                    <a:pt x="2386" y="2022"/>
                    <a:pt x="2162" y="1825"/>
                    <a:pt x="2134" y="2078"/>
                  </a:cubicBezTo>
                  <a:cubicBezTo>
                    <a:pt x="2134" y="2134"/>
                    <a:pt x="2050" y="2106"/>
                    <a:pt x="2021" y="2078"/>
                  </a:cubicBezTo>
                  <a:cubicBezTo>
                    <a:pt x="1993" y="2022"/>
                    <a:pt x="1937" y="2022"/>
                    <a:pt x="1853" y="2022"/>
                  </a:cubicBezTo>
                  <a:cubicBezTo>
                    <a:pt x="1769" y="2050"/>
                    <a:pt x="1713" y="2106"/>
                    <a:pt x="1713" y="2190"/>
                  </a:cubicBezTo>
                  <a:cubicBezTo>
                    <a:pt x="1685" y="2246"/>
                    <a:pt x="1713" y="2302"/>
                    <a:pt x="1797" y="2330"/>
                  </a:cubicBezTo>
                  <a:cubicBezTo>
                    <a:pt x="1909" y="2330"/>
                    <a:pt x="1881" y="2218"/>
                    <a:pt x="1937" y="2162"/>
                  </a:cubicBezTo>
                  <a:cubicBezTo>
                    <a:pt x="2190" y="2443"/>
                    <a:pt x="2190" y="2443"/>
                    <a:pt x="1909" y="2527"/>
                  </a:cubicBezTo>
                  <a:cubicBezTo>
                    <a:pt x="1797" y="2499"/>
                    <a:pt x="1713" y="2527"/>
                    <a:pt x="1628" y="2639"/>
                  </a:cubicBezTo>
                  <a:cubicBezTo>
                    <a:pt x="1460" y="2892"/>
                    <a:pt x="1151" y="2920"/>
                    <a:pt x="898" y="3032"/>
                  </a:cubicBezTo>
                  <a:cubicBezTo>
                    <a:pt x="842" y="3060"/>
                    <a:pt x="730" y="3032"/>
                    <a:pt x="786" y="2920"/>
                  </a:cubicBezTo>
                  <a:cubicBezTo>
                    <a:pt x="814" y="2808"/>
                    <a:pt x="955" y="2723"/>
                    <a:pt x="786" y="2611"/>
                  </a:cubicBezTo>
                  <a:cubicBezTo>
                    <a:pt x="814" y="2583"/>
                    <a:pt x="842" y="2527"/>
                    <a:pt x="870" y="2499"/>
                  </a:cubicBezTo>
                  <a:cubicBezTo>
                    <a:pt x="955" y="2415"/>
                    <a:pt x="1095" y="2471"/>
                    <a:pt x="1151" y="2358"/>
                  </a:cubicBezTo>
                  <a:cubicBezTo>
                    <a:pt x="1123" y="2274"/>
                    <a:pt x="1039" y="2330"/>
                    <a:pt x="983" y="2330"/>
                  </a:cubicBezTo>
                  <a:cubicBezTo>
                    <a:pt x="927" y="2330"/>
                    <a:pt x="898" y="2302"/>
                    <a:pt x="870" y="2274"/>
                  </a:cubicBezTo>
                  <a:cubicBezTo>
                    <a:pt x="870" y="2190"/>
                    <a:pt x="927" y="2218"/>
                    <a:pt x="955" y="2190"/>
                  </a:cubicBezTo>
                  <a:cubicBezTo>
                    <a:pt x="1095" y="2134"/>
                    <a:pt x="983" y="2022"/>
                    <a:pt x="983" y="1965"/>
                  </a:cubicBezTo>
                  <a:cubicBezTo>
                    <a:pt x="1095" y="1965"/>
                    <a:pt x="1235" y="2022"/>
                    <a:pt x="1207" y="1797"/>
                  </a:cubicBezTo>
                  <a:cubicBezTo>
                    <a:pt x="1151" y="1544"/>
                    <a:pt x="1067" y="1488"/>
                    <a:pt x="786" y="1544"/>
                  </a:cubicBezTo>
                  <a:cubicBezTo>
                    <a:pt x="562" y="1572"/>
                    <a:pt x="562" y="1572"/>
                    <a:pt x="590" y="1348"/>
                  </a:cubicBezTo>
                  <a:cubicBezTo>
                    <a:pt x="590" y="1179"/>
                    <a:pt x="562" y="1151"/>
                    <a:pt x="365" y="1179"/>
                  </a:cubicBezTo>
                  <a:lnTo>
                    <a:pt x="365" y="1179"/>
                  </a:lnTo>
                  <a:cubicBezTo>
                    <a:pt x="421" y="1348"/>
                    <a:pt x="393" y="1376"/>
                    <a:pt x="140" y="1460"/>
                  </a:cubicBezTo>
                  <a:cubicBezTo>
                    <a:pt x="28" y="1348"/>
                    <a:pt x="0" y="1179"/>
                    <a:pt x="84" y="1067"/>
                  </a:cubicBezTo>
                  <a:cubicBezTo>
                    <a:pt x="169" y="955"/>
                    <a:pt x="281" y="842"/>
                    <a:pt x="337" y="702"/>
                  </a:cubicBezTo>
                  <a:cubicBezTo>
                    <a:pt x="393" y="618"/>
                    <a:pt x="477" y="646"/>
                    <a:pt x="534" y="730"/>
                  </a:cubicBezTo>
                  <a:cubicBezTo>
                    <a:pt x="590" y="814"/>
                    <a:pt x="590" y="899"/>
                    <a:pt x="730" y="927"/>
                  </a:cubicBezTo>
                  <a:cubicBezTo>
                    <a:pt x="674" y="814"/>
                    <a:pt x="590" y="730"/>
                    <a:pt x="562" y="618"/>
                  </a:cubicBezTo>
                  <a:cubicBezTo>
                    <a:pt x="534" y="590"/>
                    <a:pt x="534" y="562"/>
                    <a:pt x="505" y="534"/>
                  </a:cubicBezTo>
                  <a:cubicBezTo>
                    <a:pt x="477" y="449"/>
                    <a:pt x="421" y="365"/>
                    <a:pt x="505" y="281"/>
                  </a:cubicBezTo>
                  <a:cubicBezTo>
                    <a:pt x="534" y="253"/>
                    <a:pt x="534" y="225"/>
                    <a:pt x="534" y="225"/>
                  </a:cubicBezTo>
                  <a:cubicBezTo>
                    <a:pt x="505" y="197"/>
                    <a:pt x="505" y="197"/>
                    <a:pt x="505" y="197"/>
                  </a:cubicBezTo>
                  <a:lnTo>
                    <a:pt x="505" y="141"/>
                  </a:lnTo>
                  <a:cubicBezTo>
                    <a:pt x="674" y="56"/>
                    <a:pt x="786" y="0"/>
                    <a:pt x="786" y="281"/>
                  </a:cubicBezTo>
                  <a:cubicBezTo>
                    <a:pt x="786" y="562"/>
                    <a:pt x="1067" y="393"/>
                    <a:pt x="1179" y="505"/>
                  </a:cubicBezTo>
                  <a:cubicBezTo>
                    <a:pt x="1123" y="337"/>
                    <a:pt x="870" y="477"/>
                    <a:pt x="870" y="281"/>
                  </a:cubicBezTo>
                  <a:cubicBezTo>
                    <a:pt x="842" y="169"/>
                    <a:pt x="955" y="141"/>
                    <a:pt x="1039" y="84"/>
                  </a:cubicBezTo>
                  <a:cubicBezTo>
                    <a:pt x="1067" y="84"/>
                    <a:pt x="1095" y="56"/>
                    <a:pt x="1123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0"/>
            <p:cNvSpPr/>
            <p:nvPr/>
          </p:nvSpPr>
          <p:spPr>
            <a:xfrm>
              <a:off x="2665575" y="874700"/>
              <a:ext cx="43550" cy="54075"/>
            </a:xfrm>
            <a:custGeom>
              <a:avLst/>
              <a:gdLst/>
              <a:ahLst/>
              <a:cxnLst/>
              <a:rect l="l" t="t" r="r" b="b"/>
              <a:pathLst>
                <a:path w="1742" h="2163" extrusionOk="0">
                  <a:moveTo>
                    <a:pt x="1433" y="1068"/>
                  </a:moveTo>
                  <a:cubicBezTo>
                    <a:pt x="1545" y="1124"/>
                    <a:pt x="1517" y="1236"/>
                    <a:pt x="1629" y="1292"/>
                  </a:cubicBezTo>
                  <a:cubicBezTo>
                    <a:pt x="1741" y="1348"/>
                    <a:pt x="1657" y="1461"/>
                    <a:pt x="1629" y="1545"/>
                  </a:cubicBezTo>
                  <a:cubicBezTo>
                    <a:pt x="1376" y="1433"/>
                    <a:pt x="1376" y="1433"/>
                    <a:pt x="1320" y="1208"/>
                  </a:cubicBezTo>
                  <a:cubicBezTo>
                    <a:pt x="1180" y="1292"/>
                    <a:pt x="1292" y="1489"/>
                    <a:pt x="1180" y="1517"/>
                  </a:cubicBezTo>
                  <a:cubicBezTo>
                    <a:pt x="899" y="1545"/>
                    <a:pt x="1011" y="1770"/>
                    <a:pt x="983" y="1910"/>
                  </a:cubicBezTo>
                  <a:cubicBezTo>
                    <a:pt x="983" y="1938"/>
                    <a:pt x="1011" y="1966"/>
                    <a:pt x="1011" y="1966"/>
                  </a:cubicBezTo>
                  <a:cubicBezTo>
                    <a:pt x="871" y="2163"/>
                    <a:pt x="759" y="2163"/>
                    <a:pt x="646" y="1994"/>
                  </a:cubicBezTo>
                  <a:cubicBezTo>
                    <a:pt x="618" y="1938"/>
                    <a:pt x="534" y="1854"/>
                    <a:pt x="534" y="1798"/>
                  </a:cubicBezTo>
                  <a:cubicBezTo>
                    <a:pt x="506" y="1713"/>
                    <a:pt x="450" y="1657"/>
                    <a:pt x="366" y="1657"/>
                  </a:cubicBezTo>
                  <a:cubicBezTo>
                    <a:pt x="282" y="1685"/>
                    <a:pt x="366" y="1798"/>
                    <a:pt x="282" y="1826"/>
                  </a:cubicBezTo>
                  <a:cubicBezTo>
                    <a:pt x="113" y="1741"/>
                    <a:pt x="1" y="1601"/>
                    <a:pt x="29" y="1405"/>
                  </a:cubicBezTo>
                  <a:lnTo>
                    <a:pt x="57" y="1208"/>
                  </a:lnTo>
                  <a:cubicBezTo>
                    <a:pt x="113" y="1152"/>
                    <a:pt x="113" y="1068"/>
                    <a:pt x="113" y="983"/>
                  </a:cubicBezTo>
                  <a:cubicBezTo>
                    <a:pt x="169" y="955"/>
                    <a:pt x="169" y="899"/>
                    <a:pt x="169" y="843"/>
                  </a:cubicBezTo>
                  <a:cubicBezTo>
                    <a:pt x="225" y="815"/>
                    <a:pt x="253" y="759"/>
                    <a:pt x="253" y="703"/>
                  </a:cubicBezTo>
                  <a:cubicBezTo>
                    <a:pt x="253" y="675"/>
                    <a:pt x="253" y="675"/>
                    <a:pt x="253" y="647"/>
                  </a:cubicBezTo>
                  <a:cubicBezTo>
                    <a:pt x="282" y="647"/>
                    <a:pt x="310" y="647"/>
                    <a:pt x="310" y="647"/>
                  </a:cubicBezTo>
                  <a:cubicBezTo>
                    <a:pt x="646" y="506"/>
                    <a:pt x="843" y="225"/>
                    <a:pt x="1096" y="1"/>
                  </a:cubicBezTo>
                  <a:lnTo>
                    <a:pt x="1152" y="1"/>
                  </a:lnTo>
                  <a:cubicBezTo>
                    <a:pt x="1208" y="57"/>
                    <a:pt x="1348" y="1"/>
                    <a:pt x="1292" y="141"/>
                  </a:cubicBezTo>
                  <a:cubicBezTo>
                    <a:pt x="1292" y="169"/>
                    <a:pt x="1320" y="225"/>
                    <a:pt x="1292" y="253"/>
                  </a:cubicBezTo>
                  <a:cubicBezTo>
                    <a:pt x="1152" y="394"/>
                    <a:pt x="1320" y="562"/>
                    <a:pt x="1292" y="731"/>
                  </a:cubicBezTo>
                  <a:cubicBezTo>
                    <a:pt x="1292" y="759"/>
                    <a:pt x="1348" y="759"/>
                    <a:pt x="1376" y="787"/>
                  </a:cubicBezTo>
                  <a:cubicBezTo>
                    <a:pt x="1405" y="871"/>
                    <a:pt x="1433" y="955"/>
                    <a:pt x="1433" y="10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0"/>
            <p:cNvSpPr/>
            <p:nvPr/>
          </p:nvSpPr>
          <p:spPr>
            <a:xfrm>
              <a:off x="2673300" y="998950"/>
              <a:ext cx="68800" cy="41425"/>
            </a:xfrm>
            <a:custGeom>
              <a:avLst/>
              <a:gdLst/>
              <a:ahLst/>
              <a:cxnLst/>
              <a:rect l="l" t="t" r="r" b="b"/>
              <a:pathLst>
                <a:path w="2752" h="1657" extrusionOk="0">
                  <a:moveTo>
                    <a:pt x="1" y="421"/>
                  </a:moveTo>
                  <a:cubicBezTo>
                    <a:pt x="85" y="337"/>
                    <a:pt x="197" y="365"/>
                    <a:pt x="281" y="365"/>
                  </a:cubicBezTo>
                  <a:cubicBezTo>
                    <a:pt x="450" y="281"/>
                    <a:pt x="478" y="168"/>
                    <a:pt x="506" y="0"/>
                  </a:cubicBezTo>
                  <a:cubicBezTo>
                    <a:pt x="731" y="0"/>
                    <a:pt x="899" y="225"/>
                    <a:pt x="1124" y="140"/>
                  </a:cubicBezTo>
                  <a:cubicBezTo>
                    <a:pt x="1152" y="477"/>
                    <a:pt x="1152" y="477"/>
                    <a:pt x="1460" y="477"/>
                  </a:cubicBezTo>
                  <a:cubicBezTo>
                    <a:pt x="1629" y="477"/>
                    <a:pt x="1797" y="449"/>
                    <a:pt x="1882" y="618"/>
                  </a:cubicBezTo>
                  <a:cubicBezTo>
                    <a:pt x="1994" y="533"/>
                    <a:pt x="1966" y="393"/>
                    <a:pt x="2050" y="281"/>
                  </a:cubicBezTo>
                  <a:cubicBezTo>
                    <a:pt x="2190" y="281"/>
                    <a:pt x="2331" y="309"/>
                    <a:pt x="2443" y="225"/>
                  </a:cubicBezTo>
                  <a:cubicBezTo>
                    <a:pt x="2555" y="168"/>
                    <a:pt x="2640" y="225"/>
                    <a:pt x="2752" y="225"/>
                  </a:cubicBezTo>
                  <a:cubicBezTo>
                    <a:pt x="2724" y="281"/>
                    <a:pt x="2668" y="337"/>
                    <a:pt x="2612" y="365"/>
                  </a:cubicBezTo>
                  <a:cubicBezTo>
                    <a:pt x="2499" y="365"/>
                    <a:pt x="2387" y="309"/>
                    <a:pt x="2359" y="505"/>
                  </a:cubicBezTo>
                  <a:cubicBezTo>
                    <a:pt x="2359" y="646"/>
                    <a:pt x="2106" y="449"/>
                    <a:pt x="2050" y="646"/>
                  </a:cubicBezTo>
                  <a:cubicBezTo>
                    <a:pt x="2022" y="786"/>
                    <a:pt x="1938" y="814"/>
                    <a:pt x="1797" y="842"/>
                  </a:cubicBezTo>
                  <a:cubicBezTo>
                    <a:pt x="1797" y="842"/>
                    <a:pt x="1797" y="842"/>
                    <a:pt x="1769" y="842"/>
                  </a:cubicBezTo>
                  <a:cubicBezTo>
                    <a:pt x="1376" y="898"/>
                    <a:pt x="1236" y="1179"/>
                    <a:pt x="1124" y="1488"/>
                  </a:cubicBezTo>
                  <a:cubicBezTo>
                    <a:pt x="899" y="1656"/>
                    <a:pt x="787" y="1600"/>
                    <a:pt x="731" y="1320"/>
                  </a:cubicBezTo>
                  <a:cubicBezTo>
                    <a:pt x="674" y="1151"/>
                    <a:pt x="590" y="955"/>
                    <a:pt x="337" y="1039"/>
                  </a:cubicBezTo>
                  <a:cubicBezTo>
                    <a:pt x="57" y="1123"/>
                    <a:pt x="113" y="955"/>
                    <a:pt x="141" y="814"/>
                  </a:cubicBezTo>
                  <a:cubicBezTo>
                    <a:pt x="169" y="730"/>
                    <a:pt x="169" y="730"/>
                    <a:pt x="85" y="646"/>
                  </a:cubicBezTo>
                  <a:cubicBezTo>
                    <a:pt x="29" y="590"/>
                    <a:pt x="1" y="505"/>
                    <a:pt x="1" y="4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0"/>
            <p:cNvSpPr/>
            <p:nvPr/>
          </p:nvSpPr>
          <p:spPr>
            <a:xfrm>
              <a:off x="2608025" y="931550"/>
              <a:ext cx="41450" cy="35825"/>
            </a:xfrm>
            <a:custGeom>
              <a:avLst/>
              <a:gdLst/>
              <a:ahLst/>
              <a:cxnLst/>
              <a:rect l="l" t="t" r="r" b="b"/>
              <a:pathLst>
                <a:path w="1658" h="1433" extrusionOk="0">
                  <a:moveTo>
                    <a:pt x="1573" y="450"/>
                  </a:moveTo>
                  <a:cubicBezTo>
                    <a:pt x="1461" y="450"/>
                    <a:pt x="1376" y="478"/>
                    <a:pt x="1264" y="422"/>
                  </a:cubicBezTo>
                  <a:cubicBezTo>
                    <a:pt x="1152" y="647"/>
                    <a:pt x="1320" y="731"/>
                    <a:pt x="1461" y="843"/>
                  </a:cubicBezTo>
                  <a:cubicBezTo>
                    <a:pt x="1573" y="927"/>
                    <a:pt x="1573" y="955"/>
                    <a:pt x="1432" y="1096"/>
                  </a:cubicBezTo>
                  <a:cubicBezTo>
                    <a:pt x="1461" y="1152"/>
                    <a:pt x="1545" y="1208"/>
                    <a:pt x="1517" y="1292"/>
                  </a:cubicBezTo>
                  <a:cubicBezTo>
                    <a:pt x="1404" y="1236"/>
                    <a:pt x="1264" y="1264"/>
                    <a:pt x="1208" y="1124"/>
                  </a:cubicBezTo>
                  <a:cubicBezTo>
                    <a:pt x="1180" y="983"/>
                    <a:pt x="1067" y="1068"/>
                    <a:pt x="1011" y="1040"/>
                  </a:cubicBezTo>
                  <a:cubicBezTo>
                    <a:pt x="899" y="955"/>
                    <a:pt x="899" y="1068"/>
                    <a:pt x="899" y="1152"/>
                  </a:cubicBezTo>
                  <a:cubicBezTo>
                    <a:pt x="899" y="1208"/>
                    <a:pt x="871" y="1236"/>
                    <a:pt x="815" y="1208"/>
                  </a:cubicBezTo>
                  <a:cubicBezTo>
                    <a:pt x="562" y="1068"/>
                    <a:pt x="478" y="1264"/>
                    <a:pt x="394" y="1433"/>
                  </a:cubicBezTo>
                  <a:cubicBezTo>
                    <a:pt x="338" y="1405"/>
                    <a:pt x="309" y="1377"/>
                    <a:pt x="281" y="1348"/>
                  </a:cubicBezTo>
                  <a:cubicBezTo>
                    <a:pt x="225" y="1320"/>
                    <a:pt x="197" y="1320"/>
                    <a:pt x="169" y="1320"/>
                  </a:cubicBezTo>
                  <a:cubicBezTo>
                    <a:pt x="141" y="1320"/>
                    <a:pt x="113" y="1320"/>
                    <a:pt x="85" y="1320"/>
                  </a:cubicBezTo>
                  <a:cubicBezTo>
                    <a:pt x="57" y="1292"/>
                    <a:pt x="29" y="1292"/>
                    <a:pt x="1" y="1264"/>
                  </a:cubicBezTo>
                  <a:cubicBezTo>
                    <a:pt x="1" y="1236"/>
                    <a:pt x="1" y="1236"/>
                    <a:pt x="1" y="1208"/>
                  </a:cubicBezTo>
                  <a:cubicBezTo>
                    <a:pt x="1" y="1180"/>
                    <a:pt x="1" y="1152"/>
                    <a:pt x="1" y="1124"/>
                  </a:cubicBezTo>
                  <a:cubicBezTo>
                    <a:pt x="1" y="1096"/>
                    <a:pt x="29" y="1068"/>
                    <a:pt x="29" y="1068"/>
                  </a:cubicBezTo>
                  <a:cubicBezTo>
                    <a:pt x="85" y="1040"/>
                    <a:pt x="113" y="1012"/>
                    <a:pt x="169" y="983"/>
                  </a:cubicBezTo>
                  <a:cubicBezTo>
                    <a:pt x="169" y="955"/>
                    <a:pt x="197" y="927"/>
                    <a:pt x="169" y="899"/>
                  </a:cubicBezTo>
                  <a:cubicBezTo>
                    <a:pt x="169" y="843"/>
                    <a:pt x="57" y="815"/>
                    <a:pt x="113" y="759"/>
                  </a:cubicBezTo>
                  <a:cubicBezTo>
                    <a:pt x="85" y="450"/>
                    <a:pt x="197" y="338"/>
                    <a:pt x="478" y="422"/>
                  </a:cubicBezTo>
                  <a:cubicBezTo>
                    <a:pt x="534" y="450"/>
                    <a:pt x="618" y="478"/>
                    <a:pt x="590" y="310"/>
                  </a:cubicBezTo>
                  <a:cubicBezTo>
                    <a:pt x="562" y="141"/>
                    <a:pt x="674" y="1"/>
                    <a:pt x="899" y="113"/>
                  </a:cubicBezTo>
                  <a:cubicBezTo>
                    <a:pt x="1067" y="197"/>
                    <a:pt x="1264" y="113"/>
                    <a:pt x="1432" y="225"/>
                  </a:cubicBezTo>
                  <a:cubicBezTo>
                    <a:pt x="1517" y="282"/>
                    <a:pt x="1657" y="282"/>
                    <a:pt x="1573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0"/>
            <p:cNvSpPr/>
            <p:nvPr/>
          </p:nvSpPr>
          <p:spPr>
            <a:xfrm>
              <a:off x="2605225" y="907000"/>
              <a:ext cx="46350" cy="43525"/>
            </a:xfrm>
            <a:custGeom>
              <a:avLst/>
              <a:gdLst/>
              <a:ahLst/>
              <a:cxnLst/>
              <a:rect l="l" t="t" r="r" b="b"/>
              <a:pathLst>
                <a:path w="1854" h="1741" extrusionOk="0">
                  <a:moveTo>
                    <a:pt x="1685" y="1432"/>
                  </a:moveTo>
                  <a:cubicBezTo>
                    <a:pt x="1657" y="1207"/>
                    <a:pt x="1432" y="1292"/>
                    <a:pt x="1292" y="1207"/>
                  </a:cubicBezTo>
                  <a:cubicBezTo>
                    <a:pt x="1151" y="1348"/>
                    <a:pt x="1067" y="1236"/>
                    <a:pt x="955" y="1123"/>
                  </a:cubicBezTo>
                  <a:cubicBezTo>
                    <a:pt x="899" y="1067"/>
                    <a:pt x="815" y="1095"/>
                    <a:pt x="786" y="1207"/>
                  </a:cubicBezTo>
                  <a:cubicBezTo>
                    <a:pt x="758" y="1292"/>
                    <a:pt x="758" y="1320"/>
                    <a:pt x="899" y="1376"/>
                  </a:cubicBezTo>
                  <a:cubicBezTo>
                    <a:pt x="702" y="1544"/>
                    <a:pt x="506" y="1516"/>
                    <a:pt x="281" y="1432"/>
                  </a:cubicBezTo>
                  <a:cubicBezTo>
                    <a:pt x="253" y="1601"/>
                    <a:pt x="393" y="1572"/>
                    <a:pt x="450" y="1629"/>
                  </a:cubicBezTo>
                  <a:cubicBezTo>
                    <a:pt x="393" y="1741"/>
                    <a:pt x="309" y="1713"/>
                    <a:pt x="225" y="1741"/>
                  </a:cubicBezTo>
                  <a:cubicBezTo>
                    <a:pt x="141" y="1629"/>
                    <a:pt x="0" y="1601"/>
                    <a:pt x="0" y="1460"/>
                  </a:cubicBezTo>
                  <a:cubicBezTo>
                    <a:pt x="0" y="1432"/>
                    <a:pt x="28" y="1432"/>
                    <a:pt x="28" y="1404"/>
                  </a:cubicBezTo>
                  <a:cubicBezTo>
                    <a:pt x="113" y="1320"/>
                    <a:pt x="253" y="1292"/>
                    <a:pt x="365" y="1236"/>
                  </a:cubicBezTo>
                  <a:cubicBezTo>
                    <a:pt x="618" y="1067"/>
                    <a:pt x="702" y="842"/>
                    <a:pt x="618" y="562"/>
                  </a:cubicBezTo>
                  <a:cubicBezTo>
                    <a:pt x="590" y="478"/>
                    <a:pt x="562" y="393"/>
                    <a:pt x="590" y="309"/>
                  </a:cubicBezTo>
                  <a:cubicBezTo>
                    <a:pt x="843" y="0"/>
                    <a:pt x="1376" y="84"/>
                    <a:pt x="1460" y="506"/>
                  </a:cubicBezTo>
                  <a:cubicBezTo>
                    <a:pt x="1544" y="786"/>
                    <a:pt x="1601" y="983"/>
                    <a:pt x="1797" y="1179"/>
                  </a:cubicBezTo>
                  <a:cubicBezTo>
                    <a:pt x="1853" y="1236"/>
                    <a:pt x="1825" y="1320"/>
                    <a:pt x="1825" y="1376"/>
                  </a:cubicBezTo>
                  <a:cubicBezTo>
                    <a:pt x="1797" y="1432"/>
                    <a:pt x="1741" y="1432"/>
                    <a:pt x="1685" y="14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0"/>
            <p:cNvSpPr/>
            <p:nvPr/>
          </p:nvSpPr>
          <p:spPr>
            <a:xfrm>
              <a:off x="2618550" y="892250"/>
              <a:ext cx="37225" cy="49150"/>
            </a:xfrm>
            <a:custGeom>
              <a:avLst/>
              <a:gdLst/>
              <a:ahLst/>
              <a:cxnLst/>
              <a:rect l="l" t="t" r="r" b="b"/>
              <a:pathLst>
                <a:path w="1489" h="1966" extrusionOk="0">
                  <a:moveTo>
                    <a:pt x="1292" y="1966"/>
                  </a:moveTo>
                  <a:cubicBezTo>
                    <a:pt x="1180" y="1826"/>
                    <a:pt x="1152" y="1657"/>
                    <a:pt x="955" y="1601"/>
                  </a:cubicBezTo>
                  <a:cubicBezTo>
                    <a:pt x="899" y="1573"/>
                    <a:pt x="871" y="1348"/>
                    <a:pt x="871" y="1236"/>
                  </a:cubicBezTo>
                  <a:cubicBezTo>
                    <a:pt x="927" y="1011"/>
                    <a:pt x="759" y="899"/>
                    <a:pt x="590" y="843"/>
                  </a:cubicBezTo>
                  <a:cubicBezTo>
                    <a:pt x="450" y="759"/>
                    <a:pt x="225" y="703"/>
                    <a:pt x="113" y="927"/>
                  </a:cubicBezTo>
                  <a:cubicBezTo>
                    <a:pt x="29" y="899"/>
                    <a:pt x="1" y="843"/>
                    <a:pt x="1" y="759"/>
                  </a:cubicBezTo>
                  <a:cubicBezTo>
                    <a:pt x="57" y="674"/>
                    <a:pt x="141" y="590"/>
                    <a:pt x="253" y="590"/>
                  </a:cubicBezTo>
                  <a:cubicBezTo>
                    <a:pt x="253" y="618"/>
                    <a:pt x="282" y="618"/>
                    <a:pt x="310" y="618"/>
                  </a:cubicBezTo>
                  <a:cubicBezTo>
                    <a:pt x="282" y="618"/>
                    <a:pt x="253" y="618"/>
                    <a:pt x="253" y="590"/>
                  </a:cubicBezTo>
                  <a:cubicBezTo>
                    <a:pt x="197" y="450"/>
                    <a:pt x="57" y="338"/>
                    <a:pt x="197" y="169"/>
                  </a:cubicBezTo>
                  <a:cubicBezTo>
                    <a:pt x="225" y="169"/>
                    <a:pt x="253" y="169"/>
                    <a:pt x="310" y="169"/>
                  </a:cubicBezTo>
                  <a:cubicBezTo>
                    <a:pt x="478" y="225"/>
                    <a:pt x="590" y="85"/>
                    <a:pt x="731" y="1"/>
                  </a:cubicBezTo>
                  <a:cubicBezTo>
                    <a:pt x="759" y="1"/>
                    <a:pt x="787" y="1"/>
                    <a:pt x="787" y="1"/>
                  </a:cubicBezTo>
                  <a:lnTo>
                    <a:pt x="871" y="85"/>
                  </a:lnTo>
                  <a:cubicBezTo>
                    <a:pt x="899" y="113"/>
                    <a:pt x="927" y="113"/>
                    <a:pt x="927" y="141"/>
                  </a:cubicBezTo>
                  <a:cubicBezTo>
                    <a:pt x="955" y="169"/>
                    <a:pt x="983" y="197"/>
                    <a:pt x="1011" y="225"/>
                  </a:cubicBezTo>
                  <a:cubicBezTo>
                    <a:pt x="1040" y="253"/>
                    <a:pt x="1068" y="253"/>
                    <a:pt x="1068" y="281"/>
                  </a:cubicBezTo>
                  <a:cubicBezTo>
                    <a:pt x="1096" y="309"/>
                    <a:pt x="1124" y="338"/>
                    <a:pt x="1152" y="366"/>
                  </a:cubicBezTo>
                  <a:cubicBezTo>
                    <a:pt x="1180" y="394"/>
                    <a:pt x="1180" y="394"/>
                    <a:pt x="1208" y="422"/>
                  </a:cubicBezTo>
                  <a:cubicBezTo>
                    <a:pt x="1208" y="450"/>
                    <a:pt x="1208" y="478"/>
                    <a:pt x="1208" y="506"/>
                  </a:cubicBezTo>
                  <a:cubicBezTo>
                    <a:pt x="1208" y="590"/>
                    <a:pt x="1180" y="646"/>
                    <a:pt x="1096" y="674"/>
                  </a:cubicBezTo>
                  <a:cubicBezTo>
                    <a:pt x="899" y="759"/>
                    <a:pt x="871" y="871"/>
                    <a:pt x="1011" y="1039"/>
                  </a:cubicBezTo>
                  <a:cubicBezTo>
                    <a:pt x="1068" y="1124"/>
                    <a:pt x="1068" y="1292"/>
                    <a:pt x="1152" y="1292"/>
                  </a:cubicBezTo>
                  <a:cubicBezTo>
                    <a:pt x="1292" y="1320"/>
                    <a:pt x="1320" y="1404"/>
                    <a:pt x="1376" y="1489"/>
                  </a:cubicBezTo>
                  <a:cubicBezTo>
                    <a:pt x="1489" y="1685"/>
                    <a:pt x="1461" y="1826"/>
                    <a:pt x="1292" y="1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0"/>
            <p:cNvSpPr/>
            <p:nvPr/>
          </p:nvSpPr>
          <p:spPr>
            <a:xfrm>
              <a:off x="2610825" y="962450"/>
              <a:ext cx="26000" cy="44925"/>
            </a:xfrm>
            <a:custGeom>
              <a:avLst/>
              <a:gdLst/>
              <a:ahLst/>
              <a:cxnLst/>
              <a:rect l="l" t="t" r="r" b="b"/>
              <a:pathLst>
                <a:path w="1040" h="1797" extrusionOk="0">
                  <a:moveTo>
                    <a:pt x="197" y="0"/>
                  </a:moveTo>
                  <a:cubicBezTo>
                    <a:pt x="282" y="56"/>
                    <a:pt x="254" y="141"/>
                    <a:pt x="282" y="197"/>
                  </a:cubicBezTo>
                  <a:cubicBezTo>
                    <a:pt x="282" y="253"/>
                    <a:pt x="338" y="309"/>
                    <a:pt x="338" y="365"/>
                  </a:cubicBezTo>
                  <a:cubicBezTo>
                    <a:pt x="338" y="534"/>
                    <a:pt x="394" y="618"/>
                    <a:pt x="562" y="646"/>
                  </a:cubicBezTo>
                  <a:cubicBezTo>
                    <a:pt x="647" y="646"/>
                    <a:pt x="675" y="702"/>
                    <a:pt x="703" y="758"/>
                  </a:cubicBezTo>
                  <a:cubicBezTo>
                    <a:pt x="731" y="758"/>
                    <a:pt x="787" y="702"/>
                    <a:pt x="871" y="758"/>
                  </a:cubicBezTo>
                  <a:cubicBezTo>
                    <a:pt x="815" y="870"/>
                    <a:pt x="731" y="983"/>
                    <a:pt x="731" y="1123"/>
                  </a:cubicBezTo>
                  <a:cubicBezTo>
                    <a:pt x="731" y="1179"/>
                    <a:pt x="787" y="1179"/>
                    <a:pt x="843" y="1179"/>
                  </a:cubicBezTo>
                  <a:cubicBezTo>
                    <a:pt x="899" y="1264"/>
                    <a:pt x="1012" y="1348"/>
                    <a:pt x="1040" y="1460"/>
                  </a:cubicBezTo>
                  <a:lnTo>
                    <a:pt x="1040" y="1460"/>
                  </a:lnTo>
                  <a:cubicBezTo>
                    <a:pt x="843" y="1600"/>
                    <a:pt x="675" y="1797"/>
                    <a:pt x="394" y="1769"/>
                  </a:cubicBezTo>
                  <a:cubicBezTo>
                    <a:pt x="366" y="1769"/>
                    <a:pt x="338" y="1769"/>
                    <a:pt x="310" y="1741"/>
                  </a:cubicBezTo>
                  <a:cubicBezTo>
                    <a:pt x="254" y="1713"/>
                    <a:pt x="226" y="1657"/>
                    <a:pt x="254" y="1600"/>
                  </a:cubicBezTo>
                  <a:cubicBezTo>
                    <a:pt x="282" y="1572"/>
                    <a:pt x="310" y="1544"/>
                    <a:pt x="310" y="1516"/>
                  </a:cubicBezTo>
                  <a:cubicBezTo>
                    <a:pt x="366" y="1488"/>
                    <a:pt x="394" y="1432"/>
                    <a:pt x="394" y="1376"/>
                  </a:cubicBezTo>
                  <a:cubicBezTo>
                    <a:pt x="338" y="1067"/>
                    <a:pt x="57" y="842"/>
                    <a:pt x="57" y="534"/>
                  </a:cubicBezTo>
                  <a:cubicBezTo>
                    <a:pt x="57" y="449"/>
                    <a:pt x="1" y="393"/>
                    <a:pt x="57" y="337"/>
                  </a:cubicBezTo>
                  <a:cubicBezTo>
                    <a:pt x="57" y="281"/>
                    <a:pt x="141" y="309"/>
                    <a:pt x="113" y="253"/>
                  </a:cubicBezTo>
                  <a:cubicBezTo>
                    <a:pt x="85" y="225"/>
                    <a:pt x="85" y="197"/>
                    <a:pt x="85" y="169"/>
                  </a:cubicBezTo>
                  <a:cubicBezTo>
                    <a:pt x="85" y="84"/>
                    <a:pt x="141" y="28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0"/>
            <p:cNvSpPr/>
            <p:nvPr/>
          </p:nvSpPr>
          <p:spPr>
            <a:xfrm>
              <a:off x="2673300" y="990525"/>
              <a:ext cx="7050" cy="9150"/>
            </a:xfrm>
            <a:custGeom>
              <a:avLst/>
              <a:gdLst/>
              <a:ahLst/>
              <a:cxnLst/>
              <a:rect l="l" t="t" r="r" b="b"/>
              <a:pathLst>
                <a:path w="282" h="366" extrusionOk="0">
                  <a:moveTo>
                    <a:pt x="281" y="0"/>
                  </a:moveTo>
                  <a:lnTo>
                    <a:pt x="281" y="141"/>
                  </a:lnTo>
                  <a:cubicBezTo>
                    <a:pt x="169" y="365"/>
                    <a:pt x="85" y="197"/>
                    <a:pt x="1" y="84"/>
                  </a:cubicBezTo>
                  <a:cubicBezTo>
                    <a:pt x="85" y="56"/>
                    <a:pt x="197" y="28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0"/>
            <p:cNvSpPr/>
            <p:nvPr/>
          </p:nvSpPr>
          <p:spPr>
            <a:xfrm>
              <a:off x="2687350" y="976475"/>
              <a:ext cx="7725" cy="7750"/>
            </a:xfrm>
            <a:custGeom>
              <a:avLst/>
              <a:gdLst/>
              <a:ahLst/>
              <a:cxnLst/>
              <a:rect l="l" t="t" r="r" b="b"/>
              <a:pathLst>
                <a:path w="309" h="310" extrusionOk="0">
                  <a:moveTo>
                    <a:pt x="0" y="281"/>
                  </a:moveTo>
                  <a:cubicBezTo>
                    <a:pt x="112" y="197"/>
                    <a:pt x="28" y="1"/>
                    <a:pt x="225" y="1"/>
                  </a:cubicBezTo>
                  <a:lnTo>
                    <a:pt x="225" y="1"/>
                  </a:lnTo>
                  <a:cubicBezTo>
                    <a:pt x="309" y="281"/>
                    <a:pt x="281" y="309"/>
                    <a:pt x="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0"/>
            <p:cNvSpPr/>
            <p:nvPr/>
          </p:nvSpPr>
          <p:spPr>
            <a:xfrm>
              <a:off x="2631900" y="987000"/>
              <a:ext cx="7025" cy="635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0" y="197"/>
                  </a:moveTo>
                  <a:cubicBezTo>
                    <a:pt x="84" y="1"/>
                    <a:pt x="84" y="1"/>
                    <a:pt x="281" y="141"/>
                  </a:cubicBezTo>
                  <a:cubicBezTo>
                    <a:pt x="197" y="253"/>
                    <a:pt x="84" y="197"/>
                    <a:pt x="0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0"/>
            <p:cNvSpPr/>
            <p:nvPr/>
          </p:nvSpPr>
          <p:spPr>
            <a:xfrm>
              <a:off x="2638200" y="988400"/>
              <a:ext cx="1450" cy="2150"/>
            </a:xfrm>
            <a:custGeom>
              <a:avLst/>
              <a:gdLst/>
              <a:ahLst/>
              <a:cxnLst/>
              <a:rect l="l" t="t" r="r" b="b"/>
              <a:pathLst>
                <a:path w="58" h="86" extrusionOk="0">
                  <a:moveTo>
                    <a:pt x="29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29"/>
                    <a:pt x="57" y="57"/>
                    <a:pt x="57" y="57"/>
                  </a:cubicBezTo>
                  <a:cubicBezTo>
                    <a:pt x="29" y="85"/>
                    <a:pt x="1" y="85"/>
                    <a:pt x="29" y="57"/>
                  </a:cubicBezTo>
                  <a:cubicBezTo>
                    <a:pt x="29" y="29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0"/>
            <p:cNvSpPr/>
            <p:nvPr/>
          </p:nvSpPr>
          <p:spPr>
            <a:xfrm>
              <a:off x="2710500" y="9343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84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57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0"/>
            <p:cNvSpPr/>
            <p:nvPr/>
          </p:nvSpPr>
          <p:spPr>
            <a:xfrm>
              <a:off x="2678925" y="10045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57"/>
                  </a:moveTo>
                  <a:cubicBezTo>
                    <a:pt x="56" y="57"/>
                    <a:pt x="28" y="29"/>
                    <a:pt x="0" y="1"/>
                  </a:cubicBezTo>
                  <a:cubicBezTo>
                    <a:pt x="28" y="29"/>
                    <a:pt x="56" y="57"/>
                    <a:pt x="56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0"/>
            <p:cNvSpPr/>
            <p:nvPr/>
          </p:nvSpPr>
          <p:spPr>
            <a:xfrm>
              <a:off x="2687350" y="971575"/>
              <a:ext cx="33700" cy="26675"/>
            </a:xfrm>
            <a:custGeom>
              <a:avLst/>
              <a:gdLst/>
              <a:ahLst/>
              <a:cxnLst/>
              <a:rect l="l" t="t" r="r" b="b"/>
              <a:pathLst>
                <a:path w="1348" h="1067" extrusionOk="0">
                  <a:moveTo>
                    <a:pt x="0" y="477"/>
                  </a:moveTo>
                  <a:cubicBezTo>
                    <a:pt x="225" y="505"/>
                    <a:pt x="225" y="337"/>
                    <a:pt x="225" y="197"/>
                  </a:cubicBezTo>
                  <a:cubicBezTo>
                    <a:pt x="365" y="281"/>
                    <a:pt x="449" y="365"/>
                    <a:pt x="618" y="421"/>
                  </a:cubicBezTo>
                  <a:cubicBezTo>
                    <a:pt x="646" y="253"/>
                    <a:pt x="477" y="197"/>
                    <a:pt x="449" y="0"/>
                  </a:cubicBezTo>
                  <a:cubicBezTo>
                    <a:pt x="590" y="112"/>
                    <a:pt x="674" y="197"/>
                    <a:pt x="786" y="253"/>
                  </a:cubicBezTo>
                  <a:cubicBezTo>
                    <a:pt x="842" y="281"/>
                    <a:pt x="955" y="421"/>
                    <a:pt x="955" y="197"/>
                  </a:cubicBezTo>
                  <a:cubicBezTo>
                    <a:pt x="955" y="140"/>
                    <a:pt x="1067" y="140"/>
                    <a:pt x="1095" y="169"/>
                  </a:cubicBezTo>
                  <a:cubicBezTo>
                    <a:pt x="1179" y="253"/>
                    <a:pt x="1292" y="281"/>
                    <a:pt x="1348" y="449"/>
                  </a:cubicBezTo>
                  <a:cubicBezTo>
                    <a:pt x="898" y="337"/>
                    <a:pt x="1011" y="758"/>
                    <a:pt x="814" y="927"/>
                  </a:cubicBezTo>
                  <a:cubicBezTo>
                    <a:pt x="674" y="955"/>
                    <a:pt x="758" y="702"/>
                    <a:pt x="618" y="730"/>
                  </a:cubicBezTo>
                  <a:cubicBezTo>
                    <a:pt x="505" y="786"/>
                    <a:pt x="505" y="870"/>
                    <a:pt x="505" y="955"/>
                  </a:cubicBezTo>
                  <a:cubicBezTo>
                    <a:pt x="309" y="1067"/>
                    <a:pt x="225" y="1039"/>
                    <a:pt x="169" y="870"/>
                  </a:cubicBezTo>
                  <a:cubicBezTo>
                    <a:pt x="169" y="730"/>
                    <a:pt x="84" y="590"/>
                    <a:pt x="0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0"/>
            <p:cNvSpPr/>
            <p:nvPr/>
          </p:nvSpPr>
          <p:spPr>
            <a:xfrm>
              <a:off x="2731550" y="951925"/>
              <a:ext cx="9150" cy="7025"/>
            </a:xfrm>
            <a:custGeom>
              <a:avLst/>
              <a:gdLst/>
              <a:ahLst/>
              <a:cxnLst/>
              <a:rect l="l" t="t" r="r" b="b"/>
              <a:pathLst>
                <a:path w="366" h="281" extrusionOk="0">
                  <a:moveTo>
                    <a:pt x="141" y="0"/>
                  </a:moveTo>
                  <a:cubicBezTo>
                    <a:pt x="366" y="112"/>
                    <a:pt x="366" y="112"/>
                    <a:pt x="197" y="281"/>
                  </a:cubicBezTo>
                  <a:cubicBezTo>
                    <a:pt x="1" y="225"/>
                    <a:pt x="113" y="112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0"/>
            <p:cNvSpPr/>
            <p:nvPr/>
          </p:nvSpPr>
          <p:spPr>
            <a:xfrm>
              <a:off x="2735775" y="9638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28" y="0"/>
                    <a:pt x="28" y="0"/>
                  </a:cubicBezTo>
                  <a:cubicBezTo>
                    <a:pt x="28" y="0"/>
                    <a:pt x="28" y="28"/>
                    <a:pt x="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0"/>
            <p:cNvSpPr/>
            <p:nvPr/>
          </p:nvSpPr>
          <p:spPr>
            <a:xfrm>
              <a:off x="2714725" y="970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0"/>
            <p:cNvSpPr/>
            <p:nvPr/>
          </p:nvSpPr>
          <p:spPr>
            <a:xfrm>
              <a:off x="2699975" y="99542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57" y="57"/>
                  </a:moveTo>
                  <a:cubicBezTo>
                    <a:pt x="57" y="85"/>
                    <a:pt x="57" y="113"/>
                    <a:pt x="29" y="113"/>
                  </a:cubicBezTo>
                  <a:cubicBezTo>
                    <a:pt x="29" y="113"/>
                    <a:pt x="0" y="85"/>
                    <a:pt x="0" y="85"/>
                  </a:cubicBezTo>
                  <a:cubicBezTo>
                    <a:pt x="0" y="57"/>
                    <a:pt x="0" y="29"/>
                    <a:pt x="0" y="1"/>
                  </a:cubicBezTo>
                  <a:cubicBezTo>
                    <a:pt x="29" y="29"/>
                    <a:pt x="29" y="29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0"/>
            <p:cNvSpPr/>
            <p:nvPr/>
          </p:nvSpPr>
          <p:spPr>
            <a:xfrm>
              <a:off x="2722425" y="1005250"/>
              <a:ext cx="2150" cy="1425"/>
            </a:xfrm>
            <a:custGeom>
              <a:avLst/>
              <a:gdLst/>
              <a:ahLst/>
              <a:cxnLst/>
              <a:rect l="l" t="t" r="r" b="b"/>
              <a:pathLst>
                <a:path w="86" h="57" extrusionOk="0">
                  <a:moveTo>
                    <a:pt x="1" y="29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29"/>
                    <a:pt x="85" y="57"/>
                    <a:pt x="57" y="29"/>
                  </a:cubicBezTo>
                  <a:cubicBezTo>
                    <a:pt x="29" y="29"/>
                    <a:pt x="1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0"/>
            <p:cNvSpPr/>
            <p:nvPr/>
          </p:nvSpPr>
          <p:spPr>
            <a:xfrm>
              <a:off x="2687350" y="99332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29"/>
                  </a:moveTo>
                  <a:lnTo>
                    <a:pt x="2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0"/>
            <p:cNvSpPr/>
            <p:nvPr/>
          </p:nvSpPr>
          <p:spPr>
            <a:xfrm>
              <a:off x="2694350" y="850150"/>
              <a:ext cx="61800" cy="33700"/>
            </a:xfrm>
            <a:custGeom>
              <a:avLst/>
              <a:gdLst/>
              <a:ahLst/>
              <a:cxnLst/>
              <a:rect l="l" t="t" r="r" b="b"/>
              <a:pathLst>
                <a:path w="2472" h="1348" extrusionOk="0">
                  <a:moveTo>
                    <a:pt x="141" y="1123"/>
                  </a:moveTo>
                  <a:cubicBezTo>
                    <a:pt x="113" y="1067"/>
                    <a:pt x="57" y="1039"/>
                    <a:pt x="1" y="983"/>
                  </a:cubicBezTo>
                  <a:cubicBezTo>
                    <a:pt x="141" y="927"/>
                    <a:pt x="254" y="871"/>
                    <a:pt x="338" y="730"/>
                  </a:cubicBezTo>
                  <a:cubicBezTo>
                    <a:pt x="422" y="534"/>
                    <a:pt x="590" y="449"/>
                    <a:pt x="759" y="365"/>
                  </a:cubicBezTo>
                  <a:cubicBezTo>
                    <a:pt x="1068" y="169"/>
                    <a:pt x="1376" y="169"/>
                    <a:pt x="1685" y="309"/>
                  </a:cubicBezTo>
                  <a:cubicBezTo>
                    <a:pt x="1826" y="365"/>
                    <a:pt x="1910" y="309"/>
                    <a:pt x="1994" y="112"/>
                  </a:cubicBezTo>
                  <a:cubicBezTo>
                    <a:pt x="2022" y="28"/>
                    <a:pt x="2050" y="0"/>
                    <a:pt x="2106" y="0"/>
                  </a:cubicBezTo>
                  <a:cubicBezTo>
                    <a:pt x="2135" y="28"/>
                    <a:pt x="2135" y="56"/>
                    <a:pt x="2135" y="56"/>
                  </a:cubicBezTo>
                  <a:cubicBezTo>
                    <a:pt x="2191" y="169"/>
                    <a:pt x="2135" y="337"/>
                    <a:pt x="2247" y="421"/>
                  </a:cubicBezTo>
                  <a:lnTo>
                    <a:pt x="2331" y="506"/>
                  </a:lnTo>
                  <a:cubicBezTo>
                    <a:pt x="2331" y="562"/>
                    <a:pt x="2331" y="618"/>
                    <a:pt x="2387" y="646"/>
                  </a:cubicBezTo>
                  <a:cubicBezTo>
                    <a:pt x="2387" y="702"/>
                    <a:pt x="2387" y="786"/>
                    <a:pt x="2471" y="842"/>
                  </a:cubicBezTo>
                  <a:cubicBezTo>
                    <a:pt x="2471" y="927"/>
                    <a:pt x="2471" y="983"/>
                    <a:pt x="2471" y="1039"/>
                  </a:cubicBezTo>
                  <a:cubicBezTo>
                    <a:pt x="2471" y="1095"/>
                    <a:pt x="2443" y="1123"/>
                    <a:pt x="2443" y="1151"/>
                  </a:cubicBezTo>
                  <a:cubicBezTo>
                    <a:pt x="2275" y="1095"/>
                    <a:pt x="2106" y="1207"/>
                    <a:pt x="1966" y="1151"/>
                  </a:cubicBezTo>
                  <a:cubicBezTo>
                    <a:pt x="1741" y="1095"/>
                    <a:pt x="1741" y="1235"/>
                    <a:pt x="1657" y="1348"/>
                  </a:cubicBezTo>
                  <a:cubicBezTo>
                    <a:pt x="1601" y="1292"/>
                    <a:pt x="1517" y="1207"/>
                    <a:pt x="1433" y="1151"/>
                  </a:cubicBezTo>
                  <a:cubicBezTo>
                    <a:pt x="1376" y="1123"/>
                    <a:pt x="1236" y="1039"/>
                    <a:pt x="1292" y="1264"/>
                  </a:cubicBezTo>
                  <a:cubicBezTo>
                    <a:pt x="1320" y="1348"/>
                    <a:pt x="1208" y="1348"/>
                    <a:pt x="1180" y="1292"/>
                  </a:cubicBezTo>
                  <a:cubicBezTo>
                    <a:pt x="1068" y="1151"/>
                    <a:pt x="899" y="1207"/>
                    <a:pt x="787" y="1123"/>
                  </a:cubicBezTo>
                  <a:cubicBezTo>
                    <a:pt x="759" y="1095"/>
                    <a:pt x="731" y="1067"/>
                    <a:pt x="703" y="1067"/>
                  </a:cubicBezTo>
                  <a:cubicBezTo>
                    <a:pt x="675" y="983"/>
                    <a:pt x="618" y="1039"/>
                    <a:pt x="562" y="1067"/>
                  </a:cubicBezTo>
                  <a:cubicBezTo>
                    <a:pt x="534" y="1039"/>
                    <a:pt x="478" y="1095"/>
                    <a:pt x="422" y="1067"/>
                  </a:cubicBezTo>
                  <a:cubicBezTo>
                    <a:pt x="310" y="955"/>
                    <a:pt x="254" y="1095"/>
                    <a:pt x="141" y="1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0"/>
            <p:cNvSpPr/>
            <p:nvPr/>
          </p:nvSpPr>
          <p:spPr>
            <a:xfrm>
              <a:off x="2699975" y="879625"/>
              <a:ext cx="21775" cy="26000"/>
            </a:xfrm>
            <a:custGeom>
              <a:avLst/>
              <a:gdLst/>
              <a:ahLst/>
              <a:cxnLst/>
              <a:rect l="l" t="t" r="r" b="b"/>
              <a:pathLst>
                <a:path w="871" h="1040" extrusionOk="0">
                  <a:moveTo>
                    <a:pt x="618" y="450"/>
                  </a:moveTo>
                  <a:cubicBezTo>
                    <a:pt x="590" y="534"/>
                    <a:pt x="422" y="478"/>
                    <a:pt x="393" y="646"/>
                  </a:cubicBezTo>
                  <a:cubicBezTo>
                    <a:pt x="562" y="646"/>
                    <a:pt x="730" y="646"/>
                    <a:pt x="871" y="758"/>
                  </a:cubicBezTo>
                  <a:cubicBezTo>
                    <a:pt x="758" y="871"/>
                    <a:pt x="702" y="1039"/>
                    <a:pt x="506" y="843"/>
                  </a:cubicBezTo>
                  <a:cubicBezTo>
                    <a:pt x="478" y="814"/>
                    <a:pt x="337" y="955"/>
                    <a:pt x="225" y="786"/>
                  </a:cubicBezTo>
                  <a:cubicBezTo>
                    <a:pt x="169" y="674"/>
                    <a:pt x="225" y="590"/>
                    <a:pt x="225" y="506"/>
                  </a:cubicBezTo>
                  <a:cubicBezTo>
                    <a:pt x="197" y="393"/>
                    <a:pt x="85" y="450"/>
                    <a:pt x="0" y="450"/>
                  </a:cubicBezTo>
                  <a:cubicBezTo>
                    <a:pt x="57" y="337"/>
                    <a:pt x="85" y="253"/>
                    <a:pt x="57" y="169"/>
                  </a:cubicBezTo>
                  <a:cubicBezTo>
                    <a:pt x="169" y="169"/>
                    <a:pt x="253" y="85"/>
                    <a:pt x="365" y="56"/>
                  </a:cubicBezTo>
                  <a:cubicBezTo>
                    <a:pt x="450" y="0"/>
                    <a:pt x="478" y="85"/>
                    <a:pt x="478" y="169"/>
                  </a:cubicBezTo>
                  <a:cubicBezTo>
                    <a:pt x="534" y="253"/>
                    <a:pt x="534" y="365"/>
                    <a:pt x="618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0"/>
            <p:cNvSpPr/>
            <p:nvPr/>
          </p:nvSpPr>
          <p:spPr>
            <a:xfrm>
              <a:off x="2709800" y="883825"/>
              <a:ext cx="7750" cy="7050"/>
            </a:xfrm>
            <a:custGeom>
              <a:avLst/>
              <a:gdLst/>
              <a:ahLst/>
              <a:cxnLst/>
              <a:rect l="l" t="t" r="r" b="b"/>
              <a:pathLst>
                <a:path w="310" h="282" extrusionOk="0">
                  <a:moveTo>
                    <a:pt x="225" y="282"/>
                  </a:moveTo>
                  <a:cubicBezTo>
                    <a:pt x="0" y="225"/>
                    <a:pt x="0" y="225"/>
                    <a:pt x="85" y="1"/>
                  </a:cubicBezTo>
                  <a:cubicBezTo>
                    <a:pt x="225" y="1"/>
                    <a:pt x="309" y="57"/>
                    <a:pt x="225" y="197"/>
                  </a:cubicBezTo>
                  <a:cubicBezTo>
                    <a:pt x="225" y="225"/>
                    <a:pt x="225" y="253"/>
                    <a:pt x="225" y="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0"/>
            <p:cNvSpPr/>
            <p:nvPr/>
          </p:nvSpPr>
          <p:spPr>
            <a:xfrm>
              <a:off x="2704875" y="874700"/>
              <a:ext cx="3550" cy="3550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" y="85"/>
                  </a:moveTo>
                  <a:cubicBezTo>
                    <a:pt x="57" y="57"/>
                    <a:pt x="113" y="1"/>
                    <a:pt x="141" y="85"/>
                  </a:cubicBezTo>
                  <a:cubicBezTo>
                    <a:pt x="113" y="141"/>
                    <a:pt x="57" y="141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0"/>
            <p:cNvSpPr/>
            <p:nvPr/>
          </p:nvSpPr>
          <p:spPr>
            <a:xfrm>
              <a:off x="2699975" y="88102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29" y="57"/>
                  </a:moveTo>
                  <a:cubicBezTo>
                    <a:pt x="0" y="29"/>
                    <a:pt x="29" y="29"/>
                    <a:pt x="57" y="0"/>
                  </a:cubicBezTo>
                  <a:cubicBezTo>
                    <a:pt x="57" y="0"/>
                    <a:pt x="57" y="29"/>
                    <a:pt x="57" y="29"/>
                  </a:cubicBezTo>
                  <a:cubicBezTo>
                    <a:pt x="57" y="57"/>
                    <a:pt x="57" y="85"/>
                    <a:pt x="57" y="113"/>
                  </a:cubicBezTo>
                  <a:cubicBezTo>
                    <a:pt x="57" y="85"/>
                    <a:pt x="29" y="85"/>
                    <a:pt x="29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0"/>
            <p:cNvSpPr/>
            <p:nvPr/>
          </p:nvSpPr>
          <p:spPr>
            <a:xfrm>
              <a:off x="2711900" y="8768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1" y="0"/>
                  </a:moveTo>
                  <a:cubicBezTo>
                    <a:pt x="29" y="0"/>
                    <a:pt x="57" y="28"/>
                    <a:pt x="85" y="56"/>
                  </a:cubicBezTo>
                  <a:cubicBezTo>
                    <a:pt x="57" y="28"/>
                    <a:pt x="2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0"/>
            <p:cNvSpPr/>
            <p:nvPr/>
          </p:nvSpPr>
          <p:spPr>
            <a:xfrm>
              <a:off x="2699975" y="89225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0" y="1"/>
                  </a:moveTo>
                  <a:cubicBezTo>
                    <a:pt x="57" y="29"/>
                    <a:pt x="57" y="57"/>
                    <a:pt x="0" y="85"/>
                  </a:cubicBezTo>
                  <a:cubicBezTo>
                    <a:pt x="0" y="57"/>
                    <a:pt x="0" y="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0"/>
            <p:cNvSpPr/>
            <p:nvPr/>
          </p:nvSpPr>
          <p:spPr>
            <a:xfrm>
              <a:off x="2579250" y="954725"/>
              <a:ext cx="44250" cy="51250"/>
            </a:xfrm>
            <a:custGeom>
              <a:avLst/>
              <a:gdLst/>
              <a:ahLst/>
              <a:cxnLst/>
              <a:rect l="l" t="t" r="r" b="b"/>
              <a:pathLst>
                <a:path w="1770" h="2050" extrusionOk="0">
                  <a:moveTo>
                    <a:pt x="1404" y="590"/>
                  </a:moveTo>
                  <a:cubicBezTo>
                    <a:pt x="1376" y="674"/>
                    <a:pt x="1292" y="730"/>
                    <a:pt x="1404" y="786"/>
                  </a:cubicBezTo>
                  <a:cubicBezTo>
                    <a:pt x="1489" y="871"/>
                    <a:pt x="1545" y="927"/>
                    <a:pt x="1460" y="1039"/>
                  </a:cubicBezTo>
                  <a:cubicBezTo>
                    <a:pt x="1376" y="1179"/>
                    <a:pt x="1629" y="1208"/>
                    <a:pt x="1573" y="1320"/>
                  </a:cubicBezTo>
                  <a:cubicBezTo>
                    <a:pt x="1769" y="1432"/>
                    <a:pt x="1741" y="1601"/>
                    <a:pt x="1741" y="1769"/>
                  </a:cubicBezTo>
                  <a:cubicBezTo>
                    <a:pt x="1713" y="1825"/>
                    <a:pt x="1629" y="1797"/>
                    <a:pt x="1601" y="1853"/>
                  </a:cubicBezTo>
                  <a:lnTo>
                    <a:pt x="1601" y="1853"/>
                  </a:lnTo>
                  <a:cubicBezTo>
                    <a:pt x="1460" y="1909"/>
                    <a:pt x="1292" y="1713"/>
                    <a:pt x="1152" y="1881"/>
                  </a:cubicBezTo>
                  <a:cubicBezTo>
                    <a:pt x="983" y="2050"/>
                    <a:pt x="787" y="2022"/>
                    <a:pt x="590" y="1994"/>
                  </a:cubicBezTo>
                  <a:cubicBezTo>
                    <a:pt x="562" y="1994"/>
                    <a:pt x="562" y="1994"/>
                    <a:pt x="534" y="1994"/>
                  </a:cubicBezTo>
                  <a:cubicBezTo>
                    <a:pt x="506" y="1994"/>
                    <a:pt x="506" y="1994"/>
                    <a:pt x="478" y="1994"/>
                  </a:cubicBezTo>
                  <a:cubicBezTo>
                    <a:pt x="450" y="1966"/>
                    <a:pt x="450" y="1937"/>
                    <a:pt x="422" y="1909"/>
                  </a:cubicBezTo>
                  <a:cubicBezTo>
                    <a:pt x="422" y="1853"/>
                    <a:pt x="394" y="1825"/>
                    <a:pt x="337" y="1769"/>
                  </a:cubicBezTo>
                  <a:cubicBezTo>
                    <a:pt x="309" y="1769"/>
                    <a:pt x="309" y="1741"/>
                    <a:pt x="281" y="1713"/>
                  </a:cubicBezTo>
                  <a:cubicBezTo>
                    <a:pt x="281" y="1657"/>
                    <a:pt x="253" y="1601"/>
                    <a:pt x="197" y="1573"/>
                  </a:cubicBezTo>
                  <a:cubicBezTo>
                    <a:pt x="197" y="1516"/>
                    <a:pt x="197" y="1460"/>
                    <a:pt x="141" y="1432"/>
                  </a:cubicBezTo>
                  <a:cubicBezTo>
                    <a:pt x="141" y="1376"/>
                    <a:pt x="113" y="1320"/>
                    <a:pt x="57" y="1292"/>
                  </a:cubicBezTo>
                  <a:cubicBezTo>
                    <a:pt x="57" y="1236"/>
                    <a:pt x="57" y="1208"/>
                    <a:pt x="57" y="1151"/>
                  </a:cubicBezTo>
                  <a:cubicBezTo>
                    <a:pt x="57" y="1067"/>
                    <a:pt x="85" y="983"/>
                    <a:pt x="1" y="927"/>
                  </a:cubicBezTo>
                  <a:cubicBezTo>
                    <a:pt x="1" y="814"/>
                    <a:pt x="57" y="730"/>
                    <a:pt x="197" y="730"/>
                  </a:cubicBezTo>
                  <a:cubicBezTo>
                    <a:pt x="253" y="786"/>
                    <a:pt x="366" y="730"/>
                    <a:pt x="422" y="758"/>
                  </a:cubicBezTo>
                  <a:cubicBezTo>
                    <a:pt x="366" y="702"/>
                    <a:pt x="253" y="814"/>
                    <a:pt x="197" y="730"/>
                  </a:cubicBezTo>
                  <a:cubicBezTo>
                    <a:pt x="197" y="506"/>
                    <a:pt x="337" y="450"/>
                    <a:pt x="506" y="450"/>
                  </a:cubicBezTo>
                  <a:cubicBezTo>
                    <a:pt x="702" y="450"/>
                    <a:pt x="759" y="337"/>
                    <a:pt x="702" y="169"/>
                  </a:cubicBezTo>
                  <a:cubicBezTo>
                    <a:pt x="815" y="141"/>
                    <a:pt x="955" y="113"/>
                    <a:pt x="1039" y="28"/>
                  </a:cubicBezTo>
                  <a:cubicBezTo>
                    <a:pt x="1152" y="0"/>
                    <a:pt x="1180" y="85"/>
                    <a:pt x="1180" y="169"/>
                  </a:cubicBezTo>
                  <a:cubicBezTo>
                    <a:pt x="1180" y="197"/>
                    <a:pt x="1180" y="225"/>
                    <a:pt x="1180" y="225"/>
                  </a:cubicBezTo>
                  <a:cubicBezTo>
                    <a:pt x="1152" y="253"/>
                    <a:pt x="1152" y="281"/>
                    <a:pt x="1152" y="281"/>
                  </a:cubicBezTo>
                  <a:cubicBezTo>
                    <a:pt x="1180" y="309"/>
                    <a:pt x="1180" y="309"/>
                    <a:pt x="1180" y="309"/>
                  </a:cubicBezTo>
                  <a:cubicBezTo>
                    <a:pt x="1208" y="337"/>
                    <a:pt x="1236" y="365"/>
                    <a:pt x="1264" y="365"/>
                  </a:cubicBezTo>
                  <a:cubicBezTo>
                    <a:pt x="1320" y="421"/>
                    <a:pt x="1348" y="478"/>
                    <a:pt x="1404" y="506"/>
                  </a:cubicBezTo>
                  <a:lnTo>
                    <a:pt x="1404" y="506"/>
                  </a:lnTo>
                  <a:cubicBezTo>
                    <a:pt x="1404" y="534"/>
                    <a:pt x="1404" y="562"/>
                    <a:pt x="1404" y="562"/>
                  </a:cubicBezTo>
                  <a:cubicBezTo>
                    <a:pt x="1404" y="590"/>
                    <a:pt x="1404" y="590"/>
                    <a:pt x="1404" y="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0"/>
            <p:cNvSpPr/>
            <p:nvPr/>
          </p:nvSpPr>
          <p:spPr>
            <a:xfrm>
              <a:off x="2586275" y="885950"/>
              <a:ext cx="29500" cy="35100"/>
            </a:xfrm>
            <a:custGeom>
              <a:avLst/>
              <a:gdLst/>
              <a:ahLst/>
              <a:cxnLst/>
              <a:rect l="l" t="t" r="r" b="b"/>
              <a:pathLst>
                <a:path w="1180" h="1404" extrusionOk="0">
                  <a:moveTo>
                    <a:pt x="0" y="393"/>
                  </a:moveTo>
                  <a:cubicBezTo>
                    <a:pt x="0" y="365"/>
                    <a:pt x="0" y="337"/>
                    <a:pt x="0" y="337"/>
                  </a:cubicBezTo>
                  <a:cubicBezTo>
                    <a:pt x="56" y="281"/>
                    <a:pt x="56" y="533"/>
                    <a:pt x="197" y="337"/>
                  </a:cubicBezTo>
                  <a:cubicBezTo>
                    <a:pt x="309" y="140"/>
                    <a:pt x="562" y="0"/>
                    <a:pt x="843" y="84"/>
                  </a:cubicBezTo>
                  <a:cubicBezTo>
                    <a:pt x="871" y="197"/>
                    <a:pt x="758" y="197"/>
                    <a:pt x="730" y="253"/>
                  </a:cubicBezTo>
                  <a:cubicBezTo>
                    <a:pt x="730" y="309"/>
                    <a:pt x="730" y="337"/>
                    <a:pt x="758" y="393"/>
                  </a:cubicBezTo>
                  <a:cubicBezTo>
                    <a:pt x="815" y="449"/>
                    <a:pt x="843" y="393"/>
                    <a:pt x="871" y="365"/>
                  </a:cubicBezTo>
                  <a:cubicBezTo>
                    <a:pt x="1067" y="253"/>
                    <a:pt x="1151" y="281"/>
                    <a:pt x="1179" y="505"/>
                  </a:cubicBezTo>
                  <a:cubicBezTo>
                    <a:pt x="1179" y="590"/>
                    <a:pt x="1179" y="674"/>
                    <a:pt x="1179" y="758"/>
                  </a:cubicBezTo>
                  <a:cubicBezTo>
                    <a:pt x="1179" y="758"/>
                    <a:pt x="1179" y="758"/>
                    <a:pt x="1179" y="786"/>
                  </a:cubicBezTo>
                  <a:cubicBezTo>
                    <a:pt x="1151" y="814"/>
                    <a:pt x="1151" y="842"/>
                    <a:pt x="1151" y="898"/>
                  </a:cubicBezTo>
                  <a:cubicBezTo>
                    <a:pt x="1151" y="926"/>
                    <a:pt x="1151" y="955"/>
                    <a:pt x="1151" y="983"/>
                  </a:cubicBezTo>
                  <a:cubicBezTo>
                    <a:pt x="1039" y="1179"/>
                    <a:pt x="927" y="1348"/>
                    <a:pt x="674" y="1291"/>
                  </a:cubicBezTo>
                  <a:cubicBezTo>
                    <a:pt x="646" y="1291"/>
                    <a:pt x="646" y="1291"/>
                    <a:pt x="618" y="1320"/>
                  </a:cubicBezTo>
                  <a:cubicBezTo>
                    <a:pt x="534" y="1291"/>
                    <a:pt x="450" y="1404"/>
                    <a:pt x="393" y="1263"/>
                  </a:cubicBezTo>
                  <a:cubicBezTo>
                    <a:pt x="365" y="1151"/>
                    <a:pt x="450" y="1123"/>
                    <a:pt x="506" y="1095"/>
                  </a:cubicBezTo>
                  <a:cubicBezTo>
                    <a:pt x="702" y="1011"/>
                    <a:pt x="590" y="926"/>
                    <a:pt x="562" y="814"/>
                  </a:cubicBezTo>
                  <a:cubicBezTo>
                    <a:pt x="478" y="786"/>
                    <a:pt x="365" y="898"/>
                    <a:pt x="337" y="786"/>
                  </a:cubicBezTo>
                  <a:cubicBezTo>
                    <a:pt x="281" y="618"/>
                    <a:pt x="85" y="561"/>
                    <a:pt x="0" y="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0"/>
            <p:cNvSpPr/>
            <p:nvPr/>
          </p:nvSpPr>
          <p:spPr>
            <a:xfrm>
              <a:off x="2596800" y="916825"/>
              <a:ext cx="18275" cy="26700"/>
            </a:xfrm>
            <a:custGeom>
              <a:avLst/>
              <a:gdLst/>
              <a:ahLst/>
              <a:cxnLst/>
              <a:rect l="l" t="t" r="r" b="b"/>
              <a:pathLst>
                <a:path w="731" h="1068" extrusionOk="0">
                  <a:moveTo>
                    <a:pt x="0" y="702"/>
                  </a:moveTo>
                  <a:cubicBezTo>
                    <a:pt x="197" y="534"/>
                    <a:pt x="365" y="365"/>
                    <a:pt x="197" y="85"/>
                  </a:cubicBezTo>
                  <a:cubicBezTo>
                    <a:pt x="365" y="0"/>
                    <a:pt x="478" y="141"/>
                    <a:pt x="618" y="141"/>
                  </a:cubicBezTo>
                  <a:cubicBezTo>
                    <a:pt x="702" y="169"/>
                    <a:pt x="730" y="253"/>
                    <a:pt x="674" y="337"/>
                  </a:cubicBezTo>
                  <a:cubicBezTo>
                    <a:pt x="618" y="478"/>
                    <a:pt x="534" y="590"/>
                    <a:pt x="394" y="618"/>
                  </a:cubicBezTo>
                  <a:cubicBezTo>
                    <a:pt x="618" y="871"/>
                    <a:pt x="618" y="871"/>
                    <a:pt x="337" y="1067"/>
                  </a:cubicBezTo>
                  <a:cubicBezTo>
                    <a:pt x="225" y="955"/>
                    <a:pt x="0" y="927"/>
                    <a:pt x="0" y="7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0"/>
            <p:cNvSpPr/>
            <p:nvPr/>
          </p:nvSpPr>
          <p:spPr>
            <a:xfrm>
              <a:off x="2605225" y="950500"/>
              <a:ext cx="13350" cy="8450"/>
            </a:xfrm>
            <a:custGeom>
              <a:avLst/>
              <a:gdLst/>
              <a:ahLst/>
              <a:cxnLst/>
              <a:rect l="l" t="t" r="r" b="b"/>
              <a:pathLst>
                <a:path w="534" h="338" extrusionOk="0">
                  <a:moveTo>
                    <a:pt x="141" y="338"/>
                  </a:moveTo>
                  <a:cubicBezTo>
                    <a:pt x="85" y="282"/>
                    <a:pt x="57" y="254"/>
                    <a:pt x="0" y="197"/>
                  </a:cubicBezTo>
                  <a:cubicBezTo>
                    <a:pt x="57" y="113"/>
                    <a:pt x="113" y="29"/>
                    <a:pt x="225" y="1"/>
                  </a:cubicBezTo>
                  <a:cubicBezTo>
                    <a:pt x="253" y="57"/>
                    <a:pt x="309" y="29"/>
                    <a:pt x="365" y="57"/>
                  </a:cubicBezTo>
                  <a:cubicBezTo>
                    <a:pt x="534" y="113"/>
                    <a:pt x="421" y="169"/>
                    <a:pt x="365" y="197"/>
                  </a:cubicBezTo>
                  <a:cubicBezTo>
                    <a:pt x="337" y="338"/>
                    <a:pt x="253" y="338"/>
                    <a:pt x="141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0"/>
            <p:cNvSpPr/>
            <p:nvPr/>
          </p:nvSpPr>
          <p:spPr>
            <a:xfrm>
              <a:off x="2591175" y="944900"/>
              <a:ext cx="11275" cy="4925"/>
            </a:xfrm>
            <a:custGeom>
              <a:avLst/>
              <a:gdLst/>
              <a:ahLst/>
              <a:cxnLst/>
              <a:rect l="l" t="t" r="r" b="b"/>
              <a:pathLst>
                <a:path w="451" h="197" extrusionOk="0">
                  <a:moveTo>
                    <a:pt x="225" y="141"/>
                  </a:moveTo>
                  <a:cubicBezTo>
                    <a:pt x="141" y="141"/>
                    <a:pt x="85" y="141"/>
                    <a:pt x="1" y="56"/>
                  </a:cubicBezTo>
                  <a:cubicBezTo>
                    <a:pt x="169" y="28"/>
                    <a:pt x="282" y="28"/>
                    <a:pt x="422" y="0"/>
                  </a:cubicBezTo>
                  <a:cubicBezTo>
                    <a:pt x="450" y="28"/>
                    <a:pt x="450" y="28"/>
                    <a:pt x="450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394" y="113"/>
                    <a:pt x="394" y="169"/>
                    <a:pt x="366" y="197"/>
                  </a:cubicBezTo>
                  <a:cubicBezTo>
                    <a:pt x="310" y="197"/>
                    <a:pt x="254" y="169"/>
                    <a:pt x="225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0"/>
            <p:cNvSpPr/>
            <p:nvPr/>
          </p:nvSpPr>
          <p:spPr>
            <a:xfrm>
              <a:off x="2593300" y="929450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0" y="85"/>
                  </a:moveTo>
                  <a:cubicBezTo>
                    <a:pt x="0" y="29"/>
                    <a:pt x="28" y="1"/>
                    <a:pt x="56" y="29"/>
                  </a:cubicBezTo>
                  <a:cubicBezTo>
                    <a:pt x="140" y="57"/>
                    <a:pt x="112" y="113"/>
                    <a:pt x="140" y="169"/>
                  </a:cubicBezTo>
                  <a:cubicBezTo>
                    <a:pt x="140" y="197"/>
                    <a:pt x="140" y="197"/>
                    <a:pt x="84" y="197"/>
                  </a:cubicBezTo>
                  <a:cubicBezTo>
                    <a:pt x="28" y="169"/>
                    <a:pt x="0" y="141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0"/>
            <p:cNvSpPr/>
            <p:nvPr/>
          </p:nvSpPr>
          <p:spPr>
            <a:xfrm>
              <a:off x="2600300" y="947000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1" y="141"/>
                  </a:moveTo>
                  <a:cubicBezTo>
                    <a:pt x="1" y="57"/>
                    <a:pt x="1" y="29"/>
                    <a:pt x="57" y="1"/>
                  </a:cubicBezTo>
                  <a:cubicBezTo>
                    <a:pt x="57" y="57"/>
                    <a:pt x="57" y="85"/>
                    <a:pt x="1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0"/>
            <p:cNvSpPr/>
            <p:nvPr/>
          </p:nvSpPr>
          <p:spPr>
            <a:xfrm>
              <a:off x="2575750" y="9119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1"/>
                  </a:moveTo>
                  <a:lnTo>
                    <a:pt x="28" y="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0"/>
            <p:cNvSpPr/>
            <p:nvPr/>
          </p:nvSpPr>
          <p:spPr>
            <a:xfrm>
              <a:off x="2601700" y="9449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1" y="85"/>
                  </a:moveTo>
                  <a:lnTo>
                    <a:pt x="1" y="0"/>
                  </a:lnTo>
                  <a:cubicBezTo>
                    <a:pt x="57" y="28"/>
                    <a:pt x="57" y="56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0"/>
            <p:cNvSpPr/>
            <p:nvPr/>
          </p:nvSpPr>
          <p:spPr>
            <a:xfrm>
              <a:off x="2612950" y="885950"/>
              <a:ext cx="13350" cy="25975"/>
            </a:xfrm>
            <a:custGeom>
              <a:avLst/>
              <a:gdLst/>
              <a:ahLst/>
              <a:cxnLst/>
              <a:rect l="l" t="t" r="r" b="b"/>
              <a:pathLst>
                <a:path w="534" h="1039" extrusionOk="0">
                  <a:moveTo>
                    <a:pt x="534" y="898"/>
                  </a:moveTo>
                  <a:cubicBezTo>
                    <a:pt x="421" y="870"/>
                    <a:pt x="365" y="983"/>
                    <a:pt x="253" y="1039"/>
                  </a:cubicBezTo>
                  <a:cubicBezTo>
                    <a:pt x="169" y="1011"/>
                    <a:pt x="112" y="955"/>
                    <a:pt x="56" y="898"/>
                  </a:cubicBezTo>
                  <a:cubicBezTo>
                    <a:pt x="0" y="814"/>
                    <a:pt x="84" y="786"/>
                    <a:pt x="112" y="758"/>
                  </a:cubicBezTo>
                  <a:cubicBezTo>
                    <a:pt x="225" y="702"/>
                    <a:pt x="309" y="674"/>
                    <a:pt x="309" y="505"/>
                  </a:cubicBezTo>
                  <a:cubicBezTo>
                    <a:pt x="281" y="337"/>
                    <a:pt x="421" y="168"/>
                    <a:pt x="281" y="0"/>
                  </a:cubicBezTo>
                  <a:cubicBezTo>
                    <a:pt x="477" y="28"/>
                    <a:pt x="477" y="140"/>
                    <a:pt x="477" y="253"/>
                  </a:cubicBezTo>
                  <a:cubicBezTo>
                    <a:pt x="477" y="281"/>
                    <a:pt x="477" y="281"/>
                    <a:pt x="477" y="309"/>
                  </a:cubicBezTo>
                  <a:cubicBezTo>
                    <a:pt x="477" y="365"/>
                    <a:pt x="506" y="421"/>
                    <a:pt x="477" y="477"/>
                  </a:cubicBezTo>
                  <a:cubicBezTo>
                    <a:pt x="449" y="477"/>
                    <a:pt x="421" y="505"/>
                    <a:pt x="421" y="505"/>
                  </a:cubicBezTo>
                  <a:cubicBezTo>
                    <a:pt x="365" y="646"/>
                    <a:pt x="477" y="646"/>
                    <a:pt x="534" y="702"/>
                  </a:cubicBezTo>
                  <a:cubicBezTo>
                    <a:pt x="421" y="758"/>
                    <a:pt x="449" y="814"/>
                    <a:pt x="534" y="8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0"/>
            <p:cNvSpPr/>
            <p:nvPr/>
          </p:nvSpPr>
          <p:spPr>
            <a:xfrm>
              <a:off x="2623475" y="888050"/>
              <a:ext cx="13350" cy="11950"/>
            </a:xfrm>
            <a:custGeom>
              <a:avLst/>
              <a:gdLst/>
              <a:ahLst/>
              <a:cxnLst/>
              <a:rect l="l" t="t" r="r" b="b"/>
              <a:pathLst>
                <a:path w="534" h="478" extrusionOk="0">
                  <a:moveTo>
                    <a:pt x="534" y="169"/>
                  </a:moveTo>
                  <a:cubicBezTo>
                    <a:pt x="421" y="421"/>
                    <a:pt x="337" y="477"/>
                    <a:pt x="113" y="393"/>
                  </a:cubicBezTo>
                  <a:cubicBezTo>
                    <a:pt x="85" y="309"/>
                    <a:pt x="0" y="253"/>
                    <a:pt x="56" y="169"/>
                  </a:cubicBezTo>
                  <a:cubicBezTo>
                    <a:pt x="197" y="225"/>
                    <a:pt x="337" y="253"/>
                    <a:pt x="393" y="28"/>
                  </a:cubicBezTo>
                  <a:cubicBezTo>
                    <a:pt x="393" y="28"/>
                    <a:pt x="421" y="0"/>
                    <a:pt x="421" y="0"/>
                  </a:cubicBezTo>
                  <a:cubicBezTo>
                    <a:pt x="449" y="0"/>
                    <a:pt x="449" y="28"/>
                    <a:pt x="478" y="28"/>
                  </a:cubicBezTo>
                  <a:lnTo>
                    <a:pt x="478" y="28"/>
                  </a:lnTo>
                  <a:cubicBezTo>
                    <a:pt x="478" y="56"/>
                    <a:pt x="506" y="84"/>
                    <a:pt x="534" y="113"/>
                  </a:cubicBezTo>
                  <a:cubicBezTo>
                    <a:pt x="534" y="113"/>
                    <a:pt x="534" y="141"/>
                    <a:pt x="53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0"/>
            <p:cNvSpPr/>
            <p:nvPr/>
          </p:nvSpPr>
          <p:spPr>
            <a:xfrm>
              <a:off x="2631900" y="88665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0"/>
                  </a:moveTo>
                  <a:cubicBezTo>
                    <a:pt x="28" y="0"/>
                    <a:pt x="28" y="0"/>
                    <a:pt x="56" y="0"/>
                  </a:cubicBezTo>
                  <a:lnTo>
                    <a:pt x="56" y="28"/>
                  </a:lnTo>
                  <a:cubicBezTo>
                    <a:pt x="84" y="28"/>
                    <a:pt x="84" y="28"/>
                    <a:pt x="84" y="56"/>
                  </a:cubicBezTo>
                  <a:cubicBezTo>
                    <a:pt x="84" y="84"/>
                    <a:pt x="84" y="84"/>
                    <a:pt x="56" y="84"/>
                  </a:cubicBezTo>
                  <a:lnTo>
                    <a:pt x="56" y="84"/>
                  </a:lnTo>
                  <a:cubicBezTo>
                    <a:pt x="28" y="56"/>
                    <a:pt x="28" y="2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0"/>
            <p:cNvSpPr/>
            <p:nvPr/>
          </p:nvSpPr>
          <p:spPr>
            <a:xfrm>
              <a:off x="2624875" y="1038250"/>
              <a:ext cx="89150" cy="51250"/>
            </a:xfrm>
            <a:custGeom>
              <a:avLst/>
              <a:gdLst/>
              <a:ahLst/>
              <a:cxnLst/>
              <a:rect l="l" t="t" r="r" b="b"/>
              <a:pathLst>
                <a:path w="3566" h="2050" extrusionOk="0">
                  <a:moveTo>
                    <a:pt x="337" y="955"/>
                  </a:moveTo>
                  <a:cubicBezTo>
                    <a:pt x="309" y="927"/>
                    <a:pt x="309" y="927"/>
                    <a:pt x="281" y="899"/>
                  </a:cubicBezTo>
                  <a:cubicBezTo>
                    <a:pt x="253" y="871"/>
                    <a:pt x="225" y="842"/>
                    <a:pt x="197" y="814"/>
                  </a:cubicBezTo>
                  <a:cubicBezTo>
                    <a:pt x="169" y="674"/>
                    <a:pt x="85" y="618"/>
                    <a:pt x="0" y="534"/>
                  </a:cubicBezTo>
                  <a:cubicBezTo>
                    <a:pt x="0" y="534"/>
                    <a:pt x="0" y="506"/>
                    <a:pt x="0" y="477"/>
                  </a:cubicBezTo>
                  <a:cubicBezTo>
                    <a:pt x="57" y="169"/>
                    <a:pt x="281" y="421"/>
                    <a:pt x="422" y="365"/>
                  </a:cubicBezTo>
                  <a:cubicBezTo>
                    <a:pt x="450" y="365"/>
                    <a:pt x="478" y="393"/>
                    <a:pt x="506" y="393"/>
                  </a:cubicBezTo>
                  <a:cubicBezTo>
                    <a:pt x="618" y="421"/>
                    <a:pt x="758" y="393"/>
                    <a:pt x="871" y="477"/>
                  </a:cubicBezTo>
                  <a:cubicBezTo>
                    <a:pt x="927" y="506"/>
                    <a:pt x="1039" y="534"/>
                    <a:pt x="1095" y="449"/>
                  </a:cubicBezTo>
                  <a:cubicBezTo>
                    <a:pt x="1320" y="113"/>
                    <a:pt x="1516" y="365"/>
                    <a:pt x="1657" y="534"/>
                  </a:cubicBezTo>
                  <a:cubicBezTo>
                    <a:pt x="1853" y="758"/>
                    <a:pt x="1966" y="702"/>
                    <a:pt x="2078" y="477"/>
                  </a:cubicBezTo>
                  <a:cubicBezTo>
                    <a:pt x="2106" y="449"/>
                    <a:pt x="2134" y="449"/>
                    <a:pt x="2162" y="421"/>
                  </a:cubicBezTo>
                  <a:cubicBezTo>
                    <a:pt x="2303" y="309"/>
                    <a:pt x="2274" y="28"/>
                    <a:pt x="2499" y="0"/>
                  </a:cubicBezTo>
                  <a:cubicBezTo>
                    <a:pt x="2555" y="0"/>
                    <a:pt x="2611" y="0"/>
                    <a:pt x="2639" y="28"/>
                  </a:cubicBezTo>
                  <a:cubicBezTo>
                    <a:pt x="2864" y="253"/>
                    <a:pt x="3061" y="506"/>
                    <a:pt x="3145" y="814"/>
                  </a:cubicBezTo>
                  <a:lnTo>
                    <a:pt x="3145" y="814"/>
                  </a:lnTo>
                  <a:cubicBezTo>
                    <a:pt x="3089" y="842"/>
                    <a:pt x="3089" y="927"/>
                    <a:pt x="3061" y="955"/>
                  </a:cubicBezTo>
                  <a:cubicBezTo>
                    <a:pt x="3061" y="983"/>
                    <a:pt x="3061" y="1011"/>
                    <a:pt x="3061" y="1039"/>
                  </a:cubicBezTo>
                  <a:cubicBezTo>
                    <a:pt x="3033" y="1067"/>
                    <a:pt x="2920" y="1123"/>
                    <a:pt x="2976" y="1123"/>
                  </a:cubicBezTo>
                  <a:cubicBezTo>
                    <a:pt x="3117" y="1207"/>
                    <a:pt x="3201" y="1348"/>
                    <a:pt x="3341" y="1432"/>
                  </a:cubicBezTo>
                  <a:cubicBezTo>
                    <a:pt x="3538" y="1544"/>
                    <a:pt x="3566" y="1629"/>
                    <a:pt x="3397" y="1797"/>
                  </a:cubicBezTo>
                  <a:cubicBezTo>
                    <a:pt x="3229" y="1937"/>
                    <a:pt x="3033" y="1965"/>
                    <a:pt x="2864" y="2022"/>
                  </a:cubicBezTo>
                  <a:cubicBezTo>
                    <a:pt x="2836" y="2050"/>
                    <a:pt x="2836" y="2050"/>
                    <a:pt x="2808" y="2050"/>
                  </a:cubicBezTo>
                  <a:cubicBezTo>
                    <a:pt x="2780" y="2022"/>
                    <a:pt x="2752" y="1994"/>
                    <a:pt x="2752" y="1965"/>
                  </a:cubicBezTo>
                  <a:cubicBezTo>
                    <a:pt x="2724" y="1937"/>
                    <a:pt x="2724" y="1909"/>
                    <a:pt x="2696" y="1881"/>
                  </a:cubicBezTo>
                  <a:cubicBezTo>
                    <a:pt x="2668" y="1825"/>
                    <a:pt x="2639" y="1769"/>
                    <a:pt x="2611" y="1741"/>
                  </a:cubicBezTo>
                  <a:cubicBezTo>
                    <a:pt x="2359" y="1713"/>
                    <a:pt x="2303" y="1516"/>
                    <a:pt x="2190" y="1348"/>
                  </a:cubicBezTo>
                  <a:cubicBezTo>
                    <a:pt x="2050" y="1236"/>
                    <a:pt x="1881" y="1179"/>
                    <a:pt x="1741" y="1123"/>
                  </a:cubicBezTo>
                  <a:cubicBezTo>
                    <a:pt x="1629" y="1067"/>
                    <a:pt x="1516" y="1011"/>
                    <a:pt x="1432" y="1179"/>
                  </a:cubicBezTo>
                  <a:cubicBezTo>
                    <a:pt x="1348" y="1376"/>
                    <a:pt x="1264" y="1348"/>
                    <a:pt x="1152" y="1179"/>
                  </a:cubicBezTo>
                  <a:cubicBezTo>
                    <a:pt x="1067" y="1067"/>
                    <a:pt x="927" y="1039"/>
                    <a:pt x="815" y="955"/>
                  </a:cubicBezTo>
                  <a:cubicBezTo>
                    <a:pt x="871" y="1095"/>
                    <a:pt x="787" y="1179"/>
                    <a:pt x="702" y="1264"/>
                  </a:cubicBezTo>
                  <a:cubicBezTo>
                    <a:pt x="674" y="1264"/>
                    <a:pt x="646" y="1264"/>
                    <a:pt x="618" y="1236"/>
                  </a:cubicBezTo>
                  <a:cubicBezTo>
                    <a:pt x="590" y="1236"/>
                    <a:pt x="562" y="1207"/>
                    <a:pt x="562" y="1179"/>
                  </a:cubicBezTo>
                  <a:lnTo>
                    <a:pt x="534" y="1179"/>
                  </a:lnTo>
                  <a:cubicBezTo>
                    <a:pt x="534" y="1151"/>
                    <a:pt x="506" y="1123"/>
                    <a:pt x="478" y="1095"/>
                  </a:cubicBezTo>
                  <a:lnTo>
                    <a:pt x="478" y="1095"/>
                  </a:lnTo>
                  <a:cubicBezTo>
                    <a:pt x="450" y="1095"/>
                    <a:pt x="422" y="1067"/>
                    <a:pt x="422" y="1039"/>
                  </a:cubicBezTo>
                  <a:lnTo>
                    <a:pt x="422" y="1039"/>
                  </a:lnTo>
                  <a:cubicBezTo>
                    <a:pt x="393" y="1011"/>
                    <a:pt x="365" y="983"/>
                    <a:pt x="337" y="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0"/>
            <p:cNvSpPr/>
            <p:nvPr/>
          </p:nvSpPr>
          <p:spPr>
            <a:xfrm>
              <a:off x="2659275" y="1008075"/>
              <a:ext cx="60375" cy="51250"/>
            </a:xfrm>
            <a:custGeom>
              <a:avLst/>
              <a:gdLst/>
              <a:ahLst/>
              <a:cxnLst/>
              <a:rect l="l" t="t" r="r" b="b"/>
              <a:pathLst>
                <a:path w="2415" h="2050" extrusionOk="0">
                  <a:moveTo>
                    <a:pt x="1769" y="2021"/>
                  </a:moveTo>
                  <a:cubicBezTo>
                    <a:pt x="1769" y="1993"/>
                    <a:pt x="1769" y="1937"/>
                    <a:pt x="1713" y="1909"/>
                  </a:cubicBezTo>
                  <a:cubicBezTo>
                    <a:pt x="1544" y="1909"/>
                    <a:pt x="1516" y="1797"/>
                    <a:pt x="1460" y="1656"/>
                  </a:cubicBezTo>
                  <a:cubicBezTo>
                    <a:pt x="1404" y="1460"/>
                    <a:pt x="1320" y="1263"/>
                    <a:pt x="1067" y="1263"/>
                  </a:cubicBezTo>
                  <a:cubicBezTo>
                    <a:pt x="1039" y="1263"/>
                    <a:pt x="1039" y="1263"/>
                    <a:pt x="1011" y="1263"/>
                  </a:cubicBezTo>
                  <a:cubicBezTo>
                    <a:pt x="1011" y="1235"/>
                    <a:pt x="983" y="1207"/>
                    <a:pt x="955" y="1179"/>
                  </a:cubicBezTo>
                  <a:cubicBezTo>
                    <a:pt x="955" y="1151"/>
                    <a:pt x="955" y="1123"/>
                    <a:pt x="955" y="1123"/>
                  </a:cubicBezTo>
                  <a:cubicBezTo>
                    <a:pt x="955" y="1095"/>
                    <a:pt x="983" y="1095"/>
                    <a:pt x="983" y="1095"/>
                  </a:cubicBezTo>
                  <a:cubicBezTo>
                    <a:pt x="955" y="1095"/>
                    <a:pt x="927" y="1095"/>
                    <a:pt x="898" y="1095"/>
                  </a:cubicBezTo>
                  <a:cubicBezTo>
                    <a:pt x="786" y="1067"/>
                    <a:pt x="674" y="842"/>
                    <a:pt x="534" y="1123"/>
                  </a:cubicBezTo>
                  <a:cubicBezTo>
                    <a:pt x="449" y="1235"/>
                    <a:pt x="140" y="1095"/>
                    <a:pt x="28" y="898"/>
                  </a:cubicBezTo>
                  <a:cubicBezTo>
                    <a:pt x="0" y="730"/>
                    <a:pt x="169" y="814"/>
                    <a:pt x="253" y="758"/>
                  </a:cubicBezTo>
                  <a:cubicBezTo>
                    <a:pt x="309" y="702"/>
                    <a:pt x="449" y="730"/>
                    <a:pt x="534" y="702"/>
                  </a:cubicBezTo>
                  <a:cubicBezTo>
                    <a:pt x="674" y="646"/>
                    <a:pt x="646" y="562"/>
                    <a:pt x="618" y="477"/>
                  </a:cubicBezTo>
                  <a:cubicBezTo>
                    <a:pt x="562" y="477"/>
                    <a:pt x="534" y="505"/>
                    <a:pt x="505" y="533"/>
                  </a:cubicBezTo>
                  <a:cubicBezTo>
                    <a:pt x="477" y="590"/>
                    <a:pt x="393" y="618"/>
                    <a:pt x="393" y="590"/>
                  </a:cubicBezTo>
                  <a:cubicBezTo>
                    <a:pt x="421" y="393"/>
                    <a:pt x="253" y="393"/>
                    <a:pt x="169" y="309"/>
                  </a:cubicBezTo>
                  <a:cubicBezTo>
                    <a:pt x="56" y="168"/>
                    <a:pt x="281" y="112"/>
                    <a:pt x="225" y="0"/>
                  </a:cubicBezTo>
                  <a:cubicBezTo>
                    <a:pt x="337" y="56"/>
                    <a:pt x="449" y="84"/>
                    <a:pt x="562" y="56"/>
                  </a:cubicBezTo>
                  <a:cubicBezTo>
                    <a:pt x="646" y="168"/>
                    <a:pt x="702" y="309"/>
                    <a:pt x="870" y="281"/>
                  </a:cubicBezTo>
                  <a:cubicBezTo>
                    <a:pt x="814" y="421"/>
                    <a:pt x="702" y="477"/>
                    <a:pt x="730" y="618"/>
                  </a:cubicBezTo>
                  <a:cubicBezTo>
                    <a:pt x="814" y="674"/>
                    <a:pt x="842" y="590"/>
                    <a:pt x="898" y="562"/>
                  </a:cubicBezTo>
                  <a:cubicBezTo>
                    <a:pt x="1011" y="477"/>
                    <a:pt x="1095" y="477"/>
                    <a:pt x="1179" y="646"/>
                  </a:cubicBezTo>
                  <a:cubicBezTo>
                    <a:pt x="1235" y="758"/>
                    <a:pt x="1432" y="814"/>
                    <a:pt x="1376" y="1039"/>
                  </a:cubicBezTo>
                  <a:cubicBezTo>
                    <a:pt x="1348" y="1179"/>
                    <a:pt x="1572" y="1123"/>
                    <a:pt x="1685" y="1123"/>
                  </a:cubicBezTo>
                  <a:cubicBezTo>
                    <a:pt x="1628" y="1291"/>
                    <a:pt x="1797" y="1404"/>
                    <a:pt x="1881" y="1348"/>
                  </a:cubicBezTo>
                  <a:cubicBezTo>
                    <a:pt x="2021" y="1320"/>
                    <a:pt x="2106" y="1460"/>
                    <a:pt x="2218" y="1432"/>
                  </a:cubicBezTo>
                  <a:cubicBezTo>
                    <a:pt x="2358" y="1376"/>
                    <a:pt x="2246" y="1628"/>
                    <a:pt x="2386" y="1600"/>
                  </a:cubicBezTo>
                  <a:cubicBezTo>
                    <a:pt x="2386" y="1684"/>
                    <a:pt x="2415" y="1769"/>
                    <a:pt x="2358" y="1797"/>
                  </a:cubicBezTo>
                  <a:cubicBezTo>
                    <a:pt x="2190" y="1909"/>
                    <a:pt x="1993" y="1937"/>
                    <a:pt x="1825" y="2049"/>
                  </a:cubicBezTo>
                  <a:cubicBezTo>
                    <a:pt x="1825" y="2049"/>
                    <a:pt x="1797" y="2049"/>
                    <a:pt x="1769" y="2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0"/>
            <p:cNvSpPr/>
            <p:nvPr/>
          </p:nvSpPr>
          <p:spPr>
            <a:xfrm>
              <a:off x="2694350" y="1056500"/>
              <a:ext cx="41450" cy="40725"/>
            </a:xfrm>
            <a:custGeom>
              <a:avLst/>
              <a:gdLst/>
              <a:ahLst/>
              <a:cxnLst/>
              <a:rect l="l" t="t" r="r" b="b"/>
              <a:pathLst>
                <a:path w="1658" h="1629" extrusionOk="0">
                  <a:moveTo>
                    <a:pt x="1" y="1292"/>
                  </a:moveTo>
                  <a:cubicBezTo>
                    <a:pt x="141" y="1235"/>
                    <a:pt x="197" y="1095"/>
                    <a:pt x="366" y="1123"/>
                  </a:cubicBezTo>
                  <a:cubicBezTo>
                    <a:pt x="506" y="1123"/>
                    <a:pt x="647" y="983"/>
                    <a:pt x="703" y="786"/>
                  </a:cubicBezTo>
                  <a:cubicBezTo>
                    <a:pt x="590" y="674"/>
                    <a:pt x="534" y="870"/>
                    <a:pt x="422" y="842"/>
                  </a:cubicBezTo>
                  <a:cubicBezTo>
                    <a:pt x="422" y="702"/>
                    <a:pt x="450" y="506"/>
                    <a:pt x="225" y="534"/>
                  </a:cubicBezTo>
                  <a:cubicBezTo>
                    <a:pt x="29" y="562"/>
                    <a:pt x="1" y="421"/>
                    <a:pt x="29" y="309"/>
                  </a:cubicBezTo>
                  <a:cubicBezTo>
                    <a:pt x="85" y="169"/>
                    <a:pt x="197" y="281"/>
                    <a:pt x="282" y="309"/>
                  </a:cubicBezTo>
                  <a:cubicBezTo>
                    <a:pt x="310" y="337"/>
                    <a:pt x="310" y="365"/>
                    <a:pt x="338" y="393"/>
                  </a:cubicBezTo>
                  <a:cubicBezTo>
                    <a:pt x="562" y="253"/>
                    <a:pt x="787" y="506"/>
                    <a:pt x="1012" y="393"/>
                  </a:cubicBezTo>
                  <a:cubicBezTo>
                    <a:pt x="1236" y="281"/>
                    <a:pt x="1405" y="141"/>
                    <a:pt x="1573" y="0"/>
                  </a:cubicBezTo>
                  <a:cubicBezTo>
                    <a:pt x="1657" y="56"/>
                    <a:pt x="1629" y="112"/>
                    <a:pt x="1629" y="169"/>
                  </a:cubicBezTo>
                  <a:lnTo>
                    <a:pt x="1629" y="169"/>
                  </a:lnTo>
                  <a:cubicBezTo>
                    <a:pt x="1573" y="197"/>
                    <a:pt x="1601" y="281"/>
                    <a:pt x="1545" y="309"/>
                  </a:cubicBezTo>
                  <a:lnTo>
                    <a:pt x="1545" y="309"/>
                  </a:lnTo>
                  <a:cubicBezTo>
                    <a:pt x="1461" y="365"/>
                    <a:pt x="1489" y="477"/>
                    <a:pt x="1489" y="590"/>
                  </a:cubicBezTo>
                  <a:cubicBezTo>
                    <a:pt x="1376" y="534"/>
                    <a:pt x="1320" y="337"/>
                    <a:pt x="1152" y="477"/>
                  </a:cubicBezTo>
                  <a:cubicBezTo>
                    <a:pt x="1068" y="534"/>
                    <a:pt x="983" y="618"/>
                    <a:pt x="1012" y="674"/>
                  </a:cubicBezTo>
                  <a:cubicBezTo>
                    <a:pt x="1068" y="786"/>
                    <a:pt x="1068" y="899"/>
                    <a:pt x="1012" y="983"/>
                  </a:cubicBezTo>
                  <a:cubicBezTo>
                    <a:pt x="927" y="1067"/>
                    <a:pt x="843" y="1123"/>
                    <a:pt x="703" y="1151"/>
                  </a:cubicBezTo>
                  <a:cubicBezTo>
                    <a:pt x="534" y="1179"/>
                    <a:pt x="422" y="1292"/>
                    <a:pt x="422" y="1488"/>
                  </a:cubicBezTo>
                  <a:cubicBezTo>
                    <a:pt x="254" y="1629"/>
                    <a:pt x="141" y="1460"/>
                    <a:pt x="29" y="1376"/>
                  </a:cubicBezTo>
                  <a:cubicBezTo>
                    <a:pt x="1" y="1348"/>
                    <a:pt x="1" y="1320"/>
                    <a:pt x="1" y="12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0"/>
            <p:cNvSpPr/>
            <p:nvPr/>
          </p:nvSpPr>
          <p:spPr>
            <a:xfrm>
              <a:off x="2700675" y="105860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29" y="141"/>
                  </a:moveTo>
                  <a:cubicBezTo>
                    <a:pt x="1" y="85"/>
                    <a:pt x="1" y="0"/>
                    <a:pt x="113" y="0"/>
                  </a:cubicBezTo>
                  <a:cubicBezTo>
                    <a:pt x="113" y="57"/>
                    <a:pt x="113" y="113"/>
                    <a:pt x="29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0"/>
            <p:cNvSpPr/>
            <p:nvPr/>
          </p:nvSpPr>
          <p:spPr>
            <a:xfrm>
              <a:off x="2569425" y="9259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1" y="28"/>
                  </a:moveTo>
                  <a:cubicBezTo>
                    <a:pt x="29" y="28"/>
                    <a:pt x="29" y="0"/>
                    <a:pt x="29" y="0"/>
                  </a:cubicBezTo>
                  <a:cubicBezTo>
                    <a:pt x="29" y="0"/>
                    <a:pt x="29" y="0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29" y="28"/>
                    <a:pt x="29" y="28"/>
                    <a:pt x="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0"/>
            <p:cNvSpPr/>
            <p:nvPr/>
          </p:nvSpPr>
          <p:spPr>
            <a:xfrm>
              <a:off x="2726650" y="10164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56" y="29"/>
                    <a:pt x="28" y="29"/>
                    <a:pt x="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0"/>
            <p:cNvSpPr/>
            <p:nvPr/>
          </p:nvSpPr>
          <p:spPr>
            <a:xfrm>
              <a:off x="2689450" y="1093000"/>
              <a:ext cx="35125" cy="32300"/>
            </a:xfrm>
            <a:custGeom>
              <a:avLst/>
              <a:gdLst/>
              <a:ahLst/>
              <a:cxnLst/>
              <a:rect l="l" t="t" r="r" b="b"/>
              <a:pathLst>
                <a:path w="1405" h="1292" extrusionOk="0">
                  <a:moveTo>
                    <a:pt x="758" y="1291"/>
                  </a:moveTo>
                  <a:lnTo>
                    <a:pt x="730" y="1291"/>
                  </a:lnTo>
                  <a:lnTo>
                    <a:pt x="702" y="1291"/>
                  </a:lnTo>
                  <a:cubicBezTo>
                    <a:pt x="646" y="1207"/>
                    <a:pt x="590" y="1151"/>
                    <a:pt x="506" y="1151"/>
                  </a:cubicBezTo>
                  <a:cubicBezTo>
                    <a:pt x="478" y="1095"/>
                    <a:pt x="421" y="1067"/>
                    <a:pt x="365" y="1067"/>
                  </a:cubicBezTo>
                  <a:cubicBezTo>
                    <a:pt x="337" y="1039"/>
                    <a:pt x="309" y="1039"/>
                    <a:pt x="281" y="1011"/>
                  </a:cubicBezTo>
                  <a:cubicBezTo>
                    <a:pt x="253" y="955"/>
                    <a:pt x="197" y="955"/>
                    <a:pt x="169" y="927"/>
                  </a:cubicBezTo>
                  <a:cubicBezTo>
                    <a:pt x="141" y="898"/>
                    <a:pt x="141" y="898"/>
                    <a:pt x="141" y="870"/>
                  </a:cubicBezTo>
                  <a:cubicBezTo>
                    <a:pt x="0" y="618"/>
                    <a:pt x="169" y="393"/>
                    <a:pt x="225" y="169"/>
                  </a:cubicBezTo>
                  <a:cubicBezTo>
                    <a:pt x="253" y="0"/>
                    <a:pt x="506" y="56"/>
                    <a:pt x="618" y="112"/>
                  </a:cubicBezTo>
                  <a:cubicBezTo>
                    <a:pt x="786" y="197"/>
                    <a:pt x="927" y="281"/>
                    <a:pt x="1151" y="225"/>
                  </a:cubicBezTo>
                  <a:cubicBezTo>
                    <a:pt x="1236" y="197"/>
                    <a:pt x="1320" y="309"/>
                    <a:pt x="1404" y="393"/>
                  </a:cubicBezTo>
                  <a:cubicBezTo>
                    <a:pt x="1404" y="449"/>
                    <a:pt x="1404" y="505"/>
                    <a:pt x="1404" y="533"/>
                  </a:cubicBezTo>
                  <a:cubicBezTo>
                    <a:pt x="1404" y="618"/>
                    <a:pt x="1404" y="702"/>
                    <a:pt x="1404" y="814"/>
                  </a:cubicBezTo>
                  <a:cubicBezTo>
                    <a:pt x="1376" y="842"/>
                    <a:pt x="1348" y="898"/>
                    <a:pt x="1320" y="927"/>
                  </a:cubicBezTo>
                  <a:cubicBezTo>
                    <a:pt x="1264" y="955"/>
                    <a:pt x="1208" y="955"/>
                    <a:pt x="1179" y="1011"/>
                  </a:cubicBezTo>
                  <a:cubicBezTo>
                    <a:pt x="1151" y="1011"/>
                    <a:pt x="1123" y="1039"/>
                    <a:pt x="1123" y="1095"/>
                  </a:cubicBezTo>
                  <a:cubicBezTo>
                    <a:pt x="1095" y="1095"/>
                    <a:pt x="1067" y="1123"/>
                    <a:pt x="1039" y="1151"/>
                  </a:cubicBezTo>
                  <a:cubicBezTo>
                    <a:pt x="983" y="1151"/>
                    <a:pt x="927" y="1179"/>
                    <a:pt x="899" y="1235"/>
                  </a:cubicBezTo>
                  <a:cubicBezTo>
                    <a:pt x="843" y="1235"/>
                    <a:pt x="814" y="1235"/>
                    <a:pt x="758" y="1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0"/>
            <p:cNvSpPr/>
            <p:nvPr/>
          </p:nvSpPr>
          <p:spPr>
            <a:xfrm>
              <a:off x="2677525" y="1089475"/>
              <a:ext cx="47050" cy="25300"/>
            </a:xfrm>
            <a:custGeom>
              <a:avLst/>
              <a:gdLst/>
              <a:ahLst/>
              <a:cxnLst/>
              <a:rect l="l" t="t" r="r" b="b"/>
              <a:pathLst>
                <a:path w="1882" h="1012" extrusionOk="0">
                  <a:moveTo>
                    <a:pt x="1881" y="534"/>
                  </a:moveTo>
                  <a:cubicBezTo>
                    <a:pt x="1741" y="534"/>
                    <a:pt x="1628" y="310"/>
                    <a:pt x="1432" y="478"/>
                  </a:cubicBezTo>
                  <a:cubicBezTo>
                    <a:pt x="1376" y="534"/>
                    <a:pt x="1235" y="450"/>
                    <a:pt x="1179" y="394"/>
                  </a:cubicBezTo>
                  <a:cubicBezTo>
                    <a:pt x="1095" y="310"/>
                    <a:pt x="1011" y="310"/>
                    <a:pt x="898" y="281"/>
                  </a:cubicBezTo>
                  <a:cubicBezTo>
                    <a:pt x="758" y="281"/>
                    <a:pt x="674" y="310"/>
                    <a:pt x="730" y="506"/>
                  </a:cubicBezTo>
                  <a:cubicBezTo>
                    <a:pt x="758" y="590"/>
                    <a:pt x="758" y="674"/>
                    <a:pt x="674" y="759"/>
                  </a:cubicBezTo>
                  <a:cubicBezTo>
                    <a:pt x="590" y="815"/>
                    <a:pt x="618" y="927"/>
                    <a:pt x="618" y="1011"/>
                  </a:cubicBezTo>
                  <a:lnTo>
                    <a:pt x="590" y="1011"/>
                  </a:lnTo>
                  <a:lnTo>
                    <a:pt x="562" y="1011"/>
                  </a:lnTo>
                  <a:cubicBezTo>
                    <a:pt x="533" y="983"/>
                    <a:pt x="505" y="955"/>
                    <a:pt x="477" y="955"/>
                  </a:cubicBezTo>
                  <a:cubicBezTo>
                    <a:pt x="449" y="899"/>
                    <a:pt x="421" y="871"/>
                    <a:pt x="393" y="815"/>
                  </a:cubicBezTo>
                  <a:cubicBezTo>
                    <a:pt x="337" y="703"/>
                    <a:pt x="225" y="646"/>
                    <a:pt x="112" y="590"/>
                  </a:cubicBezTo>
                  <a:lnTo>
                    <a:pt x="112" y="590"/>
                  </a:lnTo>
                  <a:cubicBezTo>
                    <a:pt x="84" y="562"/>
                    <a:pt x="112" y="534"/>
                    <a:pt x="112" y="506"/>
                  </a:cubicBezTo>
                  <a:cubicBezTo>
                    <a:pt x="112" y="450"/>
                    <a:pt x="56" y="506"/>
                    <a:pt x="56" y="450"/>
                  </a:cubicBezTo>
                  <a:cubicBezTo>
                    <a:pt x="28" y="422"/>
                    <a:pt x="0" y="338"/>
                    <a:pt x="56" y="338"/>
                  </a:cubicBezTo>
                  <a:cubicBezTo>
                    <a:pt x="253" y="253"/>
                    <a:pt x="449" y="113"/>
                    <a:pt x="674" y="29"/>
                  </a:cubicBezTo>
                  <a:cubicBezTo>
                    <a:pt x="870" y="1"/>
                    <a:pt x="927" y="225"/>
                    <a:pt x="1095" y="169"/>
                  </a:cubicBezTo>
                  <a:cubicBezTo>
                    <a:pt x="1235" y="225"/>
                    <a:pt x="1376" y="338"/>
                    <a:pt x="1544" y="310"/>
                  </a:cubicBezTo>
                  <a:cubicBezTo>
                    <a:pt x="1685" y="310"/>
                    <a:pt x="1853" y="338"/>
                    <a:pt x="1881" y="5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0"/>
            <p:cNvSpPr/>
            <p:nvPr/>
          </p:nvSpPr>
          <p:spPr>
            <a:xfrm>
              <a:off x="2709800" y="1088075"/>
              <a:ext cx="7750" cy="4950"/>
            </a:xfrm>
            <a:custGeom>
              <a:avLst/>
              <a:gdLst/>
              <a:ahLst/>
              <a:cxnLst/>
              <a:rect l="l" t="t" r="r" b="b"/>
              <a:pathLst>
                <a:path w="310" h="198" extrusionOk="0">
                  <a:moveTo>
                    <a:pt x="0" y="113"/>
                  </a:moveTo>
                  <a:cubicBezTo>
                    <a:pt x="57" y="29"/>
                    <a:pt x="141" y="29"/>
                    <a:pt x="197" y="1"/>
                  </a:cubicBezTo>
                  <a:cubicBezTo>
                    <a:pt x="253" y="1"/>
                    <a:pt x="309" y="1"/>
                    <a:pt x="281" y="57"/>
                  </a:cubicBezTo>
                  <a:cubicBezTo>
                    <a:pt x="281" y="85"/>
                    <a:pt x="253" y="141"/>
                    <a:pt x="253" y="141"/>
                  </a:cubicBezTo>
                  <a:cubicBezTo>
                    <a:pt x="169" y="169"/>
                    <a:pt x="85" y="197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0"/>
            <p:cNvSpPr/>
            <p:nvPr/>
          </p:nvSpPr>
          <p:spPr>
            <a:xfrm>
              <a:off x="2590475" y="959625"/>
              <a:ext cx="2150" cy="2150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5" y="57"/>
                  </a:moveTo>
                  <a:cubicBezTo>
                    <a:pt x="85" y="85"/>
                    <a:pt x="57" y="85"/>
                    <a:pt x="29" y="57"/>
                  </a:cubicBezTo>
                  <a:cubicBezTo>
                    <a:pt x="29" y="57"/>
                    <a:pt x="1" y="29"/>
                    <a:pt x="1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1"/>
                    <a:pt x="85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0"/>
            <p:cNvSpPr/>
            <p:nvPr/>
          </p:nvSpPr>
          <p:spPr>
            <a:xfrm>
              <a:off x="2648725" y="1070525"/>
              <a:ext cx="46350" cy="27400"/>
            </a:xfrm>
            <a:custGeom>
              <a:avLst/>
              <a:gdLst/>
              <a:ahLst/>
              <a:cxnLst/>
              <a:rect l="l" t="t" r="r" b="b"/>
              <a:pathLst>
                <a:path w="1854" h="1096" extrusionOk="0">
                  <a:moveTo>
                    <a:pt x="1264" y="29"/>
                  </a:moveTo>
                  <a:cubicBezTo>
                    <a:pt x="1405" y="29"/>
                    <a:pt x="1545" y="29"/>
                    <a:pt x="1405" y="197"/>
                  </a:cubicBezTo>
                  <a:cubicBezTo>
                    <a:pt x="1377" y="281"/>
                    <a:pt x="1433" y="338"/>
                    <a:pt x="1461" y="309"/>
                  </a:cubicBezTo>
                  <a:cubicBezTo>
                    <a:pt x="1685" y="281"/>
                    <a:pt x="1770" y="450"/>
                    <a:pt x="1826" y="590"/>
                  </a:cubicBezTo>
                  <a:cubicBezTo>
                    <a:pt x="1798" y="590"/>
                    <a:pt x="1854" y="590"/>
                    <a:pt x="1798" y="590"/>
                  </a:cubicBezTo>
                  <a:cubicBezTo>
                    <a:pt x="1433" y="618"/>
                    <a:pt x="1124" y="787"/>
                    <a:pt x="927" y="1096"/>
                  </a:cubicBezTo>
                  <a:cubicBezTo>
                    <a:pt x="815" y="1039"/>
                    <a:pt x="759" y="927"/>
                    <a:pt x="647" y="927"/>
                  </a:cubicBezTo>
                  <a:lnTo>
                    <a:pt x="591" y="843"/>
                  </a:lnTo>
                  <a:cubicBezTo>
                    <a:pt x="562" y="815"/>
                    <a:pt x="534" y="815"/>
                    <a:pt x="534" y="787"/>
                  </a:cubicBezTo>
                  <a:cubicBezTo>
                    <a:pt x="506" y="759"/>
                    <a:pt x="478" y="731"/>
                    <a:pt x="450" y="703"/>
                  </a:cubicBezTo>
                  <a:cubicBezTo>
                    <a:pt x="422" y="703"/>
                    <a:pt x="394" y="674"/>
                    <a:pt x="366" y="646"/>
                  </a:cubicBezTo>
                  <a:cubicBezTo>
                    <a:pt x="366" y="618"/>
                    <a:pt x="338" y="590"/>
                    <a:pt x="310" y="590"/>
                  </a:cubicBezTo>
                  <a:cubicBezTo>
                    <a:pt x="282" y="562"/>
                    <a:pt x="254" y="534"/>
                    <a:pt x="226" y="506"/>
                  </a:cubicBezTo>
                  <a:cubicBezTo>
                    <a:pt x="198" y="478"/>
                    <a:pt x="198" y="450"/>
                    <a:pt x="169" y="450"/>
                  </a:cubicBezTo>
                  <a:lnTo>
                    <a:pt x="169" y="450"/>
                  </a:lnTo>
                  <a:cubicBezTo>
                    <a:pt x="141" y="422"/>
                    <a:pt x="113" y="394"/>
                    <a:pt x="85" y="366"/>
                  </a:cubicBezTo>
                  <a:lnTo>
                    <a:pt x="85" y="366"/>
                  </a:lnTo>
                  <a:cubicBezTo>
                    <a:pt x="57" y="366"/>
                    <a:pt x="29" y="338"/>
                    <a:pt x="29" y="309"/>
                  </a:cubicBezTo>
                  <a:lnTo>
                    <a:pt x="29" y="309"/>
                  </a:lnTo>
                  <a:cubicBezTo>
                    <a:pt x="1" y="281"/>
                    <a:pt x="1" y="281"/>
                    <a:pt x="1" y="253"/>
                  </a:cubicBezTo>
                  <a:cubicBezTo>
                    <a:pt x="1" y="225"/>
                    <a:pt x="1" y="225"/>
                    <a:pt x="1" y="225"/>
                  </a:cubicBezTo>
                  <a:cubicBezTo>
                    <a:pt x="198" y="1"/>
                    <a:pt x="450" y="1"/>
                    <a:pt x="731" y="29"/>
                  </a:cubicBezTo>
                  <a:cubicBezTo>
                    <a:pt x="787" y="29"/>
                    <a:pt x="815" y="85"/>
                    <a:pt x="871" y="113"/>
                  </a:cubicBezTo>
                  <a:cubicBezTo>
                    <a:pt x="956" y="169"/>
                    <a:pt x="731" y="309"/>
                    <a:pt x="956" y="309"/>
                  </a:cubicBezTo>
                  <a:cubicBezTo>
                    <a:pt x="1124" y="309"/>
                    <a:pt x="1180" y="225"/>
                    <a:pt x="1236" y="85"/>
                  </a:cubicBezTo>
                  <a:cubicBezTo>
                    <a:pt x="1236" y="57"/>
                    <a:pt x="1264" y="29"/>
                    <a:pt x="1264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0"/>
            <p:cNvSpPr/>
            <p:nvPr/>
          </p:nvSpPr>
          <p:spPr>
            <a:xfrm>
              <a:off x="2671900" y="1083875"/>
              <a:ext cx="22475" cy="20375"/>
            </a:xfrm>
            <a:custGeom>
              <a:avLst/>
              <a:gdLst/>
              <a:ahLst/>
              <a:cxnLst/>
              <a:rect l="l" t="t" r="r" b="b"/>
              <a:pathLst>
                <a:path w="899" h="815" extrusionOk="0">
                  <a:moveTo>
                    <a:pt x="0" y="562"/>
                  </a:moveTo>
                  <a:cubicBezTo>
                    <a:pt x="197" y="56"/>
                    <a:pt x="309" y="0"/>
                    <a:pt x="899" y="56"/>
                  </a:cubicBezTo>
                  <a:cubicBezTo>
                    <a:pt x="899" y="84"/>
                    <a:pt x="899" y="84"/>
                    <a:pt x="899" y="112"/>
                  </a:cubicBezTo>
                  <a:cubicBezTo>
                    <a:pt x="871" y="169"/>
                    <a:pt x="787" y="140"/>
                    <a:pt x="730" y="169"/>
                  </a:cubicBezTo>
                  <a:cubicBezTo>
                    <a:pt x="787" y="169"/>
                    <a:pt x="871" y="140"/>
                    <a:pt x="899" y="197"/>
                  </a:cubicBezTo>
                  <a:cubicBezTo>
                    <a:pt x="899" y="225"/>
                    <a:pt x="899" y="225"/>
                    <a:pt x="899" y="253"/>
                  </a:cubicBezTo>
                  <a:cubicBezTo>
                    <a:pt x="899" y="253"/>
                    <a:pt x="843" y="281"/>
                    <a:pt x="843" y="281"/>
                  </a:cubicBezTo>
                  <a:cubicBezTo>
                    <a:pt x="787" y="505"/>
                    <a:pt x="618" y="562"/>
                    <a:pt x="422" y="534"/>
                  </a:cubicBezTo>
                  <a:cubicBezTo>
                    <a:pt x="365" y="534"/>
                    <a:pt x="281" y="562"/>
                    <a:pt x="337" y="646"/>
                  </a:cubicBezTo>
                  <a:cubicBezTo>
                    <a:pt x="337" y="674"/>
                    <a:pt x="393" y="674"/>
                    <a:pt x="422" y="674"/>
                  </a:cubicBezTo>
                  <a:lnTo>
                    <a:pt x="422" y="674"/>
                  </a:lnTo>
                  <a:cubicBezTo>
                    <a:pt x="393" y="730"/>
                    <a:pt x="365" y="786"/>
                    <a:pt x="337" y="814"/>
                  </a:cubicBezTo>
                  <a:cubicBezTo>
                    <a:pt x="281" y="786"/>
                    <a:pt x="225" y="758"/>
                    <a:pt x="141" y="758"/>
                  </a:cubicBezTo>
                  <a:cubicBezTo>
                    <a:pt x="113" y="730"/>
                    <a:pt x="85" y="702"/>
                    <a:pt x="85" y="674"/>
                  </a:cubicBezTo>
                  <a:lnTo>
                    <a:pt x="85" y="674"/>
                  </a:lnTo>
                  <a:cubicBezTo>
                    <a:pt x="57" y="674"/>
                    <a:pt x="29" y="646"/>
                    <a:pt x="0" y="618"/>
                  </a:cubicBezTo>
                  <a:lnTo>
                    <a:pt x="0" y="618"/>
                  </a:lnTo>
                  <a:cubicBezTo>
                    <a:pt x="0" y="590"/>
                    <a:pt x="0" y="562"/>
                    <a:pt x="0" y="5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0"/>
            <p:cNvSpPr/>
            <p:nvPr/>
          </p:nvSpPr>
          <p:spPr>
            <a:xfrm>
              <a:off x="2745600" y="851550"/>
              <a:ext cx="4925" cy="10550"/>
            </a:xfrm>
            <a:custGeom>
              <a:avLst/>
              <a:gdLst/>
              <a:ahLst/>
              <a:cxnLst/>
              <a:rect l="l" t="t" r="r" b="b"/>
              <a:pathLst>
                <a:path w="197" h="422" extrusionOk="0">
                  <a:moveTo>
                    <a:pt x="197" y="365"/>
                  </a:moveTo>
                  <a:cubicBezTo>
                    <a:pt x="141" y="365"/>
                    <a:pt x="0" y="421"/>
                    <a:pt x="85" y="253"/>
                  </a:cubicBezTo>
                  <a:cubicBezTo>
                    <a:pt x="113" y="169"/>
                    <a:pt x="85" y="85"/>
                    <a:pt x="85" y="0"/>
                  </a:cubicBezTo>
                  <a:cubicBezTo>
                    <a:pt x="85" y="0"/>
                    <a:pt x="113" y="28"/>
                    <a:pt x="141" y="28"/>
                  </a:cubicBezTo>
                  <a:cubicBezTo>
                    <a:pt x="141" y="85"/>
                    <a:pt x="141" y="141"/>
                    <a:pt x="197" y="169"/>
                  </a:cubicBezTo>
                  <a:cubicBezTo>
                    <a:pt x="197" y="225"/>
                    <a:pt x="197" y="309"/>
                    <a:pt x="197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0"/>
            <p:cNvSpPr/>
            <p:nvPr/>
          </p:nvSpPr>
          <p:spPr>
            <a:xfrm>
              <a:off x="2617150" y="1029125"/>
              <a:ext cx="23200" cy="23175"/>
            </a:xfrm>
            <a:custGeom>
              <a:avLst/>
              <a:gdLst/>
              <a:ahLst/>
              <a:cxnLst/>
              <a:rect l="l" t="t" r="r" b="b"/>
              <a:pathLst>
                <a:path w="928" h="927" extrusionOk="0">
                  <a:moveTo>
                    <a:pt x="731" y="758"/>
                  </a:moveTo>
                  <a:cubicBezTo>
                    <a:pt x="674" y="842"/>
                    <a:pt x="618" y="927"/>
                    <a:pt x="562" y="842"/>
                  </a:cubicBezTo>
                  <a:cubicBezTo>
                    <a:pt x="450" y="702"/>
                    <a:pt x="366" y="730"/>
                    <a:pt x="309" y="842"/>
                  </a:cubicBezTo>
                  <a:cubicBezTo>
                    <a:pt x="281" y="842"/>
                    <a:pt x="253" y="842"/>
                    <a:pt x="225" y="842"/>
                  </a:cubicBezTo>
                  <a:cubicBezTo>
                    <a:pt x="197" y="814"/>
                    <a:pt x="197" y="786"/>
                    <a:pt x="169" y="758"/>
                  </a:cubicBezTo>
                  <a:cubicBezTo>
                    <a:pt x="141" y="674"/>
                    <a:pt x="113" y="590"/>
                    <a:pt x="29" y="562"/>
                  </a:cubicBezTo>
                  <a:cubicBezTo>
                    <a:pt x="29" y="534"/>
                    <a:pt x="29" y="506"/>
                    <a:pt x="29" y="478"/>
                  </a:cubicBezTo>
                  <a:cubicBezTo>
                    <a:pt x="1" y="478"/>
                    <a:pt x="1" y="449"/>
                    <a:pt x="1" y="421"/>
                  </a:cubicBezTo>
                  <a:cubicBezTo>
                    <a:pt x="1" y="421"/>
                    <a:pt x="1" y="393"/>
                    <a:pt x="1" y="393"/>
                  </a:cubicBezTo>
                  <a:cubicBezTo>
                    <a:pt x="57" y="337"/>
                    <a:pt x="225" y="393"/>
                    <a:pt x="169" y="197"/>
                  </a:cubicBezTo>
                  <a:cubicBezTo>
                    <a:pt x="141" y="113"/>
                    <a:pt x="309" y="28"/>
                    <a:pt x="422" y="0"/>
                  </a:cubicBezTo>
                  <a:cubicBezTo>
                    <a:pt x="506" y="0"/>
                    <a:pt x="590" y="0"/>
                    <a:pt x="674" y="0"/>
                  </a:cubicBezTo>
                  <a:cubicBezTo>
                    <a:pt x="815" y="0"/>
                    <a:pt x="927" y="56"/>
                    <a:pt x="843" y="225"/>
                  </a:cubicBezTo>
                  <a:cubicBezTo>
                    <a:pt x="787" y="421"/>
                    <a:pt x="843" y="618"/>
                    <a:pt x="731" y="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0"/>
            <p:cNvSpPr/>
            <p:nvPr/>
          </p:nvSpPr>
          <p:spPr>
            <a:xfrm>
              <a:off x="2680325" y="1104225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0" y="0"/>
                  </a:moveTo>
                  <a:cubicBezTo>
                    <a:pt x="281" y="0"/>
                    <a:pt x="281" y="0"/>
                    <a:pt x="281" y="225"/>
                  </a:cubicBezTo>
                  <a:cubicBezTo>
                    <a:pt x="253" y="225"/>
                    <a:pt x="197" y="225"/>
                    <a:pt x="169" y="197"/>
                  </a:cubicBezTo>
                  <a:cubicBezTo>
                    <a:pt x="141" y="169"/>
                    <a:pt x="113" y="169"/>
                    <a:pt x="85" y="141"/>
                  </a:cubicBezTo>
                  <a:cubicBezTo>
                    <a:pt x="56" y="113"/>
                    <a:pt x="28" y="84"/>
                    <a:pt x="28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0"/>
            <p:cNvSpPr/>
            <p:nvPr/>
          </p:nvSpPr>
          <p:spPr>
            <a:xfrm>
              <a:off x="2732950" y="1060700"/>
              <a:ext cx="2150" cy="3525"/>
            </a:xfrm>
            <a:custGeom>
              <a:avLst/>
              <a:gdLst/>
              <a:ahLst/>
              <a:cxnLst/>
              <a:rect l="l" t="t" r="r" b="b"/>
              <a:pathLst>
                <a:path w="86" h="141" extrusionOk="0">
                  <a:moveTo>
                    <a:pt x="1" y="141"/>
                  </a:moveTo>
                  <a:cubicBezTo>
                    <a:pt x="1" y="85"/>
                    <a:pt x="29" y="29"/>
                    <a:pt x="85" y="1"/>
                  </a:cubicBezTo>
                  <a:cubicBezTo>
                    <a:pt x="85" y="29"/>
                    <a:pt x="85" y="85"/>
                    <a:pt x="85" y="113"/>
                  </a:cubicBezTo>
                  <a:cubicBezTo>
                    <a:pt x="57" y="141"/>
                    <a:pt x="29" y="141"/>
                    <a:pt x="1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0"/>
            <p:cNvSpPr/>
            <p:nvPr/>
          </p:nvSpPr>
          <p:spPr>
            <a:xfrm>
              <a:off x="2592600" y="1003850"/>
              <a:ext cx="2825" cy="4250"/>
            </a:xfrm>
            <a:custGeom>
              <a:avLst/>
              <a:gdLst/>
              <a:ahLst/>
              <a:cxnLst/>
              <a:rect l="l" t="t" r="r" b="b"/>
              <a:pathLst>
                <a:path w="113" h="170" extrusionOk="0">
                  <a:moveTo>
                    <a:pt x="84" y="169"/>
                  </a:moveTo>
                  <a:cubicBezTo>
                    <a:pt x="56" y="169"/>
                    <a:pt x="28" y="169"/>
                    <a:pt x="28" y="169"/>
                  </a:cubicBezTo>
                  <a:cubicBezTo>
                    <a:pt x="28" y="113"/>
                    <a:pt x="0" y="85"/>
                    <a:pt x="0" y="29"/>
                  </a:cubicBezTo>
                  <a:lnTo>
                    <a:pt x="28" y="29"/>
                  </a:lnTo>
                  <a:cubicBezTo>
                    <a:pt x="112" y="1"/>
                    <a:pt x="112" y="57"/>
                    <a:pt x="112" y="141"/>
                  </a:cubicBezTo>
                  <a:cubicBezTo>
                    <a:pt x="112" y="141"/>
                    <a:pt x="84" y="169"/>
                    <a:pt x="8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0"/>
            <p:cNvSpPr/>
            <p:nvPr/>
          </p:nvSpPr>
          <p:spPr>
            <a:xfrm>
              <a:off x="2594700" y="1003850"/>
              <a:ext cx="32300" cy="36525"/>
            </a:xfrm>
            <a:custGeom>
              <a:avLst/>
              <a:gdLst/>
              <a:ahLst/>
              <a:cxnLst/>
              <a:rect l="l" t="t" r="r" b="b"/>
              <a:pathLst>
                <a:path w="1292" h="1461" extrusionOk="0">
                  <a:moveTo>
                    <a:pt x="1264" y="1067"/>
                  </a:moveTo>
                  <a:cubicBezTo>
                    <a:pt x="1207" y="1124"/>
                    <a:pt x="1151" y="1180"/>
                    <a:pt x="1095" y="1236"/>
                  </a:cubicBezTo>
                  <a:cubicBezTo>
                    <a:pt x="1151" y="1320"/>
                    <a:pt x="1264" y="1264"/>
                    <a:pt x="1292" y="1404"/>
                  </a:cubicBezTo>
                  <a:cubicBezTo>
                    <a:pt x="1151" y="1404"/>
                    <a:pt x="1039" y="1404"/>
                    <a:pt x="927" y="1432"/>
                  </a:cubicBezTo>
                  <a:cubicBezTo>
                    <a:pt x="899" y="1460"/>
                    <a:pt x="871" y="1460"/>
                    <a:pt x="842" y="1432"/>
                  </a:cubicBezTo>
                  <a:lnTo>
                    <a:pt x="842" y="1432"/>
                  </a:lnTo>
                  <a:cubicBezTo>
                    <a:pt x="786" y="1320"/>
                    <a:pt x="842" y="1152"/>
                    <a:pt x="646" y="1152"/>
                  </a:cubicBezTo>
                  <a:cubicBezTo>
                    <a:pt x="618" y="1124"/>
                    <a:pt x="590" y="1095"/>
                    <a:pt x="562" y="1067"/>
                  </a:cubicBezTo>
                  <a:cubicBezTo>
                    <a:pt x="534" y="1067"/>
                    <a:pt x="534" y="1039"/>
                    <a:pt x="506" y="1011"/>
                  </a:cubicBezTo>
                  <a:cubicBezTo>
                    <a:pt x="506" y="955"/>
                    <a:pt x="478" y="899"/>
                    <a:pt x="421" y="871"/>
                  </a:cubicBezTo>
                  <a:cubicBezTo>
                    <a:pt x="393" y="843"/>
                    <a:pt x="393" y="815"/>
                    <a:pt x="365" y="787"/>
                  </a:cubicBezTo>
                  <a:cubicBezTo>
                    <a:pt x="365" y="731"/>
                    <a:pt x="337" y="674"/>
                    <a:pt x="281" y="646"/>
                  </a:cubicBezTo>
                  <a:cubicBezTo>
                    <a:pt x="253" y="646"/>
                    <a:pt x="253" y="618"/>
                    <a:pt x="225" y="590"/>
                  </a:cubicBezTo>
                  <a:cubicBezTo>
                    <a:pt x="225" y="534"/>
                    <a:pt x="197" y="478"/>
                    <a:pt x="141" y="450"/>
                  </a:cubicBezTo>
                  <a:cubicBezTo>
                    <a:pt x="113" y="422"/>
                    <a:pt x="113" y="394"/>
                    <a:pt x="84" y="366"/>
                  </a:cubicBezTo>
                  <a:cubicBezTo>
                    <a:pt x="56" y="337"/>
                    <a:pt x="28" y="309"/>
                    <a:pt x="28" y="309"/>
                  </a:cubicBezTo>
                  <a:cubicBezTo>
                    <a:pt x="0" y="281"/>
                    <a:pt x="0" y="253"/>
                    <a:pt x="0" y="225"/>
                  </a:cubicBezTo>
                  <a:cubicBezTo>
                    <a:pt x="0" y="225"/>
                    <a:pt x="0" y="197"/>
                    <a:pt x="0" y="169"/>
                  </a:cubicBezTo>
                  <a:lnTo>
                    <a:pt x="0" y="169"/>
                  </a:lnTo>
                  <a:cubicBezTo>
                    <a:pt x="169" y="85"/>
                    <a:pt x="365" y="225"/>
                    <a:pt x="562" y="85"/>
                  </a:cubicBezTo>
                  <a:cubicBezTo>
                    <a:pt x="646" y="1"/>
                    <a:pt x="758" y="169"/>
                    <a:pt x="814" y="309"/>
                  </a:cubicBezTo>
                  <a:cubicBezTo>
                    <a:pt x="786" y="197"/>
                    <a:pt x="814" y="141"/>
                    <a:pt x="899" y="85"/>
                  </a:cubicBezTo>
                  <a:cubicBezTo>
                    <a:pt x="927" y="57"/>
                    <a:pt x="955" y="85"/>
                    <a:pt x="983" y="85"/>
                  </a:cubicBezTo>
                  <a:cubicBezTo>
                    <a:pt x="1264" y="197"/>
                    <a:pt x="1151" y="422"/>
                    <a:pt x="1095" y="534"/>
                  </a:cubicBezTo>
                  <a:cubicBezTo>
                    <a:pt x="927" y="815"/>
                    <a:pt x="955" y="983"/>
                    <a:pt x="1264" y="10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0"/>
            <p:cNvSpPr/>
            <p:nvPr/>
          </p:nvSpPr>
          <p:spPr>
            <a:xfrm>
              <a:off x="2610825" y="1031925"/>
              <a:ext cx="6350" cy="7750"/>
            </a:xfrm>
            <a:custGeom>
              <a:avLst/>
              <a:gdLst/>
              <a:ahLst/>
              <a:cxnLst/>
              <a:rect l="l" t="t" r="r" b="b"/>
              <a:pathLst>
                <a:path w="254" h="310" extrusionOk="0">
                  <a:moveTo>
                    <a:pt x="1" y="29"/>
                  </a:moveTo>
                  <a:cubicBezTo>
                    <a:pt x="254" y="1"/>
                    <a:pt x="254" y="1"/>
                    <a:pt x="197" y="309"/>
                  </a:cubicBezTo>
                  <a:cubicBezTo>
                    <a:pt x="169" y="309"/>
                    <a:pt x="141" y="309"/>
                    <a:pt x="141" y="309"/>
                  </a:cubicBezTo>
                  <a:cubicBezTo>
                    <a:pt x="113" y="281"/>
                    <a:pt x="85" y="253"/>
                    <a:pt x="57" y="225"/>
                  </a:cubicBezTo>
                  <a:cubicBezTo>
                    <a:pt x="57" y="197"/>
                    <a:pt x="57" y="197"/>
                    <a:pt x="57" y="169"/>
                  </a:cubicBezTo>
                  <a:cubicBezTo>
                    <a:pt x="29" y="141"/>
                    <a:pt x="1" y="113"/>
                    <a:pt x="1" y="85"/>
                  </a:cubicBezTo>
                  <a:cubicBezTo>
                    <a:pt x="1" y="57"/>
                    <a:pt x="1" y="57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0"/>
            <p:cNvSpPr/>
            <p:nvPr/>
          </p:nvSpPr>
          <p:spPr>
            <a:xfrm>
              <a:off x="2615750" y="10396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0" y="0"/>
                  </a:moveTo>
                  <a:lnTo>
                    <a:pt x="85" y="0"/>
                  </a:lnTo>
                  <a:lnTo>
                    <a:pt x="85" y="57"/>
                  </a:lnTo>
                  <a:cubicBezTo>
                    <a:pt x="57" y="57"/>
                    <a:pt x="29" y="57"/>
                    <a:pt x="0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0"/>
            <p:cNvSpPr/>
            <p:nvPr/>
          </p:nvSpPr>
          <p:spPr>
            <a:xfrm>
              <a:off x="2614350" y="998950"/>
              <a:ext cx="43525" cy="49150"/>
            </a:xfrm>
            <a:custGeom>
              <a:avLst/>
              <a:gdLst/>
              <a:ahLst/>
              <a:cxnLst/>
              <a:rect l="l" t="t" r="r" b="b"/>
              <a:pathLst>
                <a:path w="1741" h="1966" extrusionOk="0">
                  <a:moveTo>
                    <a:pt x="478" y="1263"/>
                  </a:moveTo>
                  <a:cubicBezTo>
                    <a:pt x="393" y="1263"/>
                    <a:pt x="309" y="1291"/>
                    <a:pt x="197" y="1235"/>
                  </a:cubicBezTo>
                  <a:cubicBezTo>
                    <a:pt x="0" y="1151"/>
                    <a:pt x="0" y="1095"/>
                    <a:pt x="141" y="898"/>
                  </a:cubicBezTo>
                  <a:cubicBezTo>
                    <a:pt x="281" y="730"/>
                    <a:pt x="309" y="477"/>
                    <a:pt x="197" y="281"/>
                  </a:cubicBezTo>
                  <a:cubicBezTo>
                    <a:pt x="281" y="281"/>
                    <a:pt x="281" y="112"/>
                    <a:pt x="393" y="197"/>
                  </a:cubicBezTo>
                  <a:cubicBezTo>
                    <a:pt x="478" y="281"/>
                    <a:pt x="534" y="225"/>
                    <a:pt x="562" y="168"/>
                  </a:cubicBezTo>
                  <a:cubicBezTo>
                    <a:pt x="674" y="56"/>
                    <a:pt x="758" y="0"/>
                    <a:pt x="899" y="0"/>
                  </a:cubicBezTo>
                  <a:cubicBezTo>
                    <a:pt x="955" y="140"/>
                    <a:pt x="899" y="197"/>
                    <a:pt x="786" y="225"/>
                  </a:cubicBezTo>
                  <a:cubicBezTo>
                    <a:pt x="562" y="281"/>
                    <a:pt x="562" y="281"/>
                    <a:pt x="674" y="477"/>
                  </a:cubicBezTo>
                  <a:cubicBezTo>
                    <a:pt x="730" y="618"/>
                    <a:pt x="758" y="758"/>
                    <a:pt x="730" y="927"/>
                  </a:cubicBezTo>
                  <a:cubicBezTo>
                    <a:pt x="730" y="983"/>
                    <a:pt x="702" y="1067"/>
                    <a:pt x="814" y="1067"/>
                  </a:cubicBezTo>
                  <a:cubicBezTo>
                    <a:pt x="899" y="1039"/>
                    <a:pt x="955" y="983"/>
                    <a:pt x="927" y="898"/>
                  </a:cubicBezTo>
                  <a:cubicBezTo>
                    <a:pt x="899" y="814"/>
                    <a:pt x="927" y="730"/>
                    <a:pt x="843" y="646"/>
                  </a:cubicBezTo>
                  <a:cubicBezTo>
                    <a:pt x="814" y="618"/>
                    <a:pt x="843" y="562"/>
                    <a:pt x="843" y="533"/>
                  </a:cubicBezTo>
                  <a:cubicBezTo>
                    <a:pt x="927" y="449"/>
                    <a:pt x="1011" y="505"/>
                    <a:pt x="1067" y="533"/>
                  </a:cubicBezTo>
                  <a:cubicBezTo>
                    <a:pt x="1151" y="590"/>
                    <a:pt x="1236" y="646"/>
                    <a:pt x="1292" y="477"/>
                  </a:cubicBezTo>
                  <a:cubicBezTo>
                    <a:pt x="1320" y="393"/>
                    <a:pt x="1432" y="449"/>
                    <a:pt x="1460" y="505"/>
                  </a:cubicBezTo>
                  <a:cubicBezTo>
                    <a:pt x="1544" y="562"/>
                    <a:pt x="1516" y="618"/>
                    <a:pt x="1404" y="618"/>
                  </a:cubicBezTo>
                  <a:cubicBezTo>
                    <a:pt x="1348" y="618"/>
                    <a:pt x="1348" y="674"/>
                    <a:pt x="1376" y="674"/>
                  </a:cubicBezTo>
                  <a:cubicBezTo>
                    <a:pt x="1488" y="758"/>
                    <a:pt x="1404" y="870"/>
                    <a:pt x="1404" y="983"/>
                  </a:cubicBezTo>
                  <a:cubicBezTo>
                    <a:pt x="1404" y="1207"/>
                    <a:pt x="1629" y="1263"/>
                    <a:pt x="1741" y="1404"/>
                  </a:cubicBezTo>
                  <a:cubicBezTo>
                    <a:pt x="1713" y="1600"/>
                    <a:pt x="1685" y="1769"/>
                    <a:pt x="1432" y="1685"/>
                  </a:cubicBezTo>
                  <a:cubicBezTo>
                    <a:pt x="1320" y="1656"/>
                    <a:pt x="1264" y="1685"/>
                    <a:pt x="1236" y="1769"/>
                  </a:cubicBezTo>
                  <a:cubicBezTo>
                    <a:pt x="1208" y="1965"/>
                    <a:pt x="1039" y="1965"/>
                    <a:pt x="899" y="1965"/>
                  </a:cubicBezTo>
                  <a:cubicBezTo>
                    <a:pt x="871" y="1965"/>
                    <a:pt x="843" y="1965"/>
                    <a:pt x="843" y="1965"/>
                  </a:cubicBezTo>
                  <a:cubicBezTo>
                    <a:pt x="843" y="1741"/>
                    <a:pt x="786" y="1516"/>
                    <a:pt x="955" y="1263"/>
                  </a:cubicBezTo>
                  <a:cubicBezTo>
                    <a:pt x="758" y="1320"/>
                    <a:pt x="618" y="1320"/>
                    <a:pt x="478" y="1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0"/>
            <p:cNvSpPr/>
            <p:nvPr/>
          </p:nvSpPr>
          <p:spPr>
            <a:xfrm>
              <a:off x="2634700" y="1029125"/>
              <a:ext cx="51250" cy="30900"/>
            </a:xfrm>
            <a:custGeom>
              <a:avLst/>
              <a:gdLst/>
              <a:ahLst/>
              <a:cxnLst/>
              <a:rect l="l" t="t" r="r" b="b"/>
              <a:pathLst>
                <a:path w="2050" h="1236" extrusionOk="0">
                  <a:moveTo>
                    <a:pt x="85" y="758"/>
                  </a:moveTo>
                  <a:cubicBezTo>
                    <a:pt x="141" y="758"/>
                    <a:pt x="169" y="646"/>
                    <a:pt x="253" y="674"/>
                  </a:cubicBezTo>
                  <a:cubicBezTo>
                    <a:pt x="337" y="702"/>
                    <a:pt x="337" y="646"/>
                    <a:pt x="337" y="562"/>
                  </a:cubicBezTo>
                  <a:cubicBezTo>
                    <a:pt x="365" y="365"/>
                    <a:pt x="450" y="281"/>
                    <a:pt x="646" y="365"/>
                  </a:cubicBezTo>
                  <a:cubicBezTo>
                    <a:pt x="843" y="478"/>
                    <a:pt x="843" y="393"/>
                    <a:pt x="843" y="253"/>
                  </a:cubicBezTo>
                  <a:cubicBezTo>
                    <a:pt x="843" y="225"/>
                    <a:pt x="899" y="225"/>
                    <a:pt x="927" y="197"/>
                  </a:cubicBezTo>
                  <a:cubicBezTo>
                    <a:pt x="983" y="169"/>
                    <a:pt x="983" y="113"/>
                    <a:pt x="1011" y="56"/>
                  </a:cubicBezTo>
                  <a:cubicBezTo>
                    <a:pt x="1152" y="169"/>
                    <a:pt x="1320" y="169"/>
                    <a:pt x="1488" y="253"/>
                  </a:cubicBezTo>
                  <a:cubicBezTo>
                    <a:pt x="1545" y="169"/>
                    <a:pt x="1460" y="56"/>
                    <a:pt x="1601" y="0"/>
                  </a:cubicBezTo>
                  <a:cubicBezTo>
                    <a:pt x="1741" y="0"/>
                    <a:pt x="1825" y="197"/>
                    <a:pt x="1966" y="197"/>
                  </a:cubicBezTo>
                  <a:lnTo>
                    <a:pt x="1966" y="337"/>
                  </a:lnTo>
                  <a:cubicBezTo>
                    <a:pt x="1994" y="365"/>
                    <a:pt x="2022" y="393"/>
                    <a:pt x="2050" y="421"/>
                  </a:cubicBezTo>
                  <a:lnTo>
                    <a:pt x="2050" y="421"/>
                  </a:lnTo>
                  <a:cubicBezTo>
                    <a:pt x="2022" y="506"/>
                    <a:pt x="1938" y="534"/>
                    <a:pt x="1938" y="646"/>
                  </a:cubicBezTo>
                  <a:cubicBezTo>
                    <a:pt x="1994" y="786"/>
                    <a:pt x="1881" y="842"/>
                    <a:pt x="1769" y="842"/>
                  </a:cubicBezTo>
                  <a:cubicBezTo>
                    <a:pt x="1741" y="814"/>
                    <a:pt x="1741" y="814"/>
                    <a:pt x="1713" y="786"/>
                  </a:cubicBezTo>
                  <a:cubicBezTo>
                    <a:pt x="1741" y="814"/>
                    <a:pt x="1741" y="814"/>
                    <a:pt x="1769" y="842"/>
                  </a:cubicBezTo>
                  <a:cubicBezTo>
                    <a:pt x="1685" y="955"/>
                    <a:pt x="1629" y="1095"/>
                    <a:pt x="1545" y="1236"/>
                  </a:cubicBezTo>
                  <a:cubicBezTo>
                    <a:pt x="1264" y="1123"/>
                    <a:pt x="1152" y="758"/>
                    <a:pt x="843" y="730"/>
                  </a:cubicBezTo>
                  <a:cubicBezTo>
                    <a:pt x="730" y="786"/>
                    <a:pt x="843" y="899"/>
                    <a:pt x="787" y="983"/>
                  </a:cubicBezTo>
                  <a:cubicBezTo>
                    <a:pt x="646" y="871"/>
                    <a:pt x="422" y="1039"/>
                    <a:pt x="309" y="842"/>
                  </a:cubicBezTo>
                  <a:cubicBezTo>
                    <a:pt x="281" y="786"/>
                    <a:pt x="225" y="842"/>
                    <a:pt x="197" y="871"/>
                  </a:cubicBezTo>
                  <a:cubicBezTo>
                    <a:pt x="169" y="927"/>
                    <a:pt x="141" y="983"/>
                    <a:pt x="57" y="1011"/>
                  </a:cubicBezTo>
                  <a:cubicBezTo>
                    <a:pt x="0" y="899"/>
                    <a:pt x="113" y="842"/>
                    <a:pt x="85" y="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0"/>
            <p:cNvSpPr/>
            <p:nvPr/>
          </p:nvSpPr>
          <p:spPr>
            <a:xfrm>
              <a:off x="2657150" y="1016475"/>
              <a:ext cx="7050" cy="8450"/>
            </a:xfrm>
            <a:custGeom>
              <a:avLst/>
              <a:gdLst/>
              <a:ahLst/>
              <a:cxnLst/>
              <a:rect l="l" t="t" r="r" b="b"/>
              <a:pathLst>
                <a:path w="282" h="338" extrusionOk="0">
                  <a:moveTo>
                    <a:pt x="169" y="1"/>
                  </a:moveTo>
                  <a:cubicBezTo>
                    <a:pt x="197" y="57"/>
                    <a:pt x="197" y="57"/>
                    <a:pt x="197" y="85"/>
                  </a:cubicBezTo>
                  <a:cubicBezTo>
                    <a:pt x="197" y="169"/>
                    <a:pt x="282" y="254"/>
                    <a:pt x="169" y="310"/>
                  </a:cubicBezTo>
                  <a:cubicBezTo>
                    <a:pt x="113" y="338"/>
                    <a:pt x="85" y="310"/>
                    <a:pt x="57" y="282"/>
                  </a:cubicBezTo>
                  <a:cubicBezTo>
                    <a:pt x="1" y="169"/>
                    <a:pt x="57" y="8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0"/>
            <p:cNvSpPr/>
            <p:nvPr/>
          </p:nvSpPr>
          <p:spPr>
            <a:xfrm>
              <a:off x="2664175" y="1007350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9" y="29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0"/>
            <p:cNvSpPr/>
            <p:nvPr/>
          </p:nvSpPr>
          <p:spPr>
            <a:xfrm>
              <a:off x="2718925" y="923850"/>
              <a:ext cx="9850" cy="6325"/>
            </a:xfrm>
            <a:custGeom>
              <a:avLst/>
              <a:gdLst/>
              <a:ahLst/>
              <a:cxnLst/>
              <a:rect l="l" t="t" r="r" b="b"/>
              <a:pathLst>
                <a:path w="394" h="253" extrusionOk="0">
                  <a:moveTo>
                    <a:pt x="393" y="0"/>
                  </a:moveTo>
                  <a:cubicBezTo>
                    <a:pt x="337" y="197"/>
                    <a:pt x="197" y="253"/>
                    <a:pt x="0" y="197"/>
                  </a:cubicBezTo>
                  <a:cubicBezTo>
                    <a:pt x="85" y="56"/>
                    <a:pt x="281" y="84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0"/>
            <p:cNvSpPr/>
            <p:nvPr/>
          </p:nvSpPr>
          <p:spPr>
            <a:xfrm>
              <a:off x="2735075" y="928750"/>
              <a:ext cx="4225" cy="4950"/>
            </a:xfrm>
            <a:custGeom>
              <a:avLst/>
              <a:gdLst/>
              <a:ahLst/>
              <a:cxnLst/>
              <a:rect l="l" t="t" r="r" b="b"/>
              <a:pathLst>
                <a:path w="169" h="198" extrusionOk="0">
                  <a:moveTo>
                    <a:pt x="84" y="197"/>
                  </a:moveTo>
                  <a:cubicBezTo>
                    <a:pt x="0" y="197"/>
                    <a:pt x="0" y="141"/>
                    <a:pt x="0" y="85"/>
                  </a:cubicBezTo>
                  <a:cubicBezTo>
                    <a:pt x="0" y="57"/>
                    <a:pt x="0" y="1"/>
                    <a:pt x="56" y="1"/>
                  </a:cubicBezTo>
                  <a:cubicBezTo>
                    <a:pt x="112" y="1"/>
                    <a:pt x="141" y="57"/>
                    <a:pt x="169" y="113"/>
                  </a:cubicBezTo>
                  <a:cubicBezTo>
                    <a:pt x="169" y="169"/>
                    <a:pt x="141" y="197"/>
                    <a:pt x="84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0"/>
            <p:cNvSpPr/>
            <p:nvPr/>
          </p:nvSpPr>
          <p:spPr>
            <a:xfrm>
              <a:off x="2695750" y="9168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29" y="0"/>
                  </a:moveTo>
                  <a:cubicBezTo>
                    <a:pt x="29" y="0"/>
                    <a:pt x="29" y="28"/>
                    <a:pt x="1" y="28"/>
                  </a:cubicBezTo>
                  <a:cubicBezTo>
                    <a:pt x="1" y="28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0"/>
            <p:cNvSpPr/>
            <p:nvPr/>
          </p:nvSpPr>
          <p:spPr>
            <a:xfrm>
              <a:off x="2699275" y="9013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29"/>
                  </a:moveTo>
                  <a:cubicBezTo>
                    <a:pt x="57" y="29"/>
                    <a:pt x="28" y="57"/>
                    <a:pt x="28" y="29"/>
                  </a:cubicBezTo>
                  <a:cubicBezTo>
                    <a:pt x="0" y="29"/>
                    <a:pt x="0" y="1"/>
                    <a:pt x="28" y="1"/>
                  </a:cubicBezTo>
                  <a:cubicBezTo>
                    <a:pt x="57" y="1"/>
                    <a:pt x="85" y="1"/>
                    <a:pt x="85" y="1"/>
                  </a:cubicBezTo>
                  <a:cubicBezTo>
                    <a:pt x="85" y="1"/>
                    <a:pt x="85" y="1"/>
                    <a:pt x="85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0"/>
            <p:cNvSpPr/>
            <p:nvPr/>
          </p:nvSpPr>
          <p:spPr>
            <a:xfrm>
              <a:off x="2610825" y="960325"/>
              <a:ext cx="4950" cy="7050"/>
            </a:xfrm>
            <a:custGeom>
              <a:avLst/>
              <a:gdLst/>
              <a:ahLst/>
              <a:cxnLst/>
              <a:rect l="l" t="t" r="r" b="b"/>
              <a:pathLst>
                <a:path w="198" h="282" extrusionOk="0">
                  <a:moveTo>
                    <a:pt x="141" y="282"/>
                  </a:moveTo>
                  <a:cubicBezTo>
                    <a:pt x="29" y="282"/>
                    <a:pt x="1" y="254"/>
                    <a:pt x="1" y="141"/>
                  </a:cubicBezTo>
                  <a:cubicBezTo>
                    <a:pt x="57" y="113"/>
                    <a:pt x="85" y="1"/>
                    <a:pt x="197" y="85"/>
                  </a:cubicBezTo>
                  <a:cubicBezTo>
                    <a:pt x="169" y="141"/>
                    <a:pt x="113" y="226"/>
                    <a:pt x="141" y="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0"/>
            <p:cNvSpPr/>
            <p:nvPr/>
          </p:nvSpPr>
          <p:spPr>
            <a:xfrm>
              <a:off x="2643125" y="9582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0"/>
            <p:cNvSpPr/>
            <p:nvPr/>
          </p:nvSpPr>
          <p:spPr>
            <a:xfrm>
              <a:off x="2607325" y="960325"/>
              <a:ext cx="1425" cy="2150"/>
            </a:xfrm>
            <a:custGeom>
              <a:avLst/>
              <a:gdLst/>
              <a:ahLst/>
              <a:cxnLst/>
              <a:rect l="l" t="t" r="r" b="b"/>
              <a:pathLst>
                <a:path w="57" h="86" extrusionOk="0">
                  <a:moveTo>
                    <a:pt x="57" y="85"/>
                  </a:moveTo>
                  <a:cubicBezTo>
                    <a:pt x="1" y="57"/>
                    <a:pt x="1" y="29"/>
                    <a:pt x="57" y="1"/>
                  </a:cubicBezTo>
                  <a:cubicBezTo>
                    <a:pt x="57" y="29"/>
                    <a:pt x="57" y="57"/>
                    <a:pt x="57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0"/>
            <p:cNvSpPr/>
            <p:nvPr/>
          </p:nvSpPr>
          <p:spPr>
            <a:xfrm>
              <a:off x="2608725" y="9624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56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85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0"/>
            <p:cNvSpPr/>
            <p:nvPr/>
          </p:nvSpPr>
          <p:spPr>
            <a:xfrm>
              <a:off x="2601700" y="908400"/>
              <a:ext cx="23200" cy="35125"/>
            </a:xfrm>
            <a:custGeom>
              <a:avLst/>
              <a:gdLst/>
              <a:ahLst/>
              <a:cxnLst/>
              <a:rect l="l" t="t" r="r" b="b"/>
              <a:pathLst>
                <a:path w="928" h="1405" extrusionOk="0">
                  <a:moveTo>
                    <a:pt x="506" y="0"/>
                  </a:moveTo>
                  <a:cubicBezTo>
                    <a:pt x="591" y="0"/>
                    <a:pt x="675" y="28"/>
                    <a:pt x="703" y="141"/>
                  </a:cubicBezTo>
                  <a:cubicBezTo>
                    <a:pt x="731" y="169"/>
                    <a:pt x="759" y="225"/>
                    <a:pt x="787" y="281"/>
                  </a:cubicBezTo>
                  <a:cubicBezTo>
                    <a:pt x="703" y="422"/>
                    <a:pt x="927" y="478"/>
                    <a:pt x="899" y="646"/>
                  </a:cubicBezTo>
                  <a:cubicBezTo>
                    <a:pt x="871" y="955"/>
                    <a:pt x="731" y="1208"/>
                    <a:pt x="366" y="1320"/>
                  </a:cubicBezTo>
                  <a:cubicBezTo>
                    <a:pt x="310" y="1348"/>
                    <a:pt x="226" y="1376"/>
                    <a:pt x="141" y="1404"/>
                  </a:cubicBezTo>
                  <a:cubicBezTo>
                    <a:pt x="310" y="1180"/>
                    <a:pt x="310" y="1180"/>
                    <a:pt x="141" y="955"/>
                  </a:cubicBezTo>
                  <a:cubicBezTo>
                    <a:pt x="282" y="871"/>
                    <a:pt x="366" y="730"/>
                    <a:pt x="478" y="590"/>
                  </a:cubicBezTo>
                  <a:cubicBezTo>
                    <a:pt x="310" y="506"/>
                    <a:pt x="141" y="506"/>
                    <a:pt x="1" y="422"/>
                  </a:cubicBezTo>
                  <a:cubicBezTo>
                    <a:pt x="57" y="309"/>
                    <a:pt x="57" y="309"/>
                    <a:pt x="226" y="337"/>
                  </a:cubicBezTo>
                  <a:cubicBezTo>
                    <a:pt x="254" y="337"/>
                    <a:pt x="282" y="365"/>
                    <a:pt x="282" y="337"/>
                  </a:cubicBezTo>
                  <a:cubicBezTo>
                    <a:pt x="282" y="169"/>
                    <a:pt x="506" y="141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0"/>
            <p:cNvSpPr/>
            <p:nvPr/>
          </p:nvSpPr>
          <p:spPr>
            <a:xfrm>
              <a:off x="2622075" y="892250"/>
              <a:ext cx="4225" cy="5650"/>
            </a:xfrm>
            <a:custGeom>
              <a:avLst/>
              <a:gdLst/>
              <a:ahLst/>
              <a:cxnLst/>
              <a:rect l="l" t="t" r="r" b="b"/>
              <a:pathLst>
                <a:path w="169" h="226" extrusionOk="0">
                  <a:moveTo>
                    <a:pt x="112" y="1"/>
                  </a:moveTo>
                  <a:cubicBezTo>
                    <a:pt x="141" y="85"/>
                    <a:pt x="169" y="141"/>
                    <a:pt x="169" y="225"/>
                  </a:cubicBezTo>
                  <a:cubicBezTo>
                    <a:pt x="141" y="225"/>
                    <a:pt x="112" y="225"/>
                    <a:pt x="112" y="225"/>
                  </a:cubicBezTo>
                  <a:cubicBezTo>
                    <a:pt x="84" y="141"/>
                    <a:pt x="0" y="85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0"/>
            <p:cNvSpPr/>
            <p:nvPr/>
          </p:nvSpPr>
          <p:spPr>
            <a:xfrm>
              <a:off x="2634000" y="8992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5"/>
                  </a:moveTo>
                  <a:cubicBezTo>
                    <a:pt x="113" y="113"/>
                    <a:pt x="85" y="141"/>
                    <a:pt x="28" y="113"/>
                  </a:cubicBezTo>
                  <a:cubicBezTo>
                    <a:pt x="0" y="113"/>
                    <a:pt x="0" y="85"/>
                    <a:pt x="28" y="57"/>
                  </a:cubicBezTo>
                  <a:cubicBezTo>
                    <a:pt x="57" y="28"/>
                    <a:pt x="85" y="0"/>
                    <a:pt x="113" y="28"/>
                  </a:cubicBezTo>
                  <a:cubicBezTo>
                    <a:pt x="141" y="28"/>
                    <a:pt x="141" y="57"/>
                    <a:pt x="14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0"/>
            <p:cNvSpPr/>
            <p:nvPr/>
          </p:nvSpPr>
          <p:spPr>
            <a:xfrm>
              <a:off x="2636100" y="90560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29" y="140"/>
                  </a:moveTo>
                  <a:cubicBezTo>
                    <a:pt x="1" y="140"/>
                    <a:pt x="1" y="112"/>
                    <a:pt x="1" y="84"/>
                  </a:cubicBezTo>
                  <a:cubicBezTo>
                    <a:pt x="29" y="56"/>
                    <a:pt x="57" y="28"/>
                    <a:pt x="85" y="0"/>
                  </a:cubicBezTo>
                  <a:cubicBezTo>
                    <a:pt x="85" y="28"/>
                    <a:pt x="85" y="56"/>
                    <a:pt x="85" y="84"/>
                  </a:cubicBezTo>
                  <a:cubicBezTo>
                    <a:pt x="85" y="112"/>
                    <a:pt x="85" y="140"/>
                    <a:pt x="29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0"/>
            <p:cNvSpPr/>
            <p:nvPr/>
          </p:nvSpPr>
          <p:spPr>
            <a:xfrm>
              <a:off x="2626275" y="9084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0"/>
                  </a:moveTo>
                  <a:lnTo>
                    <a:pt x="29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0"/>
            <p:cNvSpPr/>
            <p:nvPr/>
          </p:nvSpPr>
          <p:spPr>
            <a:xfrm>
              <a:off x="2607325" y="997525"/>
              <a:ext cx="11950" cy="12675"/>
            </a:xfrm>
            <a:custGeom>
              <a:avLst/>
              <a:gdLst/>
              <a:ahLst/>
              <a:cxnLst/>
              <a:rect l="l" t="t" r="r" b="b"/>
              <a:pathLst>
                <a:path w="478" h="507" extrusionOk="0">
                  <a:moveTo>
                    <a:pt x="478" y="338"/>
                  </a:moveTo>
                  <a:lnTo>
                    <a:pt x="422" y="338"/>
                  </a:lnTo>
                  <a:cubicBezTo>
                    <a:pt x="169" y="506"/>
                    <a:pt x="141" y="169"/>
                    <a:pt x="1" y="141"/>
                  </a:cubicBezTo>
                  <a:cubicBezTo>
                    <a:pt x="1" y="1"/>
                    <a:pt x="113" y="1"/>
                    <a:pt x="225" y="1"/>
                  </a:cubicBezTo>
                  <a:cubicBezTo>
                    <a:pt x="337" y="1"/>
                    <a:pt x="394" y="113"/>
                    <a:pt x="478" y="141"/>
                  </a:cubicBezTo>
                  <a:cubicBezTo>
                    <a:pt x="450" y="197"/>
                    <a:pt x="450" y="282"/>
                    <a:pt x="478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0"/>
            <p:cNvSpPr/>
            <p:nvPr/>
          </p:nvSpPr>
          <p:spPr>
            <a:xfrm>
              <a:off x="2625575" y="981400"/>
              <a:ext cx="2825" cy="1425"/>
            </a:xfrm>
            <a:custGeom>
              <a:avLst/>
              <a:gdLst/>
              <a:ahLst/>
              <a:cxnLst/>
              <a:rect l="l" t="t" r="r" b="b"/>
              <a:pathLst>
                <a:path w="113" h="57" extrusionOk="0">
                  <a:moveTo>
                    <a:pt x="85" y="28"/>
                  </a:moveTo>
                  <a:cubicBezTo>
                    <a:pt x="57" y="56"/>
                    <a:pt x="29" y="56"/>
                    <a:pt x="29" y="56"/>
                  </a:cubicBezTo>
                  <a:cubicBezTo>
                    <a:pt x="1" y="56"/>
                    <a:pt x="1" y="28"/>
                    <a:pt x="29" y="28"/>
                  </a:cubicBezTo>
                  <a:cubicBezTo>
                    <a:pt x="57" y="28"/>
                    <a:pt x="85" y="28"/>
                    <a:pt x="113" y="0"/>
                  </a:cubicBezTo>
                  <a:cubicBezTo>
                    <a:pt x="85" y="28"/>
                    <a:pt x="85" y="28"/>
                    <a:pt x="85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0"/>
            <p:cNvSpPr/>
            <p:nvPr/>
          </p:nvSpPr>
          <p:spPr>
            <a:xfrm>
              <a:off x="2619250" y="998950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1" y="84"/>
                  </a:moveTo>
                  <a:cubicBezTo>
                    <a:pt x="29" y="28"/>
                    <a:pt x="85" y="0"/>
                    <a:pt x="141" y="0"/>
                  </a:cubicBezTo>
                  <a:cubicBezTo>
                    <a:pt x="113" y="56"/>
                    <a:pt x="57" y="84"/>
                    <a:pt x="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0"/>
            <p:cNvSpPr/>
            <p:nvPr/>
          </p:nvSpPr>
          <p:spPr>
            <a:xfrm>
              <a:off x="2614350" y="967350"/>
              <a:ext cx="725" cy="2125"/>
            </a:xfrm>
            <a:custGeom>
              <a:avLst/>
              <a:gdLst/>
              <a:ahLst/>
              <a:cxnLst/>
              <a:rect l="l" t="t" r="r" b="b"/>
              <a:pathLst>
                <a:path w="29" h="85" extrusionOk="0">
                  <a:moveTo>
                    <a:pt x="0" y="85"/>
                  </a:moveTo>
                  <a:lnTo>
                    <a:pt x="0" y="1"/>
                  </a:lnTo>
                  <a:cubicBezTo>
                    <a:pt x="28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0"/>
            <p:cNvSpPr/>
            <p:nvPr/>
          </p:nvSpPr>
          <p:spPr>
            <a:xfrm>
              <a:off x="2593300" y="1000350"/>
              <a:ext cx="24575" cy="12650"/>
            </a:xfrm>
            <a:custGeom>
              <a:avLst/>
              <a:gdLst/>
              <a:ahLst/>
              <a:cxnLst/>
              <a:rect l="l" t="t" r="r" b="b"/>
              <a:pathLst>
                <a:path w="983" h="506" extrusionOk="0">
                  <a:moveTo>
                    <a:pt x="562" y="28"/>
                  </a:moveTo>
                  <a:cubicBezTo>
                    <a:pt x="646" y="28"/>
                    <a:pt x="786" y="0"/>
                    <a:pt x="814" y="169"/>
                  </a:cubicBezTo>
                  <a:cubicBezTo>
                    <a:pt x="814" y="281"/>
                    <a:pt x="898" y="225"/>
                    <a:pt x="983" y="225"/>
                  </a:cubicBezTo>
                  <a:cubicBezTo>
                    <a:pt x="927" y="309"/>
                    <a:pt x="898" y="393"/>
                    <a:pt x="898" y="506"/>
                  </a:cubicBezTo>
                  <a:cubicBezTo>
                    <a:pt x="814" y="421"/>
                    <a:pt x="758" y="365"/>
                    <a:pt x="702" y="309"/>
                  </a:cubicBezTo>
                  <a:cubicBezTo>
                    <a:pt x="674" y="253"/>
                    <a:pt x="618" y="253"/>
                    <a:pt x="590" y="281"/>
                  </a:cubicBezTo>
                  <a:cubicBezTo>
                    <a:pt x="477" y="337"/>
                    <a:pt x="309" y="365"/>
                    <a:pt x="225" y="337"/>
                  </a:cubicBezTo>
                  <a:cubicBezTo>
                    <a:pt x="169" y="337"/>
                    <a:pt x="112" y="337"/>
                    <a:pt x="56" y="309"/>
                  </a:cubicBezTo>
                  <a:cubicBezTo>
                    <a:pt x="56" y="253"/>
                    <a:pt x="56" y="197"/>
                    <a:pt x="0" y="169"/>
                  </a:cubicBezTo>
                  <a:cubicBezTo>
                    <a:pt x="28" y="84"/>
                    <a:pt x="112" y="112"/>
                    <a:pt x="169" y="112"/>
                  </a:cubicBezTo>
                  <a:cubicBezTo>
                    <a:pt x="309" y="112"/>
                    <a:pt x="449" y="141"/>
                    <a:pt x="562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0"/>
            <p:cNvSpPr/>
            <p:nvPr/>
          </p:nvSpPr>
          <p:spPr>
            <a:xfrm>
              <a:off x="2584175" y="97087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0" y="84"/>
                  </a:moveTo>
                  <a:cubicBezTo>
                    <a:pt x="225" y="0"/>
                    <a:pt x="225" y="0"/>
                    <a:pt x="449" y="168"/>
                  </a:cubicBezTo>
                  <a:cubicBezTo>
                    <a:pt x="253" y="225"/>
                    <a:pt x="253" y="225"/>
                    <a:pt x="0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0"/>
            <p:cNvSpPr/>
            <p:nvPr/>
          </p:nvSpPr>
          <p:spPr>
            <a:xfrm>
              <a:off x="2610825" y="904175"/>
              <a:ext cx="4950" cy="425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197" y="29"/>
                  </a:moveTo>
                  <a:cubicBezTo>
                    <a:pt x="169" y="57"/>
                    <a:pt x="141" y="113"/>
                    <a:pt x="141" y="169"/>
                  </a:cubicBezTo>
                  <a:cubicBezTo>
                    <a:pt x="85" y="141"/>
                    <a:pt x="1" y="141"/>
                    <a:pt x="29" y="57"/>
                  </a:cubicBezTo>
                  <a:cubicBezTo>
                    <a:pt x="57" y="1"/>
                    <a:pt x="141" y="29"/>
                    <a:pt x="19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0"/>
            <p:cNvSpPr/>
            <p:nvPr/>
          </p:nvSpPr>
          <p:spPr>
            <a:xfrm>
              <a:off x="2605925" y="9041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9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9" y="1"/>
                    <a:pt x="29" y="1"/>
                  </a:cubicBezTo>
                  <a:cubicBezTo>
                    <a:pt x="29" y="29"/>
                    <a:pt x="29" y="29"/>
                    <a:pt x="2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0"/>
            <p:cNvSpPr/>
            <p:nvPr/>
          </p:nvSpPr>
          <p:spPr>
            <a:xfrm>
              <a:off x="2600300" y="9056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lnTo>
                    <a:pt x="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0"/>
            <p:cNvSpPr/>
            <p:nvPr/>
          </p:nvSpPr>
          <p:spPr>
            <a:xfrm>
              <a:off x="2610825" y="954025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57" y="84"/>
                  </a:moveTo>
                  <a:cubicBezTo>
                    <a:pt x="29" y="84"/>
                    <a:pt x="1" y="84"/>
                    <a:pt x="1" y="56"/>
                  </a:cubicBezTo>
                  <a:cubicBezTo>
                    <a:pt x="1" y="28"/>
                    <a:pt x="29" y="0"/>
                    <a:pt x="57" y="0"/>
                  </a:cubicBezTo>
                  <a:cubicBezTo>
                    <a:pt x="85" y="0"/>
                    <a:pt x="113" y="28"/>
                    <a:pt x="141" y="56"/>
                  </a:cubicBezTo>
                  <a:cubicBezTo>
                    <a:pt x="113" y="56"/>
                    <a:pt x="85" y="84"/>
                    <a:pt x="57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0"/>
            <p:cNvSpPr/>
            <p:nvPr/>
          </p:nvSpPr>
          <p:spPr>
            <a:xfrm>
              <a:off x="2641725" y="1060700"/>
              <a:ext cx="39325" cy="23200"/>
            </a:xfrm>
            <a:custGeom>
              <a:avLst/>
              <a:gdLst/>
              <a:ahLst/>
              <a:cxnLst/>
              <a:rect l="l" t="t" r="r" b="b"/>
              <a:pathLst>
                <a:path w="1573" h="928" extrusionOk="0">
                  <a:moveTo>
                    <a:pt x="281" y="618"/>
                  </a:moveTo>
                  <a:cubicBezTo>
                    <a:pt x="281" y="618"/>
                    <a:pt x="253" y="618"/>
                    <a:pt x="225" y="618"/>
                  </a:cubicBezTo>
                  <a:cubicBezTo>
                    <a:pt x="225" y="590"/>
                    <a:pt x="197" y="562"/>
                    <a:pt x="169" y="562"/>
                  </a:cubicBezTo>
                  <a:cubicBezTo>
                    <a:pt x="141" y="534"/>
                    <a:pt x="113" y="506"/>
                    <a:pt x="84" y="478"/>
                  </a:cubicBezTo>
                  <a:cubicBezTo>
                    <a:pt x="56" y="450"/>
                    <a:pt x="28" y="450"/>
                    <a:pt x="28" y="422"/>
                  </a:cubicBezTo>
                  <a:cubicBezTo>
                    <a:pt x="28" y="394"/>
                    <a:pt x="28" y="366"/>
                    <a:pt x="28" y="338"/>
                  </a:cubicBezTo>
                  <a:cubicBezTo>
                    <a:pt x="0" y="225"/>
                    <a:pt x="141" y="169"/>
                    <a:pt x="113" y="1"/>
                  </a:cubicBezTo>
                  <a:cubicBezTo>
                    <a:pt x="309" y="113"/>
                    <a:pt x="562" y="85"/>
                    <a:pt x="618" y="366"/>
                  </a:cubicBezTo>
                  <a:cubicBezTo>
                    <a:pt x="786" y="309"/>
                    <a:pt x="674" y="169"/>
                    <a:pt x="702" y="85"/>
                  </a:cubicBezTo>
                  <a:cubicBezTo>
                    <a:pt x="1039" y="85"/>
                    <a:pt x="1320" y="197"/>
                    <a:pt x="1544" y="422"/>
                  </a:cubicBezTo>
                  <a:cubicBezTo>
                    <a:pt x="1544" y="478"/>
                    <a:pt x="1572" y="562"/>
                    <a:pt x="1544" y="618"/>
                  </a:cubicBezTo>
                  <a:cubicBezTo>
                    <a:pt x="1516" y="731"/>
                    <a:pt x="1488" y="815"/>
                    <a:pt x="1320" y="787"/>
                  </a:cubicBezTo>
                  <a:cubicBezTo>
                    <a:pt x="1207" y="731"/>
                    <a:pt x="1095" y="787"/>
                    <a:pt x="983" y="927"/>
                  </a:cubicBezTo>
                  <a:cubicBezTo>
                    <a:pt x="927" y="759"/>
                    <a:pt x="1039" y="702"/>
                    <a:pt x="1067" y="646"/>
                  </a:cubicBezTo>
                  <a:cubicBezTo>
                    <a:pt x="1123" y="590"/>
                    <a:pt x="1095" y="506"/>
                    <a:pt x="1067" y="478"/>
                  </a:cubicBezTo>
                  <a:cubicBezTo>
                    <a:pt x="955" y="450"/>
                    <a:pt x="1011" y="646"/>
                    <a:pt x="899" y="590"/>
                  </a:cubicBezTo>
                  <a:cubicBezTo>
                    <a:pt x="842" y="562"/>
                    <a:pt x="871" y="394"/>
                    <a:pt x="730" y="478"/>
                  </a:cubicBezTo>
                  <a:cubicBezTo>
                    <a:pt x="590" y="534"/>
                    <a:pt x="421" y="534"/>
                    <a:pt x="281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0"/>
            <p:cNvSpPr/>
            <p:nvPr/>
          </p:nvSpPr>
          <p:spPr>
            <a:xfrm>
              <a:off x="2690850" y="108667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1" y="85"/>
                  </a:moveTo>
                  <a:cubicBezTo>
                    <a:pt x="113" y="85"/>
                    <a:pt x="57" y="85"/>
                    <a:pt x="0" y="57"/>
                  </a:cubicBezTo>
                  <a:cubicBezTo>
                    <a:pt x="29" y="0"/>
                    <a:pt x="113" y="28"/>
                    <a:pt x="141" y="0"/>
                  </a:cubicBezTo>
                  <a:cubicBezTo>
                    <a:pt x="141" y="28"/>
                    <a:pt x="141" y="57"/>
                    <a:pt x="14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0"/>
            <p:cNvSpPr/>
            <p:nvPr/>
          </p:nvSpPr>
          <p:spPr>
            <a:xfrm>
              <a:off x="2683825" y="1031225"/>
              <a:ext cx="2850" cy="3525"/>
            </a:xfrm>
            <a:custGeom>
              <a:avLst/>
              <a:gdLst/>
              <a:ahLst/>
              <a:cxnLst/>
              <a:rect l="l" t="t" r="r" b="b"/>
              <a:pathLst>
                <a:path w="114" h="141" extrusionOk="0">
                  <a:moveTo>
                    <a:pt x="57" y="0"/>
                  </a:moveTo>
                  <a:cubicBezTo>
                    <a:pt x="85" y="29"/>
                    <a:pt x="85" y="29"/>
                    <a:pt x="113" y="29"/>
                  </a:cubicBezTo>
                  <a:cubicBezTo>
                    <a:pt x="85" y="57"/>
                    <a:pt x="57" y="85"/>
                    <a:pt x="57" y="113"/>
                  </a:cubicBezTo>
                  <a:cubicBezTo>
                    <a:pt x="1" y="141"/>
                    <a:pt x="1" y="141"/>
                    <a:pt x="29" y="85"/>
                  </a:cubicBezTo>
                  <a:cubicBezTo>
                    <a:pt x="29" y="57"/>
                    <a:pt x="29" y="29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0"/>
            <p:cNvSpPr/>
            <p:nvPr/>
          </p:nvSpPr>
          <p:spPr>
            <a:xfrm>
              <a:off x="2683825" y="103755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84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8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0"/>
            <p:cNvSpPr/>
            <p:nvPr/>
          </p:nvSpPr>
          <p:spPr>
            <a:xfrm>
              <a:off x="2682425" y="1100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cubicBezTo>
                    <a:pt x="1" y="29"/>
                    <a:pt x="1" y="1"/>
                    <a:pt x="29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0"/>
            <p:cNvSpPr/>
            <p:nvPr/>
          </p:nvSpPr>
          <p:spPr>
            <a:xfrm>
              <a:off x="2621375" y="1022100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365" y="309"/>
                  </a:moveTo>
                  <a:cubicBezTo>
                    <a:pt x="197" y="197"/>
                    <a:pt x="56" y="337"/>
                    <a:pt x="0" y="141"/>
                  </a:cubicBezTo>
                  <a:cubicBezTo>
                    <a:pt x="0" y="57"/>
                    <a:pt x="112" y="1"/>
                    <a:pt x="169" y="1"/>
                  </a:cubicBezTo>
                  <a:cubicBezTo>
                    <a:pt x="337" y="1"/>
                    <a:pt x="281" y="141"/>
                    <a:pt x="365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0"/>
            <p:cNvSpPr/>
            <p:nvPr/>
          </p:nvSpPr>
          <p:spPr>
            <a:xfrm>
              <a:off x="2674000" y="1045975"/>
              <a:ext cx="4950" cy="4225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197" y="168"/>
                  </a:moveTo>
                  <a:cubicBezTo>
                    <a:pt x="169" y="168"/>
                    <a:pt x="141" y="168"/>
                    <a:pt x="141" y="168"/>
                  </a:cubicBezTo>
                  <a:cubicBezTo>
                    <a:pt x="57" y="168"/>
                    <a:pt x="1" y="140"/>
                    <a:pt x="1" y="84"/>
                  </a:cubicBezTo>
                  <a:cubicBezTo>
                    <a:pt x="29" y="56"/>
                    <a:pt x="57" y="0"/>
                    <a:pt x="85" y="0"/>
                  </a:cubicBezTo>
                  <a:cubicBezTo>
                    <a:pt x="141" y="0"/>
                    <a:pt x="169" y="28"/>
                    <a:pt x="197" y="84"/>
                  </a:cubicBezTo>
                  <a:cubicBezTo>
                    <a:pt x="197" y="112"/>
                    <a:pt x="197" y="140"/>
                    <a:pt x="197" y="1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0"/>
            <p:cNvSpPr/>
            <p:nvPr/>
          </p:nvSpPr>
          <p:spPr>
            <a:xfrm>
              <a:off x="2615750" y="917525"/>
              <a:ext cx="3525" cy="5625"/>
            </a:xfrm>
            <a:custGeom>
              <a:avLst/>
              <a:gdLst/>
              <a:ahLst/>
              <a:cxnLst/>
              <a:rect l="l" t="t" r="r" b="b"/>
              <a:pathLst>
                <a:path w="141" h="225" extrusionOk="0">
                  <a:moveTo>
                    <a:pt x="85" y="225"/>
                  </a:moveTo>
                  <a:cubicBezTo>
                    <a:pt x="29" y="225"/>
                    <a:pt x="29" y="197"/>
                    <a:pt x="0" y="169"/>
                  </a:cubicBezTo>
                  <a:cubicBezTo>
                    <a:pt x="0" y="113"/>
                    <a:pt x="29" y="57"/>
                    <a:pt x="57" y="28"/>
                  </a:cubicBezTo>
                  <a:cubicBezTo>
                    <a:pt x="113" y="0"/>
                    <a:pt x="141" y="28"/>
                    <a:pt x="141" y="85"/>
                  </a:cubicBezTo>
                  <a:cubicBezTo>
                    <a:pt x="141" y="141"/>
                    <a:pt x="141" y="197"/>
                    <a:pt x="85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0"/>
            <p:cNvSpPr/>
            <p:nvPr/>
          </p:nvSpPr>
          <p:spPr>
            <a:xfrm>
              <a:off x="2614350" y="92875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3" y="85"/>
                  </a:moveTo>
                  <a:cubicBezTo>
                    <a:pt x="113" y="85"/>
                    <a:pt x="113" y="113"/>
                    <a:pt x="85" y="113"/>
                  </a:cubicBezTo>
                  <a:cubicBezTo>
                    <a:pt x="28" y="141"/>
                    <a:pt x="0" y="113"/>
                    <a:pt x="28" y="57"/>
                  </a:cubicBezTo>
                  <a:cubicBezTo>
                    <a:pt x="28" y="57"/>
                    <a:pt x="56" y="29"/>
                    <a:pt x="85" y="29"/>
                  </a:cubicBezTo>
                  <a:cubicBezTo>
                    <a:pt x="141" y="1"/>
                    <a:pt x="141" y="1"/>
                    <a:pt x="113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0"/>
            <p:cNvSpPr/>
            <p:nvPr/>
          </p:nvSpPr>
          <p:spPr>
            <a:xfrm>
              <a:off x="2617850" y="92805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lnTo>
                    <a:pt x="1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0"/>
            <p:cNvSpPr/>
            <p:nvPr/>
          </p:nvSpPr>
          <p:spPr>
            <a:xfrm>
              <a:off x="2919650" y="633975"/>
              <a:ext cx="54775" cy="91250"/>
            </a:xfrm>
            <a:custGeom>
              <a:avLst/>
              <a:gdLst/>
              <a:ahLst/>
              <a:cxnLst/>
              <a:rect l="l" t="t" r="r" b="b"/>
              <a:pathLst>
                <a:path w="2191" h="3650" extrusionOk="0">
                  <a:moveTo>
                    <a:pt x="1320" y="3425"/>
                  </a:moveTo>
                  <a:cubicBezTo>
                    <a:pt x="1320" y="3425"/>
                    <a:pt x="1320" y="3453"/>
                    <a:pt x="1320" y="3481"/>
                  </a:cubicBezTo>
                  <a:cubicBezTo>
                    <a:pt x="1320" y="3481"/>
                    <a:pt x="1292" y="3510"/>
                    <a:pt x="1264" y="3510"/>
                  </a:cubicBezTo>
                  <a:cubicBezTo>
                    <a:pt x="1208" y="3510"/>
                    <a:pt x="1180" y="3538"/>
                    <a:pt x="1124" y="3566"/>
                  </a:cubicBezTo>
                  <a:cubicBezTo>
                    <a:pt x="955" y="3650"/>
                    <a:pt x="843" y="3650"/>
                    <a:pt x="815" y="3425"/>
                  </a:cubicBezTo>
                  <a:cubicBezTo>
                    <a:pt x="815" y="3397"/>
                    <a:pt x="787" y="3369"/>
                    <a:pt x="759" y="3341"/>
                  </a:cubicBezTo>
                  <a:cubicBezTo>
                    <a:pt x="675" y="3201"/>
                    <a:pt x="787" y="3088"/>
                    <a:pt x="787" y="2948"/>
                  </a:cubicBezTo>
                  <a:cubicBezTo>
                    <a:pt x="815" y="2836"/>
                    <a:pt x="871" y="2723"/>
                    <a:pt x="871" y="2611"/>
                  </a:cubicBezTo>
                  <a:cubicBezTo>
                    <a:pt x="787" y="2667"/>
                    <a:pt x="759" y="2695"/>
                    <a:pt x="731" y="2780"/>
                  </a:cubicBezTo>
                  <a:cubicBezTo>
                    <a:pt x="703" y="2892"/>
                    <a:pt x="647" y="2892"/>
                    <a:pt x="534" y="2864"/>
                  </a:cubicBezTo>
                  <a:cubicBezTo>
                    <a:pt x="1" y="2751"/>
                    <a:pt x="1" y="2751"/>
                    <a:pt x="310" y="2302"/>
                  </a:cubicBezTo>
                  <a:cubicBezTo>
                    <a:pt x="366" y="2218"/>
                    <a:pt x="366" y="2162"/>
                    <a:pt x="422" y="2106"/>
                  </a:cubicBezTo>
                  <a:cubicBezTo>
                    <a:pt x="618" y="2022"/>
                    <a:pt x="590" y="1881"/>
                    <a:pt x="506" y="1713"/>
                  </a:cubicBezTo>
                  <a:cubicBezTo>
                    <a:pt x="450" y="1657"/>
                    <a:pt x="366" y="1600"/>
                    <a:pt x="450" y="1516"/>
                  </a:cubicBezTo>
                  <a:cubicBezTo>
                    <a:pt x="506" y="1432"/>
                    <a:pt x="618" y="1404"/>
                    <a:pt x="675" y="1460"/>
                  </a:cubicBezTo>
                  <a:cubicBezTo>
                    <a:pt x="871" y="1657"/>
                    <a:pt x="1124" y="1657"/>
                    <a:pt x="1292" y="1797"/>
                  </a:cubicBezTo>
                  <a:cubicBezTo>
                    <a:pt x="1208" y="1685"/>
                    <a:pt x="1068" y="1572"/>
                    <a:pt x="899" y="1572"/>
                  </a:cubicBezTo>
                  <a:cubicBezTo>
                    <a:pt x="871" y="1600"/>
                    <a:pt x="843" y="1572"/>
                    <a:pt x="815" y="1544"/>
                  </a:cubicBezTo>
                  <a:cubicBezTo>
                    <a:pt x="703" y="1432"/>
                    <a:pt x="871" y="1320"/>
                    <a:pt x="843" y="1235"/>
                  </a:cubicBezTo>
                  <a:cubicBezTo>
                    <a:pt x="815" y="1151"/>
                    <a:pt x="590" y="1179"/>
                    <a:pt x="731" y="1011"/>
                  </a:cubicBezTo>
                  <a:cubicBezTo>
                    <a:pt x="759" y="983"/>
                    <a:pt x="759" y="927"/>
                    <a:pt x="759" y="899"/>
                  </a:cubicBezTo>
                  <a:cubicBezTo>
                    <a:pt x="759" y="870"/>
                    <a:pt x="759" y="842"/>
                    <a:pt x="759" y="814"/>
                  </a:cubicBezTo>
                  <a:cubicBezTo>
                    <a:pt x="787" y="730"/>
                    <a:pt x="675" y="646"/>
                    <a:pt x="759" y="534"/>
                  </a:cubicBezTo>
                  <a:cubicBezTo>
                    <a:pt x="843" y="449"/>
                    <a:pt x="955" y="421"/>
                    <a:pt x="1040" y="534"/>
                  </a:cubicBezTo>
                  <a:cubicBezTo>
                    <a:pt x="1040" y="534"/>
                    <a:pt x="1068" y="562"/>
                    <a:pt x="1068" y="562"/>
                  </a:cubicBezTo>
                  <a:cubicBezTo>
                    <a:pt x="1068" y="562"/>
                    <a:pt x="1040" y="534"/>
                    <a:pt x="1040" y="534"/>
                  </a:cubicBezTo>
                  <a:cubicBezTo>
                    <a:pt x="955" y="393"/>
                    <a:pt x="759" y="477"/>
                    <a:pt x="675" y="337"/>
                  </a:cubicBezTo>
                  <a:cubicBezTo>
                    <a:pt x="590" y="225"/>
                    <a:pt x="618" y="84"/>
                    <a:pt x="731" y="141"/>
                  </a:cubicBezTo>
                  <a:cubicBezTo>
                    <a:pt x="927" y="225"/>
                    <a:pt x="983" y="28"/>
                    <a:pt x="1124" y="0"/>
                  </a:cubicBezTo>
                  <a:cubicBezTo>
                    <a:pt x="1152" y="0"/>
                    <a:pt x="1180" y="28"/>
                    <a:pt x="1180" y="28"/>
                  </a:cubicBezTo>
                  <a:cubicBezTo>
                    <a:pt x="1236" y="112"/>
                    <a:pt x="1264" y="169"/>
                    <a:pt x="1292" y="253"/>
                  </a:cubicBezTo>
                  <a:cubicBezTo>
                    <a:pt x="1292" y="281"/>
                    <a:pt x="1292" y="281"/>
                    <a:pt x="1292" y="309"/>
                  </a:cubicBezTo>
                  <a:cubicBezTo>
                    <a:pt x="1264" y="337"/>
                    <a:pt x="1264" y="337"/>
                    <a:pt x="1236" y="365"/>
                  </a:cubicBezTo>
                  <a:cubicBezTo>
                    <a:pt x="1208" y="365"/>
                    <a:pt x="1180" y="365"/>
                    <a:pt x="1180" y="337"/>
                  </a:cubicBezTo>
                  <a:cubicBezTo>
                    <a:pt x="1152" y="365"/>
                    <a:pt x="1152" y="309"/>
                    <a:pt x="1124" y="337"/>
                  </a:cubicBezTo>
                  <a:cubicBezTo>
                    <a:pt x="1152" y="365"/>
                    <a:pt x="1180" y="393"/>
                    <a:pt x="1180" y="421"/>
                  </a:cubicBezTo>
                  <a:cubicBezTo>
                    <a:pt x="1208" y="449"/>
                    <a:pt x="1236" y="477"/>
                    <a:pt x="1264" y="506"/>
                  </a:cubicBezTo>
                  <a:cubicBezTo>
                    <a:pt x="1292" y="534"/>
                    <a:pt x="1320" y="534"/>
                    <a:pt x="1320" y="562"/>
                  </a:cubicBezTo>
                  <a:cubicBezTo>
                    <a:pt x="1376" y="590"/>
                    <a:pt x="1461" y="646"/>
                    <a:pt x="1517" y="674"/>
                  </a:cubicBezTo>
                  <a:cubicBezTo>
                    <a:pt x="1545" y="730"/>
                    <a:pt x="1601" y="786"/>
                    <a:pt x="1657" y="758"/>
                  </a:cubicBezTo>
                  <a:cubicBezTo>
                    <a:pt x="1938" y="646"/>
                    <a:pt x="2050" y="870"/>
                    <a:pt x="2191" y="1039"/>
                  </a:cubicBezTo>
                  <a:cubicBezTo>
                    <a:pt x="2191" y="1067"/>
                    <a:pt x="2191" y="1123"/>
                    <a:pt x="2163" y="1151"/>
                  </a:cubicBezTo>
                  <a:lnTo>
                    <a:pt x="2163" y="1151"/>
                  </a:lnTo>
                  <a:cubicBezTo>
                    <a:pt x="2106" y="1207"/>
                    <a:pt x="2163" y="1292"/>
                    <a:pt x="2106" y="1320"/>
                  </a:cubicBezTo>
                  <a:lnTo>
                    <a:pt x="2106" y="1320"/>
                  </a:lnTo>
                  <a:cubicBezTo>
                    <a:pt x="2050" y="1376"/>
                    <a:pt x="2106" y="1460"/>
                    <a:pt x="2050" y="1516"/>
                  </a:cubicBezTo>
                  <a:lnTo>
                    <a:pt x="2050" y="1516"/>
                  </a:lnTo>
                  <a:cubicBezTo>
                    <a:pt x="1994" y="1544"/>
                    <a:pt x="2050" y="1629"/>
                    <a:pt x="1994" y="1685"/>
                  </a:cubicBezTo>
                  <a:lnTo>
                    <a:pt x="1994" y="1685"/>
                  </a:lnTo>
                  <a:cubicBezTo>
                    <a:pt x="1938" y="1741"/>
                    <a:pt x="1994" y="1825"/>
                    <a:pt x="1938" y="1881"/>
                  </a:cubicBezTo>
                  <a:lnTo>
                    <a:pt x="1938" y="1853"/>
                  </a:lnTo>
                  <a:cubicBezTo>
                    <a:pt x="1882" y="1909"/>
                    <a:pt x="1910" y="1993"/>
                    <a:pt x="1854" y="2050"/>
                  </a:cubicBezTo>
                  <a:lnTo>
                    <a:pt x="1882" y="2050"/>
                  </a:lnTo>
                  <a:cubicBezTo>
                    <a:pt x="1826" y="2078"/>
                    <a:pt x="1854" y="2134"/>
                    <a:pt x="1798" y="2162"/>
                  </a:cubicBezTo>
                  <a:cubicBezTo>
                    <a:pt x="1798" y="2190"/>
                    <a:pt x="1798" y="2190"/>
                    <a:pt x="1798" y="2218"/>
                  </a:cubicBezTo>
                  <a:cubicBezTo>
                    <a:pt x="1741" y="2302"/>
                    <a:pt x="1826" y="2387"/>
                    <a:pt x="1741" y="2471"/>
                  </a:cubicBezTo>
                  <a:lnTo>
                    <a:pt x="1741" y="2471"/>
                  </a:lnTo>
                  <a:cubicBezTo>
                    <a:pt x="1685" y="2527"/>
                    <a:pt x="1741" y="2639"/>
                    <a:pt x="1685" y="2695"/>
                  </a:cubicBezTo>
                  <a:lnTo>
                    <a:pt x="1685" y="2695"/>
                  </a:lnTo>
                  <a:cubicBezTo>
                    <a:pt x="1657" y="2723"/>
                    <a:pt x="1657" y="2780"/>
                    <a:pt x="1629" y="2808"/>
                  </a:cubicBezTo>
                  <a:lnTo>
                    <a:pt x="1629" y="2808"/>
                  </a:lnTo>
                  <a:cubicBezTo>
                    <a:pt x="1601" y="2864"/>
                    <a:pt x="1601" y="2920"/>
                    <a:pt x="1573" y="2948"/>
                  </a:cubicBezTo>
                  <a:lnTo>
                    <a:pt x="1573" y="2948"/>
                  </a:lnTo>
                  <a:cubicBezTo>
                    <a:pt x="1545" y="2976"/>
                    <a:pt x="1545" y="3032"/>
                    <a:pt x="1517" y="3060"/>
                  </a:cubicBezTo>
                  <a:lnTo>
                    <a:pt x="1517" y="3060"/>
                  </a:lnTo>
                  <a:cubicBezTo>
                    <a:pt x="1489" y="3088"/>
                    <a:pt x="1489" y="3145"/>
                    <a:pt x="1461" y="3173"/>
                  </a:cubicBezTo>
                  <a:lnTo>
                    <a:pt x="1461" y="3173"/>
                  </a:lnTo>
                  <a:cubicBezTo>
                    <a:pt x="1405" y="3201"/>
                    <a:pt x="1433" y="3257"/>
                    <a:pt x="1376" y="3285"/>
                  </a:cubicBezTo>
                  <a:lnTo>
                    <a:pt x="1405" y="3285"/>
                  </a:lnTo>
                  <a:cubicBezTo>
                    <a:pt x="1348" y="3341"/>
                    <a:pt x="1376" y="3397"/>
                    <a:pt x="1320" y="3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0"/>
            <p:cNvSpPr/>
            <p:nvPr/>
          </p:nvSpPr>
          <p:spPr>
            <a:xfrm>
              <a:off x="2820700" y="652225"/>
              <a:ext cx="66000" cy="106700"/>
            </a:xfrm>
            <a:custGeom>
              <a:avLst/>
              <a:gdLst/>
              <a:ahLst/>
              <a:cxnLst/>
              <a:rect l="l" t="t" r="r" b="b"/>
              <a:pathLst>
                <a:path w="2640" h="4268" extrusionOk="0">
                  <a:moveTo>
                    <a:pt x="478" y="2078"/>
                  </a:moveTo>
                  <a:cubicBezTo>
                    <a:pt x="478" y="2078"/>
                    <a:pt x="478" y="2050"/>
                    <a:pt x="449" y="2021"/>
                  </a:cubicBezTo>
                  <a:cubicBezTo>
                    <a:pt x="421" y="1993"/>
                    <a:pt x="449" y="1937"/>
                    <a:pt x="421" y="1909"/>
                  </a:cubicBezTo>
                  <a:cubicBezTo>
                    <a:pt x="421" y="1881"/>
                    <a:pt x="421" y="1881"/>
                    <a:pt x="421" y="1853"/>
                  </a:cubicBezTo>
                  <a:cubicBezTo>
                    <a:pt x="365" y="1825"/>
                    <a:pt x="393" y="1769"/>
                    <a:pt x="365" y="1713"/>
                  </a:cubicBezTo>
                  <a:cubicBezTo>
                    <a:pt x="365" y="1713"/>
                    <a:pt x="365" y="1685"/>
                    <a:pt x="337" y="1685"/>
                  </a:cubicBezTo>
                  <a:cubicBezTo>
                    <a:pt x="309" y="1628"/>
                    <a:pt x="337" y="1544"/>
                    <a:pt x="281" y="1488"/>
                  </a:cubicBezTo>
                  <a:cubicBezTo>
                    <a:pt x="281" y="1460"/>
                    <a:pt x="281" y="1460"/>
                    <a:pt x="281" y="1432"/>
                  </a:cubicBezTo>
                  <a:cubicBezTo>
                    <a:pt x="225" y="1376"/>
                    <a:pt x="281" y="1292"/>
                    <a:pt x="225" y="1263"/>
                  </a:cubicBezTo>
                  <a:lnTo>
                    <a:pt x="225" y="1263"/>
                  </a:lnTo>
                  <a:cubicBezTo>
                    <a:pt x="169" y="1179"/>
                    <a:pt x="197" y="1123"/>
                    <a:pt x="197" y="1039"/>
                  </a:cubicBezTo>
                  <a:cubicBezTo>
                    <a:pt x="197" y="927"/>
                    <a:pt x="169" y="842"/>
                    <a:pt x="225" y="730"/>
                  </a:cubicBezTo>
                  <a:cubicBezTo>
                    <a:pt x="281" y="562"/>
                    <a:pt x="281" y="393"/>
                    <a:pt x="141" y="225"/>
                  </a:cubicBezTo>
                  <a:cubicBezTo>
                    <a:pt x="85" y="140"/>
                    <a:pt x="0" y="0"/>
                    <a:pt x="225" y="0"/>
                  </a:cubicBezTo>
                  <a:cubicBezTo>
                    <a:pt x="449" y="281"/>
                    <a:pt x="730" y="505"/>
                    <a:pt x="1011" y="702"/>
                  </a:cubicBezTo>
                  <a:cubicBezTo>
                    <a:pt x="1039" y="814"/>
                    <a:pt x="927" y="870"/>
                    <a:pt x="871" y="955"/>
                  </a:cubicBezTo>
                  <a:cubicBezTo>
                    <a:pt x="814" y="1011"/>
                    <a:pt x="702" y="1039"/>
                    <a:pt x="730" y="1151"/>
                  </a:cubicBezTo>
                  <a:cubicBezTo>
                    <a:pt x="758" y="1179"/>
                    <a:pt x="758" y="1179"/>
                    <a:pt x="786" y="1207"/>
                  </a:cubicBezTo>
                  <a:cubicBezTo>
                    <a:pt x="927" y="1320"/>
                    <a:pt x="786" y="1404"/>
                    <a:pt x="758" y="1460"/>
                  </a:cubicBezTo>
                  <a:cubicBezTo>
                    <a:pt x="899" y="1376"/>
                    <a:pt x="1095" y="1376"/>
                    <a:pt x="1292" y="1348"/>
                  </a:cubicBezTo>
                  <a:cubicBezTo>
                    <a:pt x="1348" y="1432"/>
                    <a:pt x="1320" y="1516"/>
                    <a:pt x="1348" y="1572"/>
                  </a:cubicBezTo>
                  <a:cubicBezTo>
                    <a:pt x="1348" y="1741"/>
                    <a:pt x="1544" y="1909"/>
                    <a:pt x="1432" y="2106"/>
                  </a:cubicBezTo>
                  <a:cubicBezTo>
                    <a:pt x="1404" y="2134"/>
                    <a:pt x="1348" y="2134"/>
                    <a:pt x="1376" y="2162"/>
                  </a:cubicBezTo>
                  <a:cubicBezTo>
                    <a:pt x="1376" y="2162"/>
                    <a:pt x="1404" y="2134"/>
                    <a:pt x="1432" y="2162"/>
                  </a:cubicBezTo>
                  <a:cubicBezTo>
                    <a:pt x="1516" y="2274"/>
                    <a:pt x="1488" y="2443"/>
                    <a:pt x="1601" y="2583"/>
                  </a:cubicBezTo>
                  <a:cubicBezTo>
                    <a:pt x="1741" y="2358"/>
                    <a:pt x="1909" y="2443"/>
                    <a:pt x="2106" y="2555"/>
                  </a:cubicBezTo>
                  <a:cubicBezTo>
                    <a:pt x="2106" y="2499"/>
                    <a:pt x="2190" y="2723"/>
                    <a:pt x="2190" y="2527"/>
                  </a:cubicBezTo>
                  <a:cubicBezTo>
                    <a:pt x="2190" y="2499"/>
                    <a:pt x="2190" y="2471"/>
                    <a:pt x="2190" y="2443"/>
                  </a:cubicBezTo>
                  <a:cubicBezTo>
                    <a:pt x="2218" y="2415"/>
                    <a:pt x="2218" y="2386"/>
                    <a:pt x="2246" y="2386"/>
                  </a:cubicBezTo>
                  <a:cubicBezTo>
                    <a:pt x="2274" y="2358"/>
                    <a:pt x="2330" y="2330"/>
                    <a:pt x="2359" y="2330"/>
                  </a:cubicBezTo>
                  <a:cubicBezTo>
                    <a:pt x="2387" y="2358"/>
                    <a:pt x="2415" y="2358"/>
                    <a:pt x="2443" y="2358"/>
                  </a:cubicBezTo>
                  <a:cubicBezTo>
                    <a:pt x="2499" y="2415"/>
                    <a:pt x="2527" y="2499"/>
                    <a:pt x="2611" y="2527"/>
                  </a:cubicBezTo>
                  <a:cubicBezTo>
                    <a:pt x="2611" y="2555"/>
                    <a:pt x="2639" y="2583"/>
                    <a:pt x="2639" y="2611"/>
                  </a:cubicBezTo>
                  <a:cubicBezTo>
                    <a:pt x="2639" y="2639"/>
                    <a:pt x="2639" y="2667"/>
                    <a:pt x="2611" y="2667"/>
                  </a:cubicBezTo>
                  <a:cubicBezTo>
                    <a:pt x="2527" y="2751"/>
                    <a:pt x="2527" y="2836"/>
                    <a:pt x="2499" y="2948"/>
                  </a:cubicBezTo>
                  <a:cubicBezTo>
                    <a:pt x="2499" y="3060"/>
                    <a:pt x="2471" y="3201"/>
                    <a:pt x="2302" y="3088"/>
                  </a:cubicBezTo>
                  <a:cubicBezTo>
                    <a:pt x="2274" y="3060"/>
                    <a:pt x="2274" y="3032"/>
                    <a:pt x="2274" y="3032"/>
                  </a:cubicBezTo>
                  <a:cubicBezTo>
                    <a:pt x="2302" y="3004"/>
                    <a:pt x="2302" y="2976"/>
                    <a:pt x="2274" y="2976"/>
                  </a:cubicBezTo>
                  <a:cubicBezTo>
                    <a:pt x="2274" y="3004"/>
                    <a:pt x="2246" y="3004"/>
                    <a:pt x="2190" y="3032"/>
                  </a:cubicBezTo>
                  <a:cubicBezTo>
                    <a:pt x="1909" y="3060"/>
                    <a:pt x="1713" y="3313"/>
                    <a:pt x="1432" y="3313"/>
                  </a:cubicBezTo>
                  <a:cubicBezTo>
                    <a:pt x="1376" y="3313"/>
                    <a:pt x="1376" y="3453"/>
                    <a:pt x="1376" y="3538"/>
                  </a:cubicBezTo>
                  <a:cubicBezTo>
                    <a:pt x="1376" y="3622"/>
                    <a:pt x="1432" y="3706"/>
                    <a:pt x="1460" y="3790"/>
                  </a:cubicBezTo>
                  <a:cubicBezTo>
                    <a:pt x="1516" y="3959"/>
                    <a:pt x="1572" y="4099"/>
                    <a:pt x="1488" y="4239"/>
                  </a:cubicBezTo>
                  <a:cubicBezTo>
                    <a:pt x="1460" y="4267"/>
                    <a:pt x="1432" y="4267"/>
                    <a:pt x="1432" y="4239"/>
                  </a:cubicBezTo>
                  <a:lnTo>
                    <a:pt x="1432" y="4239"/>
                  </a:lnTo>
                  <a:cubicBezTo>
                    <a:pt x="1404" y="4211"/>
                    <a:pt x="1376" y="4183"/>
                    <a:pt x="1376" y="4183"/>
                  </a:cubicBezTo>
                  <a:lnTo>
                    <a:pt x="1376" y="4183"/>
                  </a:lnTo>
                  <a:cubicBezTo>
                    <a:pt x="1320" y="4155"/>
                    <a:pt x="1348" y="4099"/>
                    <a:pt x="1292" y="4043"/>
                  </a:cubicBezTo>
                  <a:lnTo>
                    <a:pt x="1292" y="4043"/>
                  </a:lnTo>
                  <a:cubicBezTo>
                    <a:pt x="1292" y="4043"/>
                    <a:pt x="1264" y="4015"/>
                    <a:pt x="1236" y="3987"/>
                  </a:cubicBezTo>
                  <a:lnTo>
                    <a:pt x="1236" y="3987"/>
                  </a:lnTo>
                  <a:cubicBezTo>
                    <a:pt x="1207" y="3959"/>
                    <a:pt x="1207" y="3903"/>
                    <a:pt x="1179" y="3874"/>
                  </a:cubicBezTo>
                  <a:lnTo>
                    <a:pt x="1179" y="3874"/>
                  </a:lnTo>
                  <a:cubicBezTo>
                    <a:pt x="1151" y="3846"/>
                    <a:pt x="1151" y="3790"/>
                    <a:pt x="1123" y="3762"/>
                  </a:cubicBezTo>
                  <a:lnTo>
                    <a:pt x="1123" y="3762"/>
                  </a:lnTo>
                  <a:cubicBezTo>
                    <a:pt x="1095" y="3734"/>
                    <a:pt x="1095" y="3678"/>
                    <a:pt x="1067" y="3622"/>
                  </a:cubicBezTo>
                  <a:cubicBezTo>
                    <a:pt x="1067" y="3622"/>
                    <a:pt x="1067" y="3594"/>
                    <a:pt x="1067" y="3566"/>
                  </a:cubicBezTo>
                  <a:cubicBezTo>
                    <a:pt x="1039" y="3538"/>
                    <a:pt x="1039" y="3481"/>
                    <a:pt x="1011" y="3453"/>
                  </a:cubicBezTo>
                  <a:lnTo>
                    <a:pt x="1011" y="3453"/>
                  </a:lnTo>
                  <a:cubicBezTo>
                    <a:pt x="983" y="3425"/>
                    <a:pt x="983" y="3369"/>
                    <a:pt x="955" y="3341"/>
                  </a:cubicBezTo>
                  <a:lnTo>
                    <a:pt x="955" y="3341"/>
                  </a:lnTo>
                  <a:cubicBezTo>
                    <a:pt x="899" y="3313"/>
                    <a:pt x="927" y="3257"/>
                    <a:pt x="899" y="3229"/>
                  </a:cubicBezTo>
                  <a:lnTo>
                    <a:pt x="899" y="3229"/>
                  </a:lnTo>
                  <a:cubicBezTo>
                    <a:pt x="843" y="3173"/>
                    <a:pt x="871" y="3116"/>
                    <a:pt x="843" y="3088"/>
                  </a:cubicBezTo>
                  <a:cubicBezTo>
                    <a:pt x="843" y="3088"/>
                    <a:pt x="843" y="3060"/>
                    <a:pt x="814" y="3032"/>
                  </a:cubicBezTo>
                  <a:cubicBezTo>
                    <a:pt x="786" y="3004"/>
                    <a:pt x="814" y="2948"/>
                    <a:pt x="758" y="2920"/>
                  </a:cubicBezTo>
                  <a:lnTo>
                    <a:pt x="758" y="2920"/>
                  </a:lnTo>
                  <a:cubicBezTo>
                    <a:pt x="730" y="2892"/>
                    <a:pt x="730" y="2836"/>
                    <a:pt x="702" y="2808"/>
                  </a:cubicBezTo>
                  <a:cubicBezTo>
                    <a:pt x="702" y="2780"/>
                    <a:pt x="702" y="2751"/>
                    <a:pt x="702" y="2751"/>
                  </a:cubicBezTo>
                  <a:cubicBezTo>
                    <a:pt x="674" y="2723"/>
                    <a:pt x="674" y="2667"/>
                    <a:pt x="646" y="2611"/>
                  </a:cubicBezTo>
                  <a:cubicBezTo>
                    <a:pt x="646" y="2611"/>
                    <a:pt x="646" y="2583"/>
                    <a:pt x="646" y="2555"/>
                  </a:cubicBezTo>
                  <a:cubicBezTo>
                    <a:pt x="618" y="2527"/>
                    <a:pt x="618" y="2471"/>
                    <a:pt x="590" y="2443"/>
                  </a:cubicBezTo>
                  <a:cubicBezTo>
                    <a:pt x="590" y="2415"/>
                    <a:pt x="590" y="2415"/>
                    <a:pt x="590" y="2386"/>
                  </a:cubicBezTo>
                  <a:cubicBezTo>
                    <a:pt x="562" y="2358"/>
                    <a:pt x="562" y="2302"/>
                    <a:pt x="534" y="2274"/>
                  </a:cubicBezTo>
                  <a:cubicBezTo>
                    <a:pt x="534" y="2246"/>
                    <a:pt x="534" y="2218"/>
                    <a:pt x="534" y="2218"/>
                  </a:cubicBezTo>
                  <a:cubicBezTo>
                    <a:pt x="478" y="2162"/>
                    <a:pt x="506" y="2106"/>
                    <a:pt x="478" y="20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0"/>
            <p:cNvSpPr/>
            <p:nvPr/>
          </p:nvSpPr>
          <p:spPr>
            <a:xfrm>
              <a:off x="2817875" y="588350"/>
              <a:ext cx="34425" cy="63200"/>
            </a:xfrm>
            <a:custGeom>
              <a:avLst/>
              <a:gdLst/>
              <a:ahLst/>
              <a:cxnLst/>
              <a:rect l="l" t="t" r="r" b="b"/>
              <a:pathLst>
                <a:path w="1377" h="2528" extrusionOk="0">
                  <a:moveTo>
                    <a:pt x="703" y="113"/>
                  </a:moveTo>
                  <a:cubicBezTo>
                    <a:pt x="731" y="113"/>
                    <a:pt x="731" y="113"/>
                    <a:pt x="759" y="113"/>
                  </a:cubicBezTo>
                  <a:cubicBezTo>
                    <a:pt x="787" y="85"/>
                    <a:pt x="843" y="85"/>
                    <a:pt x="871" y="56"/>
                  </a:cubicBezTo>
                  <a:lnTo>
                    <a:pt x="871" y="56"/>
                  </a:lnTo>
                  <a:cubicBezTo>
                    <a:pt x="956" y="0"/>
                    <a:pt x="1040" y="28"/>
                    <a:pt x="1124" y="28"/>
                  </a:cubicBezTo>
                  <a:cubicBezTo>
                    <a:pt x="1320" y="253"/>
                    <a:pt x="1292" y="702"/>
                    <a:pt x="1068" y="843"/>
                  </a:cubicBezTo>
                  <a:cubicBezTo>
                    <a:pt x="956" y="786"/>
                    <a:pt x="956" y="674"/>
                    <a:pt x="899" y="590"/>
                  </a:cubicBezTo>
                  <a:cubicBezTo>
                    <a:pt x="871" y="506"/>
                    <a:pt x="787" y="534"/>
                    <a:pt x="731" y="562"/>
                  </a:cubicBezTo>
                  <a:cubicBezTo>
                    <a:pt x="675" y="562"/>
                    <a:pt x="675" y="590"/>
                    <a:pt x="675" y="646"/>
                  </a:cubicBezTo>
                  <a:cubicBezTo>
                    <a:pt x="703" y="702"/>
                    <a:pt x="759" y="758"/>
                    <a:pt x="815" y="730"/>
                  </a:cubicBezTo>
                  <a:cubicBezTo>
                    <a:pt x="956" y="674"/>
                    <a:pt x="984" y="786"/>
                    <a:pt x="1068" y="843"/>
                  </a:cubicBezTo>
                  <a:cubicBezTo>
                    <a:pt x="1068" y="843"/>
                    <a:pt x="1096" y="871"/>
                    <a:pt x="1096" y="871"/>
                  </a:cubicBezTo>
                  <a:cubicBezTo>
                    <a:pt x="984" y="1151"/>
                    <a:pt x="1124" y="1320"/>
                    <a:pt x="1264" y="1516"/>
                  </a:cubicBezTo>
                  <a:cubicBezTo>
                    <a:pt x="1292" y="1685"/>
                    <a:pt x="1264" y="1797"/>
                    <a:pt x="1124" y="1909"/>
                  </a:cubicBezTo>
                  <a:cubicBezTo>
                    <a:pt x="956" y="2022"/>
                    <a:pt x="984" y="2106"/>
                    <a:pt x="1180" y="2162"/>
                  </a:cubicBezTo>
                  <a:cubicBezTo>
                    <a:pt x="1377" y="2246"/>
                    <a:pt x="1320" y="2331"/>
                    <a:pt x="1236" y="2443"/>
                  </a:cubicBezTo>
                  <a:cubicBezTo>
                    <a:pt x="1180" y="2471"/>
                    <a:pt x="1152" y="2527"/>
                    <a:pt x="1096" y="2527"/>
                  </a:cubicBezTo>
                  <a:cubicBezTo>
                    <a:pt x="1068" y="2527"/>
                    <a:pt x="1040" y="2527"/>
                    <a:pt x="1012" y="2527"/>
                  </a:cubicBezTo>
                  <a:cubicBezTo>
                    <a:pt x="984" y="2527"/>
                    <a:pt x="984" y="2499"/>
                    <a:pt x="984" y="2471"/>
                  </a:cubicBezTo>
                  <a:cubicBezTo>
                    <a:pt x="984" y="2443"/>
                    <a:pt x="1012" y="2443"/>
                    <a:pt x="1012" y="2415"/>
                  </a:cubicBezTo>
                  <a:cubicBezTo>
                    <a:pt x="1012" y="2443"/>
                    <a:pt x="984" y="2443"/>
                    <a:pt x="984" y="2471"/>
                  </a:cubicBezTo>
                  <a:cubicBezTo>
                    <a:pt x="899" y="2471"/>
                    <a:pt x="843" y="2443"/>
                    <a:pt x="815" y="2387"/>
                  </a:cubicBezTo>
                  <a:cubicBezTo>
                    <a:pt x="759" y="2359"/>
                    <a:pt x="731" y="2302"/>
                    <a:pt x="703" y="2246"/>
                  </a:cubicBezTo>
                  <a:cubicBezTo>
                    <a:pt x="675" y="2246"/>
                    <a:pt x="675" y="2218"/>
                    <a:pt x="647" y="2190"/>
                  </a:cubicBezTo>
                  <a:cubicBezTo>
                    <a:pt x="647" y="2190"/>
                    <a:pt x="647" y="2162"/>
                    <a:pt x="619" y="2134"/>
                  </a:cubicBezTo>
                  <a:cubicBezTo>
                    <a:pt x="619" y="2134"/>
                    <a:pt x="619" y="2134"/>
                    <a:pt x="619" y="2134"/>
                  </a:cubicBezTo>
                  <a:cubicBezTo>
                    <a:pt x="619" y="2134"/>
                    <a:pt x="591" y="2162"/>
                    <a:pt x="591" y="2162"/>
                  </a:cubicBezTo>
                  <a:cubicBezTo>
                    <a:pt x="591" y="2190"/>
                    <a:pt x="591" y="2190"/>
                    <a:pt x="591" y="2218"/>
                  </a:cubicBezTo>
                  <a:cubicBezTo>
                    <a:pt x="534" y="2274"/>
                    <a:pt x="450" y="2359"/>
                    <a:pt x="422" y="2331"/>
                  </a:cubicBezTo>
                  <a:cubicBezTo>
                    <a:pt x="366" y="2078"/>
                    <a:pt x="226" y="2302"/>
                    <a:pt x="113" y="2246"/>
                  </a:cubicBezTo>
                  <a:cubicBezTo>
                    <a:pt x="85" y="2218"/>
                    <a:pt x="57" y="2162"/>
                    <a:pt x="57" y="2134"/>
                  </a:cubicBezTo>
                  <a:cubicBezTo>
                    <a:pt x="57" y="2106"/>
                    <a:pt x="57" y="2106"/>
                    <a:pt x="57" y="2078"/>
                  </a:cubicBezTo>
                  <a:cubicBezTo>
                    <a:pt x="1" y="1881"/>
                    <a:pt x="1" y="1685"/>
                    <a:pt x="57" y="1488"/>
                  </a:cubicBezTo>
                  <a:cubicBezTo>
                    <a:pt x="57" y="1460"/>
                    <a:pt x="57" y="1460"/>
                    <a:pt x="57" y="1432"/>
                  </a:cubicBezTo>
                  <a:cubicBezTo>
                    <a:pt x="113" y="1292"/>
                    <a:pt x="29" y="1095"/>
                    <a:pt x="113" y="955"/>
                  </a:cubicBezTo>
                  <a:lnTo>
                    <a:pt x="113" y="955"/>
                  </a:lnTo>
                  <a:cubicBezTo>
                    <a:pt x="169" y="899"/>
                    <a:pt x="113" y="814"/>
                    <a:pt x="169" y="786"/>
                  </a:cubicBezTo>
                  <a:cubicBezTo>
                    <a:pt x="169" y="758"/>
                    <a:pt x="169" y="730"/>
                    <a:pt x="169" y="730"/>
                  </a:cubicBezTo>
                  <a:cubicBezTo>
                    <a:pt x="198" y="674"/>
                    <a:pt x="198" y="618"/>
                    <a:pt x="226" y="590"/>
                  </a:cubicBezTo>
                  <a:lnTo>
                    <a:pt x="226" y="590"/>
                  </a:lnTo>
                  <a:cubicBezTo>
                    <a:pt x="254" y="562"/>
                    <a:pt x="254" y="562"/>
                    <a:pt x="282" y="534"/>
                  </a:cubicBezTo>
                  <a:lnTo>
                    <a:pt x="282" y="534"/>
                  </a:lnTo>
                  <a:cubicBezTo>
                    <a:pt x="310" y="506"/>
                    <a:pt x="310" y="450"/>
                    <a:pt x="338" y="421"/>
                  </a:cubicBezTo>
                  <a:lnTo>
                    <a:pt x="338" y="421"/>
                  </a:lnTo>
                  <a:cubicBezTo>
                    <a:pt x="366" y="393"/>
                    <a:pt x="394" y="365"/>
                    <a:pt x="394" y="365"/>
                  </a:cubicBezTo>
                  <a:lnTo>
                    <a:pt x="394" y="365"/>
                  </a:lnTo>
                  <a:cubicBezTo>
                    <a:pt x="422" y="337"/>
                    <a:pt x="450" y="309"/>
                    <a:pt x="478" y="309"/>
                  </a:cubicBezTo>
                  <a:lnTo>
                    <a:pt x="450" y="309"/>
                  </a:lnTo>
                  <a:cubicBezTo>
                    <a:pt x="478" y="281"/>
                    <a:pt x="506" y="253"/>
                    <a:pt x="534" y="253"/>
                  </a:cubicBezTo>
                  <a:lnTo>
                    <a:pt x="534" y="253"/>
                  </a:lnTo>
                  <a:cubicBezTo>
                    <a:pt x="562" y="197"/>
                    <a:pt x="619" y="225"/>
                    <a:pt x="647" y="169"/>
                  </a:cubicBezTo>
                  <a:lnTo>
                    <a:pt x="647" y="169"/>
                  </a:lnTo>
                  <a:cubicBezTo>
                    <a:pt x="675" y="169"/>
                    <a:pt x="675" y="141"/>
                    <a:pt x="70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0"/>
            <p:cNvSpPr/>
            <p:nvPr/>
          </p:nvSpPr>
          <p:spPr>
            <a:xfrm>
              <a:off x="2907025" y="723100"/>
              <a:ext cx="39325" cy="57575"/>
            </a:xfrm>
            <a:custGeom>
              <a:avLst/>
              <a:gdLst/>
              <a:ahLst/>
              <a:cxnLst/>
              <a:rect l="l" t="t" r="r" b="b"/>
              <a:pathLst>
                <a:path w="1573" h="2303" extrusionOk="0">
                  <a:moveTo>
                    <a:pt x="1376" y="1152"/>
                  </a:moveTo>
                  <a:cubicBezTo>
                    <a:pt x="1348" y="1180"/>
                    <a:pt x="1348" y="1180"/>
                    <a:pt x="1348" y="1208"/>
                  </a:cubicBezTo>
                  <a:cubicBezTo>
                    <a:pt x="1348" y="1236"/>
                    <a:pt x="1320" y="1264"/>
                    <a:pt x="1292" y="1292"/>
                  </a:cubicBezTo>
                  <a:lnTo>
                    <a:pt x="1292" y="1292"/>
                  </a:lnTo>
                  <a:cubicBezTo>
                    <a:pt x="1264" y="1320"/>
                    <a:pt x="1292" y="1376"/>
                    <a:pt x="1236" y="1404"/>
                  </a:cubicBezTo>
                  <a:lnTo>
                    <a:pt x="1236" y="1404"/>
                  </a:lnTo>
                  <a:cubicBezTo>
                    <a:pt x="1208" y="1432"/>
                    <a:pt x="1208" y="1489"/>
                    <a:pt x="1180" y="1517"/>
                  </a:cubicBezTo>
                  <a:lnTo>
                    <a:pt x="1180" y="1517"/>
                  </a:lnTo>
                  <a:cubicBezTo>
                    <a:pt x="1180" y="1545"/>
                    <a:pt x="1152" y="1545"/>
                    <a:pt x="1123" y="1573"/>
                  </a:cubicBezTo>
                  <a:cubicBezTo>
                    <a:pt x="1095" y="1601"/>
                    <a:pt x="1095" y="1657"/>
                    <a:pt x="1067" y="1685"/>
                  </a:cubicBezTo>
                  <a:lnTo>
                    <a:pt x="1067" y="1713"/>
                  </a:lnTo>
                  <a:cubicBezTo>
                    <a:pt x="1011" y="1741"/>
                    <a:pt x="1067" y="1826"/>
                    <a:pt x="1011" y="1882"/>
                  </a:cubicBezTo>
                  <a:lnTo>
                    <a:pt x="1011" y="1882"/>
                  </a:lnTo>
                  <a:cubicBezTo>
                    <a:pt x="983" y="1910"/>
                    <a:pt x="983" y="1966"/>
                    <a:pt x="927" y="1994"/>
                  </a:cubicBezTo>
                  <a:lnTo>
                    <a:pt x="955" y="1994"/>
                  </a:lnTo>
                  <a:cubicBezTo>
                    <a:pt x="899" y="2022"/>
                    <a:pt x="927" y="2078"/>
                    <a:pt x="871" y="2106"/>
                  </a:cubicBezTo>
                  <a:lnTo>
                    <a:pt x="871" y="2106"/>
                  </a:lnTo>
                  <a:cubicBezTo>
                    <a:pt x="843" y="2134"/>
                    <a:pt x="871" y="2190"/>
                    <a:pt x="815" y="2247"/>
                  </a:cubicBezTo>
                  <a:lnTo>
                    <a:pt x="815" y="2247"/>
                  </a:lnTo>
                  <a:cubicBezTo>
                    <a:pt x="815" y="2247"/>
                    <a:pt x="787" y="2275"/>
                    <a:pt x="758" y="2275"/>
                  </a:cubicBezTo>
                  <a:cubicBezTo>
                    <a:pt x="562" y="2303"/>
                    <a:pt x="422" y="2190"/>
                    <a:pt x="337" y="2022"/>
                  </a:cubicBezTo>
                  <a:cubicBezTo>
                    <a:pt x="365" y="1938"/>
                    <a:pt x="394" y="1910"/>
                    <a:pt x="478" y="1910"/>
                  </a:cubicBezTo>
                  <a:cubicBezTo>
                    <a:pt x="506" y="1910"/>
                    <a:pt x="506" y="1938"/>
                    <a:pt x="506" y="1938"/>
                  </a:cubicBezTo>
                  <a:cubicBezTo>
                    <a:pt x="534" y="1910"/>
                    <a:pt x="478" y="1910"/>
                    <a:pt x="478" y="1882"/>
                  </a:cubicBezTo>
                  <a:cubicBezTo>
                    <a:pt x="506" y="1685"/>
                    <a:pt x="253" y="1545"/>
                    <a:pt x="394" y="1348"/>
                  </a:cubicBezTo>
                  <a:cubicBezTo>
                    <a:pt x="141" y="1320"/>
                    <a:pt x="169" y="1068"/>
                    <a:pt x="29" y="955"/>
                  </a:cubicBezTo>
                  <a:cubicBezTo>
                    <a:pt x="0" y="843"/>
                    <a:pt x="29" y="703"/>
                    <a:pt x="113" y="618"/>
                  </a:cubicBezTo>
                  <a:cubicBezTo>
                    <a:pt x="197" y="562"/>
                    <a:pt x="281" y="562"/>
                    <a:pt x="365" y="618"/>
                  </a:cubicBezTo>
                  <a:cubicBezTo>
                    <a:pt x="422" y="674"/>
                    <a:pt x="365" y="759"/>
                    <a:pt x="422" y="843"/>
                  </a:cubicBezTo>
                  <a:cubicBezTo>
                    <a:pt x="562" y="787"/>
                    <a:pt x="674" y="731"/>
                    <a:pt x="618" y="534"/>
                  </a:cubicBezTo>
                  <a:cubicBezTo>
                    <a:pt x="618" y="506"/>
                    <a:pt x="618" y="478"/>
                    <a:pt x="618" y="450"/>
                  </a:cubicBezTo>
                  <a:cubicBezTo>
                    <a:pt x="674" y="309"/>
                    <a:pt x="843" y="281"/>
                    <a:pt x="899" y="113"/>
                  </a:cubicBezTo>
                  <a:cubicBezTo>
                    <a:pt x="927" y="1"/>
                    <a:pt x="1376" y="85"/>
                    <a:pt x="1432" y="197"/>
                  </a:cubicBezTo>
                  <a:cubicBezTo>
                    <a:pt x="1516" y="366"/>
                    <a:pt x="1573" y="562"/>
                    <a:pt x="1516" y="759"/>
                  </a:cubicBezTo>
                  <a:cubicBezTo>
                    <a:pt x="1516" y="815"/>
                    <a:pt x="1516" y="871"/>
                    <a:pt x="1488" y="927"/>
                  </a:cubicBezTo>
                  <a:lnTo>
                    <a:pt x="1488" y="927"/>
                  </a:lnTo>
                  <a:cubicBezTo>
                    <a:pt x="1460" y="955"/>
                    <a:pt x="1460" y="1011"/>
                    <a:pt x="1432" y="1039"/>
                  </a:cubicBezTo>
                  <a:lnTo>
                    <a:pt x="1432" y="1039"/>
                  </a:lnTo>
                  <a:cubicBezTo>
                    <a:pt x="1376" y="1068"/>
                    <a:pt x="1404" y="1124"/>
                    <a:pt x="1376" y="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0"/>
            <p:cNvSpPr/>
            <p:nvPr/>
          </p:nvSpPr>
          <p:spPr>
            <a:xfrm>
              <a:off x="2933700" y="588350"/>
              <a:ext cx="51950" cy="37225"/>
            </a:xfrm>
            <a:custGeom>
              <a:avLst/>
              <a:gdLst/>
              <a:ahLst/>
              <a:cxnLst/>
              <a:rect l="l" t="t" r="r" b="b"/>
              <a:pathLst>
                <a:path w="2078" h="1489" extrusionOk="0">
                  <a:moveTo>
                    <a:pt x="2078" y="1067"/>
                  </a:moveTo>
                  <a:cubicBezTo>
                    <a:pt x="2078" y="1095"/>
                    <a:pt x="2078" y="1095"/>
                    <a:pt x="2078" y="1123"/>
                  </a:cubicBezTo>
                  <a:cubicBezTo>
                    <a:pt x="2022" y="1208"/>
                    <a:pt x="2078" y="1292"/>
                    <a:pt x="2050" y="1348"/>
                  </a:cubicBezTo>
                  <a:cubicBezTo>
                    <a:pt x="1966" y="1488"/>
                    <a:pt x="1881" y="1460"/>
                    <a:pt x="1797" y="1348"/>
                  </a:cubicBezTo>
                  <a:cubicBezTo>
                    <a:pt x="1769" y="1264"/>
                    <a:pt x="1797" y="1179"/>
                    <a:pt x="1713" y="1123"/>
                  </a:cubicBezTo>
                  <a:cubicBezTo>
                    <a:pt x="1685" y="1123"/>
                    <a:pt x="1657" y="1095"/>
                    <a:pt x="1629" y="1095"/>
                  </a:cubicBezTo>
                  <a:cubicBezTo>
                    <a:pt x="1488" y="1123"/>
                    <a:pt x="1376" y="1151"/>
                    <a:pt x="1264" y="1208"/>
                  </a:cubicBezTo>
                  <a:cubicBezTo>
                    <a:pt x="1208" y="1320"/>
                    <a:pt x="1208" y="955"/>
                    <a:pt x="1151" y="1208"/>
                  </a:cubicBezTo>
                  <a:cubicBezTo>
                    <a:pt x="1151" y="1264"/>
                    <a:pt x="1067" y="1264"/>
                    <a:pt x="1011" y="1236"/>
                  </a:cubicBezTo>
                  <a:cubicBezTo>
                    <a:pt x="1011" y="1236"/>
                    <a:pt x="983" y="1208"/>
                    <a:pt x="955" y="1179"/>
                  </a:cubicBezTo>
                  <a:cubicBezTo>
                    <a:pt x="758" y="1011"/>
                    <a:pt x="562" y="843"/>
                    <a:pt x="253" y="927"/>
                  </a:cubicBezTo>
                  <a:cubicBezTo>
                    <a:pt x="85" y="983"/>
                    <a:pt x="0" y="843"/>
                    <a:pt x="0" y="646"/>
                  </a:cubicBezTo>
                  <a:cubicBezTo>
                    <a:pt x="28" y="590"/>
                    <a:pt x="85" y="534"/>
                    <a:pt x="113" y="478"/>
                  </a:cubicBezTo>
                  <a:lnTo>
                    <a:pt x="113" y="478"/>
                  </a:lnTo>
                  <a:cubicBezTo>
                    <a:pt x="141" y="450"/>
                    <a:pt x="169" y="450"/>
                    <a:pt x="169" y="421"/>
                  </a:cubicBezTo>
                  <a:lnTo>
                    <a:pt x="169" y="421"/>
                  </a:lnTo>
                  <a:cubicBezTo>
                    <a:pt x="197" y="393"/>
                    <a:pt x="225" y="365"/>
                    <a:pt x="253" y="365"/>
                  </a:cubicBezTo>
                  <a:lnTo>
                    <a:pt x="225" y="365"/>
                  </a:lnTo>
                  <a:cubicBezTo>
                    <a:pt x="253" y="337"/>
                    <a:pt x="281" y="309"/>
                    <a:pt x="309" y="309"/>
                  </a:cubicBezTo>
                  <a:lnTo>
                    <a:pt x="309" y="309"/>
                  </a:lnTo>
                  <a:cubicBezTo>
                    <a:pt x="337" y="253"/>
                    <a:pt x="393" y="281"/>
                    <a:pt x="421" y="225"/>
                  </a:cubicBezTo>
                  <a:lnTo>
                    <a:pt x="421" y="225"/>
                  </a:lnTo>
                  <a:cubicBezTo>
                    <a:pt x="449" y="225"/>
                    <a:pt x="449" y="197"/>
                    <a:pt x="478" y="169"/>
                  </a:cubicBezTo>
                  <a:lnTo>
                    <a:pt x="478" y="197"/>
                  </a:lnTo>
                  <a:cubicBezTo>
                    <a:pt x="506" y="141"/>
                    <a:pt x="562" y="141"/>
                    <a:pt x="590" y="113"/>
                  </a:cubicBezTo>
                  <a:lnTo>
                    <a:pt x="590" y="113"/>
                  </a:lnTo>
                  <a:cubicBezTo>
                    <a:pt x="646" y="56"/>
                    <a:pt x="730" y="113"/>
                    <a:pt x="786" y="56"/>
                  </a:cubicBezTo>
                  <a:cubicBezTo>
                    <a:pt x="786" y="56"/>
                    <a:pt x="814" y="56"/>
                    <a:pt x="843" y="56"/>
                  </a:cubicBezTo>
                  <a:cubicBezTo>
                    <a:pt x="983" y="28"/>
                    <a:pt x="1123" y="0"/>
                    <a:pt x="1236" y="56"/>
                  </a:cubicBezTo>
                  <a:lnTo>
                    <a:pt x="1236" y="56"/>
                  </a:lnTo>
                  <a:cubicBezTo>
                    <a:pt x="1292" y="113"/>
                    <a:pt x="1376" y="56"/>
                    <a:pt x="1432" y="113"/>
                  </a:cubicBezTo>
                  <a:lnTo>
                    <a:pt x="1432" y="113"/>
                  </a:lnTo>
                  <a:cubicBezTo>
                    <a:pt x="1460" y="169"/>
                    <a:pt x="1516" y="141"/>
                    <a:pt x="1544" y="169"/>
                  </a:cubicBezTo>
                  <a:lnTo>
                    <a:pt x="1544" y="169"/>
                  </a:lnTo>
                  <a:cubicBezTo>
                    <a:pt x="1572" y="225"/>
                    <a:pt x="1629" y="197"/>
                    <a:pt x="1657" y="253"/>
                  </a:cubicBezTo>
                  <a:lnTo>
                    <a:pt x="1657" y="253"/>
                  </a:lnTo>
                  <a:cubicBezTo>
                    <a:pt x="1769" y="309"/>
                    <a:pt x="1853" y="365"/>
                    <a:pt x="1909" y="478"/>
                  </a:cubicBezTo>
                  <a:lnTo>
                    <a:pt x="1909" y="478"/>
                  </a:lnTo>
                  <a:cubicBezTo>
                    <a:pt x="1937" y="506"/>
                    <a:pt x="1937" y="562"/>
                    <a:pt x="1966" y="590"/>
                  </a:cubicBezTo>
                  <a:lnTo>
                    <a:pt x="1966" y="590"/>
                  </a:lnTo>
                  <a:cubicBezTo>
                    <a:pt x="1994" y="618"/>
                    <a:pt x="1994" y="674"/>
                    <a:pt x="2022" y="730"/>
                  </a:cubicBezTo>
                  <a:lnTo>
                    <a:pt x="2022" y="730"/>
                  </a:lnTo>
                  <a:cubicBezTo>
                    <a:pt x="2078" y="786"/>
                    <a:pt x="2022" y="899"/>
                    <a:pt x="2078" y="955"/>
                  </a:cubicBezTo>
                  <a:cubicBezTo>
                    <a:pt x="2078" y="983"/>
                    <a:pt x="2078" y="983"/>
                    <a:pt x="2078" y="1011"/>
                  </a:cubicBezTo>
                  <a:cubicBezTo>
                    <a:pt x="2050" y="1011"/>
                    <a:pt x="2050" y="1039"/>
                    <a:pt x="2050" y="1067"/>
                  </a:cubicBezTo>
                  <a:cubicBezTo>
                    <a:pt x="2078" y="1067"/>
                    <a:pt x="2078" y="1067"/>
                    <a:pt x="2078" y="10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0"/>
            <p:cNvSpPr/>
            <p:nvPr/>
          </p:nvSpPr>
          <p:spPr>
            <a:xfrm>
              <a:off x="2914750" y="604500"/>
              <a:ext cx="50550" cy="35100"/>
            </a:xfrm>
            <a:custGeom>
              <a:avLst/>
              <a:gdLst/>
              <a:ahLst/>
              <a:cxnLst/>
              <a:rect l="l" t="t" r="r" b="b"/>
              <a:pathLst>
                <a:path w="2022" h="1404" extrusionOk="0">
                  <a:moveTo>
                    <a:pt x="814" y="0"/>
                  </a:moveTo>
                  <a:cubicBezTo>
                    <a:pt x="871" y="281"/>
                    <a:pt x="899" y="281"/>
                    <a:pt x="1123" y="140"/>
                  </a:cubicBezTo>
                  <a:cubicBezTo>
                    <a:pt x="1123" y="140"/>
                    <a:pt x="1151" y="112"/>
                    <a:pt x="1151" y="112"/>
                  </a:cubicBezTo>
                  <a:cubicBezTo>
                    <a:pt x="1376" y="225"/>
                    <a:pt x="1657" y="281"/>
                    <a:pt x="1769" y="533"/>
                  </a:cubicBezTo>
                  <a:cubicBezTo>
                    <a:pt x="1713" y="590"/>
                    <a:pt x="1685" y="590"/>
                    <a:pt x="1629" y="562"/>
                  </a:cubicBezTo>
                  <a:cubicBezTo>
                    <a:pt x="1601" y="562"/>
                    <a:pt x="1572" y="533"/>
                    <a:pt x="1544" y="533"/>
                  </a:cubicBezTo>
                  <a:cubicBezTo>
                    <a:pt x="1544" y="533"/>
                    <a:pt x="1572" y="533"/>
                    <a:pt x="1572" y="533"/>
                  </a:cubicBezTo>
                  <a:cubicBezTo>
                    <a:pt x="1601" y="533"/>
                    <a:pt x="1544" y="533"/>
                    <a:pt x="1601" y="533"/>
                  </a:cubicBezTo>
                  <a:cubicBezTo>
                    <a:pt x="1657" y="618"/>
                    <a:pt x="1713" y="618"/>
                    <a:pt x="1769" y="533"/>
                  </a:cubicBezTo>
                  <a:cubicBezTo>
                    <a:pt x="1825" y="562"/>
                    <a:pt x="1853" y="590"/>
                    <a:pt x="1881" y="505"/>
                  </a:cubicBezTo>
                  <a:cubicBezTo>
                    <a:pt x="1909" y="449"/>
                    <a:pt x="1853" y="365"/>
                    <a:pt x="1937" y="281"/>
                  </a:cubicBezTo>
                  <a:cubicBezTo>
                    <a:pt x="1994" y="365"/>
                    <a:pt x="1994" y="449"/>
                    <a:pt x="1994" y="533"/>
                  </a:cubicBezTo>
                  <a:cubicBezTo>
                    <a:pt x="2022" y="590"/>
                    <a:pt x="1994" y="618"/>
                    <a:pt x="1966" y="674"/>
                  </a:cubicBezTo>
                  <a:cubicBezTo>
                    <a:pt x="1825" y="814"/>
                    <a:pt x="1572" y="898"/>
                    <a:pt x="1544" y="1179"/>
                  </a:cubicBezTo>
                  <a:cubicBezTo>
                    <a:pt x="1544" y="1235"/>
                    <a:pt x="1460" y="1291"/>
                    <a:pt x="1348" y="1263"/>
                  </a:cubicBezTo>
                  <a:cubicBezTo>
                    <a:pt x="1348" y="1235"/>
                    <a:pt x="1348" y="1207"/>
                    <a:pt x="1348" y="1207"/>
                  </a:cubicBezTo>
                  <a:cubicBezTo>
                    <a:pt x="1320" y="1179"/>
                    <a:pt x="1264" y="1179"/>
                    <a:pt x="1236" y="1123"/>
                  </a:cubicBezTo>
                  <a:cubicBezTo>
                    <a:pt x="1151" y="1039"/>
                    <a:pt x="1123" y="983"/>
                    <a:pt x="983" y="1095"/>
                  </a:cubicBezTo>
                  <a:cubicBezTo>
                    <a:pt x="871" y="1207"/>
                    <a:pt x="702" y="1320"/>
                    <a:pt x="478" y="1235"/>
                  </a:cubicBezTo>
                  <a:cubicBezTo>
                    <a:pt x="393" y="1179"/>
                    <a:pt x="281" y="1235"/>
                    <a:pt x="197" y="1291"/>
                  </a:cubicBezTo>
                  <a:cubicBezTo>
                    <a:pt x="56" y="1404"/>
                    <a:pt x="0" y="1320"/>
                    <a:pt x="0" y="1179"/>
                  </a:cubicBezTo>
                  <a:cubicBezTo>
                    <a:pt x="28" y="1123"/>
                    <a:pt x="85" y="1095"/>
                    <a:pt x="85" y="1039"/>
                  </a:cubicBezTo>
                  <a:cubicBezTo>
                    <a:pt x="85" y="1011"/>
                    <a:pt x="85" y="983"/>
                    <a:pt x="85" y="955"/>
                  </a:cubicBezTo>
                  <a:lnTo>
                    <a:pt x="113" y="955"/>
                  </a:lnTo>
                  <a:cubicBezTo>
                    <a:pt x="113" y="955"/>
                    <a:pt x="141" y="926"/>
                    <a:pt x="141" y="898"/>
                  </a:cubicBezTo>
                  <a:cubicBezTo>
                    <a:pt x="141" y="870"/>
                    <a:pt x="141" y="870"/>
                    <a:pt x="169" y="842"/>
                  </a:cubicBezTo>
                  <a:lnTo>
                    <a:pt x="169" y="842"/>
                  </a:lnTo>
                  <a:cubicBezTo>
                    <a:pt x="169" y="814"/>
                    <a:pt x="197" y="814"/>
                    <a:pt x="197" y="786"/>
                  </a:cubicBezTo>
                  <a:cubicBezTo>
                    <a:pt x="197" y="758"/>
                    <a:pt x="197" y="730"/>
                    <a:pt x="225" y="730"/>
                  </a:cubicBezTo>
                  <a:cubicBezTo>
                    <a:pt x="225" y="702"/>
                    <a:pt x="225" y="702"/>
                    <a:pt x="225" y="674"/>
                  </a:cubicBezTo>
                  <a:cubicBezTo>
                    <a:pt x="225" y="646"/>
                    <a:pt x="253" y="618"/>
                    <a:pt x="281" y="618"/>
                  </a:cubicBezTo>
                  <a:cubicBezTo>
                    <a:pt x="281" y="590"/>
                    <a:pt x="281" y="562"/>
                    <a:pt x="281" y="562"/>
                  </a:cubicBezTo>
                  <a:cubicBezTo>
                    <a:pt x="309" y="533"/>
                    <a:pt x="309" y="505"/>
                    <a:pt x="337" y="477"/>
                  </a:cubicBezTo>
                  <a:cubicBezTo>
                    <a:pt x="365" y="449"/>
                    <a:pt x="365" y="393"/>
                    <a:pt x="393" y="365"/>
                  </a:cubicBezTo>
                  <a:lnTo>
                    <a:pt x="393" y="365"/>
                  </a:lnTo>
                  <a:cubicBezTo>
                    <a:pt x="421" y="337"/>
                    <a:pt x="449" y="337"/>
                    <a:pt x="449" y="309"/>
                  </a:cubicBezTo>
                  <a:lnTo>
                    <a:pt x="449" y="309"/>
                  </a:lnTo>
                  <a:cubicBezTo>
                    <a:pt x="562" y="197"/>
                    <a:pt x="646" y="28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0"/>
            <p:cNvSpPr/>
            <p:nvPr/>
          </p:nvSpPr>
          <p:spPr>
            <a:xfrm>
              <a:off x="2880350" y="628350"/>
              <a:ext cx="40725" cy="57575"/>
            </a:xfrm>
            <a:custGeom>
              <a:avLst/>
              <a:gdLst/>
              <a:ahLst/>
              <a:cxnLst/>
              <a:rect l="l" t="t" r="r" b="b"/>
              <a:pathLst>
                <a:path w="1629" h="2303" extrusionOk="0">
                  <a:moveTo>
                    <a:pt x="646" y="309"/>
                  </a:moveTo>
                  <a:cubicBezTo>
                    <a:pt x="646" y="337"/>
                    <a:pt x="646" y="337"/>
                    <a:pt x="646" y="366"/>
                  </a:cubicBezTo>
                  <a:cubicBezTo>
                    <a:pt x="674" y="394"/>
                    <a:pt x="674" y="394"/>
                    <a:pt x="702" y="422"/>
                  </a:cubicBezTo>
                  <a:lnTo>
                    <a:pt x="702" y="422"/>
                  </a:lnTo>
                  <a:cubicBezTo>
                    <a:pt x="731" y="450"/>
                    <a:pt x="731" y="506"/>
                    <a:pt x="759" y="534"/>
                  </a:cubicBezTo>
                  <a:lnTo>
                    <a:pt x="759" y="534"/>
                  </a:lnTo>
                  <a:cubicBezTo>
                    <a:pt x="787" y="562"/>
                    <a:pt x="815" y="590"/>
                    <a:pt x="815" y="618"/>
                  </a:cubicBezTo>
                  <a:lnTo>
                    <a:pt x="815" y="618"/>
                  </a:lnTo>
                  <a:cubicBezTo>
                    <a:pt x="871" y="646"/>
                    <a:pt x="815" y="731"/>
                    <a:pt x="871" y="787"/>
                  </a:cubicBezTo>
                  <a:lnTo>
                    <a:pt x="871" y="787"/>
                  </a:lnTo>
                  <a:cubicBezTo>
                    <a:pt x="899" y="787"/>
                    <a:pt x="899" y="815"/>
                    <a:pt x="927" y="815"/>
                  </a:cubicBezTo>
                  <a:cubicBezTo>
                    <a:pt x="955" y="871"/>
                    <a:pt x="955" y="1011"/>
                    <a:pt x="1067" y="899"/>
                  </a:cubicBezTo>
                  <a:cubicBezTo>
                    <a:pt x="1152" y="983"/>
                    <a:pt x="1208" y="1124"/>
                    <a:pt x="1376" y="1011"/>
                  </a:cubicBezTo>
                  <a:cubicBezTo>
                    <a:pt x="1461" y="955"/>
                    <a:pt x="1545" y="1011"/>
                    <a:pt x="1601" y="1095"/>
                  </a:cubicBezTo>
                  <a:cubicBezTo>
                    <a:pt x="1629" y="1124"/>
                    <a:pt x="1629" y="1180"/>
                    <a:pt x="1601" y="1208"/>
                  </a:cubicBezTo>
                  <a:cubicBezTo>
                    <a:pt x="1545" y="1264"/>
                    <a:pt x="1489" y="1292"/>
                    <a:pt x="1404" y="1208"/>
                  </a:cubicBezTo>
                  <a:cubicBezTo>
                    <a:pt x="1601" y="1404"/>
                    <a:pt x="1545" y="1545"/>
                    <a:pt x="1208" y="1713"/>
                  </a:cubicBezTo>
                  <a:cubicBezTo>
                    <a:pt x="1208" y="1713"/>
                    <a:pt x="1180" y="1685"/>
                    <a:pt x="1180" y="1685"/>
                  </a:cubicBezTo>
                  <a:cubicBezTo>
                    <a:pt x="1180" y="1685"/>
                    <a:pt x="1180" y="1685"/>
                    <a:pt x="1180" y="1685"/>
                  </a:cubicBezTo>
                  <a:cubicBezTo>
                    <a:pt x="1208" y="1685"/>
                    <a:pt x="1208" y="1713"/>
                    <a:pt x="1208" y="1713"/>
                  </a:cubicBezTo>
                  <a:cubicBezTo>
                    <a:pt x="1320" y="1797"/>
                    <a:pt x="1432" y="1854"/>
                    <a:pt x="1376" y="2022"/>
                  </a:cubicBezTo>
                  <a:cubicBezTo>
                    <a:pt x="1348" y="2162"/>
                    <a:pt x="1236" y="2218"/>
                    <a:pt x="1096" y="2247"/>
                  </a:cubicBezTo>
                  <a:cubicBezTo>
                    <a:pt x="983" y="2275"/>
                    <a:pt x="871" y="2303"/>
                    <a:pt x="759" y="2303"/>
                  </a:cubicBezTo>
                  <a:cubicBezTo>
                    <a:pt x="646" y="2275"/>
                    <a:pt x="534" y="2303"/>
                    <a:pt x="450" y="2218"/>
                  </a:cubicBezTo>
                  <a:cubicBezTo>
                    <a:pt x="450" y="2190"/>
                    <a:pt x="422" y="2162"/>
                    <a:pt x="450" y="2134"/>
                  </a:cubicBezTo>
                  <a:cubicBezTo>
                    <a:pt x="450" y="2106"/>
                    <a:pt x="450" y="2078"/>
                    <a:pt x="506" y="2078"/>
                  </a:cubicBezTo>
                  <a:cubicBezTo>
                    <a:pt x="478" y="2078"/>
                    <a:pt x="450" y="2106"/>
                    <a:pt x="422" y="2106"/>
                  </a:cubicBezTo>
                  <a:cubicBezTo>
                    <a:pt x="394" y="2134"/>
                    <a:pt x="338" y="2106"/>
                    <a:pt x="281" y="2106"/>
                  </a:cubicBezTo>
                  <a:cubicBezTo>
                    <a:pt x="197" y="2078"/>
                    <a:pt x="113" y="2050"/>
                    <a:pt x="141" y="1938"/>
                  </a:cubicBezTo>
                  <a:cubicBezTo>
                    <a:pt x="169" y="1825"/>
                    <a:pt x="253" y="1797"/>
                    <a:pt x="366" y="1854"/>
                  </a:cubicBezTo>
                  <a:cubicBezTo>
                    <a:pt x="394" y="1854"/>
                    <a:pt x="422" y="1882"/>
                    <a:pt x="478" y="1882"/>
                  </a:cubicBezTo>
                  <a:cubicBezTo>
                    <a:pt x="478" y="1854"/>
                    <a:pt x="534" y="1882"/>
                    <a:pt x="478" y="1854"/>
                  </a:cubicBezTo>
                  <a:cubicBezTo>
                    <a:pt x="478" y="1854"/>
                    <a:pt x="450" y="1854"/>
                    <a:pt x="450" y="1825"/>
                  </a:cubicBezTo>
                  <a:cubicBezTo>
                    <a:pt x="450" y="1657"/>
                    <a:pt x="590" y="1517"/>
                    <a:pt x="618" y="1320"/>
                  </a:cubicBezTo>
                  <a:cubicBezTo>
                    <a:pt x="646" y="1124"/>
                    <a:pt x="646" y="899"/>
                    <a:pt x="534" y="702"/>
                  </a:cubicBezTo>
                  <a:cubicBezTo>
                    <a:pt x="506" y="646"/>
                    <a:pt x="450" y="562"/>
                    <a:pt x="394" y="731"/>
                  </a:cubicBezTo>
                  <a:cubicBezTo>
                    <a:pt x="366" y="815"/>
                    <a:pt x="225" y="843"/>
                    <a:pt x="113" y="815"/>
                  </a:cubicBezTo>
                  <a:cubicBezTo>
                    <a:pt x="1" y="787"/>
                    <a:pt x="57" y="674"/>
                    <a:pt x="29" y="590"/>
                  </a:cubicBezTo>
                  <a:cubicBezTo>
                    <a:pt x="29" y="422"/>
                    <a:pt x="141" y="281"/>
                    <a:pt x="141" y="113"/>
                  </a:cubicBezTo>
                  <a:cubicBezTo>
                    <a:pt x="141" y="29"/>
                    <a:pt x="225" y="1"/>
                    <a:pt x="309" y="1"/>
                  </a:cubicBezTo>
                  <a:cubicBezTo>
                    <a:pt x="338" y="29"/>
                    <a:pt x="366" y="29"/>
                    <a:pt x="394" y="29"/>
                  </a:cubicBezTo>
                  <a:cubicBezTo>
                    <a:pt x="422" y="57"/>
                    <a:pt x="450" y="57"/>
                    <a:pt x="450" y="85"/>
                  </a:cubicBezTo>
                  <a:cubicBezTo>
                    <a:pt x="478" y="85"/>
                    <a:pt x="506" y="113"/>
                    <a:pt x="534" y="141"/>
                  </a:cubicBezTo>
                  <a:lnTo>
                    <a:pt x="534" y="141"/>
                  </a:lnTo>
                  <a:cubicBezTo>
                    <a:pt x="562" y="169"/>
                    <a:pt x="534" y="225"/>
                    <a:pt x="590" y="253"/>
                  </a:cubicBezTo>
                  <a:lnTo>
                    <a:pt x="590" y="253"/>
                  </a:lnTo>
                  <a:cubicBezTo>
                    <a:pt x="618" y="281"/>
                    <a:pt x="618" y="281"/>
                    <a:pt x="646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0"/>
            <p:cNvSpPr/>
            <p:nvPr/>
          </p:nvSpPr>
          <p:spPr>
            <a:xfrm>
              <a:off x="2949850" y="613600"/>
              <a:ext cx="35100" cy="46350"/>
            </a:xfrm>
            <a:custGeom>
              <a:avLst/>
              <a:gdLst/>
              <a:ahLst/>
              <a:cxnLst/>
              <a:rect l="l" t="t" r="r" b="b"/>
              <a:pathLst>
                <a:path w="1404" h="1854" extrusionOk="0">
                  <a:moveTo>
                    <a:pt x="533" y="254"/>
                  </a:moveTo>
                  <a:cubicBezTo>
                    <a:pt x="562" y="226"/>
                    <a:pt x="590" y="198"/>
                    <a:pt x="590" y="169"/>
                  </a:cubicBezTo>
                  <a:cubicBezTo>
                    <a:pt x="702" y="29"/>
                    <a:pt x="870" y="29"/>
                    <a:pt x="1011" y="1"/>
                  </a:cubicBezTo>
                  <a:cubicBezTo>
                    <a:pt x="1039" y="29"/>
                    <a:pt x="1067" y="29"/>
                    <a:pt x="1067" y="57"/>
                  </a:cubicBezTo>
                  <a:cubicBezTo>
                    <a:pt x="1179" y="85"/>
                    <a:pt x="1235" y="85"/>
                    <a:pt x="1207" y="226"/>
                  </a:cubicBezTo>
                  <a:cubicBezTo>
                    <a:pt x="1179" y="338"/>
                    <a:pt x="1207" y="422"/>
                    <a:pt x="1376" y="366"/>
                  </a:cubicBezTo>
                  <a:cubicBezTo>
                    <a:pt x="1404" y="366"/>
                    <a:pt x="1404" y="366"/>
                    <a:pt x="1404" y="394"/>
                  </a:cubicBezTo>
                  <a:cubicBezTo>
                    <a:pt x="1404" y="422"/>
                    <a:pt x="1376" y="422"/>
                    <a:pt x="1376" y="422"/>
                  </a:cubicBezTo>
                  <a:cubicBezTo>
                    <a:pt x="1376" y="450"/>
                    <a:pt x="1376" y="506"/>
                    <a:pt x="1376" y="534"/>
                  </a:cubicBezTo>
                  <a:cubicBezTo>
                    <a:pt x="1320" y="591"/>
                    <a:pt x="1376" y="703"/>
                    <a:pt x="1320" y="787"/>
                  </a:cubicBezTo>
                  <a:lnTo>
                    <a:pt x="1320" y="787"/>
                  </a:lnTo>
                  <a:cubicBezTo>
                    <a:pt x="1263" y="815"/>
                    <a:pt x="1320" y="899"/>
                    <a:pt x="1263" y="956"/>
                  </a:cubicBezTo>
                  <a:cubicBezTo>
                    <a:pt x="1263" y="984"/>
                    <a:pt x="1263" y="984"/>
                    <a:pt x="1263" y="1012"/>
                  </a:cubicBezTo>
                  <a:cubicBezTo>
                    <a:pt x="1207" y="1068"/>
                    <a:pt x="1263" y="1152"/>
                    <a:pt x="1207" y="1180"/>
                  </a:cubicBezTo>
                  <a:cubicBezTo>
                    <a:pt x="1207" y="1208"/>
                    <a:pt x="1179" y="1236"/>
                    <a:pt x="1207" y="1236"/>
                  </a:cubicBezTo>
                  <a:cubicBezTo>
                    <a:pt x="1151" y="1292"/>
                    <a:pt x="1179" y="1349"/>
                    <a:pt x="1151" y="1377"/>
                  </a:cubicBezTo>
                  <a:cubicBezTo>
                    <a:pt x="1123" y="1377"/>
                    <a:pt x="1123" y="1405"/>
                    <a:pt x="1123" y="1433"/>
                  </a:cubicBezTo>
                  <a:cubicBezTo>
                    <a:pt x="1095" y="1461"/>
                    <a:pt x="1123" y="1517"/>
                    <a:pt x="1067" y="1545"/>
                  </a:cubicBezTo>
                  <a:cubicBezTo>
                    <a:pt x="1067" y="1573"/>
                    <a:pt x="1067" y="1573"/>
                    <a:pt x="1067" y="1601"/>
                  </a:cubicBezTo>
                  <a:cubicBezTo>
                    <a:pt x="1039" y="1657"/>
                    <a:pt x="1067" y="1742"/>
                    <a:pt x="1011" y="1798"/>
                  </a:cubicBezTo>
                  <a:lnTo>
                    <a:pt x="1011" y="1798"/>
                  </a:lnTo>
                  <a:cubicBezTo>
                    <a:pt x="1011" y="1798"/>
                    <a:pt x="983" y="1854"/>
                    <a:pt x="955" y="1854"/>
                  </a:cubicBezTo>
                  <a:cubicBezTo>
                    <a:pt x="814" y="1826"/>
                    <a:pt x="758" y="1685"/>
                    <a:pt x="674" y="1573"/>
                  </a:cubicBezTo>
                  <a:cubicBezTo>
                    <a:pt x="590" y="1573"/>
                    <a:pt x="618" y="1770"/>
                    <a:pt x="505" y="1685"/>
                  </a:cubicBezTo>
                  <a:cubicBezTo>
                    <a:pt x="421" y="1629"/>
                    <a:pt x="225" y="1685"/>
                    <a:pt x="253" y="1489"/>
                  </a:cubicBezTo>
                  <a:cubicBezTo>
                    <a:pt x="225" y="1405"/>
                    <a:pt x="112" y="1405"/>
                    <a:pt x="56" y="1377"/>
                  </a:cubicBezTo>
                  <a:lnTo>
                    <a:pt x="56" y="1377"/>
                  </a:lnTo>
                  <a:cubicBezTo>
                    <a:pt x="0" y="1292"/>
                    <a:pt x="28" y="1208"/>
                    <a:pt x="56" y="1124"/>
                  </a:cubicBezTo>
                  <a:lnTo>
                    <a:pt x="56" y="1068"/>
                  </a:lnTo>
                  <a:cubicBezTo>
                    <a:pt x="140" y="927"/>
                    <a:pt x="140" y="759"/>
                    <a:pt x="365" y="787"/>
                  </a:cubicBezTo>
                  <a:cubicBezTo>
                    <a:pt x="393" y="843"/>
                    <a:pt x="309" y="871"/>
                    <a:pt x="337" y="899"/>
                  </a:cubicBezTo>
                  <a:cubicBezTo>
                    <a:pt x="337" y="871"/>
                    <a:pt x="337" y="843"/>
                    <a:pt x="365" y="815"/>
                  </a:cubicBezTo>
                  <a:cubicBezTo>
                    <a:pt x="477" y="703"/>
                    <a:pt x="562" y="647"/>
                    <a:pt x="674" y="787"/>
                  </a:cubicBezTo>
                  <a:cubicBezTo>
                    <a:pt x="786" y="927"/>
                    <a:pt x="758" y="1040"/>
                    <a:pt x="590" y="1096"/>
                  </a:cubicBezTo>
                  <a:cubicBezTo>
                    <a:pt x="730" y="1096"/>
                    <a:pt x="842" y="1068"/>
                    <a:pt x="898" y="927"/>
                  </a:cubicBezTo>
                  <a:cubicBezTo>
                    <a:pt x="926" y="899"/>
                    <a:pt x="926" y="871"/>
                    <a:pt x="926" y="843"/>
                  </a:cubicBezTo>
                  <a:cubicBezTo>
                    <a:pt x="983" y="787"/>
                    <a:pt x="1011" y="731"/>
                    <a:pt x="1039" y="675"/>
                  </a:cubicBezTo>
                  <a:cubicBezTo>
                    <a:pt x="1179" y="506"/>
                    <a:pt x="1123" y="394"/>
                    <a:pt x="955" y="310"/>
                  </a:cubicBezTo>
                  <a:cubicBezTo>
                    <a:pt x="898" y="338"/>
                    <a:pt x="898" y="394"/>
                    <a:pt x="898" y="422"/>
                  </a:cubicBezTo>
                  <a:cubicBezTo>
                    <a:pt x="898" y="478"/>
                    <a:pt x="898" y="562"/>
                    <a:pt x="814" y="591"/>
                  </a:cubicBezTo>
                  <a:cubicBezTo>
                    <a:pt x="730" y="619"/>
                    <a:pt x="730" y="506"/>
                    <a:pt x="702" y="450"/>
                  </a:cubicBezTo>
                  <a:cubicBezTo>
                    <a:pt x="646" y="366"/>
                    <a:pt x="590" y="310"/>
                    <a:pt x="533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0"/>
            <p:cNvSpPr/>
            <p:nvPr/>
          </p:nvSpPr>
          <p:spPr>
            <a:xfrm>
              <a:off x="2905625" y="626250"/>
              <a:ext cx="42825" cy="30900"/>
            </a:xfrm>
            <a:custGeom>
              <a:avLst/>
              <a:gdLst/>
              <a:ahLst/>
              <a:cxnLst/>
              <a:rect l="l" t="t" r="r" b="b"/>
              <a:pathLst>
                <a:path w="1713" h="1236" extrusionOk="0">
                  <a:moveTo>
                    <a:pt x="590" y="1151"/>
                  </a:moveTo>
                  <a:cubicBezTo>
                    <a:pt x="450" y="1123"/>
                    <a:pt x="309" y="1123"/>
                    <a:pt x="197" y="1236"/>
                  </a:cubicBezTo>
                  <a:cubicBezTo>
                    <a:pt x="141" y="1179"/>
                    <a:pt x="56" y="1095"/>
                    <a:pt x="56" y="983"/>
                  </a:cubicBezTo>
                  <a:cubicBezTo>
                    <a:pt x="0" y="955"/>
                    <a:pt x="0" y="899"/>
                    <a:pt x="56" y="871"/>
                  </a:cubicBezTo>
                  <a:lnTo>
                    <a:pt x="56" y="871"/>
                  </a:lnTo>
                  <a:cubicBezTo>
                    <a:pt x="85" y="843"/>
                    <a:pt x="85" y="786"/>
                    <a:pt x="113" y="758"/>
                  </a:cubicBezTo>
                  <a:cubicBezTo>
                    <a:pt x="113" y="730"/>
                    <a:pt x="113" y="702"/>
                    <a:pt x="113" y="702"/>
                  </a:cubicBezTo>
                  <a:cubicBezTo>
                    <a:pt x="141" y="646"/>
                    <a:pt x="141" y="590"/>
                    <a:pt x="169" y="562"/>
                  </a:cubicBezTo>
                  <a:lnTo>
                    <a:pt x="169" y="562"/>
                  </a:lnTo>
                  <a:cubicBezTo>
                    <a:pt x="197" y="562"/>
                    <a:pt x="197" y="534"/>
                    <a:pt x="225" y="506"/>
                  </a:cubicBezTo>
                  <a:lnTo>
                    <a:pt x="225" y="506"/>
                  </a:lnTo>
                  <a:cubicBezTo>
                    <a:pt x="253" y="478"/>
                    <a:pt x="253" y="421"/>
                    <a:pt x="281" y="393"/>
                  </a:cubicBezTo>
                  <a:lnTo>
                    <a:pt x="281" y="393"/>
                  </a:lnTo>
                  <a:cubicBezTo>
                    <a:pt x="309" y="365"/>
                    <a:pt x="309" y="309"/>
                    <a:pt x="337" y="281"/>
                  </a:cubicBezTo>
                  <a:lnTo>
                    <a:pt x="337" y="281"/>
                  </a:lnTo>
                  <a:cubicBezTo>
                    <a:pt x="365" y="253"/>
                    <a:pt x="365" y="253"/>
                    <a:pt x="365" y="253"/>
                  </a:cubicBezTo>
                  <a:cubicBezTo>
                    <a:pt x="393" y="253"/>
                    <a:pt x="393" y="253"/>
                    <a:pt x="421" y="281"/>
                  </a:cubicBezTo>
                  <a:cubicBezTo>
                    <a:pt x="421" y="309"/>
                    <a:pt x="393" y="393"/>
                    <a:pt x="450" y="421"/>
                  </a:cubicBezTo>
                  <a:cubicBezTo>
                    <a:pt x="506" y="450"/>
                    <a:pt x="506" y="365"/>
                    <a:pt x="534" y="337"/>
                  </a:cubicBezTo>
                  <a:cubicBezTo>
                    <a:pt x="646" y="253"/>
                    <a:pt x="786" y="225"/>
                    <a:pt x="927" y="309"/>
                  </a:cubicBezTo>
                  <a:cubicBezTo>
                    <a:pt x="1011" y="337"/>
                    <a:pt x="1067" y="421"/>
                    <a:pt x="1095" y="281"/>
                  </a:cubicBezTo>
                  <a:cubicBezTo>
                    <a:pt x="1095" y="253"/>
                    <a:pt x="1095" y="225"/>
                    <a:pt x="1123" y="225"/>
                  </a:cubicBezTo>
                  <a:cubicBezTo>
                    <a:pt x="1348" y="169"/>
                    <a:pt x="1404" y="113"/>
                    <a:pt x="1460" y="0"/>
                  </a:cubicBezTo>
                  <a:cubicBezTo>
                    <a:pt x="1544" y="113"/>
                    <a:pt x="1629" y="225"/>
                    <a:pt x="1713" y="337"/>
                  </a:cubicBezTo>
                  <a:cubicBezTo>
                    <a:pt x="1601" y="393"/>
                    <a:pt x="1516" y="478"/>
                    <a:pt x="1488" y="618"/>
                  </a:cubicBezTo>
                  <a:cubicBezTo>
                    <a:pt x="1460" y="590"/>
                    <a:pt x="1432" y="590"/>
                    <a:pt x="1432" y="590"/>
                  </a:cubicBezTo>
                  <a:cubicBezTo>
                    <a:pt x="1348" y="562"/>
                    <a:pt x="1376" y="421"/>
                    <a:pt x="1264" y="478"/>
                  </a:cubicBezTo>
                  <a:cubicBezTo>
                    <a:pt x="1236" y="478"/>
                    <a:pt x="1208" y="534"/>
                    <a:pt x="1236" y="534"/>
                  </a:cubicBezTo>
                  <a:cubicBezTo>
                    <a:pt x="1292" y="590"/>
                    <a:pt x="1348" y="702"/>
                    <a:pt x="1404" y="702"/>
                  </a:cubicBezTo>
                  <a:cubicBezTo>
                    <a:pt x="1572" y="702"/>
                    <a:pt x="1629" y="786"/>
                    <a:pt x="1657" y="927"/>
                  </a:cubicBezTo>
                  <a:cubicBezTo>
                    <a:pt x="1544" y="815"/>
                    <a:pt x="1432" y="815"/>
                    <a:pt x="1292" y="871"/>
                  </a:cubicBezTo>
                  <a:cubicBezTo>
                    <a:pt x="1292" y="871"/>
                    <a:pt x="1264" y="843"/>
                    <a:pt x="1264" y="843"/>
                  </a:cubicBezTo>
                  <a:cubicBezTo>
                    <a:pt x="1123" y="674"/>
                    <a:pt x="927" y="730"/>
                    <a:pt x="730" y="730"/>
                  </a:cubicBezTo>
                  <a:cubicBezTo>
                    <a:pt x="702" y="730"/>
                    <a:pt x="674" y="702"/>
                    <a:pt x="674" y="702"/>
                  </a:cubicBezTo>
                  <a:cubicBezTo>
                    <a:pt x="590" y="674"/>
                    <a:pt x="506" y="618"/>
                    <a:pt x="534" y="786"/>
                  </a:cubicBezTo>
                  <a:cubicBezTo>
                    <a:pt x="534" y="899"/>
                    <a:pt x="674" y="1011"/>
                    <a:pt x="618" y="1123"/>
                  </a:cubicBezTo>
                  <a:cubicBezTo>
                    <a:pt x="590" y="1151"/>
                    <a:pt x="590" y="1151"/>
                    <a:pt x="590" y="1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0"/>
            <p:cNvSpPr/>
            <p:nvPr/>
          </p:nvSpPr>
          <p:spPr>
            <a:xfrm>
              <a:off x="2893700" y="767325"/>
              <a:ext cx="33700" cy="29500"/>
            </a:xfrm>
            <a:custGeom>
              <a:avLst/>
              <a:gdLst/>
              <a:ahLst/>
              <a:cxnLst/>
              <a:rect l="l" t="t" r="r" b="b"/>
              <a:pathLst>
                <a:path w="1348" h="1180" extrusionOk="0">
                  <a:moveTo>
                    <a:pt x="870" y="225"/>
                  </a:moveTo>
                  <a:cubicBezTo>
                    <a:pt x="1011" y="337"/>
                    <a:pt x="1123" y="450"/>
                    <a:pt x="1320" y="478"/>
                  </a:cubicBezTo>
                  <a:cubicBezTo>
                    <a:pt x="1320" y="534"/>
                    <a:pt x="1348" y="590"/>
                    <a:pt x="1291" y="646"/>
                  </a:cubicBezTo>
                  <a:lnTo>
                    <a:pt x="1291" y="646"/>
                  </a:lnTo>
                  <a:cubicBezTo>
                    <a:pt x="1263" y="674"/>
                    <a:pt x="1263" y="730"/>
                    <a:pt x="1235" y="758"/>
                  </a:cubicBezTo>
                  <a:lnTo>
                    <a:pt x="1235" y="758"/>
                  </a:lnTo>
                  <a:cubicBezTo>
                    <a:pt x="1207" y="786"/>
                    <a:pt x="1207" y="843"/>
                    <a:pt x="1179" y="871"/>
                  </a:cubicBezTo>
                  <a:lnTo>
                    <a:pt x="1179" y="871"/>
                  </a:lnTo>
                  <a:cubicBezTo>
                    <a:pt x="1151" y="899"/>
                    <a:pt x="1151" y="955"/>
                    <a:pt x="1123" y="1011"/>
                  </a:cubicBezTo>
                  <a:lnTo>
                    <a:pt x="1123" y="983"/>
                  </a:lnTo>
                  <a:cubicBezTo>
                    <a:pt x="1095" y="1039"/>
                    <a:pt x="1095" y="1095"/>
                    <a:pt x="1067" y="1123"/>
                  </a:cubicBezTo>
                  <a:cubicBezTo>
                    <a:pt x="1067" y="1123"/>
                    <a:pt x="1067" y="1151"/>
                    <a:pt x="1067" y="1180"/>
                  </a:cubicBezTo>
                  <a:cubicBezTo>
                    <a:pt x="1039" y="1180"/>
                    <a:pt x="1011" y="1180"/>
                    <a:pt x="983" y="1180"/>
                  </a:cubicBezTo>
                  <a:cubicBezTo>
                    <a:pt x="786" y="983"/>
                    <a:pt x="533" y="983"/>
                    <a:pt x="253" y="1039"/>
                  </a:cubicBezTo>
                  <a:cubicBezTo>
                    <a:pt x="225" y="1011"/>
                    <a:pt x="225" y="1011"/>
                    <a:pt x="197" y="1011"/>
                  </a:cubicBezTo>
                  <a:cubicBezTo>
                    <a:pt x="28" y="843"/>
                    <a:pt x="0" y="702"/>
                    <a:pt x="168" y="562"/>
                  </a:cubicBezTo>
                  <a:cubicBezTo>
                    <a:pt x="253" y="506"/>
                    <a:pt x="281" y="393"/>
                    <a:pt x="281" y="309"/>
                  </a:cubicBezTo>
                  <a:cubicBezTo>
                    <a:pt x="253" y="225"/>
                    <a:pt x="253" y="169"/>
                    <a:pt x="337" y="141"/>
                  </a:cubicBezTo>
                  <a:cubicBezTo>
                    <a:pt x="365" y="141"/>
                    <a:pt x="393" y="141"/>
                    <a:pt x="421" y="141"/>
                  </a:cubicBezTo>
                  <a:cubicBezTo>
                    <a:pt x="562" y="169"/>
                    <a:pt x="730" y="0"/>
                    <a:pt x="870" y="197"/>
                  </a:cubicBezTo>
                  <a:cubicBezTo>
                    <a:pt x="870" y="197"/>
                    <a:pt x="870" y="225"/>
                    <a:pt x="870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0"/>
            <p:cNvSpPr/>
            <p:nvPr/>
          </p:nvSpPr>
          <p:spPr>
            <a:xfrm>
              <a:off x="2915450" y="714675"/>
              <a:ext cx="37225" cy="27400"/>
            </a:xfrm>
            <a:custGeom>
              <a:avLst/>
              <a:gdLst/>
              <a:ahLst/>
              <a:cxnLst/>
              <a:rect l="l" t="t" r="r" b="b"/>
              <a:pathLst>
                <a:path w="1489" h="1096" extrusionOk="0">
                  <a:moveTo>
                    <a:pt x="1151" y="1096"/>
                  </a:moveTo>
                  <a:cubicBezTo>
                    <a:pt x="1151" y="927"/>
                    <a:pt x="1123" y="759"/>
                    <a:pt x="1039" y="590"/>
                  </a:cubicBezTo>
                  <a:cubicBezTo>
                    <a:pt x="1011" y="506"/>
                    <a:pt x="983" y="394"/>
                    <a:pt x="843" y="534"/>
                  </a:cubicBezTo>
                  <a:cubicBezTo>
                    <a:pt x="843" y="534"/>
                    <a:pt x="786" y="534"/>
                    <a:pt x="758" y="534"/>
                  </a:cubicBezTo>
                  <a:cubicBezTo>
                    <a:pt x="646" y="450"/>
                    <a:pt x="534" y="338"/>
                    <a:pt x="562" y="618"/>
                  </a:cubicBezTo>
                  <a:cubicBezTo>
                    <a:pt x="562" y="646"/>
                    <a:pt x="450" y="675"/>
                    <a:pt x="393" y="731"/>
                  </a:cubicBezTo>
                  <a:cubicBezTo>
                    <a:pt x="365" y="759"/>
                    <a:pt x="337" y="815"/>
                    <a:pt x="309" y="843"/>
                  </a:cubicBezTo>
                  <a:cubicBezTo>
                    <a:pt x="28" y="843"/>
                    <a:pt x="0" y="815"/>
                    <a:pt x="113" y="534"/>
                  </a:cubicBezTo>
                  <a:cubicBezTo>
                    <a:pt x="141" y="282"/>
                    <a:pt x="365" y="253"/>
                    <a:pt x="534" y="169"/>
                  </a:cubicBezTo>
                  <a:cubicBezTo>
                    <a:pt x="674" y="57"/>
                    <a:pt x="815" y="85"/>
                    <a:pt x="955" y="141"/>
                  </a:cubicBezTo>
                  <a:cubicBezTo>
                    <a:pt x="1039" y="113"/>
                    <a:pt x="1151" y="1"/>
                    <a:pt x="1095" y="197"/>
                  </a:cubicBezTo>
                  <a:cubicBezTo>
                    <a:pt x="1095" y="253"/>
                    <a:pt x="1039" y="282"/>
                    <a:pt x="1067" y="338"/>
                  </a:cubicBezTo>
                  <a:cubicBezTo>
                    <a:pt x="1208" y="310"/>
                    <a:pt x="1292" y="169"/>
                    <a:pt x="1432" y="253"/>
                  </a:cubicBezTo>
                  <a:cubicBezTo>
                    <a:pt x="1488" y="282"/>
                    <a:pt x="1488" y="338"/>
                    <a:pt x="1432" y="366"/>
                  </a:cubicBezTo>
                  <a:lnTo>
                    <a:pt x="1432" y="366"/>
                  </a:lnTo>
                  <a:cubicBezTo>
                    <a:pt x="1376" y="422"/>
                    <a:pt x="1432" y="506"/>
                    <a:pt x="1376" y="534"/>
                  </a:cubicBezTo>
                  <a:lnTo>
                    <a:pt x="1376" y="534"/>
                  </a:lnTo>
                  <a:cubicBezTo>
                    <a:pt x="1320" y="646"/>
                    <a:pt x="1320" y="731"/>
                    <a:pt x="1264" y="843"/>
                  </a:cubicBezTo>
                  <a:cubicBezTo>
                    <a:pt x="1264" y="871"/>
                    <a:pt x="1264" y="871"/>
                    <a:pt x="1264" y="899"/>
                  </a:cubicBezTo>
                  <a:cubicBezTo>
                    <a:pt x="1208" y="955"/>
                    <a:pt x="1264" y="1040"/>
                    <a:pt x="1208" y="1068"/>
                  </a:cubicBezTo>
                  <a:lnTo>
                    <a:pt x="1208" y="1068"/>
                  </a:lnTo>
                  <a:cubicBezTo>
                    <a:pt x="1179" y="1096"/>
                    <a:pt x="1179" y="1096"/>
                    <a:pt x="1151" y="1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0"/>
            <p:cNvSpPr/>
            <p:nvPr/>
          </p:nvSpPr>
          <p:spPr>
            <a:xfrm>
              <a:off x="2819300" y="645200"/>
              <a:ext cx="11250" cy="33000"/>
            </a:xfrm>
            <a:custGeom>
              <a:avLst/>
              <a:gdLst/>
              <a:ahLst/>
              <a:cxnLst/>
              <a:rect l="l" t="t" r="r" b="b"/>
              <a:pathLst>
                <a:path w="450" h="1320" extrusionOk="0">
                  <a:moveTo>
                    <a:pt x="281" y="281"/>
                  </a:moveTo>
                  <a:cubicBezTo>
                    <a:pt x="197" y="309"/>
                    <a:pt x="141" y="337"/>
                    <a:pt x="225" y="421"/>
                  </a:cubicBezTo>
                  <a:cubicBezTo>
                    <a:pt x="449" y="646"/>
                    <a:pt x="449" y="871"/>
                    <a:pt x="309" y="1123"/>
                  </a:cubicBezTo>
                  <a:cubicBezTo>
                    <a:pt x="281" y="1180"/>
                    <a:pt x="281" y="1236"/>
                    <a:pt x="281" y="1292"/>
                  </a:cubicBezTo>
                  <a:cubicBezTo>
                    <a:pt x="253" y="1320"/>
                    <a:pt x="253" y="1320"/>
                    <a:pt x="225" y="1292"/>
                  </a:cubicBezTo>
                  <a:cubicBezTo>
                    <a:pt x="225" y="1264"/>
                    <a:pt x="225" y="1264"/>
                    <a:pt x="225" y="1236"/>
                  </a:cubicBezTo>
                  <a:cubicBezTo>
                    <a:pt x="169" y="1151"/>
                    <a:pt x="225" y="1039"/>
                    <a:pt x="169" y="927"/>
                  </a:cubicBezTo>
                  <a:cubicBezTo>
                    <a:pt x="169" y="927"/>
                    <a:pt x="169" y="899"/>
                    <a:pt x="169" y="871"/>
                  </a:cubicBezTo>
                  <a:cubicBezTo>
                    <a:pt x="84" y="786"/>
                    <a:pt x="169" y="674"/>
                    <a:pt x="112" y="590"/>
                  </a:cubicBezTo>
                  <a:cubicBezTo>
                    <a:pt x="112" y="562"/>
                    <a:pt x="112" y="534"/>
                    <a:pt x="112" y="534"/>
                  </a:cubicBezTo>
                  <a:cubicBezTo>
                    <a:pt x="28" y="421"/>
                    <a:pt x="112" y="309"/>
                    <a:pt x="56" y="225"/>
                  </a:cubicBezTo>
                  <a:cubicBezTo>
                    <a:pt x="56" y="197"/>
                    <a:pt x="56" y="197"/>
                    <a:pt x="56" y="169"/>
                  </a:cubicBezTo>
                  <a:cubicBezTo>
                    <a:pt x="0" y="113"/>
                    <a:pt x="28" y="57"/>
                    <a:pt x="28" y="0"/>
                  </a:cubicBezTo>
                  <a:cubicBezTo>
                    <a:pt x="225" y="0"/>
                    <a:pt x="337" y="85"/>
                    <a:pt x="281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0"/>
            <p:cNvSpPr/>
            <p:nvPr/>
          </p:nvSpPr>
          <p:spPr>
            <a:xfrm>
              <a:off x="2915450" y="629750"/>
              <a:ext cx="2125" cy="3550"/>
            </a:xfrm>
            <a:custGeom>
              <a:avLst/>
              <a:gdLst/>
              <a:ahLst/>
              <a:cxnLst/>
              <a:rect l="l" t="t" r="r" b="b"/>
              <a:pathLst>
                <a:path w="85" h="142" extrusionOk="0">
                  <a:moveTo>
                    <a:pt x="57" y="1"/>
                  </a:moveTo>
                  <a:cubicBezTo>
                    <a:pt x="85" y="57"/>
                    <a:pt x="57" y="113"/>
                    <a:pt x="28" y="141"/>
                  </a:cubicBezTo>
                  <a:lnTo>
                    <a:pt x="0" y="141"/>
                  </a:lnTo>
                  <a:cubicBezTo>
                    <a:pt x="0" y="113"/>
                    <a:pt x="0" y="113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57"/>
                    <a:pt x="28" y="29"/>
                    <a:pt x="28" y="29"/>
                  </a:cubicBezTo>
                  <a:cubicBezTo>
                    <a:pt x="28" y="1"/>
                    <a:pt x="57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0"/>
            <p:cNvSpPr/>
            <p:nvPr/>
          </p:nvSpPr>
          <p:spPr>
            <a:xfrm>
              <a:off x="2918950" y="6241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0"/>
                  </a:moveTo>
                  <a:cubicBezTo>
                    <a:pt x="1" y="0"/>
                    <a:pt x="29" y="0"/>
                    <a:pt x="57" y="0"/>
                  </a:cubicBezTo>
                  <a:cubicBezTo>
                    <a:pt x="29" y="28"/>
                    <a:pt x="29" y="28"/>
                    <a:pt x="1" y="56"/>
                  </a:cubicBezTo>
                  <a:cubicBezTo>
                    <a:pt x="1" y="28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0"/>
            <p:cNvSpPr/>
            <p:nvPr/>
          </p:nvSpPr>
          <p:spPr>
            <a:xfrm>
              <a:off x="2917550" y="6269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0"/>
                  </a:moveTo>
                  <a:cubicBezTo>
                    <a:pt x="1" y="0"/>
                    <a:pt x="29" y="0"/>
                    <a:pt x="57" y="0"/>
                  </a:cubicBezTo>
                  <a:cubicBezTo>
                    <a:pt x="29" y="28"/>
                    <a:pt x="1" y="57"/>
                    <a:pt x="1" y="57"/>
                  </a:cubicBezTo>
                  <a:cubicBezTo>
                    <a:pt x="1" y="57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0"/>
            <p:cNvSpPr/>
            <p:nvPr/>
          </p:nvSpPr>
          <p:spPr>
            <a:xfrm>
              <a:off x="2888775" y="651525"/>
              <a:ext cx="68100" cy="56875"/>
            </a:xfrm>
            <a:custGeom>
              <a:avLst/>
              <a:gdLst/>
              <a:ahLst/>
              <a:cxnLst/>
              <a:rect l="l" t="t" r="r" b="b"/>
              <a:pathLst>
                <a:path w="2724" h="2275" extrusionOk="0">
                  <a:moveTo>
                    <a:pt x="422" y="1291"/>
                  </a:moveTo>
                  <a:cubicBezTo>
                    <a:pt x="562" y="1291"/>
                    <a:pt x="702" y="1263"/>
                    <a:pt x="871" y="1235"/>
                  </a:cubicBezTo>
                  <a:cubicBezTo>
                    <a:pt x="955" y="1207"/>
                    <a:pt x="955" y="1123"/>
                    <a:pt x="983" y="1039"/>
                  </a:cubicBezTo>
                  <a:cubicBezTo>
                    <a:pt x="1039" y="955"/>
                    <a:pt x="955" y="927"/>
                    <a:pt x="899" y="927"/>
                  </a:cubicBezTo>
                  <a:cubicBezTo>
                    <a:pt x="787" y="870"/>
                    <a:pt x="815" y="814"/>
                    <a:pt x="843" y="758"/>
                  </a:cubicBezTo>
                  <a:lnTo>
                    <a:pt x="843" y="758"/>
                  </a:lnTo>
                  <a:cubicBezTo>
                    <a:pt x="1011" y="702"/>
                    <a:pt x="1039" y="533"/>
                    <a:pt x="1152" y="477"/>
                  </a:cubicBezTo>
                  <a:cubicBezTo>
                    <a:pt x="1152" y="365"/>
                    <a:pt x="1011" y="421"/>
                    <a:pt x="1011" y="309"/>
                  </a:cubicBezTo>
                  <a:cubicBezTo>
                    <a:pt x="1095" y="253"/>
                    <a:pt x="1180" y="281"/>
                    <a:pt x="1264" y="281"/>
                  </a:cubicBezTo>
                  <a:cubicBezTo>
                    <a:pt x="1320" y="197"/>
                    <a:pt x="1432" y="225"/>
                    <a:pt x="1517" y="197"/>
                  </a:cubicBezTo>
                  <a:cubicBezTo>
                    <a:pt x="1545" y="197"/>
                    <a:pt x="1573" y="197"/>
                    <a:pt x="1573" y="168"/>
                  </a:cubicBezTo>
                  <a:cubicBezTo>
                    <a:pt x="1601" y="168"/>
                    <a:pt x="1629" y="140"/>
                    <a:pt x="1657" y="140"/>
                  </a:cubicBezTo>
                  <a:cubicBezTo>
                    <a:pt x="1657" y="140"/>
                    <a:pt x="1685" y="112"/>
                    <a:pt x="1713" y="112"/>
                  </a:cubicBezTo>
                  <a:cubicBezTo>
                    <a:pt x="1741" y="112"/>
                    <a:pt x="1769" y="112"/>
                    <a:pt x="1797" y="112"/>
                  </a:cubicBezTo>
                  <a:cubicBezTo>
                    <a:pt x="1797" y="112"/>
                    <a:pt x="1825" y="140"/>
                    <a:pt x="1853" y="140"/>
                  </a:cubicBezTo>
                  <a:cubicBezTo>
                    <a:pt x="1910" y="168"/>
                    <a:pt x="1994" y="0"/>
                    <a:pt x="2022" y="140"/>
                  </a:cubicBezTo>
                  <a:cubicBezTo>
                    <a:pt x="2022" y="168"/>
                    <a:pt x="2022" y="197"/>
                    <a:pt x="2022" y="225"/>
                  </a:cubicBezTo>
                  <a:cubicBezTo>
                    <a:pt x="2050" y="225"/>
                    <a:pt x="2078" y="253"/>
                    <a:pt x="2106" y="281"/>
                  </a:cubicBezTo>
                  <a:cubicBezTo>
                    <a:pt x="2078" y="337"/>
                    <a:pt x="1994" y="365"/>
                    <a:pt x="1966" y="421"/>
                  </a:cubicBezTo>
                  <a:cubicBezTo>
                    <a:pt x="2050" y="505"/>
                    <a:pt x="2106" y="365"/>
                    <a:pt x="2190" y="365"/>
                  </a:cubicBezTo>
                  <a:cubicBezTo>
                    <a:pt x="2218" y="449"/>
                    <a:pt x="2162" y="505"/>
                    <a:pt x="2162" y="562"/>
                  </a:cubicBezTo>
                  <a:cubicBezTo>
                    <a:pt x="2022" y="786"/>
                    <a:pt x="2050" y="786"/>
                    <a:pt x="2303" y="814"/>
                  </a:cubicBezTo>
                  <a:cubicBezTo>
                    <a:pt x="2359" y="842"/>
                    <a:pt x="2415" y="814"/>
                    <a:pt x="2443" y="898"/>
                  </a:cubicBezTo>
                  <a:cubicBezTo>
                    <a:pt x="2471" y="955"/>
                    <a:pt x="2527" y="983"/>
                    <a:pt x="2555" y="1011"/>
                  </a:cubicBezTo>
                  <a:cubicBezTo>
                    <a:pt x="2611" y="1067"/>
                    <a:pt x="2640" y="1095"/>
                    <a:pt x="2724" y="1151"/>
                  </a:cubicBezTo>
                  <a:cubicBezTo>
                    <a:pt x="2583" y="1179"/>
                    <a:pt x="2471" y="1179"/>
                    <a:pt x="2387" y="1067"/>
                  </a:cubicBezTo>
                  <a:cubicBezTo>
                    <a:pt x="2331" y="983"/>
                    <a:pt x="2303" y="1011"/>
                    <a:pt x="2275" y="1067"/>
                  </a:cubicBezTo>
                  <a:cubicBezTo>
                    <a:pt x="2190" y="1207"/>
                    <a:pt x="2162" y="1151"/>
                    <a:pt x="2134" y="1067"/>
                  </a:cubicBezTo>
                  <a:cubicBezTo>
                    <a:pt x="2050" y="842"/>
                    <a:pt x="1966" y="786"/>
                    <a:pt x="1685" y="842"/>
                  </a:cubicBezTo>
                  <a:cubicBezTo>
                    <a:pt x="1797" y="955"/>
                    <a:pt x="1853" y="1067"/>
                    <a:pt x="1910" y="1207"/>
                  </a:cubicBezTo>
                  <a:cubicBezTo>
                    <a:pt x="1910" y="1291"/>
                    <a:pt x="1882" y="1348"/>
                    <a:pt x="1825" y="1432"/>
                  </a:cubicBezTo>
                  <a:cubicBezTo>
                    <a:pt x="1769" y="1488"/>
                    <a:pt x="1741" y="1432"/>
                    <a:pt x="1685" y="1404"/>
                  </a:cubicBezTo>
                  <a:cubicBezTo>
                    <a:pt x="1629" y="1404"/>
                    <a:pt x="1601" y="1376"/>
                    <a:pt x="1545" y="1348"/>
                  </a:cubicBezTo>
                  <a:cubicBezTo>
                    <a:pt x="1292" y="1095"/>
                    <a:pt x="1208" y="1123"/>
                    <a:pt x="1039" y="1460"/>
                  </a:cubicBezTo>
                  <a:cubicBezTo>
                    <a:pt x="1039" y="1460"/>
                    <a:pt x="1039" y="1488"/>
                    <a:pt x="1039" y="1516"/>
                  </a:cubicBezTo>
                  <a:cubicBezTo>
                    <a:pt x="1011" y="1544"/>
                    <a:pt x="983" y="1572"/>
                    <a:pt x="955" y="1600"/>
                  </a:cubicBezTo>
                  <a:cubicBezTo>
                    <a:pt x="955" y="1600"/>
                    <a:pt x="927" y="1628"/>
                    <a:pt x="927" y="1628"/>
                  </a:cubicBezTo>
                  <a:cubicBezTo>
                    <a:pt x="927" y="1628"/>
                    <a:pt x="955" y="1628"/>
                    <a:pt x="955" y="1628"/>
                  </a:cubicBezTo>
                  <a:cubicBezTo>
                    <a:pt x="983" y="1656"/>
                    <a:pt x="1011" y="1656"/>
                    <a:pt x="1039" y="1685"/>
                  </a:cubicBezTo>
                  <a:cubicBezTo>
                    <a:pt x="1039" y="1713"/>
                    <a:pt x="1067" y="1741"/>
                    <a:pt x="1067" y="1769"/>
                  </a:cubicBezTo>
                  <a:cubicBezTo>
                    <a:pt x="1067" y="1797"/>
                    <a:pt x="1039" y="1825"/>
                    <a:pt x="1011" y="1881"/>
                  </a:cubicBezTo>
                  <a:cubicBezTo>
                    <a:pt x="899" y="1993"/>
                    <a:pt x="759" y="2078"/>
                    <a:pt x="646" y="1853"/>
                  </a:cubicBezTo>
                  <a:cubicBezTo>
                    <a:pt x="646" y="1825"/>
                    <a:pt x="702" y="1825"/>
                    <a:pt x="702" y="1797"/>
                  </a:cubicBezTo>
                  <a:cubicBezTo>
                    <a:pt x="674" y="1797"/>
                    <a:pt x="674" y="1825"/>
                    <a:pt x="646" y="1825"/>
                  </a:cubicBezTo>
                  <a:cubicBezTo>
                    <a:pt x="534" y="1993"/>
                    <a:pt x="422" y="2134"/>
                    <a:pt x="309" y="2274"/>
                  </a:cubicBezTo>
                  <a:cubicBezTo>
                    <a:pt x="281" y="2274"/>
                    <a:pt x="253" y="2274"/>
                    <a:pt x="225" y="2274"/>
                  </a:cubicBezTo>
                  <a:cubicBezTo>
                    <a:pt x="85" y="1993"/>
                    <a:pt x="1" y="1741"/>
                    <a:pt x="169" y="1488"/>
                  </a:cubicBezTo>
                  <a:cubicBezTo>
                    <a:pt x="225" y="1432"/>
                    <a:pt x="281" y="1432"/>
                    <a:pt x="337" y="1404"/>
                  </a:cubicBezTo>
                  <a:cubicBezTo>
                    <a:pt x="365" y="1348"/>
                    <a:pt x="394" y="1320"/>
                    <a:pt x="422" y="1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0"/>
            <p:cNvSpPr/>
            <p:nvPr/>
          </p:nvSpPr>
          <p:spPr>
            <a:xfrm>
              <a:off x="2908425" y="677475"/>
              <a:ext cx="35825" cy="44950"/>
            </a:xfrm>
            <a:custGeom>
              <a:avLst/>
              <a:gdLst/>
              <a:ahLst/>
              <a:cxnLst/>
              <a:rect l="l" t="t" r="r" b="b"/>
              <a:pathLst>
                <a:path w="1433" h="1798" extrusionOk="0">
                  <a:moveTo>
                    <a:pt x="225" y="478"/>
                  </a:moveTo>
                  <a:cubicBezTo>
                    <a:pt x="225" y="422"/>
                    <a:pt x="169" y="394"/>
                    <a:pt x="85" y="338"/>
                  </a:cubicBezTo>
                  <a:cubicBezTo>
                    <a:pt x="169" y="282"/>
                    <a:pt x="253" y="253"/>
                    <a:pt x="309" y="169"/>
                  </a:cubicBezTo>
                  <a:cubicBezTo>
                    <a:pt x="422" y="1"/>
                    <a:pt x="506" y="1"/>
                    <a:pt x="674" y="113"/>
                  </a:cubicBezTo>
                  <a:cubicBezTo>
                    <a:pt x="787" y="169"/>
                    <a:pt x="843" y="282"/>
                    <a:pt x="899" y="366"/>
                  </a:cubicBezTo>
                  <a:cubicBezTo>
                    <a:pt x="899" y="450"/>
                    <a:pt x="899" y="562"/>
                    <a:pt x="787" y="618"/>
                  </a:cubicBezTo>
                  <a:cubicBezTo>
                    <a:pt x="674" y="731"/>
                    <a:pt x="674" y="759"/>
                    <a:pt x="618" y="1011"/>
                  </a:cubicBezTo>
                  <a:cubicBezTo>
                    <a:pt x="815" y="899"/>
                    <a:pt x="927" y="1011"/>
                    <a:pt x="1096" y="1152"/>
                  </a:cubicBezTo>
                  <a:cubicBezTo>
                    <a:pt x="1039" y="899"/>
                    <a:pt x="1292" y="871"/>
                    <a:pt x="1320" y="647"/>
                  </a:cubicBezTo>
                  <a:cubicBezTo>
                    <a:pt x="1432" y="815"/>
                    <a:pt x="1376" y="955"/>
                    <a:pt x="1348" y="1096"/>
                  </a:cubicBezTo>
                  <a:cubicBezTo>
                    <a:pt x="1320" y="1264"/>
                    <a:pt x="1236" y="1433"/>
                    <a:pt x="1236" y="1629"/>
                  </a:cubicBezTo>
                  <a:cubicBezTo>
                    <a:pt x="1124" y="1741"/>
                    <a:pt x="955" y="1601"/>
                    <a:pt x="843" y="1685"/>
                  </a:cubicBezTo>
                  <a:cubicBezTo>
                    <a:pt x="674" y="1770"/>
                    <a:pt x="562" y="1798"/>
                    <a:pt x="590" y="1545"/>
                  </a:cubicBezTo>
                  <a:cubicBezTo>
                    <a:pt x="646" y="1376"/>
                    <a:pt x="478" y="1348"/>
                    <a:pt x="366" y="1292"/>
                  </a:cubicBezTo>
                  <a:cubicBezTo>
                    <a:pt x="309" y="1236"/>
                    <a:pt x="197" y="1264"/>
                    <a:pt x="113" y="1208"/>
                  </a:cubicBezTo>
                  <a:cubicBezTo>
                    <a:pt x="57" y="1180"/>
                    <a:pt x="1" y="1096"/>
                    <a:pt x="85" y="1068"/>
                  </a:cubicBezTo>
                  <a:cubicBezTo>
                    <a:pt x="281" y="1011"/>
                    <a:pt x="197" y="871"/>
                    <a:pt x="225" y="787"/>
                  </a:cubicBezTo>
                  <a:cubicBezTo>
                    <a:pt x="225" y="731"/>
                    <a:pt x="225" y="703"/>
                    <a:pt x="225" y="675"/>
                  </a:cubicBezTo>
                  <a:cubicBezTo>
                    <a:pt x="225" y="590"/>
                    <a:pt x="225" y="534"/>
                    <a:pt x="225" y="4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0"/>
            <p:cNvSpPr/>
            <p:nvPr/>
          </p:nvSpPr>
          <p:spPr>
            <a:xfrm>
              <a:off x="2948425" y="617825"/>
              <a:ext cx="33025" cy="26700"/>
            </a:xfrm>
            <a:custGeom>
              <a:avLst/>
              <a:gdLst/>
              <a:ahLst/>
              <a:cxnLst/>
              <a:rect l="l" t="t" r="r" b="b"/>
              <a:pathLst>
                <a:path w="1321" h="1068" extrusionOk="0">
                  <a:moveTo>
                    <a:pt x="1012" y="730"/>
                  </a:moveTo>
                  <a:cubicBezTo>
                    <a:pt x="1012" y="843"/>
                    <a:pt x="1012" y="927"/>
                    <a:pt x="843" y="955"/>
                  </a:cubicBezTo>
                  <a:cubicBezTo>
                    <a:pt x="731" y="983"/>
                    <a:pt x="619" y="955"/>
                    <a:pt x="506" y="1067"/>
                  </a:cubicBezTo>
                  <a:cubicBezTo>
                    <a:pt x="506" y="955"/>
                    <a:pt x="534" y="871"/>
                    <a:pt x="590" y="871"/>
                  </a:cubicBezTo>
                  <a:cubicBezTo>
                    <a:pt x="731" y="871"/>
                    <a:pt x="787" y="815"/>
                    <a:pt x="731" y="702"/>
                  </a:cubicBezTo>
                  <a:cubicBezTo>
                    <a:pt x="675" y="618"/>
                    <a:pt x="619" y="534"/>
                    <a:pt x="506" y="646"/>
                  </a:cubicBezTo>
                  <a:cubicBezTo>
                    <a:pt x="478" y="674"/>
                    <a:pt x="450" y="674"/>
                    <a:pt x="422" y="674"/>
                  </a:cubicBezTo>
                  <a:cubicBezTo>
                    <a:pt x="394" y="618"/>
                    <a:pt x="310" y="618"/>
                    <a:pt x="310" y="674"/>
                  </a:cubicBezTo>
                  <a:cubicBezTo>
                    <a:pt x="310" y="815"/>
                    <a:pt x="197" y="843"/>
                    <a:pt x="113" y="899"/>
                  </a:cubicBezTo>
                  <a:cubicBezTo>
                    <a:pt x="57" y="871"/>
                    <a:pt x="1" y="815"/>
                    <a:pt x="1" y="730"/>
                  </a:cubicBezTo>
                  <a:cubicBezTo>
                    <a:pt x="113" y="674"/>
                    <a:pt x="197" y="590"/>
                    <a:pt x="197" y="422"/>
                  </a:cubicBezTo>
                  <a:cubicBezTo>
                    <a:pt x="169" y="365"/>
                    <a:pt x="225" y="253"/>
                    <a:pt x="338" y="253"/>
                  </a:cubicBezTo>
                  <a:cubicBezTo>
                    <a:pt x="450" y="225"/>
                    <a:pt x="562" y="169"/>
                    <a:pt x="590" y="85"/>
                  </a:cubicBezTo>
                  <a:cubicBezTo>
                    <a:pt x="787" y="85"/>
                    <a:pt x="815" y="225"/>
                    <a:pt x="871" y="393"/>
                  </a:cubicBezTo>
                  <a:cubicBezTo>
                    <a:pt x="955" y="253"/>
                    <a:pt x="843" y="141"/>
                    <a:pt x="871" y="29"/>
                  </a:cubicBezTo>
                  <a:cubicBezTo>
                    <a:pt x="983" y="0"/>
                    <a:pt x="1068" y="85"/>
                    <a:pt x="1152" y="113"/>
                  </a:cubicBezTo>
                  <a:cubicBezTo>
                    <a:pt x="1236" y="141"/>
                    <a:pt x="1264" y="253"/>
                    <a:pt x="1292" y="337"/>
                  </a:cubicBezTo>
                  <a:cubicBezTo>
                    <a:pt x="1320" y="450"/>
                    <a:pt x="1236" y="506"/>
                    <a:pt x="1152" y="534"/>
                  </a:cubicBezTo>
                  <a:cubicBezTo>
                    <a:pt x="1068" y="562"/>
                    <a:pt x="1124" y="702"/>
                    <a:pt x="1012" y="7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0"/>
            <p:cNvSpPr/>
            <p:nvPr/>
          </p:nvSpPr>
          <p:spPr>
            <a:xfrm>
              <a:off x="2930175" y="643800"/>
              <a:ext cx="12675" cy="14750"/>
            </a:xfrm>
            <a:custGeom>
              <a:avLst/>
              <a:gdLst/>
              <a:ahLst/>
              <a:cxnLst/>
              <a:rect l="l" t="t" r="r" b="b"/>
              <a:pathLst>
                <a:path w="507" h="590" extrusionOk="0">
                  <a:moveTo>
                    <a:pt x="366" y="449"/>
                  </a:moveTo>
                  <a:cubicBezTo>
                    <a:pt x="310" y="506"/>
                    <a:pt x="226" y="590"/>
                    <a:pt x="141" y="449"/>
                  </a:cubicBezTo>
                  <a:cubicBezTo>
                    <a:pt x="141" y="393"/>
                    <a:pt x="141" y="337"/>
                    <a:pt x="113" y="253"/>
                  </a:cubicBezTo>
                  <a:cubicBezTo>
                    <a:pt x="85" y="197"/>
                    <a:pt x="1" y="113"/>
                    <a:pt x="85" y="56"/>
                  </a:cubicBezTo>
                  <a:cubicBezTo>
                    <a:pt x="197" y="0"/>
                    <a:pt x="254" y="84"/>
                    <a:pt x="310" y="169"/>
                  </a:cubicBezTo>
                  <a:cubicBezTo>
                    <a:pt x="338" y="253"/>
                    <a:pt x="506" y="337"/>
                    <a:pt x="366" y="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0"/>
            <p:cNvSpPr/>
            <p:nvPr/>
          </p:nvSpPr>
          <p:spPr>
            <a:xfrm>
              <a:off x="2951250" y="645200"/>
              <a:ext cx="6325" cy="5625"/>
            </a:xfrm>
            <a:custGeom>
              <a:avLst/>
              <a:gdLst/>
              <a:ahLst/>
              <a:cxnLst/>
              <a:rect l="l" t="t" r="r" b="b"/>
              <a:pathLst>
                <a:path w="253" h="225" extrusionOk="0">
                  <a:moveTo>
                    <a:pt x="0" y="113"/>
                  </a:moveTo>
                  <a:cubicBezTo>
                    <a:pt x="28" y="113"/>
                    <a:pt x="56" y="113"/>
                    <a:pt x="56" y="113"/>
                  </a:cubicBezTo>
                  <a:cubicBezTo>
                    <a:pt x="253" y="0"/>
                    <a:pt x="225" y="113"/>
                    <a:pt x="197" y="225"/>
                  </a:cubicBezTo>
                  <a:cubicBezTo>
                    <a:pt x="112" y="225"/>
                    <a:pt x="56" y="197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0"/>
            <p:cNvSpPr/>
            <p:nvPr/>
          </p:nvSpPr>
          <p:spPr>
            <a:xfrm>
              <a:off x="2948425" y="641675"/>
              <a:ext cx="4950" cy="6350"/>
            </a:xfrm>
            <a:custGeom>
              <a:avLst/>
              <a:gdLst/>
              <a:ahLst/>
              <a:cxnLst/>
              <a:rect l="l" t="t" r="r" b="b"/>
              <a:pathLst>
                <a:path w="198" h="254" extrusionOk="0">
                  <a:moveTo>
                    <a:pt x="113" y="1"/>
                  </a:moveTo>
                  <a:cubicBezTo>
                    <a:pt x="197" y="85"/>
                    <a:pt x="113" y="169"/>
                    <a:pt x="113" y="254"/>
                  </a:cubicBezTo>
                  <a:cubicBezTo>
                    <a:pt x="57" y="254"/>
                    <a:pt x="1" y="198"/>
                    <a:pt x="1" y="141"/>
                  </a:cubicBezTo>
                  <a:cubicBezTo>
                    <a:pt x="1" y="85"/>
                    <a:pt x="29" y="29"/>
                    <a:pt x="57" y="1"/>
                  </a:cubicBezTo>
                  <a:cubicBezTo>
                    <a:pt x="85" y="1"/>
                    <a:pt x="113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2947025" y="641675"/>
              <a:ext cx="2850" cy="3550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113" y="1"/>
                  </a:moveTo>
                  <a:cubicBezTo>
                    <a:pt x="113" y="57"/>
                    <a:pt x="113" y="113"/>
                    <a:pt x="57" y="141"/>
                  </a:cubicBezTo>
                  <a:cubicBezTo>
                    <a:pt x="1" y="113"/>
                    <a:pt x="1" y="57"/>
                    <a:pt x="1" y="1"/>
                  </a:cubicBezTo>
                  <a:cubicBezTo>
                    <a:pt x="29" y="1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2947025" y="649400"/>
              <a:ext cx="2125" cy="2150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85" y="57"/>
                  </a:moveTo>
                  <a:cubicBezTo>
                    <a:pt x="85" y="57"/>
                    <a:pt x="85" y="57"/>
                    <a:pt x="85" y="85"/>
                  </a:cubicBezTo>
                  <a:cubicBezTo>
                    <a:pt x="57" y="57"/>
                    <a:pt x="29" y="57"/>
                    <a:pt x="1" y="29"/>
                  </a:cubicBezTo>
                  <a:cubicBezTo>
                    <a:pt x="1" y="1"/>
                    <a:pt x="1" y="1"/>
                    <a:pt x="29" y="1"/>
                  </a:cubicBezTo>
                  <a:cubicBezTo>
                    <a:pt x="57" y="1"/>
                    <a:pt x="85" y="1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2946325" y="6402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57"/>
                  </a:moveTo>
                  <a:lnTo>
                    <a:pt x="29" y="57"/>
                  </a:lnTo>
                  <a:cubicBezTo>
                    <a:pt x="29" y="57"/>
                    <a:pt x="29" y="29"/>
                    <a:pt x="1" y="29"/>
                  </a:cubicBezTo>
                  <a:cubicBezTo>
                    <a:pt x="57" y="1"/>
                    <a:pt x="85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2951950" y="671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0"/>
                  </a:cubicBezTo>
                  <a:cubicBezTo>
                    <a:pt x="0" y="0"/>
                    <a:pt x="28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0"/>
            <p:cNvSpPr/>
            <p:nvPr/>
          </p:nvSpPr>
          <p:spPr>
            <a:xfrm>
              <a:off x="2939300" y="657125"/>
              <a:ext cx="2150" cy="1425"/>
            </a:xfrm>
            <a:custGeom>
              <a:avLst/>
              <a:gdLst/>
              <a:ahLst/>
              <a:cxnLst/>
              <a:rect l="l" t="t" r="r" b="b"/>
              <a:pathLst>
                <a:path w="86" h="57" extrusionOk="0">
                  <a:moveTo>
                    <a:pt x="85" y="57"/>
                  </a:moveTo>
                  <a:cubicBezTo>
                    <a:pt x="57" y="29"/>
                    <a:pt x="29" y="1"/>
                    <a:pt x="1" y="1"/>
                  </a:cubicBezTo>
                  <a:cubicBezTo>
                    <a:pt x="29" y="1"/>
                    <a:pt x="57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0"/>
            <p:cNvSpPr/>
            <p:nvPr/>
          </p:nvSpPr>
          <p:spPr>
            <a:xfrm>
              <a:off x="2840350" y="617125"/>
              <a:ext cx="61775" cy="75125"/>
            </a:xfrm>
            <a:custGeom>
              <a:avLst/>
              <a:gdLst/>
              <a:ahLst/>
              <a:cxnLst/>
              <a:rect l="l" t="t" r="r" b="b"/>
              <a:pathLst>
                <a:path w="2471" h="3005" extrusionOk="0">
                  <a:moveTo>
                    <a:pt x="1881" y="281"/>
                  </a:moveTo>
                  <a:cubicBezTo>
                    <a:pt x="1909" y="281"/>
                    <a:pt x="1909" y="281"/>
                    <a:pt x="1938" y="281"/>
                  </a:cubicBezTo>
                  <a:cubicBezTo>
                    <a:pt x="1938" y="337"/>
                    <a:pt x="1966" y="365"/>
                    <a:pt x="1994" y="393"/>
                  </a:cubicBezTo>
                  <a:cubicBezTo>
                    <a:pt x="1994" y="450"/>
                    <a:pt x="1994" y="478"/>
                    <a:pt x="2022" y="506"/>
                  </a:cubicBezTo>
                  <a:cubicBezTo>
                    <a:pt x="1797" y="534"/>
                    <a:pt x="1797" y="534"/>
                    <a:pt x="1797" y="758"/>
                  </a:cubicBezTo>
                  <a:cubicBezTo>
                    <a:pt x="1797" y="786"/>
                    <a:pt x="1797" y="843"/>
                    <a:pt x="1797" y="843"/>
                  </a:cubicBezTo>
                  <a:cubicBezTo>
                    <a:pt x="1601" y="927"/>
                    <a:pt x="1825" y="1123"/>
                    <a:pt x="1685" y="1208"/>
                  </a:cubicBezTo>
                  <a:cubicBezTo>
                    <a:pt x="1797" y="1236"/>
                    <a:pt x="1881" y="1180"/>
                    <a:pt x="1966" y="1151"/>
                  </a:cubicBezTo>
                  <a:cubicBezTo>
                    <a:pt x="1966" y="1095"/>
                    <a:pt x="1825" y="1067"/>
                    <a:pt x="1881" y="983"/>
                  </a:cubicBezTo>
                  <a:cubicBezTo>
                    <a:pt x="1938" y="899"/>
                    <a:pt x="1994" y="955"/>
                    <a:pt x="2050" y="983"/>
                  </a:cubicBezTo>
                  <a:cubicBezTo>
                    <a:pt x="2218" y="1039"/>
                    <a:pt x="2302" y="1236"/>
                    <a:pt x="2274" y="1404"/>
                  </a:cubicBezTo>
                  <a:cubicBezTo>
                    <a:pt x="2274" y="1432"/>
                    <a:pt x="2246" y="1460"/>
                    <a:pt x="2274" y="1460"/>
                  </a:cubicBezTo>
                  <a:cubicBezTo>
                    <a:pt x="2471" y="1685"/>
                    <a:pt x="2162" y="1853"/>
                    <a:pt x="2218" y="2050"/>
                  </a:cubicBezTo>
                  <a:cubicBezTo>
                    <a:pt x="2246" y="2134"/>
                    <a:pt x="2134" y="2134"/>
                    <a:pt x="2106" y="2190"/>
                  </a:cubicBezTo>
                  <a:cubicBezTo>
                    <a:pt x="2078" y="2218"/>
                    <a:pt x="2078" y="2274"/>
                    <a:pt x="2134" y="2303"/>
                  </a:cubicBezTo>
                  <a:lnTo>
                    <a:pt x="2134" y="2303"/>
                  </a:lnTo>
                  <a:cubicBezTo>
                    <a:pt x="2106" y="2443"/>
                    <a:pt x="2050" y="2443"/>
                    <a:pt x="1938" y="2359"/>
                  </a:cubicBezTo>
                  <a:cubicBezTo>
                    <a:pt x="1881" y="2303"/>
                    <a:pt x="1825" y="2331"/>
                    <a:pt x="1797" y="2387"/>
                  </a:cubicBezTo>
                  <a:cubicBezTo>
                    <a:pt x="1769" y="2471"/>
                    <a:pt x="1853" y="2471"/>
                    <a:pt x="1909" y="2471"/>
                  </a:cubicBezTo>
                  <a:cubicBezTo>
                    <a:pt x="1966" y="2499"/>
                    <a:pt x="2022" y="2527"/>
                    <a:pt x="2078" y="2555"/>
                  </a:cubicBezTo>
                  <a:lnTo>
                    <a:pt x="2078" y="2555"/>
                  </a:lnTo>
                  <a:cubicBezTo>
                    <a:pt x="2078" y="2555"/>
                    <a:pt x="2078" y="2583"/>
                    <a:pt x="2078" y="2611"/>
                  </a:cubicBezTo>
                  <a:cubicBezTo>
                    <a:pt x="2022" y="2667"/>
                    <a:pt x="1994" y="2752"/>
                    <a:pt x="1938" y="2808"/>
                  </a:cubicBezTo>
                  <a:cubicBezTo>
                    <a:pt x="1909" y="2808"/>
                    <a:pt x="1881" y="2836"/>
                    <a:pt x="1853" y="2836"/>
                  </a:cubicBezTo>
                  <a:cubicBezTo>
                    <a:pt x="1741" y="2920"/>
                    <a:pt x="1629" y="2864"/>
                    <a:pt x="1516" y="2836"/>
                  </a:cubicBezTo>
                  <a:cubicBezTo>
                    <a:pt x="1180" y="2667"/>
                    <a:pt x="1180" y="2527"/>
                    <a:pt x="1488" y="2190"/>
                  </a:cubicBezTo>
                  <a:cubicBezTo>
                    <a:pt x="1404" y="2162"/>
                    <a:pt x="1376" y="2218"/>
                    <a:pt x="1348" y="2218"/>
                  </a:cubicBezTo>
                  <a:cubicBezTo>
                    <a:pt x="1180" y="2246"/>
                    <a:pt x="1067" y="2246"/>
                    <a:pt x="1123" y="2050"/>
                  </a:cubicBezTo>
                  <a:cubicBezTo>
                    <a:pt x="1151" y="1994"/>
                    <a:pt x="1151" y="1909"/>
                    <a:pt x="1095" y="1881"/>
                  </a:cubicBezTo>
                  <a:cubicBezTo>
                    <a:pt x="1039" y="1881"/>
                    <a:pt x="983" y="1909"/>
                    <a:pt x="927" y="1938"/>
                  </a:cubicBezTo>
                  <a:cubicBezTo>
                    <a:pt x="871" y="1994"/>
                    <a:pt x="927" y="2050"/>
                    <a:pt x="955" y="2106"/>
                  </a:cubicBezTo>
                  <a:cubicBezTo>
                    <a:pt x="983" y="2134"/>
                    <a:pt x="1011" y="2162"/>
                    <a:pt x="1039" y="2190"/>
                  </a:cubicBezTo>
                  <a:cubicBezTo>
                    <a:pt x="1264" y="2415"/>
                    <a:pt x="1292" y="2611"/>
                    <a:pt x="1151" y="2948"/>
                  </a:cubicBezTo>
                  <a:cubicBezTo>
                    <a:pt x="1123" y="2976"/>
                    <a:pt x="1095" y="2976"/>
                    <a:pt x="1067" y="2976"/>
                  </a:cubicBezTo>
                  <a:cubicBezTo>
                    <a:pt x="1011" y="2948"/>
                    <a:pt x="955" y="2920"/>
                    <a:pt x="899" y="2948"/>
                  </a:cubicBezTo>
                  <a:cubicBezTo>
                    <a:pt x="786" y="3004"/>
                    <a:pt x="674" y="2976"/>
                    <a:pt x="590" y="2976"/>
                  </a:cubicBezTo>
                  <a:cubicBezTo>
                    <a:pt x="562" y="2976"/>
                    <a:pt x="534" y="2976"/>
                    <a:pt x="506" y="2948"/>
                  </a:cubicBezTo>
                  <a:cubicBezTo>
                    <a:pt x="478" y="2892"/>
                    <a:pt x="478" y="2836"/>
                    <a:pt x="506" y="2780"/>
                  </a:cubicBezTo>
                  <a:cubicBezTo>
                    <a:pt x="534" y="2780"/>
                    <a:pt x="534" y="2752"/>
                    <a:pt x="534" y="2752"/>
                  </a:cubicBezTo>
                  <a:cubicBezTo>
                    <a:pt x="618" y="2639"/>
                    <a:pt x="815" y="2808"/>
                    <a:pt x="899" y="2583"/>
                  </a:cubicBezTo>
                  <a:cubicBezTo>
                    <a:pt x="758" y="2696"/>
                    <a:pt x="674" y="2667"/>
                    <a:pt x="562" y="2611"/>
                  </a:cubicBezTo>
                  <a:cubicBezTo>
                    <a:pt x="534" y="2583"/>
                    <a:pt x="534" y="2527"/>
                    <a:pt x="534" y="2527"/>
                  </a:cubicBezTo>
                  <a:cubicBezTo>
                    <a:pt x="758" y="2190"/>
                    <a:pt x="534" y="2162"/>
                    <a:pt x="281" y="2106"/>
                  </a:cubicBezTo>
                  <a:cubicBezTo>
                    <a:pt x="253" y="2106"/>
                    <a:pt x="225" y="2078"/>
                    <a:pt x="197" y="2050"/>
                  </a:cubicBezTo>
                  <a:cubicBezTo>
                    <a:pt x="169" y="1938"/>
                    <a:pt x="253" y="1881"/>
                    <a:pt x="337" y="1853"/>
                  </a:cubicBezTo>
                  <a:cubicBezTo>
                    <a:pt x="618" y="1853"/>
                    <a:pt x="730" y="1573"/>
                    <a:pt x="955" y="1460"/>
                  </a:cubicBezTo>
                  <a:cubicBezTo>
                    <a:pt x="1067" y="1404"/>
                    <a:pt x="927" y="1292"/>
                    <a:pt x="871" y="1236"/>
                  </a:cubicBezTo>
                  <a:cubicBezTo>
                    <a:pt x="786" y="1151"/>
                    <a:pt x="674" y="1123"/>
                    <a:pt x="534" y="1236"/>
                  </a:cubicBezTo>
                  <a:cubicBezTo>
                    <a:pt x="478" y="1292"/>
                    <a:pt x="421" y="1460"/>
                    <a:pt x="281" y="1292"/>
                  </a:cubicBezTo>
                  <a:cubicBezTo>
                    <a:pt x="281" y="1264"/>
                    <a:pt x="309" y="1208"/>
                    <a:pt x="309" y="1180"/>
                  </a:cubicBezTo>
                  <a:cubicBezTo>
                    <a:pt x="365" y="1151"/>
                    <a:pt x="365" y="1123"/>
                    <a:pt x="337" y="1095"/>
                  </a:cubicBezTo>
                  <a:cubicBezTo>
                    <a:pt x="309" y="1067"/>
                    <a:pt x="281" y="1067"/>
                    <a:pt x="253" y="1095"/>
                  </a:cubicBezTo>
                  <a:cubicBezTo>
                    <a:pt x="225" y="1095"/>
                    <a:pt x="197" y="1151"/>
                    <a:pt x="169" y="1151"/>
                  </a:cubicBezTo>
                  <a:cubicBezTo>
                    <a:pt x="57" y="1151"/>
                    <a:pt x="0" y="1067"/>
                    <a:pt x="28" y="983"/>
                  </a:cubicBezTo>
                  <a:cubicBezTo>
                    <a:pt x="28" y="927"/>
                    <a:pt x="85" y="843"/>
                    <a:pt x="57" y="758"/>
                  </a:cubicBezTo>
                  <a:cubicBezTo>
                    <a:pt x="28" y="730"/>
                    <a:pt x="57" y="674"/>
                    <a:pt x="85" y="674"/>
                  </a:cubicBezTo>
                  <a:cubicBezTo>
                    <a:pt x="393" y="702"/>
                    <a:pt x="281" y="478"/>
                    <a:pt x="337" y="337"/>
                  </a:cubicBezTo>
                  <a:cubicBezTo>
                    <a:pt x="337" y="337"/>
                    <a:pt x="365" y="309"/>
                    <a:pt x="365" y="309"/>
                  </a:cubicBezTo>
                  <a:cubicBezTo>
                    <a:pt x="646" y="450"/>
                    <a:pt x="646" y="450"/>
                    <a:pt x="365" y="758"/>
                  </a:cubicBezTo>
                  <a:cubicBezTo>
                    <a:pt x="506" y="646"/>
                    <a:pt x="562" y="506"/>
                    <a:pt x="702" y="618"/>
                  </a:cubicBezTo>
                  <a:cubicBezTo>
                    <a:pt x="843" y="730"/>
                    <a:pt x="1011" y="674"/>
                    <a:pt x="1151" y="618"/>
                  </a:cubicBezTo>
                  <a:cubicBezTo>
                    <a:pt x="1180" y="618"/>
                    <a:pt x="1180" y="646"/>
                    <a:pt x="1208" y="646"/>
                  </a:cubicBezTo>
                  <a:cubicBezTo>
                    <a:pt x="1236" y="674"/>
                    <a:pt x="1236" y="843"/>
                    <a:pt x="1320" y="674"/>
                  </a:cubicBezTo>
                  <a:cubicBezTo>
                    <a:pt x="1460" y="646"/>
                    <a:pt x="1460" y="758"/>
                    <a:pt x="1516" y="899"/>
                  </a:cubicBezTo>
                  <a:cubicBezTo>
                    <a:pt x="1544" y="730"/>
                    <a:pt x="1432" y="590"/>
                    <a:pt x="1573" y="478"/>
                  </a:cubicBezTo>
                  <a:cubicBezTo>
                    <a:pt x="1629" y="421"/>
                    <a:pt x="1516" y="393"/>
                    <a:pt x="1460" y="365"/>
                  </a:cubicBezTo>
                  <a:cubicBezTo>
                    <a:pt x="1348" y="281"/>
                    <a:pt x="1180" y="197"/>
                    <a:pt x="1376" y="0"/>
                  </a:cubicBezTo>
                  <a:cubicBezTo>
                    <a:pt x="1404" y="0"/>
                    <a:pt x="1432" y="0"/>
                    <a:pt x="1460" y="0"/>
                  </a:cubicBezTo>
                  <a:cubicBezTo>
                    <a:pt x="1488" y="28"/>
                    <a:pt x="1516" y="57"/>
                    <a:pt x="1544" y="85"/>
                  </a:cubicBezTo>
                  <a:cubicBezTo>
                    <a:pt x="1573" y="113"/>
                    <a:pt x="1573" y="113"/>
                    <a:pt x="1601" y="141"/>
                  </a:cubicBezTo>
                  <a:cubicBezTo>
                    <a:pt x="1713" y="169"/>
                    <a:pt x="1769" y="253"/>
                    <a:pt x="1881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2852275" y="711175"/>
              <a:ext cx="51275" cy="38625"/>
            </a:xfrm>
            <a:custGeom>
              <a:avLst/>
              <a:gdLst/>
              <a:ahLst/>
              <a:cxnLst/>
              <a:rect l="l" t="t" r="r" b="b"/>
              <a:pathLst>
                <a:path w="2051" h="1545" extrusionOk="0">
                  <a:moveTo>
                    <a:pt x="169" y="1460"/>
                  </a:moveTo>
                  <a:cubicBezTo>
                    <a:pt x="1" y="1264"/>
                    <a:pt x="29" y="1067"/>
                    <a:pt x="85" y="843"/>
                  </a:cubicBezTo>
                  <a:cubicBezTo>
                    <a:pt x="253" y="871"/>
                    <a:pt x="478" y="927"/>
                    <a:pt x="562" y="674"/>
                  </a:cubicBezTo>
                  <a:cubicBezTo>
                    <a:pt x="618" y="562"/>
                    <a:pt x="759" y="786"/>
                    <a:pt x="787" y="590"/>
                  </a:cubicBezTo>
                  <a:cubicBezTo>
                    <a:pt x="787" y="506"/>
                    <a:pt x="899" y="674"/>
                    <a:pt x="983" y="618"/>
                  </a:cubicBezTo>
                  <a:cubicBezTo>
                    <a:pt x="1011" y="618"/>
                    <a:pt x="1039" y="618"/>
                    <a:pt x="1039" y="618"/>
                  </a:cubicBezTo>
                  <a:cubicBezTo>
                    <a:pt x="1067" y="674"/>
                    <a:pt x="1067" y="758"/>
                    <a:pt x="1152" y="674"/>
                  </a:cubicBezTo>
                  <a:cubicBezTo>
                    <a:pt x="1180" y="646"/>
                    <a:pt x="1208" y="590"/>
                    <a:pt x="1208" y="562"/>
                  </a:cubicBezTo>
                  <a:cubicBezTo>
                    <a:pt x="1236" y="365"/>
                    <a:pt x="1236" y="365"/>
                    <a:pt x="1348" y="281"/>
                  </a:cubicBezTo>
                  <a:cubicBezTo>
                    <a:pt x="1517" y="281"/>
                    <a:pt x="1404" y="85"/>
                    <a:pt x="1517" y="57"/>
                  </a:cubicBezTo>
                  <a:cubicBezTo>
                    <a:pt x="1545" y="57"/>
                    <a:pt x="1573" y="28"/>
                    <a:pt x="1601" y="28"/>
                  </a:cubicBezTo>
                  <a:cubicBezTo>
                    <a:pt x="1825" y="0"/>
                    <a:pt x="1910" y="141"/>
                    <a:pt x="1966" y="337"/>
                  </a:cubicBezTo>
                  <a:cubicBezTo>
                    <a:pt x="2050" y="534"/>
                    <a:pt x="1854" y="618"/>
                    <a:pt x="1769" y="758"/>
                  </a:cubicBezTo>
                  <a:cubicBezTo>
                    <a:pt x="1741" y="815"/>
                    <a:pt x="1657" y="786"/>
                    <a:pt x="1601" y="758"/>
                  </a:cubicBezTo>
                  <a:cubicBezTo>
                    <a:pt x="1545" y="758"/>
                    <a:pt x="1545" y="618"/>
                    <a:pt x="1461" y="730"/>
                  </a:cubicBezTo>
                  <a:cubicBezTo>
                    <a:pt x="1404" y="815"/>
                    <a:pt x="1432" y="843"/>
                    <a:pt x="1461" y="871"/>
                  </a:cubicBezTo>
                  <a:cubicBezTo>
                    <a:pt x="1601" y="983"/>
                    <a:pt x="1517" y="1123"/>
                    <a:pt x="1601" y="1236"/>
                  </a:cubicBezTo>
                  <a:cubicBezTo>
                    <a:pt x="1601" y="1264"/>
                    <a:pt x="1629" y="1292"/>
                    <a:pt x="1629" y="1320"/>
                  </a:cubicBezTo>
                  <a:cubicBezTo>
                    <a:pt x="1629" y="1432"/>
                    <a:pt x="1545" y="1488"/>
                    <a:pt x="1461" y="1545"/>
                  </a:cubicBezTo>
                  <a:cubicBezTo>
                    <a:pt x="1236" y="1460"/>
                    <a:pt x="1180" y="1208"/>
                    <a:pt x="1011" y="1067"/>
                  </a:cubicBezTo>
                  <a:cubicBezTo>
                    <a:pt x="927" y="1011"/>
                    <a:pt x="871" y="955"/>
                    <a:pt x="759" y="899"/>
                  </a:cubicBezTo>
                  <a:cubicBezTo>
                    <a:pt x="787" y="983"/>
                    <a:pt x="927" y="1011"/>
                    <a:pt x="871" y="1123"/>
                  </a:cubicBezTo>
                  <a:cubicBezTo>
                    <a:pt x="787" y="1180"/>
                    <a:pt x="674" y="1208"/>
                    <a:pt x="590" y="1264"/>
                  </a:cubicBezTo>
                  <a:cubicBezTo>
                    <a:pt x="450" y="1376"/>
                    <a:pt x="338" y="1320"/>
                    <a:pt x="225" y="1151"/>
                  </a:cubicBezTo>
                  <a:cubicBezTo>
                    <a:pt x="281" y="1292"/>
                    <a:pt x="281" y="1404"/>
                    <a:pt x="169" y="1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2860000" y="661350"/>
              <a:ext cx="30900" cy="53350"/>
            </a:xfrm>
            <a:custGeom>
              <a:avLst/>
              <a:gdLst/>
              <a:ahLst/>
              <a:cxnLst/>
              <a:rect l="l" t="t" r="r" b="b"/>
              <a:pathLst>
                <a:path w="1236" h="2134" extrusionOk="0">
                  <a:moveTo>
                    <a:pt x="253" y="1179"/>
                  </a:moveTo>
                  <a:cubicBezTo>
                    <a:pt x="309" y="1151"/>
                    <a:pt x="365" y="1123"/>
                    <a:pt x="365" y="1067"/>
                  </a:cubicBezTo>
                  <a:cubicBezTo>
                    <a:pt x="365" y="1039"/>
                    <a:pt x="337" y="983"/>
                    <a:pt x="337" y="983"/>
                  </a:cubicBezTo>
                  <a:cubicBezTo>
                    <a:pt x="450" y="730"/>
                    <a:pt x="365" y="562"/>
                    <a:pt x="141" y="421"/>
                  </a:cubicBezTo>
                  <a:cubicBezTo>
                    <a:pt x="29" y="365"/>
                    <a:pt x="29" y="197"/>
                    <a:pt x="0" y="84"/>
                  </a:cubicBezTo>
                  <a:cubicBezTo>
                    <a:pt x="85" y="0"/>
                    <a:pt x="197" y="169"/>
                    <a:pt x="281" y="56"/>
                  </a:cubicBezTo>
                  <a:cubicBezTo>
                    <a:pt x="309" y="0"/>
                    <a:pt x="478" y="169"/>
                    <a:pt x="450" y="225"/>
                  </a:cubicBezTo>
                  <a:cubicBezTo>
                    <a:pt x="450" y="253"/>
                    <a:pt x="422" y="281"/>
                    <a:pt x="422" y="337"/>
                  </a:cubicBezTo>
                  <a:cubicBezTo>
                    <a:pt x="394" y="337"/>
                    <a:pt x="365" y="365"/>
                    <a:pt x="394" y="421"/>
                  </a:cubicBezTo>
                  <a:cubicBezTo>
                    <a:pt x="478" y="393"/>
                    <a:pt x="590" y="477"/>
                    <a:pt x="590" y="309"/>
                  </a:cubicBezTo>
                  <a:cubicBezTo>
                    <a:pt x="618" y="225"/>
                    <a:pt x="674" y="225"/>
                    <a:pt x="702" y="253"/>
                  </a:cubicBezTo>
                  <a:cubicBezTo>
                    <a:pt x="815" y="337"/>
                    <a:pt x="815" y="449"/>
                    <a:pt x="702" y="534"/>
                  </a:cubicBezTo>
                  <a:cubicBezTo>
                    <a:pt x="478" y="702"/>
                    <a:pt x="506" y="870"/>
                    <a:pt x="730" y="1011"/>
                  </a:cubicBezTo>
                  <a:cubicBezTo>
                    <a:pt x="1123" y="1179"/>
                    <a:pt x="1208" y="1516"/>
                    <a:pt x="1236" y="1881"/>
                  </a:cubicBezTo>
                  <a:cubicBezTo>
                    <a:pt x="1208" y="1909"/>
                    <a:pt x="1208" y="1909"/>
                    <a:pt x="1180" y="1937"/>
                  </a:cubicBezTo>
                  <a:cubicBezTo>
                    <a:pt x="1123" y="1909"/>
                    <a:pt x="1067" y="1909"/>
                    <a:pt x="1011" y="1909"/>
                  </a:cubicBezTo>
                  <a:cubicBezTo>
                    <a:pt x="983" y="1909"/>
                    <a:pt x="955" y="1937"/>
                    <a:pt x="955" y="1937"/>
                  </a:cubicBezTo>
                  <a:cubicBezTo>
                    <a:pt x="927" y="1965"/>
                    <a:pt x="899" y="1965"/>
                    <a:pt x="899" y="1993"/>
                  </a:cubicBezTo>
                  <a:cubicBezTo>
                    <a:pt x="871" y="1993"/>
                    <a:pt x="871" y="1993"/>
                    <a:pt x="871" y="1993"/>
                  </a:cubicBezTo>
                  <a:cubicBezTo>
                    <a:pt x="843" y="1993"/>
                    <a:pt x="815" y="1993"/>
                    <a:pt x="815" y="2021"/>
                  </a:cubicBezTo>
                  <a:cubicBezTo>
                    <a:pt x="758" y="2021"/>
                    <a:pt x="730" y="2021"/>
                    <a:pt x="674" y="2021"/>
                  </a:cubicBezTo>
                  <a:cubicBezTo>
                    <a:pt x="674" y="1993"/>
                    <a:pt x="646" y="1965"/>
                    <a:pt x="646" y="1937"/>
                  </a:cubicBezTo>
                  <a:cubicBezTo>
                    <a:pt x="674" y="1909"/>
                    <a:pt x="674" y="1881"/>
                    <a:pt x="702" y="1881"/>
                  </a:cubicBezTo>
                  <a:cubicBezTo>
                    <a:pt x="646" y="1937"/>
                    <a:pt x="646" y="1993"/>
                    <a:pt x="674" y="2078"/>
                  </a:cubicBezTo>
                  <a:lnTo>
                    <a:pt x="674" y="2134"/>
                  </a:lnTo>
                  <a:cubicBezTo>
                    <a:pt x="450" y="2106"/>
                    <a:pt x="365" y="1993"/>
                    <a:pt x="450" y="1797"/>
                  </a:cubicBezTo>
                  <a:cubicBezTo>
                    <a:pt x="506" y="1713"/>
                    <a:pt x="618" y="1628"/>
                    <a:pt x="562" y="1488"/>
                  </a:cubicBezTo>
                  <a:cubicBezTo>
                    <a:pt x="534" y="1488"/>
                    <a:pt x="534" y="1488"/>
                    <a:pt x="506" y="1516"/>
                  </a:cubicBezTo>
                  <a:cubicBezTo>
                    <a:pt x="422" y="1572"/>
                    <a:pt x="337" y="1769"/>
                    <a:pt x="225" y="1713"/>
                  </a:cubicBezTo>
                  <a:cubicBezTo>
                    <a:pt x="113" y="1628"/>
                    <a:pt x="197" y="1460"/>
                    <a:pt x="225" y="1320"/>
                  </a:cubicBezTo>
                  <a:cubicBezTo>
                    <a:pt x="309" y="1320"/>
                    <a:pt x="225" y="1235"/>
                    <a:pt x="253" y="1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2852275" y="690825"/>
              <a:ext cx="26000" cy="32300"/>
            </a:xfrm>
            <a:custGeom>
              <a:avLst/>
              <a:gdLst/>
              <a:ahLst/>
              <a:cxnLst/>
              <a:rect l="l" t="t" r="r" b="b"/>
              <a:pathLst>
                <a:path w="1040" h="1292" extrusionOk="0">
                  <a:moveTo>
                    <a:pt x="562" y="141"/>
                  </a:moveTo>
                  <a:cubicBezTo>
                    <a:pt x="534" y="253"/>
                    <a:pt x="646" y="393"/>
                    <a:pt x="506" y="506"/>
                  </a:cubicBezTo>
                  <a:cubicBezTo>
                    <a:pt x="590" y="365"/>
                    <a:pt x="759" y="337"/>
                    <a:pt x="815" y="225"/>
                  </a:cubicBezTo>
                  <a:cubicBezTo>
                    <a:pt x="871" y="113"/>
                    <a:pt x="927" y="197"/>
                    <a:pt x="927" y="225"/>
                  </a:cubicBezTo>
                  <a:cubicBezTo>
                    <a:pt x="983" y="365"/>
                    <a:pt x="983" y="477"/>
                    <a:pt x="899" y="590"/>
                  </a:cubicBezTo>
                  <a:cubicBezTo>
                    <a:pt x="731" y="786"/>
                    <a:pt x="759" y="814"/>
                    <a:pt x="983" y="955"/>
                  </a:cubicBezTo>
                  <a:cubicBezTo>
                    <a:pt x="1011" y="1039"/>
                    <a:pt x="1011" y="1123"/>
                    <a:pt x="1039" y="1292"/>
                  </a:cubicBezTo>
                  <a:cubicBezTo>
                    <a:pt x="927" y="1095"/>
                    <a:pt x="787" y="1067"/>
                    <a:pt x="646" y="983"/>
                  </a:cubicBezTo>
                  <a:cubicBezTo>
                    <a:pt x="534" y="899"/>
                    <a:pt x="478" y="955"/>
                    <a:pt x="422" y="1123"/>
                  </a:cubicBezTo>
                  <a:cubicBezTo>
                    <a:pt x="422" y="1151"/>
                    <a:pt x="422" y="1179"/>
                    <a:pt x="394" y="1179"/>
                  </a:cubicBezTo>
                  <a:cubicBezTo>
                    <a:pt x="366" y="1207"/>
                    <a:pt x="309" y="1179"/>
                    <a:pt x="309" y="1151"/>
                  </a:cubicBezTo>
                  <a:cubicBezTo>
                    <a:pt x="253" y="1011"/>
                    <a:pt x="169" y="899"/>
                    <a:pt x="169" y="758"/>
                  </a:cubicBezTo>
                  <a:cubicBezTo>
                    <a:pt x="169" y="702"/>
                    <a:pt x="169" y="646"/>
                    <a:pt x="85" y="618"/>
                  </a:cubicBezTo>
                  <a:cubicBezTo>
                    <a:pt x="113" y="477"/>
                    <a:pt x="197" y="365"/>
                    <a:pt x="57" y="253"/>
                  </a:cubicBezTo>
                  <a:cubicBezTo>
                    <a:pt x="1" y="197"/>
                    <a:pt x="57" y="84"/>
                    <a:pt x="29" y="0"/>
                  </a:cubicBezTo>
                  <a:lnTo>
                    <a:pt x="85" y="0"/>
                  </a:lnTo>
                  <a:cubicBezTo>
                    <a:pt x="113" y="0"/>
                    <a:pt x="141" y="28"/>
                    <a:pt x="169" y="28"/>
                  </a:cubicBezTo>
                  <a:cubicBezTo>
                    <a:pt x="281" y="113"/>
                    <a:pt x="338" y="253"/>
                    <a:pt x="478" y="84"/>
                  </a:cubicBezTo>
                  <a:cubicBezTo>
                    <a:pt x="506" y="56"/>
                    <a:pt x="534" y="113"/>
                    <a:pt x="562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0"/>
            <p:cNvSpPr/>
            <p:nvPr/>
          </p:nvSpPr>
          <p:spPr>
            <a:xfrm>
              <a:off x="2820700" y="638175"/>
              <a:ext cx="28100" cy="32325"/>
            </a:xfrm>
            <a:custGeom>
              <a:avLst/>
              <a:gdLst/>
              <a:ahLst/>
              <a:cxnLst/>
              <a:rect l="l" t="t" r="r" b="b"/>
              <a:pathLst>
                <a:path w="1124" h="1293" extrusionOk="0">
                  <a:moveTo>
                    <a:pt x="1123" y="1039"/>
                  </a:moveTo>
                  <a:cubicBezTo>
                    <a:pt x="1095" y="1096"/>
                    <a:pt x="983" y="1124"/>
                    <a:pt x="1011" y="1236"/>
                  </a:cubicBezTo>
                  <a:cubicBezTo>
                    <a:pt x="1011" y="1236"/>
                    <a:pt x="1011" y="1264"/>
                    <a:pt x="1011" y="1264"/>
                  </a:cubicBezTo>
                  <a:cubicBezTo>
                    <a:pt x="1011" y="1264"/>
                    <a:pt x="1011" y="1292"/>
                    <a:pt x="1011" y="1292"/>
                  </a:cubicBezTo>
                  <a:cubicBezTo>
                    <a:pt x="674" y="1124"/>
                    <a:pt x="365" y="927"/>
                    <a:pt x="225" y="562"/>
                  </a:cubicBezTo>
                  <a:cubicBezTo>
                    <a:pt x="197" y="422"/>
                    <a:pt x="56" y="366"/>
                    <a:pt x="0" y="281"/>
                  </a:cubicBezTo>
                  <a:cubicBezTo>
                    <a:pt x="0" y="253"/>
                    <a:pt x="0" y="225"/>
                    <a:pt x="0" y="197"/>
                  </a:cubicBezTo>
                  <a:cubicBezTo>
                    <a:pt x="169" y="253"/>
                    <a:pt x="141" y="113"/>
                    <a:pt x="141" y="1"/>
                  </a:cubicBezTo>
                  <a:cubicBezTo>
                    <a:pt x="309" y="57"/>
                    <a:pt x="337" y="169"/>
                    <a:pt x="309" y="281"/>
                  </a:cubicBezTo>
                  <a:cubicBezTo>
                    <a:pt x="393" y="281"/>
                    <a:pt x="393" y="169"/>
                    <a:pt x="478" y="141"/>
                  </a:cubicBezTo>
                  <a:cubicBezTo>
                    <a:pt x="506" y="141"/>
                    <a:pt x="562" y="169"/>
                    <a:pt x="590" y="197"/>
                  </a:cubicBezTo>
                  <a:lnTo>
                    <a:pt x="590" y="197"/>
                  </a:lnTo>
                  <a:cubicBezTo>
                    <a:pt x="618" y="281"/>
                    <a:pt x="646" y="338"/>
                    <a:pt x="702" y="394"/>
                  </a:cubicBezTo>
                  <a:cubicBezTo>
                    <a:pt x="786" y="394"/>
                    <a:pt x="814" y="422"/>
                    <a:pt x="871" y="450"/>
                  </a:cubicBezTo>
                  <a:lnTo>
                    <a:pt x="871" y="506"/>
                  </a:lnTo>
                  <a:cubicBezTo>
                    <a:pt x="955" y="618"/>
                    <a:pt x="1067" y="731"/>
                    <a:pt x="871" y="843"/>
                  </a:cubicBezTo>
                  <a:cubicBezTo>
                    <a:pt x="758" y="899"/>
                    <a:pt x="843" y="927"/>
                    <a:pt x="871" y="955"/>
                  </a:cubicBezTo>
                  <a:cubicBezTo>
                    <a:pt x="927" y="1039"/>
                    <a:pt x="1011" y="983"/>
                    <a:pt x="1095" y="1011"/>
                  </a:cubicBezTo>
                  <a:cubicBezTo>
                    <a:pt x="1095" y="1039"/>
                    <a:pt x="1123" y="1039"/>
                    <a:pt x="1123" y="1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0"/>
            <p:cNvSpPr/>
            <p:nvPr/>
          </p:nvSpPr>
          <p:spPr>
            <a:xfrm>
              <a:off x="2836825" y="667650"/>
              <a:ext cx="23200" cy="25300"/>
            </a:xfrm>
            <a:custGeom>
              <a:avLst/>
              <a:gdLst/>
              <a:ahLst/>
              <a:cxnLst/>
              <a:rect l="l" t="t" r="r" b="b"/>
              <a:pathLst>
                <a:path w="928" h="1012" extrusionOk="0">
                  <a:moveTo>
                    <a:pt x="366" y="113"/>
                  </a:moveTo>
                  <a:cubicBezTo>
                    <a:pt x="366" y="85"/>
                    <a:pt x="366" y="57"/>
                    <a:pt x="366" y="57"/>
                  </a:cubicBezTo>
                  <a:cubicBezTo>
                    <a:pt x="591" y="1"/>
                    <a:pt x="759" y="113"/>
                    <a:pt x="927" y="225"/>
                  </a:cubicBezTo>
                  <a:cubicBezTo>
                    <a:pt x="899" y="394"/>
                    <a:pt x="675" y="394"/>
                    <a:pt x="731" y="590"/>
                  </a:cubicBezTo>
                  <a:cubicBezTo>
                    <a:pt x="759" y="675"/>
                    <a:pt x="703" y="703"/>
                    <a:pt x="647" y="759"/>
                  </a:cubicBezTo>
                  <a:lnTo>
                    <a:pt x="647" y="759"/>
                  </a:lnTo>
                  <a:cubicBezTo>
                    <a:pt x="506" y="787"/>
                    <a:pt x="394" y="899"/>
                    <a:pt x="254" y="843"/>
                  </a:cubicBezTo>
                  <a:cubicBezTo>
                    <a:pt x="141" y="815"/>
                    <a:pt x="141" y="955"/>
                    <a:pt x="85" y="1011"/>
                  </a:cubicBezTo>
                  <a:cubicBezTo>
                    <a:pt x="57" y="927"/>
                    <a:pt x="29" y="843"/>
                    <a:pt x="113" y="759"/>
                  </a:cubicBezTo>
                  <a:cubicBezTo>
                    <a:pt x="226" y="675"/>
                    <a:pt x="85" y="646"/>
                    <a:pt x="57" y="590"/>
                  </a:cubicBezTo>
                  <a:cubicBezTo>
                    <a:pt x="29" y="562"/>
                    <a:pt x="1" y="562"/>
                    <a:pt x="1" y="534"/>
                  </a:cubicBezTo>
                  <a:cubicBezTo>
                    <a:pt x="1" y="450"/>
                    <a:pt x="29" y="338"/>
                    <a:pt x="85" y="338"/>
                  </a:cubicBezTo>
                  <a:cubicBezTo>
                    <a:pt x="226" y="282"/>
                    <a:pt x="254" y="169"/>
                    <a:pt x="36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2856500" y="739950"/>
              <a:ext cx="18975" cy="30200"/>
            </a:xfrm>
            <a:custGeom>
              <a:avLst/>
              <a:gdLst/>
              <a:ahLst/>
              <a:cxnLst/>
              <a:rect l="l" t="t" r="r" b="b"/>
              <a:pathLst>
                <a:path w="759" h="1208" extrusionOk="0">
                  <a:moveTo>
                    <a:pt x="0" y="309"/>
                  </a:moveTo>
                  <a:cubicBezTo>
                    <a:pt x="56" y="225"/>
                    <a:pt x="56" y="113"/>
                    <a:pt x="56" y="0"/>
                  </a:cubicBezTo>
                  <a:cubicBezTo>
                    <a:pt x="169" y="57"/>
                    <a:pt x="281" y="169"/>
                    <a:pt x="393" y="57"/>
                  </a:cubicBezTo>
                  <a:cubicBezTo>
                    <a:pt x="449" y="197"/>
                    <a:pt x="421" y="309"/>
                    <a:pt x="449" y="422"/>
                  </a:cubicBezTo>
                  <a:cubicBezTo>
                    <a:pt x="449" y="450"/>
                    <a:pt x="393" y="450"/>
                    <a:pt x="421" y="478"/>
                  </a:cubicBezTo>
                  <a:cubicBezTo>
                    <a:pt x="421" y="506"/>
                    <a:pt x="449" y="450"/>
                    <a:pt x="449" y="450"/>
                  </a:cubicBezTo>
                  <a:cubicBezTo>
                    <a:pt x="590" y="422"/>
                    <a:pt x="730" y="394"/>
                    <a:pt x="674" y="590"/>
                  </a:cubicBezTo>
                  <a:cubicBezTo>
                    <a:pt x="646" y="646"/>
                    <a:pt x="646" y="702"/>
                    <a:pt x="674" y="758"/>
                  </a:cubicBezTo>
                  <a:cubicBezTo>
                    <a:pt x="758" y="899"/>
                    <a:pt x="758" y="983"/>
                    <a:pt x="562" y="955"/>
                  </a:cubicBezTo>
                  <a:cubicBezTo>
                    <a:pt x="534" y="1011"/>
                    <a:pt x="421" y="927"/>
                    <a:pt x="449" y="1067"/>
                  </a:cubicBezTo>
                  <a:cubicBezTo>
                    <a:pt x="477" y="1208"/>
                    <a:pt x="365" y="1208"/>
                    <a:pt x="281" y="1152"/>
                  </a:cubicBezTo>
                  <a:cubicBezTo>
                    <a:pt x="253" y="1152"/>
                    <a:pt x="253" y="1152"/>
                    <a:pt x="225" y="1152"/>
                  </a:cubicBezTo>
                  <a:cubicBezTo>
                    <a:pt x="225" y="1095"/>
                    <a:pt x="225" y="1039"/>
                    <a:pt x="169" y="1011"/>
                  </a:cubicBezTo>
                  <a:cubicBezTo>
                    <a:pt x="169" y="983"/>
                    <a:pt x="140" y="927"/>
                    <a:pt x="112" y="899"/>
                  </a:cubicBezTo>
                  <a:cubicBezTo>
                    <a:pt x="84" y="871"/>
                    <a:pt x="84" y="871"/>
                    <a:pt x="56" y="843"/>
                  </a:cubicBezTo>
                  <a:cubicBezTo>
                    <a:pt x="56" y="815"/>
                    <a:pt x="56" y="758"/>
                    <a:pt x="56" y="730"/>
                  </a:cubicBezTo>
                  <a:cubicBezTo>
                    <a:pt x="28" y="590"/>
                    <a:pt x="0" y="450"/>
                    <a:pt x="0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2881050" y="706950"/>
              <a:ext cx="9850" cy="14775"/>
            </a:xfrm>
            <a:custGeom>
              <a:avLst/>
              <a:gdLst/>
              <a:ahLst/>
              <a:cxnLst/>
              <a:rect l="l" t="t" r="r" b="b"/>
              <a:pathLst>
                <a:path w="394" h="591" extrusionOk="0">
                  <a:moveTo>
                    <a:pt x="366" y="254"/>
                  </a:moveTo>
                  <a:cubicBezTo>
                    <a:pt x="281" y="366"/>
                    <a:pt x="394" y="478"/>
                    <a:pt x="394" y="591"/>
                  </a:cubicBezTo>
                  <a:cubicBezTo>
                    <a:pt x="281" y="591"/>
                    <a:pt x="253" y="506"/>
                    <a:pt x="197" y="450"/>
                  </a:cubicBezTo>
                  <a:lnTo>
                    <a:pt x="197" y="450"/>
                  </a:lnTo>
                  <a:cubicBezTo>
                    <a:pt x="225" y="422"/>
                    <a:pt x="225" y="422"/>
                    <a:pt x="225" y="394"/>
                  </a:cubicBezTo>
                  <a:cubicBezTo>
                    <a:pt x="197" y="394"/>
                    <a:pt x="197" y="366"/>
                    <a:pt x="197" y="366"/>
                  </a:cubicBezTo>
                  <a:cubicBezTo>
                    <a:pt x="57" y="394"/>
                    <a:pt x="1" y="338"/>
                    <a:pt x="29" y="197"/>
                  </a:cubicBezTo>
                  <a:cubicBezTo>
                    <a:pt x="1" y="197"/>
                    <a:pt x="1" y="169"/>
                    <a:pt x="1" y="169"/>
                  </a:cubicBezTo>
                  <a:cubicBezTo>
                    <a:pt x="1" y="141"/>
                    <a:pt x="1" y="141"/>
                    <a:pt x="29" y="141"/>
                  </a:cubicBezTo>
                  <a:lnTo>
                    <a:pt x="29" y="141"/>
                  </a:lnTo>
                  <a:cubicBezTo>
                    <a:pt x="29" y="113"/>
                    <a:pt x="57" y="113"/>
                    <a:pt x="85" y="85"/>
                  </a:cubicBezTo>
                  <a:cubicBezTo>
                    <a:pt x="253" y="1"/>
                    <a:pt x="310" y="169"/>
                    <a:pt x="366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2875450" y="704850"/>
              <a:ext cx="5625" cy="8450"/>
            </a:xfrm>
            <a:custGeom>
              <a:avLst/>
              <a:gdLst/>
              <a:ahLst/>
              <a:cxnLst/>
              <a:rect l="l" t="t" r="r" b="b"/>
              <a:pathLst>
                <a:path w="225" h="338" extrusionOk="0">
                  <a:moveTo>
                    <a:pt x="56" y="338"/>
                  </a:moveTo>
                  <a:cubicBezTo>
                    <a:pt x="0" y="141"/>
                    <a:pt x="0" y="141"/>
                    <a:pt x="225" y="1"/>
                  </a:cubicBezTo>
                  <a:cubicBezTo>
                    <a:pt x="197" y="141"/>
                    <a:pt x="56" y="169"/>
                    <a:pt x="56" y="281"/>
                  </a:cubicBezTo>
                  <a:cubicBezTo>
                    <a:pt x="56" y="310"/>
                    <a:pt x="56" y="310"/>
                    <a:pt x="56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2848075" y="699950"/>
              <a:ext cx="4225" cy="2125"/>
            </a:xfrm>
            <a:custGeom>
              <a:avLst/>
              <a:gdLst/>
              <a:ahLst/>
              <a:cxnLst/>
              <a:rect l="l" t="t" r="r" b="b"/>
              <a:pathLst>
                <a:path w="169" h="85" extrusionOk="0">
                  <a:moveTo>
                    <a:pt x="141" y="56"/>
                  </a:moveTo>
                  <a:cubicBezTo>
                    <a:pt x="112" y="84"/>
                    <a:pt x="84" y="84"/>
                    <a:pt x="56" y="84"/>
                  </a:cubicBezTo>
                  <a:cubicBezTo>
                    <a:pt x="28" y="84"/>
                    <a:pt x="0" y="56"/>
                    <a:pt x="28" y="28"/>
                  </a:cubicBezTo>
                  <a:cubicBezTo>
                    <a:pt x="56" y="0"/>
                    <a:pt x="84" y="0"/>
                    <a:pt x="141" y="0"/>
                  </a:cubicBezTo>
                  <a:cubicBezTo>
                    <a:pt x="169" y="0"/>
                    <a:pt x="169" y="28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2871225" y="72030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57" y="57"/>
                  </a:moveTo>
                  <a:cubicBezTo>
                    <a:pt x="29" y="57"/>
                    <a:pt x="29" y="57"/>
                    <a:pt x="29" y="28"/>
                  </a:cubicBezTo>
                  <a:cubicBezTo>
                    <a:pt x="1" y="0"/>
                    <a:pt x="29" y="0"/>
                    <a:pt x="57" y="0"/>
                  </a:cubicBezTo>
                  <a:cubicBezTo>
                    <a:pt x="57" y="0"/>
                    <a:pt x="57" y="28"/>
                    <a:pt x="85" y="28"/>
                  </a:cubicBezTo>
                  <a:cubicBezTo>
                    <a:pt x="85" y="57"/>
                    <a:pt x="85" y="57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2876850" y="723800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6" y="113"/>
                  </a:moveTo>
                  <a:cubicBezTo>
                    <a:pt x="56" y="113"/>
                    <a:pt x="28" y="113"/>
                    <a:pt x="0" y="113"/>
                  </a:cubicBezTo>
                  <a:cubicBezTo>
                    <a:pt x="0" y="85"/>
                    <a:pt x="28" y="29"/>
                    <a:pt x="56" y="1"/>
                  </a:cubicBezTo>
                  <a:cubicBezTo>
                    <a:pt x="113" y="29"/>
                    <a:pt x="113" y="85"/>
                    <a:pt x="5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2878250" y="723800"/>
              <a:ext cx="2125" cy="2850"/>
            </a:xfrm>
            <a:custGeom>
              <a:avLst/>
              <a:gdLst/>
              <a:ahLst/>
              <a:cxnLst/>
              <a:rect l="l" t="t" r="r" b="b"/>
              <a:pathLst>
                <a:path w="85" h="114" extrusionOk="0">
                  <a:moveTo>
                    <a:pt x="0" y="113"/>
                  </a:moveTo>
                  <a:lnTo>
                    <a:pt x="0" y="1"/>
                  </a:lnTo>
                  <a:cubicBezTo>
                    <a:pt x="85" y="29"/>
                    <a:pt x="85" y="85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2854375" y="70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2880350" y="7104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lnTo>
                    <a:pt x="57" y="56"/>
                  </a:lnTo>
                  <a:cubicBezTo>
                    <a:pt x="29" y="56"/>
                    <a:pt x="1" y="56"/>
                    <a:pt x="1" y="56"/>
                  </a:cubicBezTo>
                  <a:cubicBezTo>
                    <a:pt x="1" y="28"/>
                    <a:pt x="29" y="28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2885975" y="716075"/>
              <a:ext cx="725" cy="2150"/>
            </a:xfrm>
            <a:custGeom>
              <a:avLst/>
              <a:gdLst/>
              <a:ahLst/>
              <a:cxnLst/>
              <a:rect l="l" t="t" r="r" b="b"/>
              <a:pathLst>
                <a:path w="29" h="86" extrusionOk="0">
                  <a:moveTo>
                    <a:pt x="0" y="1"/>
                  </a:moveTo>
                  <a:cubicBezTo>
                    <a:pt x="28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2838950" y="589750"/>
              <a:ext cx="44225" cy="36525"/>
            </a:xfrm>
            <a:custGeom>
              <a:avLst/>
              <a:gdLst/>
              <a:ahLst/>
              <a:cxnLst/>
              <a:rect l="l" t="t" r="r" b="b"/>
              <a:pathLst>
                <a:path w="1769" h="1461" extrusionOk="0">
                  <a:moveTo>
                    <a:pt x="1516" y="1123"/>
                  </a:moveTo>
                  <a:cubicBezTo>
                    <a:pt x="1516" y="1123"/>
                    <a:pt x="1488" y="1123"/>
                    <a:pt x="1460" y="1123"/>
                  </a:cubicBezTo>
                  <a:cubicBezTo>
                    <a:pt x="1376" y="843"/>
                    <a:pt x="1236" y="1067"/>
                    <a:pt x="1095" y="1095"/>
                  </a:cubicBezTo>
                  <a:cubicBezTo>
                    <a:pt x="1067" y="1095"/>
                    <a:pt x="1039" y="1095"/>
                    <a:pt x="1011" y="1123"/>
                  </a:cubicBezTo>
                  <a:cubicBezTo>
                    <a:pt x="927" y="1123"/>
                    <a:pt x="814" y="1152"/>
                    <a:pt x="758" y="1236"/>
                  </a:cubicBezTo>
                  <a:cubicBezTo>
                    <a:pt x="674" y="1376"/>
                    <a:pt x="534" y="1404"/>
                    <a:pt x="393" y="1432"/>
                  </a:cubicBezTo>
                  <a:lnTo>
                    <a:pt x="393" y="1432"/>
                  </a:lnTo>
                  <a:lnTo>
                    <a:pt x="309" y="1460"/>
                  </a:lnTo>
                  <a:cubicBezTo>
                    <a:pt x="337" y="1292"/>
                    <a:pt x="169" y="1264"/>
                    <a:pt x="84" y="1180"/>
                  </a:cubicBezTo>
                  <a:cubicBezTo>
                    <a:pt x="28" y="1152"/>
                    <a:pt x="0" y="1095"/>
                    <a:pt x="84" y="1039"/>
                  </a:cubicBezTo>
                  <a:cubicBezTo>
                    <a:pt x="225" y="983"/>
                    <a:pt x="225" y="871"/>
                    <a:pt x="225" y="787"/>
                  </a:cubicBezTo>
                  <a:lnTo>
                    <a:pt x="225" y="787"/>
                  </a:lnTo>
                  <a:cubicBezTo>
                    <a:pt x="281" y="702"/>
                    <a:pt x="449" y="618"/>
                    <a:pt x="281" y="478"/>
                  </a:cubicBezTo>
                  <a:cubicBezTo>
                    <a:pt x="225" y="450"/>
                    <a:pt x="253" y="394"/>
                    <a:pt x="281" y="365"/>
                  </a:cubicBezTo>
                  <a:cubicBezTo>
                    <a:pt x="393" y="253"/>
                    <a:pt x="337" y="113"/>
                    <a:pt x="337" y="0"/>
                  </a:cubicBezTo>
                  <a:cubicBezTo>
                    <a:pt x="365" y="0"/>
                    <a:pt x="365" y="0"/>
                    <a:pt x="393" y="0"/>
                  </a:cubicBezTo>
                  <a:cubicBezTo>
                    <a:pt x="421" y="57"/>
                    <a:pt x="477" y="57"/>
                    <a:pt x="506" y="0"/>
                  </a:cubicBezTo>
                  <a:cubicBezTo>
                    <a:pt x="534" y="0"/>
                    <a:pt x="562" y="0"/>
                    <a:pt x="562" y="0"/>
                  </a:cubicBezTo>
                  <a:cubicBezTo>
                    <a:pt x="618" y="57"/>
                    <a:pt x="674" y="29"/>
                    <a:pt x="702" y="57"/>
                  </a:cubicBezTo>
                  <a:cubicBezTo>
                    <a:pt x="758" y="57"/>
                    <a:pt x="814" y="57"/>
                    <a:pt x="871" y="57"/>
                  </a:cubicBezTo>
                  <a:cubicBezTo>
                    <a:pt x="899" y="113"/>
                    <a:pt x="927" y="113"/>
                    <a:pt x="983" y="141"/>
                  </a:cubicBezTo>
                  <a:cubicBezTo>
                    <a:pt x="1011" y="141"/>
                    <a:pt x="1039" y="169"/>
                    <a:pt x="1039" y="169"/>
                  </a:cubicBezTo>
                  <a:cubicBezTo>
                    <a:pt x="1067" y="225"/>
                    <a:pt x="1123" y="253"/>
                    <a:pt x="1151" y="253"/>
                  </a:cubicBezTo>
                  <a:cubicBezTo>
                    <a:pt x="1179" y="281"/>
                    <a:pt x="1207" y="281"/>
                    <a:pt x="1236" y="309"/>
                  </a:cubicBezTo>
                  <a:cubicBezTo>
                    <a:pt x="1236" y="337"/>
                    <a:pt x="1264" y="337"/>
                    <a:pt x="1292" y="365"/>
                  </a:cubicBezTo>
                  <a:cubicBezTo>
                    <a:pt x="1292" y="394"/>
                    <a:pt x="1320" y="394"/>
                    <a:pt x="1348" y="422"/>
                  </a:cubicBezTo>
                  <a:cubicBezTo>
                    <a:pt x="1348" y="450"/>
                    <a:pt x="1376" y="478"/>
                    <a:pt x="1404" y="478"/>
                  </a:cubicBezTo>
                  <a:cubicBezTo>
                    <a:pt x="1432" y="618"/>
                    <a:pt x="1544" y="702"/>
                    <a:pt x="1629" y="787"/>
                  </a:cubicBezTo>
                  <a:cubicBezTo>
                    <a:pt x="1629" y="787"/>
                    <a:pt x="1629" y="815"/>
                    <a:pt x="1657" y="843"/>
                  </a:cubicBezTo>
                  <a:cubicBezTo>
                    <a:pt x="1685" y="927"/>
                    <a:pt x="1685" y="1011"/>
                    <a:pt x="1769" y="1067"/>
                  </a:cubicBezTo>
                  <a:lnTo>
                    <a:pt x="1769" y="1067"/>
                  </a:lnTo>
                  <a:cubicBezTo>
                    <a:pt x="1769" y="1208"/>
                    <a:pt x="1713" y="1264"/>
                    <a:pt x="1572" y="1264"/>
                  </a:cubicBezTo>
                  <a:lnTo>
                    <a:pt x="1572" y="1264"/>
                  </a:lnTo>
                  <a:cubicBezTo>
                    <a:pt x="1544" y="1236"/>
                    <a:pt x="1572" y="1180"/>
                    <a:pt x="1516" y="1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2844550" y="640275"/>
              <a:ext cx="24600" cy="26000"/>
            </a:xfrm>
            <a:custGeom>
              <a:avLst/>
              <a:gdLst/>
              <a:ahLst/>
              <a:cxnLst/>
              <a:rect l="l" t="t" r="r" b="b"/>
              <a:pathLst>
                <a:path w="984" h="1040" extrusionOk="0">
                  <a:moveTo>
                    <a:pt x="113" y="366"/>
                  </a:moveTo>
                  <a:cubicBezTo>
                    <a:pt x="197" y="422"/>
                    <a:pt x="253" y="394"/>
                    <a:pt x="310" y="310"/>
                  </a:cubicBezTo>
                  <a:cubicBezTo>
                    <a:pt x="366" y="225"/>
                    <a:pt x="394" y="1"/>
                    <a:pt x="562" y="197"/>
                  </a:cubicBezTo>
                  <a:cubicBezTo>
                    <a:pt x="759" y="57"/>
                    <a:pt x="759" y="310"/>
                    <a:pt x="843" y="366"/>
                  </a:cubicBezTo>
                  <a:cubicBezTo>
                    <a:pt x="983" y="422"/>
                    <a:pt x="955" y="562"/>
                    <a:pt x="815" y="647"/>
                  </a:cubicBezTo>
                  <a:cubicBezTo>
                    <a:pt x="675" y="703"/>
                    <a:pt x="506" y="787"/>
                    <a:pt x="422" y="927"/>
                  </a:cubicBezTo>
                  <a:cubicBezTo>
                    <a:pt x="366" y="1040"/>
                    <a:pt x="253" y="927"/>
                    <a:pt x="169" y="955"/>
                  </a:cubicBezTo>
                  <a:lnTo>
                    <a:pt x="169" y="955"/>
                  </a:lnTo>
                  <a:cubicBezTo>
                    <a:pt x="113" y="899"/>
                    <a:pt x="29" y="815"/>
                    <a:pt x="113" y="731"/>
                  </a:cubicBezTo>
                  <a:cubicBezTo>
                    <a:pt x="169" y="675"/>
                    <a:pt x="197" y="759"/>
                    <a:pt x="253" y="759"/>
                  </a:cubicBezTo>
                  <a:cubicBezTo>
                    <a:pt x="225" y="618"/>
                    <a:pt x="29" y="590"/>
                    <a:pt x="1" y="422"/>
                  </a:cubicBezTo>
                  <a:cubicBezTo>
                    <a:pt x="29" y="394"/>
                    <a:pt x="57" y="394"/>
                    <a:pt x="113" y="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0"/>
            <p:cNvSpPr/>
            <p:nvPr/>
          </p:nvSpPr>
          <p:spPr>
            <a:xfrm>
              <a:off x="2836825" y="650800"/>
              <a:ext cx="18275" cy="15475"/>
            </a:xfrm>
            <a:custGeom>
              <a:avLst/>
              <a:gdLst/>
              <a:ahLst/>
              <a:cxnLst/>
              <a:rect l="l" t="t" r="r" b="b"/>
              <a:pathLst>
                <a:path w="731" h="619" extrusionOk="0">
                  <a:moveTo>
                    <a:pt x="310" y="1"/>
                  </a:moveTo>
                  <a:cubicBezTo>
                    <a:pt x="310" y="29"/>
                    <a:pt x="366" y="57"/>
                    <a:pt x="394" y="57"/>
                  </a:cubicBezTo>
                  <a:cubicBezTo>
                    <a:pt x="506" y="57"/>
                    <a:pt x="619" y="113"/>
                    <a:pt x="562" y="254"/>
                  </a:cubicBezTo>
                  <a:cubicBezTo>
                    <a:pt x="534" y="338"/>
                    <a:pt x="731" y="338"/>
                    <a:pt x="619" y="422"/>
                  </a:cubicBezTo>
                  <a:cubicBezTo>
                    <a:pt x="534" y="506"/>
                    <a:pt x="534" y="338"/>
                    <a:pt x="450" y="338"/>
                  </a:cubicBezTo>
                  <a:cubicBezTo>
                    <a:pt x="422" y="422"/>
                    <a:pt x="506" y="478"/>
                    <a:pt x="478" y="534"/>
                  </a:cubicBezTo>
                  <a:cubicBezTo>
                    <a:pt x="366" y="506"/>
                    <a:pt x="310" y="591"/>
                    <a:pt x="254" y="619"/>
                  </a:cubicBezTo>
                  <a:cubicBezTo>
                    <a:pt x="141" y="591"/>
                    <a:pt x="198" y="478"/>
                    <a:pt x="141" y="422"/>
                  </a:cubicBezTo>
                  <a:cubicBezTo>
                    <a:pt x="85" y="394"/>
                    <a:pt x="1" y="366"/>
                    <a:pt x="57" y="282"/>
                  </a:cubicBezTo>
                  <a:cubicBezTo>
                    <a:pt x="141" y="169"/>
                    <a:pt x="198" y="282"/>
                    <a:pt x="282" y="282"/>
                  </a:cubicBezTo>
                  <a:cubicBezTo>
                    <a:pt x="254" y="169"/>
                    <a:pt x="254" y="85"/>
                    <a:pt x="226" y="1"/>
                  </a:cubicBezTo>
                  <a:cubicBezTo>
                    <a:pt x="254" y="1"/>
                    <a:pt x="282" y="1"/>
                    <a:pt x="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0"/>
            <p:cNvSpPr/>
            <p:nvPr/>
          </p:nvSpPr>
          <p:spPr>
            <a:xfrm>
              <a:off x="2832625" y="598875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8" y="422"/>
                  </a:moveTo>
                  <a:cubicBezTo>
                    <a:pt x="394" y="393"/>
                    <a:pt x="337" y="337"/>
                    <a:pt x="197" y="393"/>
                  </a:cubicBezTo>
                  <a:cubicBezTo>
                    <a:pt x="85" y="478"/>
                    <a:pt x="1" y="365"/>
                    <a:pt x="1" y="197"/>
                  </a:cubicBezTo>
                  <a:cubicBezTo>
                    <a:pt x="1" y="141"/>
                    <a:pt x="29" y="85"/>
                    <a:pt x="29" y="29"/>
                  </a:cubicBezTo>
                  <a:cubicBezTo>
                    <a:pt x="85" y="0"/>
                    <a:pt x="113" y="85"/>
                    <a:pt x="141" y="85"/>
                  </a:cubicBezTo>
                  <a:cubicBezTo>
                    <a:pt x="366" y="57"/>
                    <a:pt x="366" y="57"/>
                    <a:pt x="422" y="253"/>
                  </a:cubicBezTo>
                  <a:cubicBezTo>
                    <a:pt x="422" y="309"/>
                    <a:pt x="450" y="365"/>
                    <a:pt x="478" y="4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0"/>
            <p:cNvSpPr/>
            <p:nvPr/>
          </p:nvSpPr>
          <p:spPr>
            <a:xfrm>
              <a:off x="2834025" y="643100"/>
              <a:ext cx="4250" cy="4925"/>
            </a:xfrm>
            <a:custGeom>
              <a:avLst/>
              <a:gdLst/>
              <a:ahLst/>
              <a:cxnLst/>
              <a:rect l="l" t="t" r="r" b="b"/>
              <a:pathLst>
                <a:path w="170" h="197" extrusionOk="0">
                  <a:moveTo>
                    <a:pt x="169" y="197"/>
                  </a:moveTo>
                  <a:cubicBezTo>
                    <a:pt x="1" y="169"/>
                    <a:pt x="1" y="169"/>
                    <a:pt x="57" y="0"/>
                  </a:cubicBezTo>
                  <a:cubicBezTo>
                    <a:pt x="169" y="28"/>
                    <a:pt x="169" y="112"/>
                    <a:pt x="169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2832625" y="64027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113" y="113"/>
                  </a:moveTo>
                  <a:cubicBezTo>
                    <a:pt x="57" y="113"/>
                    <a:pt x="29" y="113"/>
                    <a:pt x="1" y="57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57" y="1"/>
                    <a:pt x="113" y="57"/>
                    <a:pt x="11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2830525" y="6381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85"/>
                  </a:moveTo>
                  <a:cubicBezTo>
                    <a:pt x="28" y="85"/>
                    <a:pt x="0" y="57"/>
                    <a:pt x="0" y="29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85" y="29"/>
                    <a:pt x="85" y="57"/>
                    <a:pt x="85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2837550" y="6395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28" y="29"/>
                  </a:moveTo>
                  <a:cubicBezTo>
                    <a:pt x="28" y="29"/>
                    <a:pt x="28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56" y="1"/>
                    <a:pt x="56" y="1"/>
                  </a:cubicBezTo>
                  <a:cubicBezTo>
                    <a:pt x="56" y="1"/>
                    <a:pt x="28" y="29"/>
                    <a:pt x="28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2843150" y="648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2893700" y="745575"/>
              <a:ext cx="28100" cy="27375"/>
            </a:xfrm>
            <a:custGeom>
              <a:avLst/>
              <a:gdLst/>
              <a:ahLst/>
              <a:cxnLst/>
              <a:rect l="l" t="t" r="r" b="b"/>
              <a:pathLst>
                <a:path w="1124" h="1095" extrusionOk="0">
                  <a:moveTo>
                    <a:pt x="1067" y="1039"/>
                  </a:moveTo>
                  <a:cubicBezTo>
                    <a:pt x="983" y="1039"/>
                    <a:pt x="955" y="1067"/>
                    <a:pt x="870" y="1095"/>
                  </a:cubicBezTo>
                  <a:lnTo>
                    <a:pt x="870" y="1095"/>
                  </a:lnTo>
                  <a:cubicBezTo>
                    <a:pt x="702" y="1039"/>
                    <a:pt x="927" y="786"/>
                    <a:pt x="786" y="786"/>
                  </a:cubicBezTo>
                  <a:cubicBezTo>
                    <a:pt x="618" y="786"/>
                    <a:pt x="590" y="702"/>
                    <a:pt x="533" y="618"/>
                  </a:cubicBezTo>
                  <a:cubicBezTo>
                    <a:pt x="449" y="477"/>
                    <a:pt x="337" y="421"/>
                    <a:pt x="197" y="393"/>
                  </a:cubicBezTo>
                  <a:cubicBezTo>
                    <a:pt x="112" y="365"/>
                    <a:pt x="0" y="337"/>
                    <a:pt x="28" y="225"/>
                  </a:cubicBezTo>
                  <a:cubicBezTo>
                    <a:pt x="112" y="84"/>
                    <a:pt x="281" y="28"/>
                    <a:pt x="449" y="0"/>
                  </a:cubicBezTo>
                  <a:cubicBezTo>
                    <a:pt x="505" y="0"/>
                    <a:pt x="533" y="56"/>
                    <a:pt x="590" y="84"/>
                  </a:cubicBezTo>
                  <a:cubicBezTo>
                    <a:pt x="646" y="112"/>
                    <a:pt x="702" y="56"/>
                    <a:pt x="730" y="169"/>
                  </a:cubicBezTo>
                  <a:cubicBezTo>
                    <a:pt x="786" y="393"/>
                    <a:pt x="814" y="393"/>
                    <a:pt x="1039" y="281"/>
                  </a:cubicBezTo>
                  <a:cubicBezTo>
                    <a:pt x="1039" y="281"/>
                    <a:pt x="1067" y="309"/>
                    <a:pt x="1095" y="309"/>
                  </a:cubicBezTo>
                  <a:cubicBezTo>
                    <a:pt x="1123" y="449"/>
                    <a:pt x="955" y="449"/>
                    <a:pt x="898" y="562"/>
                  </a:cubicBezTo>
                  <a:cubicBezTo>
                    <a:pt x="1095" y="674"/>
                    <a:pt x="1067" y="870"/>
                    <a:pt x="1067" y="1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2892275" y="727325"/>
              <a:ext cx="30925" cy="19675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1124" y="28"/>
                  </a:moveTo>
                  <a:cubicBezTo>
                    <a:pt x="984" y="225"/>
                    <a:pt x="984" y="225"/>
                    <a:pt x="1236" y="337"/>
                  </a:cubicBezTo>
                  <a:cubicBezTo>
                    <a:pt x="1236" y="365"/>
                    <a:pt x="1236" y="365"/>
                    <a:pt x="1236" y="393"/>
                  </a:cubicBezTo>
                  <a:cubicBezTo>
                    <a:pt x="1236" y="618"/>
                    <a:pt x="1152" y="646"/>
                    <a:pt x="927" y="505"/>
                  </a:cubicBezTo>
                  <a:cubicBezTo>
                    <a:pt x="871" y="421"/>
                    <a:pt x="787" y="477"/>
                    <a:pt x="703" y="449"/>
                  </a:cubicBezTo>
                  <a:cubicBezTo>
                    <a:pt x="562" y="702"/>
                    <a:pt x="254" y="786"/>
                    <a:pt x="1" y="646"/>
                  </a:cubicBezTo>
                  <a:lnTo>
                    <a:pt x="1" y="646"/>
                  </a:lnTo>
                  <a:cubicBezTo>
                    <a:pt x="1" y="393"/>
                    <a:pt x="310" y="505"/>
                    <a:pt x="394" y="281"/>
                  </a:cubicBezTo>
                  <a:cubicBezTo>
                    <a:pt x="394" y="225"/>
                    <a:pt x="590" y="112"/>
                    <a:pt x="703" y="84"/>
                  </a:cubicBezTo>
                  <a:cubicBezTo>
                    <a:pt x="759" y="56"/>
                    <a:pt x="815" y="112"/>
                    <a:pt x="871" y="112"/>
                  </a:cubicBezTo>
                  <a:cubicBezTo>
                    <a:pt x="927" y="56"/>
                    <a:pt x="984" y="0"/>
                    <a:pt x="1068" y="0"/>
                  </a:cubicBezTo>
                  <a:cubicBezTo>
                    <a:pt x="1096" y="0"/>
                    <a:pt x="1096" y="28"/>
                    <a:pt x="1124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2883850" y="738550"/>
              <a:ext cx="26700" cy="23175"/>
            </a:xfrm>
            <a:custGeom>
              <a:avLst/>
              <a:gdLst/>
              <a:ahLst/>
              <a:cxnLst/>
              <a:rect l="l" t="t" r="r" b="b"/>
              <a:pathLst>
                <a:path w="1068" h="927" extrusionOk="0">
                  <a:moveTo>
                    <a:pt x="338" y="197"/>
                  </a:moveTo>
                  <a:cubicBezTo>
                    <a:pt x="562" y="169"/>
                    <a:pt x="843" y="225"/>
                    <a:pt x="1040" y="0"/>
                  </a:cubicBezTo>
                  <a:cubicBezTo>
                    <a:pt x="1068" y="141"/>
                    <a:pt x="1012" y="253"/>
                    <a:pt x="984" y="365"/>
                  </a:cubicBezTo>
                  <a:cubicBezTo>
                    <a:pt x="759" y="281"/>
                    <a:pt x="619" y="450"/>
                    <a:pt x="478" y="506"/>
                  </a:cubicBezTo>
                  <a:cubicBezTo>
                    <a:pt x="478" y="618"/>
                    <a:pt x="591" y="590"/>
                    <a:pt x="619" y="674"/>
                  </a:cubicBezTo>
                  <a:cubicBezTo>
                    <a:pt x="619" y="674"/>
                    <a:pt x="619" y="674"/>
                    <a:pt x="591" y="702"/>
                  </a:cubicBezTo>
                  <a:cubicBezTo>
                    <a:pt x="366" y="927"/>
                    <a:pt x="310" y="899"/>
                    <a:pt x="113" y="674"/>
                  </a:cubicBezTo>
                  <a:cubicBezTo>
                    <a:pt x="1" y="534"/>
                    <a:pt x="85" y="478"/>
                    <a:pt x="198" y="421"/>
                  </a:cubicBezTo>
                  <a:cubicBezTo>
                    <a:pt x="198" y="309"/>
                    <a:pt x="338" y="281"/>
                    <a:pt x="338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2914050" y="737150"/>
              <a:ext cx="11250" cy="10550"/>
            </a:xfrm>
            <a:custGeom>
              <a:avLst/>
              <a:gdLst/>
              <a:ahLst/>
              <a:cxnLst/>
              <a:rect l="l" t="t" r="r" b="b"/>
              <a:pathLst>
                <a:path w="450" h="422" extrusionOk="0">
                  <a:moveTo>
                    <a:pt x="56" y="112"/>
                  </a:moveTo>
                  <a:cubicBezTo>
                    <a:pt x="197" y="169"/>
                    <a:pt x="309" y="169"/>
                    <a:pt x="365" y="0"/>
                  </a:cubicBezTo>
                  <a:cubicBezTo>
                    <a:pt x="421" y="28"/>
                    <a:pt x="449" y="56"/>
                    <a:pt x="449" y="112"/>
                  </a:cubicBezTo>
                  <a:cubicBezTo>
                    <a:pt x="449" y="169"/>
                    <a:pt x="421" y="253"/>
                    <a:pt x="337" y="281"/>
                  </a:cubicBezTo>
                  <a:cubicBezTo>
                    <a:pt x="253" y="309"/>
                    <a:pt x="169" y="365"/>
                    <a:pt x="84" y="421"/>
                  </a:cubicBezTo>
                  <a:cubicBezTo>
                    <a:pt x="0" y="309"/>
                    <a:pt x="0" y="225"/>
                    <a:pt x="56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2921775" y="763800"/>
              <a:ext cx="1425" cy="2150"/>
            </a:xfrm>
            <a:custGeom>
              <a:avLst/>
              <a:gdLst/>
              <a:ahLst/>
              <a:cxnLst/>
              <a:rect l="l" t="t" r="r" b="b"/>
              <a:pathLst>
                <a:path w="57" h="86" extrusionOk="0">
                  <a:moveTo>
                    <a:pt x="28" y="85"/>
                  </a:moveTo>
                  <a:cubicBezTo>
                    <a:pt x="28" y="57"/>
                    <a:pt x="0" y="57"/>
                    <a:pt x="0" y="29"/>
                  </a:cubicBezTo>
                  <a:cubicBezTo>
                    <a:pt x="0" y="29"/>
                    <a:pt x="28" y="1"/>
                    <a:pt x="28" y="1"/>
                  </a:cubicBezTo>
                  <a:cubicBezTo>
                    <a:pt x="28" y="1"/>
                    <a:pt x="56" y="29"/>
                    <a:pt x="56" y="29"/>
                  </a:cubicBezTo>
                  <a:cubicBezTo>
                    <a:pt x="56" y="57"/>
                    <a:pt x="28" y="57"/>
                    <a:pt x="28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2920350" y="7715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1"/>
                  </a:moveTo>
                  <a:lnTo>
                    <a:pt x="29" y="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2975100" y="613600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57" y="57"/>
                  </a:moveTo>
                  <a:cubicBezTo>
                    <a:pt x="57" y="29"/>
                    <a:pt x="29" y="29"/>
                    <a:pt x="1" y="1"/>
                  </a:cubicBezTo>
                  <a:cubicBezTo>
                    <a:pt x="29" y="29"/>
                    <a:pt x="57" y="29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2954050" y="617825"/>
              <a:ext cx="4925" cy="4225"/>
            </a:xfrm>
            <a:custGeom>
              <a:avLst/>
              <a:gdLst/>
              <a:ahLst/>
              <a:cxnLst/>
              <a:rect l="l" t="t" r="r" b="b"/>
              <a:pathLst>
                <a:path w="197" h="169" extrusionOk="0">
                  <a:moveTo>
                    <a:pt x="29" y="0"/>
                  </a:moveTo>
                  <a:lnTo>
                    <a:pt x="197" y="0"/>
                  </a:lnTo>
                  <a:lnTo>
                    <a:pt x="197" y="0"/>
                  </a:lnTo>
                  <a:cubicBezTo>
                    <a:pt x="197" y="85"/>
                    <a:pt x="169" y="169"/>
                    <a:pt x="85" y="169"/>
                  </a:cubicBezTo>
                  <a:cubicBezTo>
                    <a:pt x="0" y="169"/>
                    <a:pt x="29" y="85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2951250" y="61642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1" y="56"/>
                  </a:moveTo>
                  <a:cubicBezTo>
                    <a:pt x="112" y="56"/>
                    <a:pt x="84" y="85"/>
                    <a:pt x="84" y="56"/>
                  </a:cubicBezTo>
                  <a:cubicBezTo>
                    <a:pt x="56" y="56"/>
                    <a:pt x="28" y="56"/>
                    <a:pt x="0" y="56"/>
                  </a:cubicBezTo>
                  <a:cubicBezTo>
                    <a:pt x="28" y="0"/>
                    <a:pt x="56" y="0"/>
                    <a:pt x="84" y="28"/>
                  </a:cubicBezTo>
                  <a:cubicBezTo>
                    <a:pt x="112" y="28"/>
                    <a:pt x="112" y="56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2878250" y="682400"/>
              <a:ext cx="21775" cy="30900"/>
            </a:xfrm>
            <a:custGeom>
              <a:avLst/>
              <a:gdLst/>
              <a:ahLst/>
              <a:cxnLst/>
              <a:rect l="l" t="t" r="r" b="b"/>
              <a:pathLst>
                <a:path w="871" h="1236" extrusionOk="0">
                  <a:moveTo>
                    <a:pt x="478" y="1236"/>
                  </a:moveTo>
                  <a:cubicBezTo>
                    <a:pt x="422" y="1236"/>
                    <a:pt x="365" y="1208"/>
                    <a:pt x="337" y="1151"/>
                  </a:cubicBezTo>
                  <a:cubicBezTo>
                    <a:pt x="281" y="1095"/>
                    <a:pt x="253" y="1067"/>
                    <a:pt x="197" y="1067"/>
                  </a:cubicBezTo>
                  <a:cubicBezTo>
                    <a:pt x="281" y="899"/>
                    <a:pt x="337" y="983"/>
                    <a:pt x="422" y="1067"/>
                  </a:cubicBezTo>
                  <a:cubicBezTo>
                    <a:pt x="478" y="1011"/>
                    <a:pt x="534" y="955"/>
                    <a:pt x="422" y="927"/>
                  </a:cubicBezTo>
                  <a:cubicBezTo>
                    <a:pt x="281" y="871"/>
                    <a:pt x="281" y="786"/>
                    <a:pt x="393" y="702"/>
                  </a:cubicBezTo>
                  <a:cubicBezTo>
                    <a:pt x="422" y="646"/>
                    <a:pt x="337" y="562"/>
                    <a:pt x="393" y="506"/>
                  </a:cubicBezTo>
                  <a:cubicBezTo>
                    <a:pt x="281" y="478"/>
                    <a:pt x="337" y="618"/>
                    <a:pt x="225" y="618"/>
                  </a:cubicBezTo>
                  <a:cubicBezTo>
                    <a:pt x="253" y="478"/>
                    <a:pt x="281" y="365"/>
                    <a:pt x="113" y="309"/>
                  </a:cubicBezTo>
                  <a:cubicBezTo>
                    <a:pt x="57" y="309"/>
                    <a:pt x="57" y="225"/>
                    <a:pt x="0" y="169"/>
                  </a:cubicBezTo>
                  <a:cubicBezTo>
                    <a:pt x="141" y="141"/>
                    <a:pt x="253" y="253"/>
                    <a:pt x="365" y="169"/>
                  </a:cubicBezTo>
                  <a:cubicBezTo>
                    <a:pt x="422" y="85"/>
                    <a:pt x="478" y="28"/>
                    <a:pt x="562" y="0"/>
                  </a:cubicBezTo>
                  <a:cubicBezTo>
                    <a:pt x="618" y="85"/>
                    <a:pt x="758" y="28"/>
                    <a:pt x="843" y="56"/>
                  </a:cubicBezTo>
                  <a:cubicBezTo>
                    <a:pt x="843" y="113"/>
                    <a:pt x="871" y="197"/>
                    <a:pt x="786" y="225"/>
                  </a:cubicBezTo>
                  <a:cubicBezTo>
                    <a:pt x="758" y="225"/>
                    <a:pt x="702" y="225"/>
                    <a:pt x="674" y="225"/>
                  </a:cubicBezTo>
                  <a:cubicBezTo>
                    <a:pt x="590" y="393"/>
                    <a:pt x="478" y="534"/>
                    <a:pt x="618" y="702"/>
                  </a:cubicBezTo>
                  <a:cubicBezTo>
                    <a:pt x="702" y="786"/>
                    <a:pt x="534" y="927"/>
                    <a:pt x="674" y="1011"/>
                  </a:cubicBezTo>
                  <a:cubicBezTo>
                    <a:pt x="702" y="1123"/>
                    <a:pt x="590" y="1179"/>
                    <a:pt x="562" y="1236"/>
                  </a:cubicBezTo>
                  <a:cubicBezTo>
                    <a:pt x="534" y="1236"/>
                    <a:pt x="506" y="1236"/>
                    <a:pt x="478" y="1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2920350" y="653625"/>
              <a:ext cx="9150" cy="5625"/>
            </a:xfrm>
            <a:custGeom>
              <a:avLst/>
              <a:gdLst/>
              <a:ahLst/>
              <a:cxnLst/>
              <a:rect l="l" t="t" r="r" b="b"/>
              <a:pathLst>
                <a:path w="366" h="225" extrusionOk="0">
                  <a:moveTo>
                    <a:pt x="366" y="141"/>
                  </a:moveTo>
                  <a:cubicBezTo>
                    <a:pt x="254" y="225"/>
                    <a:pt x="113" y="169"/>
                    <a:pt x="1" y="197"/>
                  </a:cubicBezTo>
                  <a:lnTo>
                    <a:pt x="1" y="56"/>
                  </a:lnTo>
                  <a:cubicBezTo>
                    <a:pt x="141" y="0"/>
                    <a:pt x="254" y="28"/>
                    <a:pt x="366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2905625" y="666950"/>
              <a:ext cx="5625" cy="3550"/>
            </a:xfrm>
            <a:custGeom>
              <a:avLst/>
              <a:gdLst/>
              <a:ahLst/>
              <a:cxnLst/>
              <a:rect l="l" t="t" r="r" b="b"/>
              <a:pathLst>
                <a:path w="225" h="142" extrusionOk="0">
                  <a:moveTo>
                    <a:pt x="169" y="141"/>
                  </a:moveTo>
                  <a:cubicBezTo>
                    <a:pt x="141" y="141"/>
                    <a:pt x="141" y="141"/>
                    <a:pt x="113" y="141"/>
                  </a:cubicBezTo>
                  <a:cubicBezTo>
                    <a:pt x="56" y="113"/>
                    <a:pt x="0" y="113"/>
                    <a:pt x="28" y="57"/>
                  </a:cubicBezTo>
                  <a:cubicBezTo>
                    <a:pt x="28" y="29"/>
                    <a:pt x="85" y="1"/>
                    <a:pt x="113" y="29"/>
                  </a:cubicBezTo>
                  <a:cubicBezTo>
                    <a:pt x="225" y="29"/>
                    <a:pt x="169" y="85"/>
                    <a:pt x="169" y="141"/>
                  </a:cubicBezTo>
                  <a:lnTo>
                    <a:pt x="169" y="1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0"/>
            <p:cNvSpPr/>
            <p:nvPr/>
          </p:nvSpPr>
          <p:spPr>
            <a:xfrm>
              <a:off x="2892275" y="678175"/>
              <a:ext cx="4950" cy="425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1" y="113"/>
                  </a:moveTo>
                  <a:cubicBezTo>
                    <a:pt x="29" y="29"/>
                    <a:pt x="85" y="1"/>
                    <a:pt x="197" y="1"/>
                  </a:cubicBezTo>
                  <a:cubicBezTo>
                    <a:pt x="169" y="169"/>
                    <a:pt x="57" y="85"/>
                    <a:pt x="1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2902825" y="67887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28" y="57"/>
                  </a:moveTo>
                  <a:cubicBezTo>
                    <a:pt x="28" y="57"/>
                    <a:pt x="0" y="29"/>
                    <a:pt x="0" y="29"/>
                  </a:cubicBezTo>
                  <a:cubicBezTo>
                    <a:pt x="0" y="1"/>
                    <a:pt x="0" y="1"/>
                    <a:pt x="28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84" y="29"/>
                    <a:pt x="56" y="57"/>
                    <a:pt x="28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2890175" y="6297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1"/>
                  </a:moveTo>
                  <a:cubicBezTo>
                    <a:pt x="85" y="29"/>
                    <a:pt x="85" y="57"/>
                    <a:pt x="85" y="57"/>
                  </a:cubicBezTo>
                  <a:cubicBezTo>
                    <a:pt x="57" y="57"/>
                    <a:pt x="29" y="29"/>
                    <a:pt x="1" y="1"/>
                  </a:cubicBezTo>
                  <a:cubicBezTo>
                    <a:pt x="29" y="1"/>
                    <a:pt x="5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2893700" y="6739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cubicBezTo>
                    <a:pt x="0" y="29"/>
                    <a:pt x="0" y="0"/>
                    <a:pt x="0" y="0"/>
                  </a:cubicBezTo>
                  <a:cubicBezTo>
                    <a:pt x="28" y="0"/>
                    <a:pt x="28" y="29"/>
                    <a:pt x="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2957550" y="63397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7" y="56"/>
                  </a:moveTo>
                  <a:cubicBezTo>
                    <a:pt x="57" y="56"/>
                    <a:pt x="29" y="84"/>
                    <a:pt x="29" y="84"/>
                  </a:cubicBezTo>
                  <a:cubicBezTo>
                    <a:pt x="1" y="84"/>
                    <a:pt x="1" y="84"/>
                    <a:pt x="29" y="56"/>
                  </a:cubicBezTo>
                  <a:cubicBezTo>
                    <a:pt x="29" y="56"/>
                    <a:pt x="57" y="28"/>
                    <a:pt x="57" y="28"/>
                  </a:cubicBezTo>
                  <a:cubicBezTo>
                    <a:pt x="85" y="28"/>
                    <a:pt x="57" y="0"/>
                    <a:pt x="57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2916150" y="638875"/>
              <a:ext cx="22475" cy="18275"/>
            </a:xfrm>
            <a:custGeom>
              <a:avLst/>
              <a:gdLst/>
              <a:ahLst/>
              <a:cxnLst/>
              <a:rect l="l" t="t" r="r" b="b"/>
              <a:pathLst>
                <a:path w="899" h="731" extrusionOk="0">
                  <a:moveTo>
                    <a:pt x="534" y="731"/>
                  </a:moveTo>
                  <a:cubicBezTo>
                    <a:pt x="393" y="731"/>
                    <a:pt x="281" y="674"/>
                    <a:pt x="169" y="646"/>
                  </a:cubicBezTo>
                  <a:cubicBezTo>
                    <a:pt x="141" y="478"/>
                    <a:pt x="0" y="338"/>
                    <a:pt x="29" y="141"/>
                  </a:cubicBezTo>
                  <a:cubicBezTo>
                    <a:pt x="29" y="113"/>
                    <a:pt x="0" y="57"/>
                    <a:pt x="29" y="29"/>
                  </a:cubicBezTo>
                  <a:cubicBezTo>
                    <a:pt x="85" y="1"/>
                    <a:pt x="113" y="29"/>
                    <a:pt x="169" y="57"/>
                  </a:cubicBezTo>
                  <a:cubicBezTo>
                    <a:pt x="197" y="113"/>
                    <a:pt x="253" y="141"/>
                    <a:pt x="281" y="169"/>
                  </a:cubicBezTo>
                  <a:cubicBezTo>
                    <a:pt x="450" y="85"/>
                    <a:pt x="618" y="169"/>
                    <a:pt x="787" y="197"/>
                  </a:cubicBezTo>
                  <a:cubicBezTo>
                    <a:pt x="899" y="197"/>
                    <a:pt x="871" y="281"/>
                    <a:pt x="871" y="366"/>
                  </a:cubicBezTo>
                  <a:cubicBezTo>
                    <a:pt x="815" y="338"/>
                    <a:pt x="758" y="310"/>
                    <a:pt x="702" y="281"/>
                  </a:cubicBezTo>
                  <a:cubicBezTo>
                    <a:pt x="787" y="394"/>
                    <a:pt x="871" y="534"/>
                    <a:pt x="702" y="646"/>
                  </a:cubicBezTo>
                  <a:lnTo>
                    <a:pt x="702" y="646"/>
                  </a:lnTo>
                  <a:cubicBezTo>
                    <a:pt x="674" y="618"/>
                    <a:pt x="618" y="618"/>
                    <a:pt x="590" y="646"/>
                  </a:cubicBezTo>
                  <a:lnTo>
                    <a:pt x="590" y="646"/>
                  </a:lnTo>
                  <a:cubicBezTo>
                    <a:pt x="562" y="674"/>
                    <a:pt x="534" y="703"/>
                    <a:pt x="534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2862800" y="738550"/>
              <a:ext cx="56175" cy="79325"/>
            </a:xfrm>
            <a:custGeom>
              <a:avLst/>
              <a:gdLst/>
              <a:ahLst/>
              <a:cxnLst/>
              <a:rect l="l" t="t" r="r" b="b"/>
              <a:pathLst>
                <a:path w="2247" h="3173" extrusionOk="0">
                  <a:moveTo>
                    <a:pt x="1461" y="674"/>
                  </a:moveTo>
                  <a:cubicBezTo>
                    <a:pt x="1573" y="590"/>
                    <a:pt x="1657" y="646"/>
                    <a:pt x="1741" y="758"/>
                  </a:cubicBezTo>
                  <a:cubicBezTo>
                    <a:pt x="1798" y="814"/>
                    <a:pt x="1826" y="871"/>
                    <a:pt x="1882" y="927"/>
                  </a:cubicBezTo>
                  <a:cubicBezTo>
                    <a:pt x="1910" y="983"/>
                    <a:pt x="1910" y="1123"/>
                    <a:pt x="2022" y="983"/>
                  </a:cubicBezTo>
                  <a:cubicBezTo>
                    <a:pt x="2050" y="927"/>
                    <a:pt x="2106" y="1095"/>
                    <a:pt x="2163" y="1123"/>
                  </a:cubicBezTo>
                  <a:cubicBezTo>
                    <a:pt x="2219" y="1179"/>
                    <a:pt x="2191" y="1208"/>
                    <a:pt x="2134" y="1236"/>
                  </a:cubicBezTo>
                  <a:cubicBezTo>
                    <a:pt x="1994" y="1264"/>
                    <a:pt x="2134" y="1320"/>
                    <a:pt x="2106" y="1376"/>
                  </a:cubicBezTo>
                  <a:cubicBezTo>
                    <a:pt x="1994" y="1348"/>
                    <a:pt x="1854" y="1236"/>
                    <a:pt x="1741" y="1404"/>
                  </a:cubicBezTo>
                  <a:cubicBezTo>
                    <a:pt x="1713" y="1432"/>
                    <a:pt x="1657" y="1348"/>
                    <a:pt x="1629" y="1320"/>
                  </a:cubicBezTo>
                  <a:lnTo>
                    <a:pt x="1629" y="1320"/>
                  </a:lnTo>
                  <a:cubicBezTo>
                    <a:pt x="1573" y="1320"/>
                    <a:pt x="1517" y="1348"/>
                    <a:pt x="1573" y="1432"/>
                  </a:cubicBezTo>
                  <a:cubicBezTo>
                    <a:pt x="1657" y="1572"/>
                    <a:pt x="1573" y="1713"/>
                    <a:pt x="1461" y="1769"/>
                  </a:cubicBezTo>
                  <a:cubicBezTo>
                    <a:pt x="1292" y="1853"/>
                    <a:pt x="1320" y="1937"/>
                    <a:pt x="1433" y="2050"/>
                  </a:cubicBezTo>
                  <a:cubicBezTo>
                    <a:pt x="1433" y="2078"/>
                    <a:pt x="1461" y="2106"/>
                    <a:pt x="1461" y="2162"/>
                  </a:cubicBezTo>
                  <a:lnTo>
                    <a:pt x="1461" y="2162"/>
                  </a:lnTo>
                  <a:cubicBezTo>
                    <a:pt x="1910" y="1994"/>
                    <a:pt x="1994" y="2022"/>
                    <a:pt x="2247" y="2331"/>
                  </a:cubicBezTo>
                  <a:lnTo>
                    <a:pt x="2247" y="2331"/>
                  </a:lnTo>
                  <a:cubicBezTo>
                    <a:pt x="2219" y="2359"/>
                    <a:pt x="2191" y="2387"/>
                    <a:pt x="2191" y="2415"/>
                  </a:cubicBezTo>
                  <a:cubicBezTo>
                    <a:pt x="2191" y="2443"/>
                    <a:pt x="2163" y="2471"/>
                    <a:pt x="2163" y="2499"/>
                  </a:cubicBezTo>
                  <a:cubicBezTo>
                    <a:pt x="2163" y="2527"/>
                    <a:pt x="2134" y="2555"/>
                    <a:pt x="2106" y="2555"/>
                  </a:cubicBezTo>
                  <a:cubicBezTo>
                    <a:pt x="2050" y="2611"/>
                    <a:pt x="1994" y="2667"/>
                    <a:pt x="1994" y="2752"/>
                  </a:cubicBezTo>
                  <a:cubicBezTo>
                    <a:pt x="1966" y="2752"/>
                    <a:pt x="1966" y="2780"/>
                    <a:pt x="1938" y="2808"/>
                  </a:cubicBezTo>
                  <a:cubicBezTo>
                    <a:pt x="1826" y="2892"/>
                    <a:pt x="1741" y="2976"/>
                    <a:pt x="1685" y="3089"/>
                  </a:cubicBezTo>
                  <a:cubicBezTo>
                    <a:pt x="1685" y="3117"/>
                    <a:pt x="1657" y="3145"/>
                    <a:pt x="1629" y="3145"/>
                  </a:cubicBezTo>
                  <a:cubicBezTo>
                    <a:pt x="1601" y="3173"/>
                    <a:pt x="1573" y="3173"/>
                    <a:pt x="1517" y="3173"/>
                  </a:cubicBezTo>
                  <a:cubicBezTo>
                    <a:pt x="1489" y="3117"/>
                    <a:pt x="1461" y="3117"/>
                    <a:pt x="1404" y="3089"/>
                  </a:cubicBezTo>
                  <a:cubicBezTo>
                    <a:pt x="1376" y="3032"/>
                    <a:pt x="1320" y="3004"/>
                    <a:pt x="1236" y="2976"/>
                  </a:cubicBezTo>
                  <a:cubicBezTo>
                    <a:pt x="1208" y="2948"/>
                    <a:pt x="1180" y="2948"/>
                    <a:pt x="1180" y="2920"/>
                  </a:cubicBezTo>
                  <a:cubicBezTo>
                    <a:pt x="1152" y="2892"/>
                    <a:pt x="1124" y="2892"/>
                    <a:pt x="1124" y="2864"/>
                  </a:cubicBezTo>
                  <a:cubicBezTo>
                    <a:pt x="1096" y="2836"/>
                    <a:pt x="1068" y="2808"/>
                    <a:pt x="1068" y="2808"/>
                  </a:cubicBezTo>
                  <a:cubicBezTo>
                    <a:pt x="1040" y="2752"/>
                    <a:pt x="1040" y="2695"/>
                    <a:pt x="983" y="2695"/>
                  </a:cubicBezTo>
                  <a:cubicBezTo>
                    <a:pt x="983" y="2667"/>
                    <a:pt x="955" y="2639"/>
                    <a:pt x="927" y="2611"/>
                  </a:cubicBezTo>
                  <a:cubicBezTo>
                    <a:pt x="815" y="2359"/>
                    <a:pt x="562" y="2190"/>
                    <a:pt x="394" y="1966"/>
                  </a:cubicBezTo>
                  <a:cubicBezTo>
                    <a:pt x="394" y="1909"/>
                    <a:pt x="394" y="1881"/>
                    <a:pt x="338" y="1853"/>
                  </a:cubicBezTo>
                  <a:cubicBezTo>
                    <a:pt x="338" y="1797"/>
                    <a:pt x="310" y="1769"/>
                    <a:pt x="282" y="1741"/>
                  </a:cubicBezTo>
                  <a:cubicBezTo>
                    <a:pt x="282" y="1685"/>
                    <a:pt x="253" y="1629"/>
                    <a:pt x="225" y="1629"/>
                  </a:cubicBezTo>
                  <a:lnTo>
                    <a:pt x="169" y="1544"/>
                  </a:lnTo>
                  <a:cubicBezTo>
                    <a:pt x="169" y="1488"/>
                    <a:pt x="141" y="1460"/>
                    <a:pt x="85" y="1432"/>
                  </a:cubicBezTo>
                  <a:cubicBezTo>
                    <a:pt x="85" y="1376"/>
                    <a:pt x="85" y="1348"/>
                    <a:pt x="29" y="1320"/>
                  </a:cubicBezTo>
                  <a:cubicBezTo>
                    <a:pt x="29" y="1292"/>
                    <a:pt x="29" y="1236"/>
                    <a:pt x="29" y="1208"/>
                  </a:cubicBezTo>
                  <a:cubicBezTo>
                    <a:pt x="57" y="1208"/>
                    <a:pt x="85" y="1208"/>
                    <a:pt x="141" y="1179"/>
                  </a:cubicBezTo>
                  <a:cubicBezTo>
                    <a:pt x="169" y="1095"/>
                    <a:pt x="1" y="1039"/>
                    <a:pt x="85" y="955"/>
                  </a:cubicBezTo>
                  <a:cubicBezTo>
                    <a:pt x="113" y="899"/>
                    <a:pt x="225" y="1067"/>
                    <a:pt x="253" y="899"/>
                  </a:cubicBezTo>
                  <a:cubicBezTo>
                    <a:pt x="282" y="814"/>
                    <a:pt x="338" y="1011"/>
                    <a:pt x="422" y="983"/>
                  </a:cubicBezTo>
                  <a:cubicBezTo>
                    <a:pt x="450" y="814"/>
                    <a:pt x="282" y="786"/>
                    <a:pt x="253" y="702"/>
                  </a:cubicBezTo>
                  <a:cubicBezTo>
                    <a:pt x="282" y="646"/>
                    <a:pt x="394" y="674"/>
                    <a:pt x="394" y="534"/>
                  </a:cubicBezTo>
                  <a:cubicBezTo>
                    <a:pt x="310" y="562"/>
                    <a:pt x="225" y="562"/>
                    <a:pt x="141" y="534"/>
                  </a:cubicBezTo>
                  <a:lnTo>
                    <a:pt x="141" y="534"/>
                  </a:lnTo>
                  <a:cubicBezTo>
                    <a:pt x="141" y="506"/>
                    <a:pt x="169" y="478"/>
                    <a:pt x="141" y="450"/>
                  </a:cubicBezTo>
                  <a:cubicBezTo>
                    <a:pt x="29" y="337"/>
                    <a:pt x="113" y="225"/>
                    <a:pt x="141" y="113"/>
                  </a:cubicBezTo>
                  <a:cubicBezTo>
                    <a:pt x="225" y="28"/>
                    <a:pt x="338" y="0"/>
                    <a:pt x="450" y="0"/>
                  </a:cubicBezTo>
                  <a:cubicBezTo>
                    <a:pt x="646" y="113"/>
                    <a:pt x="787" y="281"/>
                    <a:pt x="871" y="478"/>
                  </a:cubicBezTo>
                  <a:cubicBezTo>
                    <a:pt x="927" y="562"/>
                    <a:pt x="899" y="674"/>
                    <a:pt x="787" y="730"/>
                  </a:cubicBezTo>
                  <a:cubicBezTo>
                    <a:pt x="646" y="814"/>
                    <a:pt x="590" y="955"/>
                    <a:pt x="590" y="1123"/>
                  </a:cubicBezTo>
                  <a:cubicBezTo>
                    <a:pt x="618" y="1011"/>
                    <a:pt x="590" y="871"/>
                    <a:pt x="703" y="843"/>
                  </a:cubicBezTo>
                  <a:cubicBezTo>
                    <a:pt x="843" y="843"/>
                    <a:pt x="955" y="927"/>
                    <a:pt x="983" y="1095"/>
                  </a:cubicBezTo>
                  <a:cubicBezTo>
                    <a:pt x="1011" y="1320"/>
                    <a:pt x="1068" y="1292"/>
                    <a:pt x="1236" y="1179"/>
                  </a:cubicBezTo>
                  <a:cubicBezTo>
                    <a:pt x="1433" y="1039"/>
                    <a:pt x="1433" y="843"/>
                    <a:pt x="1461" y="6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2895800" y="697125"/>
              <a:ext cx="33700" cy="37925"/>
            </a:xfrm>
            <a:custGeom>
              <a:avLst/>
              <a:gdLst/>
              <a:ahLst/>
              <a:cxnLst/>
              <a:rect l="l" t="t" r="r" b="b"/>
              <a:pathLst>
                <a:path w="1348" h="1517" extrusionOk="0">
                  <a:moveTo>
                    <a:pt x="730" y="1377"/>
                  </a:moveTo>
                  <a:cubicBezTo>
                    <a:pt x="618" y="1517"/>
                    <a:pt x="674" y="1292"/>
                    <a:pt x="618" y="1320"/>
                  </a:cubicBezTo>
                  <a:cubicBezTo>
                    <a:pt x="506" y="1068"/>
                    <a:pt x="702" y="927"/>
                    <a:pt x="786" y="703"/>
                  </a:cubicBezTo>
                  <a:cubicBezTo>
                    <a:pt x="506" y="843"/>
                    <a:pt x="365" y="478"/>
                    <a:pt x="84" y="534"/>
                  </a:cubicBezTo>
                  <a:cubicBezTo>
                    <a:pt x="56" y="562"/>
                    <a:pt x="0" y="478"/>
                    <a:pt x="28" y="422"/>
                  </a:cubicBezTo>
                  <a:cubicBezTo>
                    <a:pt x="56" y="197"/>
                    <a:pt x="225" y="113"/>
                    <a:pt x="393" y="1"/>
                  </a:cubicBezTo>
                  <a:cubicBezTo>
                    <a:pt x="534" y="141"/>
                    <a:pt x="534" y="141"/>
                    <a:pt x="730" y="1"/>
                  </a:cubicBezTo>
                  <a:cubicBezTo>
                    <a:pt x="758" y="29"/>
                    <a:pt x="758" y="57"/>
                    <a:pt x="786" y="85"/>
                  </a:cubicBezTo>
                  <a:cubicBezTo>
                    <a:pt x="843" y="282"/>
                    <a:pt x="843" y="310"/>
                    <a:pt x="618" y="338"/>
                  </a:cubicBezTo>
                  <a:cubicBezTo>
                    <a:pt x="618" y="422"/>
                    <a:pt x="702" y="422"/>
                    <a:pt x="730" y="422"/>
                  </a:cubicBezTo>
                  <a:cubicBezTo>
                    <a:pt x="955" y="394"/>
                    <a:pt x="1067" y="562"/>
                    <a:pt x="1207" y="647"/>
                  </a:cubicBezTo>
                  <a:cubicBezTo>
                    <a:pt x="1292" y="703"/>
                    <a:pt x="1264" y="759"/>
                    <a:pt x="1207" y="787"/>
                  </a:cubicBezTo>
                  <a:cubicBezTo>
                    <a:pt x="1179" y="815"/>
                    <a:pt x="1095" y="787"/>
                    <a:pt x="1123" y="871"/>
                  </a:cubicBezTo>
                  <a:cubicBezTo>
                    <a:pt x="1151" y="955"/>
                    <a:pt x="1207" y="927"/>
                    <a:pt x="1264" y="871"/>
                  </a:cubicBezTo>
                  <a:cubicBezTo>
                    <a:pt x="1292" y="843"/>
                    <a:pt x="1320" y="871"/>
                    <a:pt x="1348" y="899"/>
                  </a:cubicBezTo>
                  <a:cubicBezTo>
                    <a:pt x="1348" y="984"/>
                    <a:pt x="1264" y="1040"/>
                    <a:pt x="1207" y="1012"/>
                  </a:cubicBezTo>
                  <a:cubicBezTo>
                    <a:pt x="1011" y="927"/>
                    <a:pt x="1039" y="1096"/>
                    <a:pt x="1011" y="1208"/>
                  </a:cubicBezTo>
                  <a:cubicBezTo>
                    <a:pt x="983" y="1208"/>
                    <a:pt x="983" y="1236"/>
                    <a:pt x="983" y="1236"/>
                  </a:cubicBezTo>
                  <a:lnTo>
                    <a:pt x="927" y="1236"/>
                  </a:lnTo>
                  <a:cubicBezTo>
                    <a:pt x="786" y="1180"/>
                    <a:pt x="786" y="1320"/>
                    <a:pt x="730" y="13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0"/>
            <p:cNvSpPr/>
            <p:nvPr/>
          </p:nvSpPr>
          <p:spPr>
            <a:xfrm>
              <a:off x="2848775" y="58975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113" y="0"/>
                  </a:moveTo>
                  <a:cubicBezTo>
                    <a:pt x="113" y="29"/>
                    <a:pt x="113" y="85"/>
                    <a:pt x="84" y="85"/>
                  </a:cubicBezTo>
                  <a:cubicBezTo>
                    <a:pt x="0" y="113"/>
                    <a:pt x="0" y="57"/>
                    <a:pt x="0" y="0"/>
                  </a:cubicBezTo>
                  <a:cubicBezTo>
                    <a:pt x="28" y="0"/>
                    <a:pt x="8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0"/>
            <p:cNvSpPr/>
            <p:nvPr/>
          </p:nvSpPr>
          <p:spPr>
            <a:xfrm>
              <a:off x="2852975" y="589750"/>
              <a:ext cx="3550" cy="1425"/>
            </a:xfrm>
            <a:custGeom>
              <a:avLst/>
              <a:gdLst/>
              <a:ahLst/>
              <a:cxnLst/>
              <a:rect l="l" t="t" r="r" b="b"/>
              <a:pathLst>
                <a:path w="142" h="57" extrusionOk="0">
                  <a:moveTo>
                    <a:pt x="141" y="57"/>
                  </a:moveTo>
                  <a:cubicBezTo>
                    <a:pt x="85" y="57"/>
                    <a:pt x="29" y="57"/>
                    <a:pt x="1" y="0"/>
                  </a:cubicBezTo>
                  <a:cubicBezTo>
                    <a:pt x="57" y="0"/>
                    <a:pt x="85" y="0"/>
                    <a:pt x="141" y="0"/>
                  </a:cubicBezTo>
                  <a:cubicBezTo>
                    <a:pt x="141" y="29"/>
                    <a:pt x="141" y="29"/>
                    <a:pt x="141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2879650" y="610800"/>
              <a:ext cx="3525" cy="5650"/>
            </a:xfrm>
            <a:custGeom>
              <a:avLst/>
              <a:gdLst/>
              <a:ahLst/>
              <a:cxnLst/>
              <a:rect l="l" t="t" r="r" b="b"/>
              <a:pathLst>
                <a:path w="141" h="226" extrusionOk="0">
                  <a:moveTo>
                    <a:pt x="141" y="225"/>
                  </a:moveTo>
                  <a:cubicBezTo>
                    <a:pt x="29" y="197"/>
                    <a:pt x="1" y="85"/>
                    <a:pt x="29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57"/>
                    <a:pt x="85" y="85"/>
                    <a:pt x="141" y="113"/>
                  </a:cubicBezTo>
                  <a:cubicBezTo>
                    <a:pt x="141" y="169"/>
                    <a:pt x="141" y="197"/>
                    <a:pt x="141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2878250" y="6164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0" y="197"/>
                  </a:moveTo>
                  <a:cubicBezTo>
                    <a:pt x="85" y="141"/>
                    <a:pt x="141" y="56"/>
                    <a:pt x="197" y="0"/>
                  </a:cubicBezTo>
                  <a:cubicBezTo>
                    <a:pt x="225" y="0"/>
                    <a:pt x="225" y="0"/>
                    <a:pt x="253" y="0"/>
                  </a:cubicBezTo>
                  <a:cubicBezTo>
                    <a:pt x="253" y="56"/>
                    <a:pt x="253" y="113"/>
                    <a:pt x="309" y="141"/>
                  </a:cubicBezTo>
                  <a:cubicBezTo>
                    <a:pt x="309" y="169"/>
                    <a:pt x="337" y="225"/>
                    <a:pt x="365" y="253"/>
                  </a:cubicBezTo>
                  <a:lnTo>
                    <a:pt x="365" y="309"/>
                  </a:lnTo>
                  <a:cubicBezTo>
                    <a:pt x="337" y="337"/>
                    <a:pt x="309" y="365"/>
                    <a:pt x="281" y="337"/>
                  </a:cubicBezTo>
                  <a:cubicBezTo>
                    <a:pt x="197" y="309"/>
                    <a:pt x="113" y="253"/>
                    <a:pt x="0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2917550" y="79680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1" y="29"/>
                    <a:pt x="29" y="29"/>
                    <a:pt x="57" y="1"/>
                  </a:cubicBezTo>
                  <a:cubicBezTo>
                    <a:pt x="57" y="29"/>
                    <a:pt x="57" y="29"/>
                    <a:pt x="57" y="57"/>
                  </a:cubicBezTo>
                  <a:cubicBezTo>
                    <a:pt x="29" y="57"/>
                    <a:pt x="1" y="57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2883850" y="704850"/>
              <a:ext cx="35125" cy="38625"/>
            </a:xfrm>
            <a:custGeom>
              <a:avLst/>
              <a:gdLst/>
              <a:ahLst/>
              <a:cxnLst/>
              <a:rect l="l" t="t" r="r" b="b"/>
              <a:pathLst>
                <a:path w="1405" h="1545" extrusionOk="0">
                  <a:moveTo>
                    <a:pt x="506" y="113"/>
                  </a:moveTo>
                  <a:cubicBezTo>
                    <a:pt x="534" y="169"/>
                    <a:pt x="619" y="253"/>
                    <a:pt x="647" y="169"/>
                  </a:cubicBezTo>
                  <a:cubicBezTo>
                    <a:pt x="759" y="1"/>
                    <a:pt x="787" y="113"/>
                    <a:pt x="843" y="197"/>
                  </a:cubicBezTo>
                  <a:cubicBezTo>
                    <a:pt x="899" y="253"/>
                    <a:pt x="1040" y="310"/>
                    <a:pt x="1124" y="338"/>
                  </a:cubicBezTo>
                  <a:cubicBezTo>
                    <a:pt x="1180" y="366"/>
                    <a:pt x="1292" y="225"/>
                    <a:pt x="1321" y="394"/>
                  </a:cubicBezTo>
                  <a:cubicBezTo>
                    <a:pt x="1321" y="478"/>
                    <a:pt x="1405" y="590"/>
                    <a:pt x="1236" y="590"/>
                  </a:cubicBezTo>
                  <a:cubicBezTo>
                    <a:pt x="1208" y="731"/>
                    <a:pt x="1068" y="843"/>
                    <a:pt x="1096" y="1011"/>
                  </a:cubicBezTo>
                  <a:cubicBezTo>
                    <a:pt x="956" y="1068"/>
                    <a:pt x="899" y="1292"/>
                    <a:pt x="647" y="1236"/>
                  </a:cubicBezTo>
                  <a:cubicBezTo>
                    <a:pt x="703" y="1292"/>
                    <a:pt x="731" y="1320"/>
                    <a:pt x="787" y="1404"/>
                  </a:cubicBezTo>
                  <a:cubicBezTo>
                    <a:pt x="619" y="1433"/>
                    <a:pt x="422" y="1376"/>
                    <a:pt x="338" y="1545"/>
                  </a:cubicBezTo>
                  <a:cubicBezTo>
                    <a:pt x="310" y="1461"/>
                    <a:pt x="57" y="1461"/>
                    <a:pt x="254" y="1292"/>
                  </a:cubicBezTo>
                  <a:cubicBezTo>
                    <a:pt x="254" y="1264"/>
                    <a:pt x="226" y="1208"/>
                    <a:pt x="198" y="1208"/>
                  </a:cubicBezTo>
                  <a:cubicBezTo>
                    <a:pt x="85" y="1152"/>
                    <a:pt x="57" y="1068"/>
                    <a:pt x="1" y="983"/>
                  </a:cubicBezTo>
                  <a:cubicBezTo>
                    <a:pt x="57" y="871"/>
                    <a:pt x="169" y="1039"/>
                    <a:pt x="198" y="927"/>
                  </a:cubicBezTo>
                  <a:cubicBezTo>
                    <a:pt x="254" y="787"/>
                    <a:pt x="282" y="815"/>
                    <a:pt x="310" y="927"/>
                  </a:cubicBezTo>
                  <a:cubicBezTo>
                    <a:pt x="310" y="983"/>
                    <a:pt x="394" y="1011"/>
                    <a:pt x="450" y="983"/>
                  </a:cubicBezTo>
                  <a:cubicBezTo>
                    <a:pt x="478" y="983"/>
                    <a:pt x="534" y="927"/>
                    <a:pt x="506" y="899"/>
                  </a:cubicBezTo>
                  <a:cubicBezTo>
                    <a:pt x="422" y="843"/>
                    <a:pt x="422" y="787"/>
                    <a:pt x="534" y="787"/>
                  </a:cubicBezTo>
                  <a:cubicBezTo>
                    <a:pt x="675" y="815"/>
                    <a:pt x="675" y="759"/>
                    <a:pt x="647" y="646"/>
                  </a:cubicBezTo>
                  <a:cubicBezTo>
                    <a:pt x="647" y="478"/>
                    <a:pt x="534" y="366"/>
                    <a:pt x="338" y="338"/>
                  </a:cubicBezTo>
                  <a:cubicBezTo>
                    <a:pt x="310" y="225"/>
                    <a:pt x="394" y="169"/>
                    <a:pt x="450" y="113"/>
                  </a:cubicBezTo>
                  <a:cubicBezTo>
                    <a:pt x="450" y="113"/>
                    <a:pt x="478" y="113"/>
                    <a:pt x="50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0"/>
            <p:cNvSpPr/>
            <p:nvPr/>
          </p:nvSpPr>
          <p:spPr>
            <a:xfrm>
              <a:off x="2905625" y="692925"/>
              <a:ext cx="3525" cy="5650"/>
            </a:xfrm>
            <a:custGeom>
              <a:avLst/>
              <a:gdLst/>
              <a:ahLst/>
              <a:cxnLst/>
              <a:rect l="l" t="t" r="r" b="b"/>
              <a:pathLst>
                <a:path w="141" h="226" extrusionOk="0">
                  <a:moveTo>
                    <a:pt x="0" y="169"/>
                  </a:moveTo>
                  <a:cubicBezTo>
                    <a:pt x="0" y="113"/>
                    <a:pt x="28" y="57"/>
                    <a:pt x="28" y="0"/>
                  </a:cubicBezTo>
                  <a:cubicBezTo>
                    <a:pt x="113" y="29"/>
                    <a:pt x="141" y="85"/>
                    <a:pt x="141" y="169"/>
                  </a:cubicBezTo>
                  <a:cubicBezTo>
                    <a:pt x="85" y="225"/>
                    <a:pt x="56" y="141"/>
                    <a:pt x="0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0"/>
            <p:cNvSpPr/>
            <p:nvPr/>
          </p:nvSpPr>
          <p:spPr>
            <a:xfrm>
              <a:off x="2895100" y="693625"/>
              <a:ext cx="2825" cy="4225"/>
            </a:xfrm>
            <a:custGeom>
              <a:avLst/>
              <a:gdLst/>
              <a:ahLst/>
              <a:cxnLst/>
              <a:rect l="l" t="t" r="r" b="b"/>
              <a:pathLst>
                <a:path w="113" h="169" extrusionOk="0">
                  <a:moveTo>
                    <a:pt x="56" y="1"/>
                  </a:moveTo>
                  <a:cubicBezTo>
                    <a:pt x="112" y="1"/>
                    <a:pt x="112" y="29"/>
                    <a:pt x="112" y="57"/>
                  </a:cubicBezTo>
                  <a:cubicBezTo>
                    <a:pt x="112" y="85"/>
                    <a:pt x="112" y="141"/>
                    <a:pt x="84" y="141"/>
                  </a:cubicBezTo>
                  <a:cubicBezTo>
                    <a:pt x="56" y="169"/>
                    <a:pt x="28" y="141"/>
                    <a:pt x="0" y="85"/>
                  </a:cubicBezTo>
                  <a:cubicBezTo>
                    <a:pt x="0" y="57"/>
                    <a:pt x="28" y="29"/>
                    <a:pt x="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0"/>
            <p:cNvSpPr/>
            <p:nvPr/>
          </p:nvSpPr>
          <p:spPr>
            <a:xfrm>
              <a:off x="2911225" y="68942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113" y="0"/>
                  </a:moveTo>
                  <a:cubicBezTo>
                    <a:pt x="197" y="56"/>
                    <a:pt x="197" y="112"/>
                    <a:pt x="113" y="197"/>
                  </a:cubicBezTo>
                  <a:cubicBezTo>
                    <a:pt x="113" y="197"/>
                    <a:pt x="85" y="197"/>
                    <a:pt x="57" y="197"/>
                  </a:cubicBezTo>
                  <a:cubicBezTo>
                    <a:pt x="1" y="84"/>
                    <a:pt x="57" y="56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0"/>
            <p:cNvSpPr/>
            <p:nvPr/>
          </p:nvSpPr>
          <p:spPr>
            <a:xfrm>
              <a:off x="2895100" y="685900"/>
              <a:ext cx="2825" cy="3550"/>
            </a:xfrm>
            <a:custGeom>
              <a:avLst/>
              <a:gdLst/>
              <a:ahLst/>
              <a:cxnLst/>
              <a:rect l="l" t="t" r="r" b="b"/>
              <a:pathLst>
                <a:path w="113" h="142" extrusionOk="0">
                  <a:moveTo>
                    <a:pt x="0" y="85"/>
                  </a:moveTo>
                  <a:cubicBezTo>
                    <a:pt x="0" y="57"/>
                    <a:pt x="0" y="29"/>
                    <a:pt x="28" y="29"/>
                  </a:cubicBezTo>
                  <a:cubicBezTo>
                    <a:pt x="84" y="1"/>
                    <a:pt x="84" y="57"/>
                    <a:pt x="112" y="85"/>
                  </a:cubicBezTo>
                  <a:cubicBezTo>
                    <a:pt x="84" y="141"/>
                    <a:pt x="28" y="141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0"/>
            <p:cNvSpPr/>
            <p:nvPr/>
          </p:nvSpPr>
          <p:spPr>
            <a:xfrm>
              <a:off x="2910525" y="689425"/>
              <a:ext cx="3550" cy="4925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141" y="0"/>
                  </a:moveTo>
                  <a:cubicBezTo>
                    <a:pt x="113" y="56"/>
                    <a:pt x="85" y="112"/>
                    <a:pt x="85" y="197"/>
                  </a:cubicBezTo>
                  <a:lnTo>
                    <a:pt x="29" y="112"/>
                  </a:lnTo>
                  <a:cubicBezTo>
                    <a:pt x="29" y="112"/>
                    <a:pt x="1" y="112"/>
                    <a:pt x="29" y="84"/>
                  </a:cubicBezTo>
                  <a:cubicBezTo>
                    <a:pt x="29" y="84"/>
                    <a:pt x="29" y="56"/>
                    <a:pt x="29" y="56"/>
                  </a:cubicBezTo>
                  <a:cubicBezTo>
                    <a:pt x="57" y="28"/>
                    <a:pt x="113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0"/>
            <p:cNvSpPr/>
            <p:nvPr/>
          </p:nvSpPr>
          <p:spPr>
            <a:xfrm>
              <a:off x="2930875" y="653625"/>
              <a:ext cx="2850" cy="1425"/>
            </a:xfrm>
            <a:custGeom>
              <a:avLst/>
              <a:gdLst/>
              <a:ahLst/>
              <a:cxnLst/>
              <a:rect l="l" t="t" r="r" b="b"/>
              <a:pathLst>
                <a:path w="114" h="57" extrusionOk="0">
                  <a:moveTo>
                    <a:pt x="1" y="56"/>
                  </a:moveTo>
                  <a:cubicBezTo>
                    <a:pt x="29" y="0"/>
                    <a:pt x="57" y="0"/>
                    <a:pt x="113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0"/>
            <p:cNvSpPr/>
            <p:nvPr/>
          </p:nvSpPr>
          <p:spPr>
            <a:xfrm>
              <a:off x="2907025" y="689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29" y="0"/>
                    <a:pt x="29" y="0"/>
                  </a:cubicBezTo>
                  <a:cubicBezTo>
                    <a:pt x="29" y="0"/>
                    <a:pt x="29" y="0"/>
                    <a:pt x="29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0"/>
            <p:cNvSpPr/>
            <p:nvPr/>
          </p:nvSpPr>
          <p:spPr>
            <a:xfrm>
              <a:off x="2929475" y="6550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1" y="57"/>
                    <a:pt x="29" y="28"/>
                    <a:pt x="57" y="0"/>
                  </a:cubicBezTo>
                  <a:cubicBezTo>
                    <a:pt x="29" y="28"/>
                    <a:pt x="1" y="57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0"/>
            <p:cNvSpPr/>
            <p:nvPr/>
          </p:nvSpPr>
          <p:spPr>
            <a:xfrm>
              <a:off x="2910525" y="69082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0"/>
                  </a:moveTo>
                  <a:lnTo>
                    <a:pt x="29" y="56"/>
                  </a:lnTo>
                  <a:cubicBezTo>
                    <a:pt x="1" y="56"/>
                    <a:pt x="1" y="28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0"/>
            <p:cNvSpPr/>
            <p:nvPr/>
          </p:nvSpPr>
          <p:spPr>
            <a:xfrm>
              <a:off x="2970200" y="634675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41" y="56"/>
                  </a:moveTo>
                  <a:cubicBezTo>
                    <a:pt x="141" y="56"/>
                    <a:pt x="112" y="56"/>
                    <a:pt x="84" y="84"/>
                  </a:cubicBezTo>
                  <a:cubicBezTo>
                    <a:pt x="56" y="84"/>
                    <a:pt x="28" y="113"/>
                    <a:pt x="0" y="56"/>
                  </a:cubicBezTo>
                  <a:cubicBezTo>
                    <a:pt x="0" y="56"/>
                    <a:pt x="0" y="28"/>
                    <a:pt x="0" y="28"/>
                  </a:cubicBezTo>
                  <a:cubicBezTo>
                    <a:pt x="28" y="0"/>
                    <a:pt x="56" y="0"/>
                    <a:pt x="84" y="0"/>
                  </a:cubicBezTo>
                  <a:cubicBezTo>
                    <a:pt x="112" y="0"/>
                    <a:pt x="112" y="28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0"/>
            <p:cNvSpPr/>
            <p:nvPr/>
          </p:nvSpPr>
          <p:spPr>
            <a:xfrm>
              <a:off x="2848075" y="612200"/>
              <a:ext cx="35800" cy="30925"/>
            </a:xfrm>
            <a:custGeom>
              <a:avLst/>
              <a:gdLst/>
              <a:ahLst/>
              <a:cxnLst/>
              <a:rect l="l" t="t" r="r" b="b"/>
              <a:pathLst>
                <a:path w="1432" h="1237" extrusionOk="0">
                  <a:moveTo>
                    <a:pt x="674" y="169"/>
                  </a:moveTo>
                  <a:cubicBezTo>
                    <a:pt x="786" y="1"/>
                    <a:pt x="983" y="57"/>
                    <a:pt x="1179" y="1"/>
                  </a:cubicBezTo>
                  <a:cubicBezTo>
                    <a:pt x="1151" y="85"/>
                    <a:pt x="1067" y="141"/>
                    <a:pt x="1095" y="225"/>
                  </a:cubicBezTo>
                  <a:cubicBezTo>
                    <a:pt x="1067" y="254"/>
                    <a:pt x="1011" y="254"/>
                    <a:pt x="1039" y="282"/>
                  </a:cubicBezTo>
                  <a:cubicBezTo>
                    <a:pt x="1095" y="366"/>
                    <a:pt x="1067" y="562"/>
                    <a:pt x="1264" y="506"/>
                  </a:cubicBezTo>
                  <a:cubicBezTo>
                    <a:pt x="1376" y="478"/>
                    <a:pt x="1432" y="703"/>
                    <a:pt x="1320" y="759"/>
                  </a:cubicBezTo>
                  <a:cubicBezTo>
                    <a:pt x="1235" y="815"/>
                    <a:pt x="1123" y="871"/>
                    <a:pt x="1320" y="927"/>
                  </a:cubicBezTo>
                  <a:cubicBezTo>
                    <a:pt x="1348" y="955"/>
                    <a:pt x="1348" y="1040"/>
                    <a:pt x="1348" y="1040"/>
                  </a:cubicBezTo>
                  <a:cubicBezTo>
                    <a:pt x="1207" y="983"/>
                    <a:pt x="1292" y="1236"/>
                    <a:pt x="1151" y="1152"/>
                  </a:cubicBezTo>
                  <a:cubicBezTo>
                    <a:pt x="1095" y="1124"/>
                    <a:pt x="1067" y="1096"/>
                    <a:pt x="1095" y="1012"/>
                  </a:cubicBezTo>
                  <a:cubicBezTo>
                    <a:pt x="1151" y="899"/>
                    <a:pt x="1067" y="899"/>
                    <a:pt x="983" y="899"/>
                  </a:cubicBezTo>
                  <a:cubicBezTo>
                    <a:pt x="983" y="871"/>
                    <a:pt x="983" y="871"/>
                    <a:pt x="955" y="843"/>
                  </a:cubicBezTo>
                  <a:cubicBezTo>
                    <a:pt x="983" y="815"/>
                    <a:pt x="1011" y="787"/>
                    <a:pt x="1039" y="759"/>
                  </a:cubicBezTo>
                  <a:cubicBezTo>
                    <a:pt x="1095" y="731"/>
                    <a:pt x="1067" y="787"/>
                    <a:pt x="1067" y="731"/>
                  </a:cubicBezTo>
                  <a:cubicBezTo>
                    <a:pt x="1067" y="731"/>
                    <a:pt x="1039" y="731"/>
                    <a:pt x="1011" y="703"/>
                  </a:cubicBezTo>
                  <a:cubicBezTo>
                    <a:pt x="842" y="562"/>
                    <a:pt x="955" y="815"/>
                    <a:pt x="899" y="815"/>
                  </a:cubicBezTo>
                  <a:cubicBezTo>
                    <a:pt x="871" y="815"/>
                    <a:pt x="871" y="815"/>
                    <a:pt x="871" y="843"/>
                  </a:cubicBezTo>
                  <a:cubicBezTo>
                    <a:pt x="814" y="843"/>
                    <a:pt x="786" y="843"/>
                    <a:pt x="786" y="899"/>
                  </a:cubicBezTo>
                  <a:cubicBezTo>
                    <a:pt x="786" y="1012"/>
                    <a:pt x="730" y="1012"/>
                    <a:pt x="646" y="983"/>
                  </a:cubicBezTo>
                  <a:cubicBezTo>
                    <a:pt x="534" y="955"/>
                    <a:pt x="393" y="927"/>
                    <a:pt x="309" y="815"/>
                  </a:cubicBezTo>
                  <a:cubicBezTo>
                    <a:pt x="197" y="871"/>
                    <a:pt x="141" y="983"/>
                    <a:pt x="56" y="1068"/>
                  </a:cubicBezTo>
                  <a:cubicBezTo>
                    <a:pt x="56" y="927"/>
                    <a:pt x="0" y="787"/>
                    <a:pt x="253" y="731"/>
                  </a:cubicBezTo>
                  <a:cubicBezTo>
                    <a:pt x="169" y="618"/>
                    <a:pt x="141" y="534"/>
                    <a:pt x="28" y="534"/>
                  </a:cubicBezTo>
                  <a:cubicBezTo>
                    <a:pt x="169" y="450"/>
                    <a:pt x="309" y="366"/>
                    <a:pt x="393" y="225"/>
                  </a:cubicBezTo>
                  <a:cubicBezTo>
                    <a:pt x="477" y="141"/>
                    <a:pt x="562" y="113"/>
                    <a:pt x="67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0"/>
            <p:cNvSpPr/>
            <p:nvPr/>
          </p:nvSpPr>
          <p:spPr>
            <a:xfrm>
              <a:off x="2854375" y="688700"/>
              <a:ext cx="14075" cy="10575"/>
            </a:xfrm>
            <a:custGeom>
              <a:avLst/>
              <a:gdLst/>
              <a:ahLst/>
              <a:cxnLst/>
              <a:rect l="l" t="t" r="r" b="b"/>
              <a:pathLst>
                <a:path w="563" h="423" extrusionOk="0">
                  <a:moveTo>
                    <a:pt x="478" y="226"/>
                  </a:moveTo>
                  <a:cubicBezTo>
                    <a:pt x="422" y="226"/>
                    <a:pt x="338" y="198"/>
                    <a:pt x="338" y="310"/>
                  </a:cubicBezTo>
                  <a:cubicBezTo>
                    <a:pt x="338" y="422"/>
                    <a:pt x="225" y="422"/>
                    <a:pt x="197" y="422"/>
                  </a:cubicBezTo>
                  <a:cubicBezTo>
                    <a:pt x="113" y="422"/>
                    <a:pt x="141" y="338"/>
                    <a:pt x="141" y="310"/>
                  </a:cubicBezTo>
                  <a:cubicBezTo>
                    <a:pt x="169" y="169"/>
                    <a:pt x="29" y="198"/>
                    <a:pt x="1" y="85"/>
                  </a:cubicBezTo>
                  <a:cubicBezTo>
                    <a:pt x="29" y="57"/>
                    <a:pt x="29" y="1"/>
                    <a:pt x="57" y="29"/>
                  </a:cubicBezTo>
                  <a:cubicBezTo>
                    <a:pt x="169" y="113"/>
                    <a:pt x="282" y="57"/>
                    <a:pt x="366" y="29"/>
                  </a:cubicBezTo>
                  <a:cubicBezTo>
                    <a:pt x="422" y="29"/>
                    <a:pt x="450" y="57"/>
                    <a:pt x="478" y="85"/>
                  </a:cubicBezTo>
                  <a:lnTo>
                    <a:pt x="478" y="85"/>
                  </a:lnTo>
                  <a:cubicBezTo>
                    <a:pt x="506" y="141"/>
                    <a:pt x="562" y="169"/>
                    <a:pt x="478" y="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0"/>
            <p:cNvSpPr/>
            <p:nvPr/>
          </p:nvSpPr>
          <p:spPr>
            <a:xfrm>
              <a:off x="2852975" y="678875"/>
              <a:ext cx="12675" cy="7750"/>
            </a:xfrm>
            <a:custGeom>
              <a:avLst/>
              <a:gdLst/>
              <a:ahLst/>
              <a:cxnLst/>
              <a:rect l="l" t="t" r="r" b="b"/>
              <a:pathLst>
                <a:path w="507" h="310" extrusionOk="0">
                  <a:moveTo>
                    <a:pt x="1" y="310"/>
                  </a:moveTo>
                  <a:cubicBezTo>
                    <a:pt x="1" y="254"/>
                    <a:pt x="57" y="197"/>
                    <a:pt x="85" y="141"/>
                  </a:cubicBezTo>
                  <a:cubicBezTo>
                    <a:pt x="113" y="113"/>
                    <a:pt x="141" y="85"/>
                    <a:pt x="197" y="113"/>
                  </a:cubicBezTo>
                  <a:cubicBezTo>
                    <a:pt x="281" y="141"/>
                    <a:pt x="281" y="141"/>
                    <a:pt x="253" y="1"/>
                  </a:cubicBezTo>
                  <a:cubicBezTo>
                    <a:pt x="338" y="29"/>
                    <a:pt x="422" y="57"/>
                    <a:pt x="506" y="85"/>
                  </a:cubicBezTo>
                  <a:cubicBezTo>
                    <a:pt x="506" y="113"/>
                    <a:pt x="506" y="141"/>
                    <a:pt x="506" y="141"/>
                  </a:cubicBezTo>
                  <a:cubicBezTo>
                    <a:pt x="366" y="282"/>
                    <a:pt x="366" y="282"/>
                    <a:pt x="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0"/>
            <p:cNvSpPr/>
            <p:nvPr/>
          </p:nvSpPr>
          <p:spPr>
            <a:xfrm>
              <a:off x="2869125" y="64097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7" y="1"/>
                  </a:moveTo>
                  <a:cubicBezTo>
                    <a:pt x="113" y="1"/>
                    <a:pt x="113" y="29"/>
                    <a:pt x="85" y="57"/>
                  </a:cubicBezTo>
                  <a:cubicBezTo>
                    <a:pt x="85" y="85"/>
                    <a:pt x="57" y="113"/>
                    <a:pt x="57" y="113"/>
                  </a:cubicBezTo>
                  <a:cubicBezTo>
                    <a:pt x="29" y="113"/>
                    <a:pt x="0" y="85"/>
                    <a:pt x="0" y="57"/>
                  </a:cubicBezTo>
                  <a:cubicBezTo>
                    <a:pt x="0" y="29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0"/>
            <p:cNvSpPr/>
            <p:nvPr/>
          </p:nvSpPr>
          <p:spPr>
            <a:xfrm>
              <a:off x="2892275" y="650100"/>
              <a:ext cx="3550" cy="2150"/>
            </a:xfrm>
            <a:custGeom>
              <a:avLst/>
              <a:gdLst/>
              <a:ahLst/>
              <a:cxnLst/>
              <a:rect l="l" t="t" r="r" b="b"/>
              <a:pathLst>
                <a:path w="142" h="86" extrusionOk="0">
                  <a:moveTo>
                    <a:pt x="57" y="85"/>
                  </a:moveTo>
                  <a:cubicBezTo>
                    <a:pt x="29" y="57"/>
                    <a:pt x="1" y="29"/>
                    <a:pt x="29" y="29"/>
                  </a:cubicBezTo>
                  <a:cubicBezTo>
                    <a:pt x="57" y="1"/>
                    <a:pt x="85" y="1"/>
                    <a:pt x="113" y="1"/>
                  </a:cubicBezTo>
                  <a:cubicBezTo>
                    <a:pt x="141" y="1"/>
                    <a:pt x="141" y="29"/>
                    <a:pt x="113" y="29"/>
                  </a:cubicBezTo>
                  <a:cubicBezTo>
                    <a:pt x="113" y="57"/>
                    <a:pt x="85" y="85"/>
                    <a:pt x="57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0"/>
            <p:cNvSpPr/>
            <p:nvPr/>
          </p:nvSpPr>
          <p:spPr>
            <a:xfrm>
              <a:off x="2869825" y="631850"/>
              <a:ext cx="2825" cy="4950"/>
            </a:xfrm>
            <a:custGeom>
              <a:avLst/>
              <a:gdLst/>
              <a:ahLst/>
              <a:cxnLst/>
              <a:rect l="l" t="t" r="r" b="b"/>
              <a:pathLst>
                <a:path w="113" h="198" extrusionOk="0">
                  <a:moveTo>
                    <a:pt x="113" y="113"/>
                  </a:moveTo>
                  <a:cubicBezTo>
                    <a:pt x="113" y="141"/>
                    <a:pt x="113" y="197"/>
                    <a:pt x="57" y="169"/>
                  </a:cubicBezTo>
                  <a:cubicBezTo>
                    <a:pt x="1" y="169"/>
                    <a:pt x="1" y="113"/>
                    <a:pt x="1" y="57"/>
                  </a:cubicBezTo>
                  <a:lnTo>
                    <a:pt x="1" y="57"/>
                  </a:lnTo>
                  <a:cubicBezTo>
                    <a:pt x="57" y="1"/>
                    <a:pt x="85" y="57"/>
                    <a:pt x="11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0"/>
            <p:cNvSpPr/>
            <p:nvPr/>
          </p:nvSpPr>
          <p:spPr>
            <a:xfrm>
              <a:off x="2863500" y="687300"/>
              <a:ext cx="2850" cy="3550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113" y="141"/>
                  </a:moveTo>
                  <a:cubicBezTo>
                    <a:pt x="85" y="141"/>
                    <a:pt x="29" y="141"/>
                    <a:pt x="1" y="85"/>
                  </a:cubicBezTo>
                  <a:cubicBezTo>
                    <a:pt x="113" y="1"/>
                    <a:pt x="113" y="85"/>
                    <a:pt x="113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0"/>
            <p:cNvSpPr/>
            <p:nvPr/>
          </p:nvSpPr>
          <p:spPr>
            <a:xfrm>
              <a:off x="2876850" y="617825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0" y="0"/>
                  </a:moveTo>
                  <a:cubicBezTo>
                    <a:pt x="56" y="29"/>
                    <a:pt x="56" y="85"/>
                    <a:pt x="56" y="141"/>
                  </a:cubicBezTo>
                  <a:cubicBezTo>
                    <a:pt x="28" y="113"/>
                    <a:pt x="0" y="5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0"/>
            <p:cNvSpPr/>
            <p:nvPr/>
          </p:nvSpPr>
          <p:spPr>
            <a:xfrm>
              <a:off x="2867725" y="730125"/>
              <a:ext cx="35125" cy="43550"/>
            </a:xfrm>
            <a:custGeom>
              <a:avLst/>
              <a:gdLst/>
              <a:ahLst/>
              <a:cxnLst/>
              <a:rect l="l" t="t" r="r" b="b"/>
              <a:pathLst>
                <a:path w="1405" h="1742" extrusionOk="0">
                  <a:moveTo>
                    <a:pt x="1264" y="1011"/>
                  </a:moveTo>
                  <a:cubicBezTo>
                    <a:pt x="1404" y="1151"/>
                    <a:pt x="1264" y="1292"/>
                    <a:pt x="1292" y="1460"/>
                  </a:cubicBezTo>
                  <a:cubicBezTo>
                    <a:pt x="1292" y="1488"/>
                    <a:pt x="1264" y="1516"/>
                    <a:pt x="1236" y="1488"/>
                  </a:cubicBezTo>
                  <a:cubicBezTo>
                    <a:pt x="1095" y="1404"/>
                    <a:pt x="1095" y="1516"/>
                    <a:pt x="1095" y="1573"/>
                  </a:cubicBezTo>
                  <a:cubicBezTo>
                    <a:pt x="1039" y="1741"/>
                    <a:pt x="927" y="1685"/>
                    <a:pt x="814" y="1685"/>
                  </a:cubicBezTo>
                  <a:cubicBezTo>
                    <a:pt x="702" y="1685"/>
                    <a:pt x="702" y="1573"/>
                    <a:pt x="730" y="1488"/>
                  </a:cubicBezTo>
                  <a:cubicBezTo>
                    <a:pt x="730" y="1432"/>
                    <a:pt x="758" y="1348"/>
                    <a:pt x="702" y="1348"/>
                  </a:cubicBezTo>
                  <a:cubicBezTo>
                    <a:pt x="618" y="1348"/>
                    <a:pt x="562" y="1320"/>
                    <a:pt x="534" y="1236"/>
                  </a:cubicBezTo>
                  <a:cubicBezTo>
                    <a:pt x="506" y="1208"/>
                    <a:pt x="478" y="1292"/>
                    <a:pt x="449" y="1320"/>
                  </a:cubicBezTo>
                  <a:cubicBezTo>
                    <a:pt x="421" y="1376"/>
                    <a:pt x="506" y="1460"/>
                    <a:pt x="478" y="1545"/>
                  </a:cubicBezTo>
                  <a:cubicBezTo>
                    <a:pt x="449" y="1601"/>
                    <a:pt x="421" y="1657"/>
                    <a:pt x="365" y="1629"/>
                  </a:cubicBezTo>
                  <a:cubicBezTo>
                    <a:pt x="281" y="1601"/>
                    <a:pt x="225" y="1545"/>
                    <a:pt x="281" y="1488"/>
                  </a:cubicBezTo>
                  <a:cubicBezTo>
                    <a:pt x="393" y="1376"/>
                    <a:pt x="365" y="1208"/>
                    <a:pt x="449" y="1095"/>
                  </a:cubicBezTo>
                  <a:cubicBezTo>
                    <a:pt x="478" y="1067"/>
                    <a:pt x="478" y="1011"/>
                    <a:pt x="506" y="1011"/>
                  </a:cubicBezTo>
                  <a:cubicBezTo>
                    <a:pt x="758" y="983"/>
                    <a:pt x="674" y="843"/>
                    <a:pt x="562" y="758"/>
                  </a:cubicBezTo>
                  <a:cubicBezTo>
                    <a:pt x="449" y="618"/>
                    <a:pt x="337" y="506"/>
                    <a:pt x="253" y="337"/>
                  </a:cubicBezTo>
                  <a:cubicBezTo>
                    <a:pt x="225" y="309"/>
                    <a:pt x="197" y="253"/>
                    <a:pt x="141" y="253"/>
                  </a:cubicBezTo>
                  <a:cubicBezTo>
                    <a:pt x="0" y="253"/>
                    <a:pt x="28" y="141"/>
                    <a:pt x="28" y="57"/>
                  </a:cubicBezTo>
                  <a:cubicBezTo>
                    <a:pt x="85" y="0"/>
                    <a:pt x="113" y="57"/>
                    <a:pt x="169" y="85"/>
                  </a:cubicBezTo>
                  <a:cubicBezTo>
                    <a:pt x="281" y="141"/>
                    <a:pt x="478" y="141"/>
                    <a:pt x="478" y="365"/>
                  </a:cubicBezTo>
                  <a:cubicBezTo>
                    <a:pt x="478" y="450"/>
                    <a:pt x="590" y="253"/>
                    <a:pt x="646" y="365"/>
                  </a:cubicBezTo>
                  <a:cubicBezTo>
                    <a:pt x="646" y="422"/>
                    <a:pt x="562" y="506"/>
                    <a:pt x="646" y="562"/>
                  </a:cubicBezTo>
                  <a:cubicBezTo>
                    <a:pt x="730" y="618"/>
                    <a:pt x="814" y="674"/>
                    <a:pt x="843" y="758"/>
                  </a:cubicBezTo>
                  <a:cubicBezTo>
                    <a:pt x="871" y="843"/>
                    <a:pt x="730" y="871"/>
                    <a:pt x="758" y="899"/>
                  </a:cubicBezTo>
                  <a:cubicBezTo>
                    <a:pt x="843" y="983"/>
                    <a:pt x="899" y="1095"/>
                    <a:pt x="1011" y="1151"/>
                  </a:cubicBezTo>
                  <a:cubicBezTo>
                    <a:pt x="1039" y="1180"/>
                    <a:pt x="1067" y="1151"/>
                    <a:pt x="1095" y="1095"/>
                  </a:cubicBezTo>
                  <a:cubicBezTo>
                    <a:pt x="1123" y="1011"/>
                    <a:pt x="1179" y="1011"/>
                    <a:pt x="1264" y="10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0"/>
            <p:cNvSpPr/>
            <p:nvPr/>
          </p:nvSpPr>
          <p:spPr>
            <a:xfrm>
              <a:off x="2881750" y="7090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29" y="28"/>
                    <a:pt x="1" y="28"/>
                    <a:pt x="1" y="56"/>
                  </a:cubicBezTo>
                  <a:cubicBezTo>
                    <a:pt x="1" y="28"/>
                    <a:pt x="29" y="28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0"/>
            <p:cNvSpPr/>
            <p:nvPr/>
          </p:nvSpPr>
          <p:spPr>
            <a:xfrm>
              <a:off x="2838250" y="681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0"/>
            <p:cNvSpPr/>
            <p:nvPr/>
          </p:nvSpPr>
          <p:spPr>
            <a:xfrm>
              <a:off x="2865625" y="751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1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0"/>
            <p:cNvSpPr/>
            <p:nvPr/>
          </p:nvSpPr>
          <p:spPr>
            <a:xfrm>
              <a:off x="2914050" y="725200"/>
              <a:ext cx="4925" cy="6350"/>
            </a:xfrm>
            <a:custGeom>
              <a:avLst/>
              <a:gdLst/>
              <a:ahLst/>
              <a:cxnLst/>
              <a:rect l="l" t="t" r="r" b="b"/>
              <a:pathLst>
                <a:path w="197" h="254" extrusionOk="0">
                  <a:moveTo>
                    <a:pt x="0" y="254"/>
                  </a:moveTo>
                  <a:cubicBezTo>
                    <a:pt x="0" y="197"/>
                    <a:pt x="0" y="113"/>
                    <a:pt x="28" y="85"/>
                  </a:cubicBezTo>
                  <a:cubicBezTo>
                    <a:pt x="113" y="1"/>
                    <a:pt x="169" y="1"/>
                    <a:pt x="197" y="113"/>
                  </a:cubicBezTo>
                  <a:cubicBezTo>
                    <a:pt x="141" y="169"/>
                    <a:pt x="56" y="197"/>
                    <a:pt x="0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0"/>
            <p:cNvSpPr/>
            <p:nvPr/>
          </p:nvSpPr>
          <p:spPr>
            <a:xfrm>
              <a:off x="2887375" y="686600"/>
              <a:ext cx="3525" cy="1425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41" y="29"/>
                  </a:moveTo>
                  <a:cubicBezTo>
                    <a:pt x="113" y="29"/>
                    <a:pt x="113" y="57"/>
                    <a:pt x="85" y="57"/>
                  </a:cubicBezTo>
                  <a:cubicBezTo>
                    <a:pt x="57" y="57"/>
                    <a:pt x="28" y="29"/>
                    <a:pt x="28" y="29"/>
                  </a:cubicBezTo>
                  <a:cubicBezTo>
                    <a:pt x="0" y="1"/>
                    <a:pt x="0" y="1"/>
                    <a:pt x="28" y="1"/>
                  </a:cubicBezTo>
                  <a:cubicBezTo>
                    <a:pt x="57" y="1"/>
                    <a:pt x="113" y="1"/>
                    <a:pt x="14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0"/>
            <p:cNvSpPr/>
            <p:nvPr/>
          </p:nvSpPr>
          <p:spPr>
            <a:xfrm>
              <a:off x="2888075" y="709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2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0"/>
            <p:cNvSpPr/>
            <p:nvPr/>
          </p:nvSpPr>
          <p:spPr>
            <a:xfrm>
              <a:off x="2919650" y="643100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113" y="28"/>
                  </a:moveTo>
                  <a:cubicBezTo>
                    <a:pt x="85" y="56"/>
                    <a:pt x="57" y="84"/>
                    <a:pt x="29" y="56"/>
                  </a:cubicBezTo>
                  <a:cubicBezTo>
                    <a:pt x="29" y="56"/>
                    <a:pt x="29" y="56"/>
                    <a:pt x="1" y="28"/>
                  </a:cubicBezTo>
                  <a:cubicBezTo>
                    <a:pt x="57" y="28"/>
                    <a:pt x="85" y="28"/>
                    <a:pt x="113" y="0"/>
                  </a:cubicBezTo>
                  <a:cubicBezTo>
                    <a:pt x="141" y="0"/>
                    <a:pt x="141" y="0"/>
                    <a:pt x="113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0"/>
            <p:cNvSpPr/>
            <p:nvPr/>
          </p:nvSpPr>
          <p:spPr>
            <a:xfrm>
              <a:off x="2878950" y="771525"/>
              <a:ext cx="4925" cy="4250"/>
            </a:xfrm>
            <a:custGeom>
              <a:avLst/>
              <a:gdLst/>
              <a:ahLst/>
              <a:cxnLst/>
              <a:rect l="l" t="t" r="r" b="b"/>
              <a:pathLst>
                <a:path w="197" h="170" extrusionOk="0">
                  <a:moveTo>
                    <a:pt x="169" y="113"/>
                  </a:moveTo>
                  <a:cubicBezTo>
                    <a:pt x="197" y="141"/>
                    <a:pt x="169" y="169"/>
                    <a:pt x="141" y="169"/>
                  </a:cubicBezTo>
                  <a:cubicBezTo>
                    <a:pt x="85" y="169"/>
                    <a:pt x="57" y="169"/>
                    <a:pt x="29" y="113"/>
                  </a:cubicBezTo>
                  <a:cubicBezTo>
                    <a:pt x="0" y="57"/>
                    <a:pt x="29" y="29"/>
                    <a:pt x="85" y="29"/>
                  </a:cubicBezTo>
                  <a:cubicBezTo>
                    <a:pt x="141" y="1"/>
                    <a:pt x="169" y="57"/>
                    <a:pt x="169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0"/>
            <p:cNvSpPr/>
            <p:nvPr/>
          </p:nvSpPr>
          <p:spPr>
            <a:xfrm>
              <a:off x="2903525" y="769425"/>
              <a:ext cx="2825" cy="2125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0" y="85"/>
                  </a:moveTo>
                  <a:cubicBezTo>
                    <a:pt x="28" y="29"/>
                    <a:pt x="28" y="1"/>
                    <a:pt x="84" y="1"/>
                  </a:cubicBezTo>
                  <a:cubicBezTo>
                    <a:pt x="84" y="1"/>
                    <a:pt x="112" y="1"/>
                    <a:pt x="112" y="1"/>
                  </a:cubicBezTo>
                  <a:cubicBezTo>
                    <a:pt x="112" y="85"/>
                    <a:pt x="56" y="85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0"/>
            <p:cNvSpPr/>
            <p:nvPr/>
          </p:nvSpPr>
          <p:spPr>
            <a:xfrm>
              <a:off x="2898600" y="792600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" y="0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0"/>
            <p:cNvSpPr/>
            <p:nvPr/>
          </p:nvSpPr>
          <p:spPr>
            <a:xfrm>
              <a:off x="2869825" y="624850"/>
              <a:ext cx="6350" cy="9850"/>
            </a:xfrm>
            <a:custGeom>
              <a:avLst/>
              <a:gdLst/>
              <a:ahLst/>
              <a:cxnLst/>
              <a:rect l="l" t="t" r="r" b="b"/>
              <a:pathLst>
                <a:path w="254" h="394" extrusionOk="0">
                  <a:moveTo>
                    <a:pt x="113" y="393"/>
                  </a:moveTo>
                  <a:cubicBezTo>
                    <a:pt x="85" y="365"/>
                    <a:pt x="29" y="337"/>
                    <a:pt x="1" y="337"/>
                  </a:cubicBezTo>
                  <a:cubicBezTo>
                    <a:pt x="1" y="253"/>
                    <a:pt x="1" y="141"/>
                    <a:pt x="1" y="56"/>
                  </a:cubicBezTo>
                  <a:cubicBezTo>
                    <a:pt x="29" y="28"/>
                    <a:pt x="57" y="0"/>
                    <a:pt x="85" y="0"/>
                  </a:cubicBezTo>
                  <a:cubicBezTo>
                    <a:pt x="141" y="0"/>
                    <a:pt x="169" y="28"/>
                    <a:pt x="141" y="84"/>
                  </a:cubicBezTo>
                  <a:cubicBezTo>
                    <a:pt x="141" y="141"/>
                    <a:pt x="169" y="169"/>
                    <a:pt x="225" y="197"/>
                  </a:cubicBezTo>
                  <a:cubicBezTo>
                    <a:pt x="253" y="309"/>
                    <a:pt x="141" y="337"/>
                    <a:pt x="113" y="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0"/>
            <p:cNvSpPr/>
            <p:nvPr/>
          </p:nvSpPr>
          <p:spPr>
            <a:xfrm>
              <a:off x="2875450" y="62765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28" y="0"/>
                  </a:moveTo>
                  <a:cubicBezTo>
                    <a:pt x="56" y="29"/>
                    <a:pt x="84" y="29"/>
                    <a:pt x="84" y="29"/>
                  </a:cubicBezTo>
                  <a:cubicBezTo>
                    <a:pt x="84" y="57"/>
                    <a:pt x="84" y="85"/>
                    <a:pt x="56" y="85"/>
                  </a:cubicBezTo>
                  <a:cubicBezTo>
                    <a:pt x="56" y="85"/>
                    <a:pt x="0" y="141"/>
                    <a:pt x="0" y="57"/>
                  </a:cubicBezTo>
                  <a:cubicBezTo>
                    <a:pt x="0" y="57"/>
                    <a:pt x="28" y="29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0"/>
            <p:cNvSpPr/>
            <p:nvPr/>
          </p:nvSpPr>
          <p:spPr>
            <a:xfrm>
              <a:off x="2864900" y="6164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70"/>
          <p:cNvGrpSpPr/>
          <p:nvPr/>
        </p:nvGrpSpPr>
        <p:grpSpPr>
          <a:xfrm flipH="1">
            <a:off x="7976533" y="4509742"/>
            <a:ext cx="1058269" cy="467821"/>
            <a:chOff x="4588700" y="530800"/>
            <a:chExt cx="751025" cy="332000"/>
          </a:xfrm>
        </p:grpSpPr>
        <p:sp>
          <p:nvSpPr>
            <p:cNvPr id="2068" name="Google Shape;2068;p70"/>
            <p:cNvSpPr/>
            <p:nvPr/>
          </p:nvSpPr>
          <p:spPr>
            <a:xfrm>
              <a:off x="5104575" y="658525"/>
              <a:ext cx="196550" cy="131975"/>
            </a:xfrm>
            <a:custGeom>
              <a:avLst/>
              <a:gdLst/>
              <a:ahLst/>
              <a:cxnLst/>
              <a:rect l="l" t="t" r="r" b="b"/>
              <a:pathLst>
                <a:path w="7862" h="5279" extrusionOk="0">
                  <a:moveTo>
                    <a:pt x="7552" y="2471"/>
                  </a:moveTo>
                  <a:cubicBezTo>
                    <a:pt x="7608" y="2499"/>
                    <a:pt x="7665" y="2499"/>
                    <a:pt x="7693" y="2499"/>
                  </a:cubicBezTo>
                  <a:cubicBezTo>
                    <a:pt x="7721" y="2528"/>
                    <a:pt x="7749" y="2556"/>
                    <a:pt x="7777" y="2556"/>
                  </a:cubicBezTo>
                  <a:cubicBezTo>
                    <a:pt x="7805" y="2584"/>
                    <a:pt x="7805" y="2584"/>
                    <a:pt x="7833" y="2584"/>
                  </a:cubicBezTo>
                  <a:cubicBezTo>
                    <a:pt x="7833" y="2584"/>
                    <a:pt x="7861" y="2612"/>
                    <a:pt x="7861" y="2612"/>
                  </a:cubicBezTo>
                  <a:cubicBezTo>
                    <a:pt x="7861" y="2640"/>
                    <a:pt x="7861" y="2668"/>
                    <a:pt x="7833" y="2696"/>
                  </a:cubicBezTo>
                  <a:cubicBezTo>
                    <a:pt x="7805" y="2780"/>
                    <a:pt x="7749" y="2892"/>
                    <a:pt x="7665" y="2892"/>
                  </a:cubicBezTo>
                  <a:cubicBezTo>
                    <a:pt x="7300" y="2864"/>
                    <a:pt x="7328" y="3089"/>
                    <a:pt x="7412" y="3314"/>
                  </a:cubicBezTo>
                  <a:cubicBezTo>
                    <a:pt x="7328" y="3454"/>
                    <a:pt x="7300" y="3622"/>
                    <a:pt x="7131" y="3679"/>
                  </a:cubicBezTo>
                  <a:cubicBezTo>
                    <a:pt x="7047" y="3707"/>
                    <a:pt x="7075" y="3763"/>
                    <a:pt x="7103" y="3791"/>
                  </a:cubicBezTo>
                  <a:cubicBezTo>
                    <a:pt x="7131" y="3931"/>
                    <a:pt x="7075" y="3959"/>
                    <a:pt x="6963" y="3987"/>
                  </a:cubicBezTo>
                  <a:cubicBezTo>
                    <a:pt x="6878" y="4044"/>
                    <a:pt x="6766" y="4044"/>
                    <a:pt x="6710" y="3903"/>
                  </a:cubicBezTo>
                  <a:cubicBezTo>
                    <a:pt x="6654" y="3763"/>
                    <a:pt x="6570" y="3651"/>
                    <a:pt x="6401" y="3622"/>
                  </a:cubicBezTo>
                  <a:cubicBezTo>
                    <a:pt x="6289" y="3594"/>
                    <a:pt x="6233" y="3482"/>
                    <a:pt x="6233" y="3370"/>
                  </a:cubicBezTo>
                  <a:cubicBezTo>
                    <a:pt x="6233" y="3145"/>
                    <a:pt x="6064" y="3033"/>
                    <a:pt x="5868" y="2977"/>
                  </a:cubicBezTo>
                  <a:cubicBezTo>
                    <a:pt x="5727" y="2949"/>
                    <a:pt x="5559" y="2949"/>
                    <a:pt x="5615" y="2668"/>
                  </a:cubicBezTo>
                  <a:cubicBezTo>
                    <a:pt x="5559" y="2808"/>
                    <a:pt x="5531" y="2892"/>
                    <a:pt x="5531" y="2977"/>
                  </a:cubicBezTo>
                  <a:cubicBezTo>
                    <a:pt x="5447" y="3398"/>
                    <a:pt x="5166" y="3566"/>
                    <a:pt x="4773" y="3454"/>
                  </a:cubicBezTo>
                  <a:cubicBezTo>
                    <a:pt x="4661" y="3426"/>
                    <a:pt x="4548" y="3426"/>
                    <a:pt x="4464" y="3426"/>
                  </a:cubicBezTo>
                  <a:cubicBezTo>
                    <a:pt x="4324" y="3398"/>
                    <a:pt x="4380" y="3538"/>
                    <a:pt x="4324" y="3594"/>
                  </a:cubicBezTo>
                  <a:cubicBezTo>
                    <a:pt x="4296" y="3651"/>
                    <a:pt x="4324" y="3679"/>
                    <a:pt x="4408" y="3707"/>
                  </a:cubicBezTo>
                  <a:cubicBezTo>
                    <a:pt x="4492" y="3707"/>
                    <a:pt x="4661" y="3707"/>
                    <a:pt x="4604" y="3875"/>
                  </a:cubicBezTo>
                  <a:cubicBezTo>
                    <a:pt x="4520" y="4044"/>
                    <a:pt x="4380" y="4044"/>
                    <a:pt x="4239" y="4015"/>
                  </a:cubicBezTo>
                  <a:cubicBezTo>
                    <a:pt x="4127" y="4015"/>
                    <a:pt x="4071" y="3959"/>
                    <a:pt x="4071" y="3847"/>
                  </a:cubicBezTo>
                  <a:cubicBezTo>
                    <a:pt x="4043" y="3819"/>
                    <a:pt x="4071" y="3791"/>
                    <a:pt x="4043" y="3791"/>
                  </a:cubicBezTo>
                  <a:cubicBezTo>
                    <a:pt x="4015" y="3819"/>
                    <a:pt x="4071" y="3819"/>
                    <a:pt x="4043" y="3847"/>
                  </a:cubicBezTo>
                  <a:cubicBezTo>
                    <a:pt x="4071" y="3931"/>
                    <a:pt x="4099" y="4015"/>
                    <a:pt x="4155" y="4015"/>
                  </a:cubicBezTo>
                  <a:cubicBezTo>
                    <a:pt x="4520" y="3931"/>
                    <a:pt x="4604" y="4296"/>
                    <a:pt x="4829" y="4409"/>
                  </a:cubicBezTo>
                  <a:cubicBezTo>
                    <a:pt x="4857" y="4437"/>
                    <a:pt x="4857" y="4493"/>
                    <a:pt x="4857" y="4521"/>
                  </a:cubicBezTo>
                  <a:cubicBezTo>
                    <a:pt x="4913" y="4409"/>
                    <a:pt x="4773" y="4240"/>
                    <a:pt x="4941" y="4156"/>
                  </a:cubicBezTo>
                  <a:cubicBezTo>
                    <a:pt x="5082" y="4100"/>
                    <a:pt x="5138" y="4212"/>
                    <a:pt x="5194" y="4296"/>
                  </a:cubicBezTo>
                  <a:cubicBezTo>
                    <a:pt x="5250" y="4352"/>
                    <a:pt x="5306" y="4380"/>
                    <a:pt x="5334" y="4465"/>
                  </a:cubicBezTo>
                  <a:cubicBezTo>
                    <a:pt x="5306" y="4549"/>
                    <a:pt x="5278" y="4605"/>
                    <a:pt x="5250" y="4689"/>
                  </a:cubicBezTo>
                  <a:cubicBezTo>
                    <a:pt x="5250" y="4717"/>
                    <a:pt x="5222" y="4745"/>
                    <a:pt x="5194" y="4745"/>
                  </a:cubicBezTo>
                  <a:cubicBezTo>
                    <a:pt x="5026" y="4858"/>
                    <a:pt x="4857" y="4970"/>
                    <a:pt x="4717" y="5138"/>
                  </a:cubicBezTo>
                  <a:cubicBezTo>
                    <a:pt x="4633" y="5223"/>
                    <a:pt x="4576" y="5279"/>
                    <a:pt x="4464" y="5167"/>
                  </a:cubicBezTo>
                  <a:cubicBezTo>
                    <a:pt x="4436" y="5167"/>
                    <a:pt x="4408" y="5138"/>
                    <a:pt x="4380" y="5110"/>
                  </a:cubicBezTo>
                  <a:cubicBezTo>
                    <a:pt x="4380" y="5082"/>
                    <a:pt x="4380" y="5082"/>
                    <a:pt x="4352" y="5054"/>
                  </a:cubicBezTo>
                  <a:cubicBezTo>
                    <a:pt x="4324" y="4858"/>
                    <a:pt x="4268" y="4689"/>
                    <a:pt x="4015" y="4914"/>
                  </a:cubicBezTo>
                  <a:cubicBezTo>
                    <a:pt x="3903" y="5026"/>
                    <a:pt x="3762" y="4998"/>
                    <a:pt x="3622" y="4970"/>
                  </a:cubicBezTo>
                  <a:cubicBezTo>
                    <a:pt x="3453" y="4970"/>
                    <a:pt x="3341" y="4886"/>
                    <a:pt x="3481" y="4717"/>
                  </a:cubicBezTo>
                  <a:cubicBezTo>
                    <a:pt x="3594" y="4605"/>
                    <a:pt x="3566" y="4521"/>
                    <a:pt x="3453" y="4437"/>
                  </a:cubicBezTo>
                  <a:cubicBezTo>
                    <a:pt x="3481" y="4521"/>
                    <a:pt x="3622" y="4577"/>
                    <a:pt x="3481" y="4689"/>
                  </a:cubicBezTo>
                  <a:cubicBezTo>
                    <a:pt x="3341" y="4802"/>
                    <a:pt x="3173" y="4830"/>
                    <a:pt x="3004" y="4802"/>
                  </a:cubicBezTo>
                  <a:cubicBezTo>
                    <a:pt x="2892" y="4773"/>
                    <a:pt x="2808" y="4689"/>
                    <a:pt x="2864" y="4605"/>
                  </a:cubicBezTo>
                  <a:cubicBezTo>
                    <a:pt x="3004" y="4324"/>
                    <a:pt x="2723" y="4212"/>
                    <a:pt x="2695" y="3987"/>
                  </a:cubicBezTo>
                  <a:cubicBezTo>
                    <a:pt x="2611" y="4072"/>
                    <a:pt x="2471" y="3959"/>
                    <a:pt x="2415" y="4128"/>
                  </a:cubicBezTo>
                  <a:cubicBezTo>
                    <a:pt x="2330" y="4352"/>
                    <a:pt x="2162" y="4324"/>
                    <a:pt x="2106" y="4128"/>
                  </a:cubicBezTo>
                  <a:cubicBezTo>
                    <a:pt x="2022" y="3819"/>
                    <a:pt x="1825" y="3735"/>
                    <a:pt x="1544" y="3763"/>
                  </a:cubicBezTo>
                  <a:cubicBezTo>
                    <a:pt x="1460" y="3679"/>
                    <a:pt x="1432" y="3594"/>
                    <a:pt x="1460" y="3482"/>
                  </a:cubicBezTo>
                  <a:cubicBezTo>
                    <a:pt x="1432" y="3117"/>
                    <a:pt x="1629" y="2864"/>
                    <a:pt x="1853" y="2640"/>
                  </a:cubicBezTo>
                  <a:cubicBezTo>
                    <a:pt x="1881" y="2612"/>
                    <a:pt x="1909" y="2584"/>
                    <a:pt x="1937" y="2556"/>
                  </a:cubicBezTo>
                  <a:cubicBezTo>
                    <a:pt x="2106" y="2499"/>
                    <a:pt x="2162" y="2556"/>
                    <a:pt x="2190" y="2724"/>
                  </a:cubicBezTo>
                  <a:cubicBezTo>
                    <a:pt x="2218" y="2808"/>
                    <a:pt x="2274" y="2864"/>
                    <a:pt x="2358" y="2864"/>
                  </a:cubicBezTo>
                  <a:cubicBezTo>
                    <a:pt x="2471" y="2864"/>
                    <a:pt x="2471" y="2752"/>
                    <a:pt x="2499" y="2696"/>
                  </a:cubicBezTo>
                  <a:cubicBezTo>
                    <a:pt x="2639" y="2471"/>
                    <a:pt x="2499" y="2275"/>
                    <a:pt x="2415" y="2078"/>
                  </a:cubicBezTo>
                  <a:cubicBezTo>
                    <a:pt x="2330" y="2078"/>
                    <a:pt x="2330" y="2191"/>
                    <a:pt x="2274" y="2219"/>
                  </a:cubicBezTo>
                  <a:cubicBezTo>
                    <a:pt x="2190" y="2303"/>
                    <a:pt x="2134" y="2359"/>
                    <a:pt x="2022" y="2331"/>
                  </a:cubicBezTo>
                  <a:cubicBezTo>
                    <a:pt x="1909" y="2303"/>
                    <a:pt x="1909" y="2191"/>
                    <a:pt x="1937" y="2106"/>
                  </a:cubicBezTo>
                  <a:cubicBezTo>
                    <a:pt x="1937" y="1994"/>
                    <a:pt x="1853" y="1966"/>
                    <a:pt x="1797" y="1910"/>
                  </a:cubicBezTo>
                  <a:cubicBezTo>
                    <a:pt x="1769" y="1882"/>
                    <a:pt x="1741" y="1854"/>
                    <a:pt x="1741" y="1826"/>
                  </a:cubicBezTo>
                  <a:cubicBezTo>
                    <a:pt x="1629" y="1629"/>
                    <a:pt x="1544" y="1405"/>
                    <a:pt x="1657" y="1124"/>
                  </a:cubicBezTo>
                  <a:cubicBezTo>
                    <a:pt x="1629" y="1124"/>
                    <a:pt x="1544" y="1152"/>
                    <a:pt x="1572" y="1152"/>
                  </a:cubicBezTo>
                  <a:cubicBezTo>
                    <a:pt x="1600" y="1152"/>
                    <a:pt x="1600" y="1180"/>
                    <a:pt x="1572" y="1180"/>
                  </a:cubicBezTo>
                  <a:cubicBezTo>
                    <a:pt x="1376" y="1433"/>
                    <a:pt x="1292" y="1264"/>
                    <a:pt x="1179" y="1096"/>
                  </a:cubicBezTo>
                  <a:cubicBezTo>
                    <a:pt x="1123" y="899"/>
                    <a:pt x="899" y="1124"/>
                    <a:pt x="842" y="983"/>
                  </a:cubicBezTo>
                  <a:cubicBezTo>
                    <a:pt x="786" y="983"/>
                    <a:pt x="786" y="983"/>
                    <a:pt x="786" y="1011"/>
                  </a:cubicBezTo>
                  <a:cubicBezTo>
                    <a:pt x="814" y="1152"/>
                    <a:pt x="814" y="1124"/>
                    <a:pt x="927" y="1124"/>
                  </a:cubicBezTo>
                  <a:cubicBezTo>
                    <a:pt x="1011" y="1096"/>
                    <a:pt x="1123" y="1124"/>
                    <a:pt x="1207" y="1152"/>
                  </a:cubicBezTo>
                  <a:cubicBezTo>
                    <a:pt x="1235" y="1208"/>
                    <a:pt x="1235" y="1292"/>
                    <a:pt x="1348" y="1292"/>
                  </a:cubicBezTo>
                  <a:cubicBezTo>
                    <a:pt x="1544" y="1292"/>
                    <a:pt x="1600" y="1433"/>
                    <a:pt x="1544" y="1601"/>
                  </a:cubicBezTo>
                  <a:cubicBezTo>
                    <a:pt x="1460" y="1798"/>
                    <a:pt x="1320" y="1910"/>
                    <a:pt x="1123" y="1798"/>
                  </a:cubicBezTo>
                  <a:cubicBezTo>
                    <a:pt x="927" y="1685"/>
                    <a:pt x="814" y="1713"/>
                    <a:pt x="730" y="1910"/>
                  </a:cubicBezTo>
                  <a:cubicBezTo>
                    <a:pt x="674" y="2022"/>
                    <a:pt x="590" y="2078"/>
                    <a:pt x="477" y="2050"/>
                  </a:cubicBezTo>
                  <a:cubicBezTo>
                    <a:pt x="365" y="2022"/>
                    <a:pt x="337" y="1938"/>
                    <a:pt x="337" y="1826"/>
                  </a:cubicBezTo>
                  <a:cubicBezTo>
                    <a:pt x="309" y="1713"/>
                    <a:pt x="253" y="1601"/>
                    <a:pt x="281" y="1489"/>
                  </a:cubicBezTo>
                  <a:cubicBezTo>
                    <a:pt x="337" y="1264"/>
                    <a:pt x="225" y="1152"/>
                    <a:pt x="56" y="1040"/>
                  </a:cubicBezTo>
                  <a:cubicBezTo>
                    <a:pt x="28" y="1011"/>
                    <a:pt x="0" y="927"/>
                    <a:pt x="0" y="927"/>
                  </a:cubicBezTo>
                  <a:cubicBezTo>
                    <a:pt x="225" y="843"/>
                    <a:pt x="365" y="675"/>
                    <a:pt x="477" y="478"/>
                  </a:cubicBezTo>
                  <a:cubicBezTo>
                    <a:pt x="477" y="478"/>
                    <a:pt x="506" y="478"/>
                    <a:pt x="506" y="478"/>
                  </a:cubicBezTo>
                  <a:cubicBezTo>
                    <a:pt x="618" y="394"/>
                    <a:pt x="590" y="618"/>
                    <a:pt x="674" y="534"/>
                  </a:cubicBezTo>
                  <a:cubicBezTo>
                    <a:pt x="786" y="478"/>
                    <a:pt x="842" y="394"/>
                    <a:pt x="955" y="310"/>
                  </a:cubicBezTo>
                  <a:cubicBezTo>
                    <a:pt x="1039" y="282"/>
                    <a:pt x="1151" y="225"/>
                    <a:pt x="1207" y="310"/>
                  </a:cubicBezTo>
                  <a:cubicBezTo>
                    <a:pt x="1404" y="534"/>
                    <a:pt x="1600" y="366"/>
                    <a:pt x="1741" y="282"/>
                  </a:cubicBezTo>
                  <a:cubicBezTo>
                    <a:pt x="1881" y="197"/>
                    <a:pt x="1965" y="113"/>
                    <a:pt x="2134" y="169"/>
                  </a:cubicBezTo>
                  <a:cubicBezTo>
                    <a:pt x="2218" y="225"/>
                    <a:pt x="2274" y="169"/>
                    <a:pt x="2330" y="113"/>
                  </a:cubicBezTo>
                  <a:cubicBezTo>
                    <a:pt x="2443" y="29"/>
                    <a:pt x="2611" y="1"/>
                    <a:pt x="2695" y="113"/>
                  </a:cubicBezTo>
                  <a:cubicBezTo>
                    <a:pt x="2808" y="310"/>
                    <a:pt x="3004" y="282"/>
                    <a:pt x="3173" y="310"/>
                  </a:cubicBezTo>
                  <a:cubicBezTo>
                    <a:pt x="3538" y="338"/>
                    <a:pt x="3706" y="562"/>
                    <a:pt x="3875" y="815"/>
                  </a:cubicBezTo>
                  <a:cubicBezTo>
                    <a:pt x="3987" y="983"/>
                    <a:pt x="3931" y="1152"/>
                    <a:pt x="3818" y="1376"/>
                  </a:cubicBezTo>
                  <a:cubicBezTo>
                    <a:pt x="3931" y="1292"/>
                    <a:pt x="3959" y="1264"/>
                    <a:pt x="3959" y="1208"/>
                  </a:cubicBezTo>
                  <a:cubicBezTo>
                    <a:pt x="3959" y="1068"/>
                    <a:pt x="3987" y="983"/>
                    <a:pt x="4127" y="983"/>
                  </a:cubicBezTo>
                  <a:cubicBezTo>
                    <a:pt x="4268" y="983"/>
                    <a:pt x="4296" y="1068"/>
                    <a:pt x="4324" y="1180"/>
                  </a:cubicBezTo>
                  <a:cubicBezTo>
                    <a:pt x="4352" y="1320"/>
                    <a:pt x="4464" y="1461"/>
                    <a:pt x="4520" y="1601"/>
                  </a:cubicBezTo>
                  <a:cubicBezTo>
                    <a:pt x="4604" y="1685"/>
                    <a:pt x="4689" y="1657"/>
                    <a:pt x="4801" y="1629"/>
                  </a:cubicBezTo>
                  <a:cubicBezTo>
                    <a:pt x="5194" y="1545"/>
                    <a:pt x="5587" y="1320"/>
                    <a:pt x="6036" y="1489"/>
                  </a:cubicBezTo>
                  <a:cubicBezTo>
                    <a:pt x="6149" y="1545"/>
                    <a:pt x="6233" y="1433"/>
                    <a:pt x="6345" y="1376"/>
                  </a:cubicBezTo>
                  <a:cubicBezTo>
                    <a:pt x="6570" y="1208"/>
                    <a:pt x="6935" y="1236"/>
                    <a:pt x="7103" y="955"/>
                  </a:cubicBezTo>
                  <a:cubicBezTo>
                    <a:pt x="7131" y="955"/>
                    <a:pt x="7159" y="955"/>
                    <a:pt x="7187" y="983"/>
                  </a:cubicBezTo>
                  <a:cubicBezTo>
                    <a:pt x="7187" y="1011"/>
                    <a:pt x="7187" y="1040"/>
                    <a:pt x="7187" y="1040"/>
                  </a:cubicBezTo>
                  <a:cubicBezTo>
                    <a:pt x="7215" y="1068"/>
                    <a:pt x="7215" y="1096"/>
                    <a:pt x="7243" y="1124"/>
                  </a:cubicBezTo>
                  <a:cubicBezTo>
                    <a:pt x="7243" y="1152"/>
                    <a:pt x="7243" y="1180"/>
                    <a:pt x="7243" y="1180"/>
                  </a:cubicBezTo>
                  <a:cubicBezTo>
                    <a:pt x="7272" y="1236"/>
                    <a:pt x="7243" y="1292"/>
                    <a:pt x="7300" y="1348"/>
                  </a:cubicBezTo>
                  <a:cubicBezTo>
                    <a:pt x="7300" y="1348"/>
                    <a:pt x="7300" y="1376"/>
                    <a:pt x="7300" y="1405"/>
                  </a:cubicBezTo>
                  <a:cubicBezTo>
                    <a:pt x="7356" y="1461"/>
                    <a:pt x="7272" y="1573"/>
                    <a:pt x="7356" y="1629"/>
                  </a:cubicBezTo>
                  <a:lnTo>
                    <a:pt x="7328" y="1826"/>
                  </a:lnTo>
                  <a:cubicBezTo>
                    <a:pt x="7412" y="2022"/>
                    <a:pt x="7272" y="2219"/>
                    <a:pt x="7356" y="2387"/>
                  </a:cubicBezTo>
                  <a:lnTo>
                    <a:pt x="7496" y="2415"/>
                  </a:lnTo>
                  <a:cubicBezTo>
                    <a:pt x="7524" y="2443"/>
                    <a:pt x="7552" y="2471"/>
                    <a:pt x="7552" y="24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0"/>
            <p:cNvSpPr/>
            <p:nvPr/>
          </p:nvSpPr>
          <p:spPr>
            <a:xfrm>
              <a:off x="4790125" y="749075"/>
              <a:ext cx="276575" cy="99700"/>
            </a:xfrm>
            <a:custGeom>
              <a:avLst/>
              <a:gdLst/>
              <a:ahLst/>
              <a:cxnLst/>
              <a:rect l="l" t="t" r="r" b="b"/>
              <a:pathLst>
                <a:path w="11063" h="3988" extrusionOk="0">
                  <a:moveTo>
                    <a:pt x="2471" y="3903"/>
                  </a:moveTo>
                  <a:cubicBezTo>
                    <a:pt x="2415" y="3903"/>
                    <a:pt x="2331" y="3875"/>
                    <a:pt x="2275" y="3875"/>
                  </a:cubicBezTo>
                  <a:cubicBezTo>
                    <a:pt x="2163" y="3959"/>
                    <a:pt x="2022" y="3847"/>
                    <a:pt x="1910" y="3931"/>
                  </a:cubicBezTo>
                  <a:cubicBezTo>
                    <a:pt x="1854" y="3931"/>
                    <a:pt x="1769" y="3903"/>
                    <a:pt x="1713" y="3903"/>
                  </a:cubicBezTo>
                  <a:cubicBezTo>
                    <a:pt x="1545" y="3987"/>
                    <a:pt x="1376" y="3847"/>
                    <a:pt x="1208" y="3931"/>
                  </a:cubicBezTo>
                  <a:cubicBezTo>
                    <a:pt x="843" y="3903"/>
                    <a:pt x="450" y="3903"/>
                    <a:pt x="85" y="3875"/>
                  </a:cubicBezTo>
                  <a:cubicBezTo>
                    <a:pt x="57" y="3875"/>
                    <a:pt x="29" y="3875"/>
                    <a:pt x="1" y="3847"/>
                  </a:cubicBezTo>
                  <a:cubicBezTo>
                    <a:pt x="57" y="3678"/>
                    <a:pt x="197" y="3734"/>
                    <a:pt x="338" y="3734"/>
                  </a:cubicBezTo>
                  <a:cubicBezTo>
                    <a:pt x="534" y="3706"/>
                    <a:pt x="731" y="3762"/>
                    <a:pt x="955" y="3762"/>
                  </a:cubicBezTo>
                  <a:cubicBezTo>
                    <a:pt x="478" y="3762"/>
                    <a:pt x="590" y="3369"/>
                    <a:pt x="478" y="3117"/>
                  </a:cubicBezTo>
                  <a:cubicBezTo>
                    <a:pt x="562" y="2976"/>
                    <a:pt x="450" y="2948"/>
                    <a:pt x="366" y="2892"/>
                  </a:cubicBezTo>
                  <a:cubicBezTo>
                    <a:pt x="225" y="2752"/>
                    <a:pt x="282" y="2668"/>
                    <a:pt x="450" y="2639"/>
                  </a:cubicBezTo>
                  <a:cubicBezTo>
                    <a:pt x="562" y="2611"/>
                    <a:pt x="675" y="2583"/>
                    <a:pt x="787" y="2639"/>
                  </a:cubicBezTo>
                  <a:cubicBezTo>
                    <a:pt x="1068" y="2752"/>
                    <a:pt x="1152" y="2611"/>
                    <a:pt x="1264" y="2387"/>
                  </a:cubicBezTo>
                  <a:cubicBezTo>
                    <a:pt x="1320" y="2246"/>
                    <a:pt x="1376" y="2134"/>
                    <a:pt x="1517" y="2050"/>
                  </a:cubicBezTo>
                  <a:cubicBezTo>
                    <a:pt x="1629" y="2022"/>
                    <a:pt x="1741" y="2022"/>
                    <a:pt x="1769" y="2106"/>
                  </a:cubicBezTo>
                  <a:cubicBezTo>
                    <a:pt x="1854" y="2331"/>
                    <a:pt x="1994" y="2218"/>
                    <a:pt x="2134" y="2218"/>
                  </a:cubicBezTo>
                  <a:cubicBezTo>
                    <a:pt x="2191" y="2274"/>
                    <a:pt x="2247" y="2274"/>
                    <a:pt x="2303" y="2218"/>
                  </a:cubicBezTo>
                  <a:cubicBezTo>
                    <a:pt x="2612" y="2218"/>
                    <a:pt x="2612" y="2246"/>
                    <a:pt x="3173" y="1938"/>
                  </a:cubicBezTo>
                  <a:cubicBezTo>
                    <a:pt x="3426" y="1797"/>
                    <a:pt x="3622" y="1853"/>
                    <a:pt x="3847" y="1938"/>
                  </a:cubicBezTo>
                  <a:cubicBezTo>
                    <a:pt x="4015" y="1994"/>
                    <a:pt x="4072" y="2246"/>
                    <a:pt x="3931" y="2303"/>
                  </a:cubicBezTo>
                  <a:cubicBezTo>
                    <a:pt x="3594" y="2415"/>
                    <a:pt x="3398" y="2611"/>
                    <a:pt x="3342" y="2976"/>
                  </a:cubicBezTo>
                  <a:cubicBezTo>
                    <a:pt x="3314" y="3033"/>
                    <a:pt x="3257" y="3061"/>
                    <a:pt x="3201" y="3089"/>
                  </a:cubicBezTo>
                  <a:cubicBezTo>
                    <a:pt x="3201" y="3089"/>
                    <a:pt x="3173" y="3089"/>
                    <a:pt x="3145" y="3117"/>
                  </a:cubicBezTo>
                  <a:cubicBezTo>
                    <a:pt x="3173" y="3145"/>
                    <a:pt x="3173" y="3117"/>
                    <a:pt x="3201" y="3089"/>
                  </a:cubicBezTo>
                  <a:cubicBezTo>
                    <a:pt x="3201" y="3061"/>
                    <a:pt x="3173" y="3117"/>
                    <a:pt x="3229" y="3089"/>
                  </a:cubicBezTo>
                  <a:cubicBezTo>
                    <a:pt x="3650" y="3397"/>
                    <a:pt x="4044" y="3173"/>
                    <a:pt x="4437" y="3033"/>
                  </a:cubicBezTo>
                  <a:cubicBezTo>
                    <a:pt x="4577" y="2976"/>
                    <a:pt x="4633" y="2836"/>
                    <a:pt x="4549" y="2752"/>
                  </a:cubicBezTo>
                  <a:cubicBezTo>
                    <a:pt x="4408" y="2639"/>
                    <a:pt x="4408" y="2499"/>
                    <a:pt x="4408" y="2331"/>
                  </a:cubicBezTo>
                  <a:cubicBezTo>
                    <a:pt x="4380" y="2162"/>
                    <a:pt x="4240" y="1966"/>
                    <a:pt x="4408" y="1853"/>
                  </a:cubicBezTo>
                  <a:cubicBezTo>
                    <a:pt x="4605" y="1685"/>
                    <a:pt x="4858" y="1629"/>
                    <a:pt x="5110" y="1573"/>
                  </a:cubicBezTo>
                  <a:cubicBezTo>
                    <a:pt x="5195" y="1573"/>
                    <a:pt x="5279" y="1797"/>
                    <a:pt x="5363" y="1573"/>
                  </a:cubicBezTo>
                  <a:cubicBezTo>
                    <a:pt x="5391" y="1488"/>
                    <a:pt x="5531" y="1601"/>
                    <a:pt x="5644" y="1657"/>
                  </a:cubicBezTo>
                  <a:cubicBezTo>
                    <a:pt x="5644" y="1685"/>
                    <a:pt x="5672" y="1685"/>
                    <a:pt x="5700" y="1713"/>
                  </a:cubicBezTo>
                  <a:cubicBezTo>
                    <a:pt x="5756" y="1769"/>
                    <a:pt x="5756" y="1825"/>
                    <a:pt x="5784" y="1910"/>
                  </a:cubicBezTo>
                  <a:cubicBezTo>
                    <a:pt x="5784" y="1910"/>
                    <a:pt x="5756" y="1994"/>
                    <a:pt x="5812" y="1938"/>
                  </a:cubicBezTo>
                  <a:cubicBezTo>
                    <a:pt x="5812" y="1938"/>
                    <a:pt x="5840" y="1910"/>
                    <a:pt x="5840" y="1881"/>
                  </a:cubicBezTo>
                  <a:cubicBezTo>
                    <a:pt x="5981" y="1741"/>
                    <a:pt x="5868" y="1516"/>
                    <a:pt x="6065" y="1404"/>
                  </a:cubicBezTo>
                  <a:cubicBezTo>
                    <a:pt x="6093" y="1404"/>
                    <a:pt x="6121" y="1432"/>
                    <a:pt x="6149" y="1460"/>
                  </a:cubicBezTo>
                  <a:cubicBezTo>
                    <a:pt x="6205" y="1545"/>
                    <a:pt x="6233" y="1657"/>
                    <a:pt x="6374" y="1573"/>
                  </a:cubicBezTo>
                  <a:cubicBezTo>
                    <a:pt x="6514" y="1488"/>
                    <a:pt x="6430" y="1432"/>
                    <a:pt x="6374" y="1348"/>
                  </a:cubicBezTo>
                  <a:cubicBezTo>
                    <a:pt x="6261" y="1236"/>
                    <a:pt x="6318" y="1123"/>
                    <a:pt x="6402" y="1039"/>
                  </a:cubicBezTo>
                  <a:cubicBezTo>
                    <a:pt x="6683" y="702"/>
                    <a:pt x="7019" y="393"/>
                    <a:pt x="7441" y="197"/>
                  </a:cubicBezTo>
                  <a:cubicBezTo>
                    <a:pt x="7553" y="141"/>
                    <a:pt x="7693" y="113"/>
                    <a:pt x="7665" y="337"/>
                  </a:cubicBezTo>
                  <a:cubicBezTo>
                    <a:pt x="7637" y="506"/>
                    <a:pt x="7806" y="562"/>
                    <a:pt x="7834" y="702"/>
                  </a:cubicBezTo>
                  <a:cubicBezTo>
                    <a:pt x="7918" y="899"/>
                    <a:pt x="8058" y="758"/>
                    <a:pt x="8170" y="758"/>
                  </a:cubicBezTo>
                  <a:cubicBezTo>
                    <a:pt x="8311" y="758"/>
                    <a:pt x="8451" y="787"/>
                    <a:pt x="8592" y="787"/>
                  </a:cubicBezTo>
                  <a:cubicBezTo>
                    <a:pt x="8816" y="787"/>
                    <a:pt x="9013" y="730"/>
                    <a:pt x="9125" y="506"/>
                  </a:cubicBezTo>
                  <a:cubicBezTo>
                    <a:pt x="9209" y="309"/>
                    <a:pt x="9462" y="309"/>
                    <a:pt x="9546" y="85"/>
                  </a:cubicBezTo>
                  <a:cubicBezTo>
                    <a:pt x="9574" y="0"/>
                    <a:pt x="9715" y="0"/>
                    <a:pt x="9743" y="141"/>
                  </a:cubicBezTo>
                  <a:cubicBezTo>
                    <a:pt x="9799" y="309"/>
                    <a:pt x="9855" y="506"/>
                    <a:pt x="9630" y="618"/>
                  </a:cubicBezTo>
                  <a:cubicBezTo>
                    <a:pt x="9462" y="674"/>
                    <a:pt x="9350" y="815"/>
                    <a:pt x="9209" y="955"/>
                  </a:cubicBezTo>
                  <a:cubicBezTo>
                    <a:pt x="9350" y="927"/>
                    <a:pt x="9462" y="927"/>
                    <a:pt x="9574" y="899"/>
                  </a:cubicBezTo>
                  <a:cubicBezTo>
                    <a:pt x="9630" y="899"/>
                    <a:pt x="9687" y="871"/>
                    <a:pt x="9715" y="871"/>
                  </a:cubicBezTo>
                  <a:cubicBezTo>
                    <a:pt x="9911" y="1151"/>
                    <a:pt x="10304" y="1151"/>
                    <a:pt x="10445" y="1460"/>
                  </a:cubicBezTo>
                  <a:cubicBezTo>
                    <a:pt x="10501" y="1657"/>
                    <a:pt x="10641" y="1769"/>
                    <a:pt x="10838" y="1825"/>
                  </a:cubicBezTo>
                  <a:cubicBezTo>
                    <a:pt x="11034" y="1910"/>
                    <a:pt x="11062" y="2022"/>
                    <a:pt x="10950" y="2218"/>
                  </a:cubicBezTo>
                  <a:cubicBezTo>
                    <a:pt x="10922" y="2499"/>
                    <a:pt x="10697" y="2668"/>
                    <a:pt x="10641" y="2948"/>
                  </a:cubicBezTo>
                  <a:cubicBezTo>
                    <a:pt x="10585" y="3145"/>
                    <a:pt x="10276" y="3117"/>
                    <a:pt x="10080" y="3201"/>
                  </a:cubicBezTo>
                  <a:cubicBezTo>
                    <a:pt x="9939" y="3257"/>
                    <a:pt x="9939" y="3061"/>
                    <a:pt x="9883" y="3004"/>
                  </a:cubicBezTo>
                  <a:cubicBezTo>
                    <a:pt x="9883" y="3089"/>
                    <a:pt x="10023" y="3173"/>
                    <a:pt x="9883" y="3257"/>
                  </a:cubicBezTo>
                  <a:cubicBezTo>
                    <a:pt x="9771" y="3341"/>
                    <a:pt x="9687" y="3257"/>
                    <a:pt x="9630" y="3173"/>
                  </a:cubicBezTo>
                  <a:cubicBezTo>
                    <a:pt x="9602" y="3117"/>
                    <a:pt x="9546" y="3089"/>
                    <a:pt x="9546" y="3033"/>
                  </a:cubicBezTo>
                  <a:cubicBezTo>
                    <a:pt x="9574" y="2752"/>
                    <a:pt x="9378" y="2696"/>
                    <a:pt x="9125" y="2611"/>
                  </a:cubicBezTo>
                  <a:cubicBezTo>
                    <a:pt x="8872" y="2527"/>
                    <a:pt x="8816" y="2190"/>
                    <a:pt x="8648" y="1994"/>
                  </a:cubicBezTo>
                  <a:cubicBezTo>
                    <a:pt x="8592" y="1910"/>
                    <a:pt x="8704" y="1853"/>
                    <a:pt x="8788" y="1825"/>
                  </a:cubicBezTo>
                  <a:cubicBezTo>
                    <a:pt x="8844" y="1797"/>
                    <a:pt x="8957" y="1825"/>
                    <a:pt x="8957" y="1713"/>
                  </a:cubicBezTo>
                  <a:cubicBezTo>
                    <a:pt x="8957" y="1573"/>
                    <a:pt x="9097" y="1404"/>
                    <a:pt x="8844" y="1376"/>
                  </a:cubicBezTo>
                  <a:cubicBezTo>
                    <a:pt x="8732" y="1348"/>
                    <a:pt x="8620" y="1236"/>
                    <a:pt x="8423" y="1180"/>
                  </a:cubicBezTo>
                  <a:cubicBezTo>
                    <a:pt x="8564" y="1320"/>
                    <a:pt x="8788" y="1264"/>
                    <a:pt x="8732" y="1460"/>
                  </a:cubicBezTo>
                  <a:cubicBezTo>
                    <a:pt x="8704" y="1601"/>
                    <a:pt x="8704" y="1769"/>
                    <a:pt x="8620" y="1881"/>
                  </a:cubicBezTo>
                  <a:cubicBezTo>
                    <a:pt x="8479" y="2022"/>
                    <a:pt x="8423" y="1938"/>
                    <a:pt x="8395" y="1797"/>
                  </a:cubicBezTo>
                  <a:cubicBezTo>
                    <a:pt x="8395" y="1769"/>
                    <a:pt x="8395" y="1769"/>
                    <a:pt x="8395" y="1741"/>
                  </a:cubicBezTo>
                  <a:cubicBezTo>
                    <a:pt x="8395" y="1741"/>
                    <a:pt x="8395" y="1769"/>
                    <a:pt x="8367" y="1797"/>
                  </a:cubicBezTo>
                  <a:cubicBezTo>
                    <a:pt x="8339" y="1881"/>
                    <a:pt x="8283" y="1966"/>
                    <a:pt x="8255" y="2050"/>
                  </a:cubicBezTo>
                  <a:cubicBezTo>
                    <a:pt x="8170" y="2387"/>
                    <a:pt x="8086" y="2668"/>
                    <a:pt x="7609" y="2583"/>
                  </a:cubicBezTo>
                  <a:cubicBezTo>
                    <a:pt x="7469" y="2555"/>
                    <a:pt x="7244" y="2668"/>
                    <a:pt x="7216" y="2892"/>
                  </a:cubicBezTo>
                  <a:cubicBezTo>
                    <a:pt x="7160" y="3061"/>
                    <a:pt x="7048" y="3173"/>
                    <a:pt x="6879" y="3173"/>
                  </a:cubicBezTo>
                  <a:cubicBezTo>
                    <a:pt x="6654" y="3145"/>
                    <a:pt x="6542" y="3369"/>
                    <a:pt x="6374" y="3426"/>
                  </a:cubicBezTo>
                  <a:cubicBezTo>
                    <a:pt x="6346" y="3426"/>
                    <a:pt x="6318" y="3397"/>
                    <a:pt x="6289" y="3369"/>
                  </a:cubicBezTo>
                  <a:cubicBezTo>
                    <a:pt x="6289" y="3397"/>
                    <a:pt x="6318" y="3426"/>
                    <a:pt x="6318" y="3454"/>
                  </a:cubicBezTo>
                  <a:cubicBezTo>
                    <a:pt x="6289" y="3538"/>
                    <a:pt x="6233" y="3594"/>
                    <a:pt x="6149" y="3594"/>
                  </a:cubicBezTo>
                  <a:cubicBezTo>
                    <a:pt x="5925" y="3510"/>
                    <a:pt x="5700" y="3397"/>
                    <a:pt x="5475" y="3341"/>
                  </a:cubicBezTo>
                  <a:cubicBezTo>
                    <a:pt x="5363" y="3341"/>
                    <a:pt x="5363" y="3201"/>
                    <a:pt x="5447" y="3117"/>
                  </a:cubicBezTo>
                  <a:cubicBezTo>
                    <a:pt x="5560" y="3033"/>
                    <a:pt x="5616" y="2892"/>
                    <a:pt x="5756" y="2864"/>
                  </a:cubicBezTo>
                  <a:cubicBezTo>
                    <a:pt x="5784" y="2864"/>
                    <a:pt x="5784" y="2864"/>
                    <a:pt x="5784" y="2892"/>
                  </a:cubicBezTo>
                  <a:cubicBezTo>
                    <a:pt x="5840" y="2864"/>
                    <a:pt x="5756" y="2864"/>
                    <a:pt x="5756" y="2836"/>
                  </a:cubicBezTo>
                  <a:cubicBezTo>
                    <a:pt x="5728" y="2808"/>
                    <a:pt x="5700" y="2752"/>
                    <a:pt x="5700" y="2696"/>
                  </a:cubicBezTo>
                  <a:cubicBezTo>
                    <a:pt x="5728" y="2527"/>
                    <a:pt x="5672" y="2387"/>
                    <a:pt x="5475" y="2359"/>
                  </a:cubicBezTo>
                  <a:cubicBezTo>
                    <a:pt x="5307" y="2359"/>
                    <a:pt x="5307" y="2527"/>
                    <a:pt x="5223" y="2611"/>
                  </a:cubicBezTo>
                  <a:cubicBezTo>
                    <a:pt x="4886" y="2920"/>
                    <a:pt x="4830" y="3397"/>
                    <a:pt x="4521" y="3678"/>
                  </a:cubicBezTo>
                  <a:cubicBezTo>
                    <a:pt x="4465" y="3706"/>
                    <a:pt x="4437" y="3734"/>
                    <a:pt x="4380" y="3762"/>
                  </a:cubicBezTo>
                  <a:cubicBezTo>
                    <a:pt x="4352" y="3762"/>
                    <a:pt x="4296" y="3762"/>
                    <a:pt x="4240" y="3734"/>
                  </a:cubicBezTo>
                  <a:cubicBezTo>
                    <a:pt x="4184" y="3791"/>
                    <a:pt x="4100" y="3734"/>
                    <a:pt x="4044" y="3791"/>
                  </a:cubicBezTo>
                  <a:cubicBezTo>
                    <a:pt x="4015" y="3791"/>
                    <a:pt x="3987" y="3791"/>
                    <a:pt x="3959" y="3791"/>
                  </a:cubicBezTo>
                  <a:cubicBezTo>
                    <a:pt x="3903" y="3847"/>
                    <a:pt x="3819" y="3791"/>
                    <a:pt x="3735" y="3847"/>
                  </a:cubicBezTo>
                  <a:cubicBezTo>
                    <a:pt x="3679" y="3847"/>
                    <a:pt x="3622" y="3847"/>
                    <a:pt x="3538" y="3847"/>
                  </a:cubicBezTo>
                  <a:cubicBezTo>
                    <a:pt x="3454" y="3903"/>
                    <a:pt x="3342" y="3819"/>
                    <a:pt x="3257" y="3875"/>
                  </a:cubicBezTo>
                  <a:cubicBezTo>
                    <a:pt x="3145" y="3875"/>
                    <a:pt x="3033" y="3875"/>
                    <a:pt x="2892" y="3847"/>
                  </a:cubicBezTo>
                  <a:cubicBezTo>
                    <a:pt x="2780" y="3931"/>
                    <a:pt x="2612" y="3819"/>
                    <a:pt x="2471" y="39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0"/>
            <p:cNvSpPr/>
            <p:nvPr/>
          </p:nvSpPr>
          <p:spPr>
            <a:xfrm>
              <a:off x="5000000" y="593250"/>
              <a:ext cx="174075" cy="171300"/>
            </a:xfrm>
            <a:custGeom>
              <a:avLst/>
              <a:gdLst/>
              <a:ahLst/>
              <a:cxnLst/>
              <a:rect l="l" t="t" r="r" b="b"/>
              <a:pathLst>
                <a:path w="6963" h="6852" extrusionOk="0">
                  <a:moveTo>
                    <a:pt x="6120" y="5251"/>
                  </a:moveTo>
                  <a:cubicBezTo>
                    <a:pt x="6092" y="5307"/>
                    <a:pt x="6036" y="5363"/>
                    <a:pt x="6036" y="5391"/>
                  </a:cubicBezTo>
                  <a:cubicBezTo>
                    <a:pt x="6064" y="5644"/>
                    <a:pt x="5924" y="5644"/>
                    <a:pt x="5671" y="5532"/>
                  </a:cubicBezTo>
                  <a:cubicBezTo>
                    <a:pt x="5812" y="5756"/>
                    <a:pt x="5896" y="5925"/>
                    <a:pt x="5699" y="6065"/>
                  </a:cubicBezTo>
                  <a:cubicBezTo>
                    <a:pt x="5503" y="6149"/>
                    <a:pt x="5306" y="6290"/>
                    <a:pt x="5166" y="6458"/>
                  </a:cubicBezTo>
                  <a:cubicBezTo>
                    <a:pt x="5138" y="6458"/>
                    <a:pt x="5082" y="6486"/>
                    <a:pt x="5082" y="6458"/>
                  </a:cubicBezTo>
                  <a:cubicBezTo>
                    <a:pt x="5025" y="6093"/>
                    <a:pt x="4660" y="6065"/>
                    <a:pt x="4436" y="5868"/>
                  </a:cubicBezTo>
                  <a:cubicBezTo>
                    <a:pt x="4380" y="5812"/>
                    <a:pt x="4296" y="5784"/>
                    <a:pt x="4211" y="5784"/>
                  </a:cubicBezTo>
                  <a:cubicBezTo>
                    <a:pt x="3762" y="5784"/>
                    <a:pt x="3650" y="5588"/>
                    <a:pt x="3846" y="5195"/>
                  </a:cubicBezTo>
                  <a:cubicBezTo>
                    <a:pt x="3566" y="5391"/>
                    <a:pt x="3509" y="5700"/>
                    <a:pt x="3790" y="5925"/>
                  </a:cubicBezTo>
                  <a:cubicBezTo>
                    <a:pt x="4015" y="6093"/>
                    <a:pt x="3959" y="6149"/>
                    <a:pt x="3762" y="6262"/>
                  </a:cubicBezTo>
                  <a:cubicBezTo>
                    <a:pt x="3706" y="6290"/>
                    <a:pt x="3650" y="6318"/>
                    <a:pt x="3678" y="6374"/>
                  </a:cubicBezTo>
                  <a:cubicBezTo>
                    <a:pt x="3678" y="6823"/>
                    <a:pt x="3341" y="6767"/>
                    <a:pt x="3060" y="6823"/>
                  </a:cubicBezTo>
                  <a:cubicBezTo>
                    <a:pt x="2892" y="6851"/>
                    <a:pt x="2723" y="6823"/>
                    <a:pt x="2555" y="6851"/>
                  </a:cubicBezTo>
                  <a:cubicBezTo>
                    <a:pt x="2302" y="6851"/>
                    <a:pt x="2330" y="6598"/>
                    <a:pt x="2386" y="6514"/>
                  </a:cubicBezTo>
                  <a:cubicBezTo>
                    <a:pt x="2527" y="6374"/>
                    <a:pt x="2443" y="6233"/>
                    <a:pt x="2443" y="6093"/>
                  </a:cubicBezTo>
                  <a:cubicBezTo>
                    <a:pt x="2443" y="5953"/>
                    <a:pt x="2415" y="5784"/>
                    <a:pt x="2415" y="5644"/>
                  </a:cubicBezTo>
                  <a:cubicBezTo>
                    <a:pt x="2443" y="5503"/>
                    <a:pt x="2499" y="5335"/>
                    <a:pt x="2274" y="5223"/>
                  </a:cubicBezTo>
                  <a:cubicBezTo>
                    <a:pt x="2078" y="5082"/>
                    <a:pt x="2274" y="4549"/>
                    <a:pt x="2527" y="4493"/>
                  </a:cubicBezTo>
                  <a:cubicBezTo>
                    <a:pt x="2639" y="4465"/>
                    <a:pt x="2695" y="4521"/>
                    <a:pt x="2695" y="4605"/>
                  </a:cubicBezTo>
                  <a:cubicBezTo>
                    <a:pt x="2695" y="4689"/>
                    <a:pt x="2639" y="4774"/>
                    <a:pt x="2751" y="4830"/>
                  </a:cubicBezTo>
                  <a:cubicBezTo>
                    <a:pt x="2667" y="4774"/>
                    <a:pt x="2667" y="4717"/>
                    <a:pt x="2695" y="4633"/>
                  </a:cubicBezTo>
                  <a:cubicBezTo>
                    <a:pt x="2779" y="4549"/>
                    <a:pt x="2864" y="4493"/>
                    <a:pt x="3004" y="4493"/>
                  </a:cubicBezTo>
                  <a:cubicBezTo>
                    <a:pt x="3173" y="4549"/>
                    <a:pt x="3313" y="4549"/>
                    <a:pt x="3285" y="4296"/>
                  </a:cubicBezTo>
                  <a:cubicBezTo>
                    <a:pt x="3173" y="4324"/>
                    <a:pt x="3173" y="4521"/>
                    <a:pt x="3032" y="4465"/>
                  </a:cubicBezTo>
                  <a:cubicBezTo>
                    <a:pt x="2779" y="4324"/>
                    <a:pt x="2583" y="4100"/>
                    <a:pt x="2499" y="3819"/>
                  </a:cubicBezTo>
                  <a:cubicBezTo>
                    <a:pt x="2471" y="3679"/>
                    <a:pt x="2499" y="3622"/>
                    <a:pt x="2639" y="3566"/>
                  </a:cubicBezTo>
                  <a:cubicBezTo>
                    <a:pt x="2386" y="3622"/>
                    <a:pt x="2274" y="3847"/>
                    <a:pt x="2134" y="4016"/>
                  </a:cubicBezTo>
                  <a:cubicBezTo>
                    <a:pt x="2050" y="4128"/>
                    <a:pt x="2021" y="4324"/>
                    <a:pt x="1853" y="4240"/>
                  </a:cubicBezTo>
                  <a:cubicBezTo>
                    <a:pt x="1656" y="4156"/>
                    <a:pt x="1741" y="3987"/>
                    <a:pt x="1797" y="3875"/>
                  </a:cubicBezTo>
                  <a:cubicBezTo>
                    <a:pt x="1825" y="3763"/>
                    <a:pt x="1881" y="3651"/>
                    <a:pt x="1937" y="3538"/>
                  </a:cubicBezTo>
                  <a:cubicBezTo>
                    <a:pt x="1741" y="3622"/>
                    <a:pt x="1685" y="3987"/>
                    <a:pt x="1348" y="3875"/>
                  </a:cubicBezTo>
                  <a:cubicBezTo>
                    <a:pt x="1320" y="3482"/>
                    <a:pt x="1179" y="3229"/>
                    <a:pt x="730" y="3229"/>
                  </a:cubicBezTo>
                  <a:cubicBezTo>
                    <a:pt x="646" y="3229"/>
                    <a:pt x="646" y="3089"/>
                    <a:pt x="674" y="3005"/>
                  </a:cubicBezTo>
                  <a:cubicBezTo>
                    <a:pt x="674" y="3005"/>
                    <a:pt x="674" y="2977"/>
                    <a:pt x="674" y="2949"/>
                  </a:cubicBezTo>
                  <a:cubicBezTo>
                    <a:pt x="646" y="2949"/>
                    <a:pt x="674" y="3005"/>
                    <a:pt x="618" y="3033"/>
                  </a:cubicBezTo>
                  <a:cubicBezTo>
                    <a:pt x="225" y="2921"/>
                    <a:pt x="0" y="2471"/>
                    <a:pt x="169" y="2106"/>
                  </a:cubicBezTo>
                  <a:cubicBezTo>
                    <a:pt x="197" y="2022"/>
                    <a:pt x="253" y="1966"/>
                    <a:pt x="365" y="1966"/>
                  </a:cubicBezTo>
                  <a:cubicBezTo>
                    <a:pt x="393" y="1994"/>
                    <a:pt x="477" y="1994"/>
                    <a:pt x="421" y="1910"/>
                  </a:cubicBezTo>
                  <a:cubicBezTo>
                    <a:pt x="281" y="1685"/>
                    <a:pt x="421" y="1657"/>
                    <a:pt x="590" y="1601"/>
                  </a:cubicBezTo>
                  <a:cubicBezTo>
                    <a:pt x="842" y="1489"/>
                    <a:pt x="1151" y="1405"/>
                    <a:pt x="1292" y="1096"/>
                  </a:cubicBezTo>
                  <a:cubicBezTo>
                    <a:pt x="1207" y="1068"/>
                    <a:pt x="1179" y="1124"/>
                    <a:pt x="1151" y="1152"/>
                  </a:cubicBezTo>
                  <a:cubicBezTo>
                    <a:pt x="1067" y="1236"/>
                    <a:pt x="927" y="1292"/>
                    <a:pt x="814" y="1208"/>
                  </a:cubicBezTo>
                  <a:cubicBezTo>
                    <a:pt x="702" y="1152"/>
                    <a:pt x="730" y="1012"/>
                    <a:pt x="730" y="899"/>
                  </a:cubicBezTo>
                  <a:cubicBezTo>
                    <a:pt x="730" y="759"/>
                    <a:pt x="842" y="590"/>
                    <a:pt x="646" y="506"/>
                  </a:cubicBezTo>
                  <a:cubicBezTo>
                    <a:pt x="618" y="478"/>
                    <a:pt x="618" y="478"/>
                    <a:pt x="618" y="450"/>
                  </a:cubicBezTo>
                  <a:cubicBezTo>
                    <a:pt x="618" y="422"/>
                    <a:pt x="618" y="422"/>
                    <a:pt x="618" y="422"/>
                  </a:cubicBezTo>
                  <a:lnTo>
                    <a:pt x="618" y="422"/>
                  </a:lnTo>
                  <a:cubicBezTo>
                    <a:pt x="646" y="394"/>
                    <a:pt x="674" y="366"/>
                    <a:pt x="702" y="338"/>
                  </a:cubicBezTo>
                  <a:cubicBezTo>
                    <a:pt x="730" y="338"/>
                    <a:pt x="758" y="310"/>
                    <a:pt x="786" y="282"/>
                  </a:cubicBezTo>
                  <a:cubicBezTo>
                    <a:pt x="814" y="282"/>
                    <a:pt x="814" y="282"/>
                    <a:pt x="842" y="282"/>
                  </a:cubicBezTo>
                  <a:cubicBezTo>
                    <a:pt x="870" y="254"/>
                    <a:pt x="898" y="254"/>
                    <a:pt x="927" y="225"/>
                  </a:cubicBezTo>
                  <a:lnTo>
                    <a:pt x="927" y="225"/>
                  </a:lnTo>
                  <a:cubicBezTo>
                    <a:pt x="955" y="197"/>
                    <a:pt x="983" y="169"/>
                    <a:pt x="1011" y="169"/>
                  </a:cubicBezTo>
                  <a:lnTo>
                    <a:pt x="1011" y="169"/>
                  </a:lnTo>
                  <a:cubicBezTo>
                    <a:pt x="1039" y="141"/>
                    <a:pt x="1039" y="113"/>
                    <a:pt x="1067" y="85"/>
                  </a:cubicBezTo>
                  <a:cubicBezTo>
                    <a:pt x="1095" y="85"/>
                    <a:pt x="1123" y="85"/>
                    <a:pt x="1151" y="85"/>
                  </a:cubicBezTo>
                  <a:cubicBezTo>
                    <a:pt x="1179" y="85"/>
                    <a:pt x="1207" y="57"/>
                    <a:pt x="1207" y="29"/>
                  </a:cubicBezTo>
                  <a:cubicBezTo>
                    <a:pt x="1235" y="29"/>
                    <a:pt x="1263" y="29"/>
                    <a:pt x="1292" y="29"/>
                  </a:cubicBezTo>
                  <a:cubicBezTo>
                    <a:pt x="1320" y="29"/>
                    <a:pt x="1348" y="1"/>
                    <a:pt x="1376" y="29"/>
                  </a:cubicBezTo>
                  <a:cubicBezTo>
                    <a:pt x="1432" y="169"/>
                    <a:pt x="1376" y="282"/>
                    <a:pt x="1348" y="366"/>
                  </a:cubicBezTo>
                  <a:cubicBezTo>
                    <a:pt x="1235" y="562"/>
                    <a:pt x="1348" y="590"/>
                    <a:pt x="1488" y="647"/>
                  </a:cubicBezTo>
                  <a:cubicBezTo>
                    <a:pt x="1516" y="675"/>
                    <a:pt x="1572" y="703"/>
                    <a:pt x="1600" y="731"/>
                  </a:cubicBezTo>
                  <a:cubicBezTo>
                    <a:pt x="1741" y="927"/>
                    <a:pt x="1685" y="1152"/>
                    <a:pt x="1628" y="1348"/>
                  </a:cubicBezTo>
                  <a:cubicBezTo>
                    <a:pt x="1600" y="1433"/>
                    <a:pt x="1572" y="1489"/>
                    <a:pt x="1685" y="1517"/>
                  </a:cubicBezTo>
                  <a:cubicBezTo>
                    <a:pt x="1685" y="1545"/>
                    <a:pt x="1713" y="1573"/>
                    <a:pt x="1713" y="1601"/>
                  </a:cubicBezTo>
                  <a:cubicBezTo>
                    <a:pt x="1769" y="1854"/>
                    <a:pt x="1853" y="1966"/>
                    <a:pt x="2106" y="1770"/>
                  </a:cubicBezTo>
                  <a:cubicBezTo>
                    <a:pt x="2274" y="1629"/>
                    <a:pt x="2667" y="1713"/>
                    <a:pt x="2779" y="1882"/>
                  </a:cubicBezTo>
                  <a:cubicBezTo>
                    <a:pt x="2948" y="2078"/>
                    <a:pt x="2920" y="2247"/>
                    <a:pt x="2751" y="2415"/>
                  </a:cubicBezTo>
                  <a:cubicBezTo>
                    <a:pt x="2639" y="2528"/>
                    <a:pt x="2499" y="2556"/>
                    <a:pt x="2415" y="2359"/>
                  </a:cubicBezTo>
                  <a:cubicBezTo>
                    <a:pt x="2471" y="2612"/>
                    <a:pt x="2527" y="2836"/>
                    <a:pt x="2274" y="2977"/>
                  </a:cubicBezTo>
                  <a:cubicBezTo>
                    <a:pt x="2471" y="3201"/>
                    <a:pt x="2751" y="3286"/>
                    <a:pt x="3032" y="3314"/>
                  </a:cubicBezTo>
                  <a:cubicBezTo>
                    <a:pt x="3481" y="3314"/>
                    <a:pt x="3509" y="3426"/>
                    <a:pt x="3285" y="3819"/>
                  </a:cubicBezTo>
                  <a:cubicBezTo>
                    <a:pt x="3397" y="3735"/>
                    <a:pt x="3425" y="3622"/>
                    <a:pt x="3537" y="3566"/>
                  </a:cubicBezTo>
                  <a:cubicBezTo>
                    <a:pt x="3734" y="3454"/>
                    <a:pt x="3902" y="3763"/>
                    <a:pt x="4127" y="3651"/>
                  </a:cubicBezTo>
                  <a:cubicBezTo>
                    <a:pt x="4155" y="3622"/>
                    <a:pt x="4183" y="3622"/>
                    <a:pt x="4211" y="3622"/>
                  </a:cubicBezTo>
                  <a:cubicBezTo>
                    <a:pt x="4239" y="3622"/>
                    <a:pt x="4239" y="3622"/>
                    <a:pt x="4267" y="3622"/>
                  </a:cubicBezTo>
                  <a:cubicBezTo>
                    <a:pt x="4324" y="3651"/>
                    <a:pt x="4380" y="3679"/>
                    <a:pt x="4464" y="3707"/>
                  </a:cubicBezTo>
                  <a:cubicBezTo>
                    <a:pt x="4576" y="3735"/>
                    <a:pt x="4576" y="3791"/>
                    <a:pt x="4548" y="3903"/>
                  </a:cubicBezTo>
                  <a:cubicBezTo>
                    <a:pt x="4492" y="4100"/>
                    <a:pt x="4604" y="4296"/>
                    <a:pt x="4604" y="4493"/>
                  </a:cubicBezTo>
                  <a:cubicBezTo>
                    <a:pt x="4604" y="4549"/>
                    <a:pt x="4604" y="4633"/>
                    <a:pt x="4689" y="4605"/>
                  </a:cubicBezTo>
                  <a:cubicBezTo>
                    <a:pt x="4717" y="4605"/>
                    <a:pt x="4773" y="4577"/>
                    <a:pt x="4801" y="4549"/>
                  </a:cubicBezTo>
                  <a:cubicBezTo>
                    <a:pt x="4857" y="4521"/>
                    <a:pt x="4857" y="4493"/>
                    <a:pt x="4885" y="4437"/>
                  </a:cubicBezTo>
                  <a:cubicBezTo>
                    <a:pt x="4997" y="4156"/>
                    <a:pt x="5025" y="4128"/>
                    <a:pt x="5278" y="4296"/>
                  </a:cubicBezTo>
                  <a:cubicBezTo>
                    <a:pt x="5475" y="4437"/>
                    <a:pt x="5559" y="4409"/>
                    <a:pt x="5643" y="4184"/>
                  </a:cubicBezTo>
                  <a:cubicBezTo>
                    <a:pt x="5699" y="4072"/>
                    <a:pt x="5699" y="3959"/>
                    <a:pt x="5531" y="3959"/>
                  </a:cubicBezTo>
                  <a:cubicBezTo>
                    <a:pt x="5390" y="3959"/>
                    <a:pt x="5390" y="3875"/>
                    <a:pt x="5362" y="3791"/>
                  </a:cubicBezTo>
                  <a:cubicBezTo>
                    <a:pt x="5362" y="3763"/>
                    <a:pt x="5362" y="3763"/>
                    <a:pt x="5362" y="3735"/>
                  </a:cubicBezTo>
                  <a:cubicBezTo>
                    <a:pt x="5362" y="3735"/>
                    <a:pt x="5362" y="3707"/>
                    <a:pt x="5390" y="3707"/>
                  </a:cubicBezTo>
                  <a:cubicBezTo>
                    <a:pt x="5418" y="3735"/>
                    <a:pt x="5475" y="3735"/>
                    <a:pt x="5475" y="3763"/>
                  </a:cubicBezTo>
                  <a:cubicBezTo>
                    <a:pt x="5475" y="3847"/>
                    <a:pt x="5559" y="3875"/>
                    <a:pt x="5643" y="3847"/>
                  </a:cubicBezTo>
                  <a:cubicBezTo>
                    <a:pt x="5755" y="3819"/>
                    <a:pt x="5699" y="3763"/>
                    <a:pt x="5671" y="3679"/>
                  </a:cubicBezTo>
                  <a:cubicBezTo>
                    <a:pt x="5671" y="3651"/>
                    <a:pt x="5671" y="3594"/>
                    <a:pt x="5727" y="3594"/>
                  </a:cubicBezTo>
                  <a:cubicBezTo>
                    <a:pt x="5755" y="3594"/>
                    <a:pt x="5812" y="3622"/>
                    <a:pt x="5840" y="3651"/>
                  </a:cubicBezTo>
                  <a:cubicBezTo>
                    <a:pt x="5868" y="3679"/>
                    <a:pt x="5868" y="3735"/>
                    <a:pt x="5868" y="3791"/>
                  </a:cubicBezTo>
                  <a:cubicBezTo>
                    <a:pt x="5812" y="4016"/>
                    <a:pt x="5924" y="4240"/>
                    <a:pt x="5952" y="4465"/>
                  </a:cubicBezTo>
                  <a:cubicBezTo>
                    <a:pt x="6148" y="4465"/>
                    <a:pt x="6289" y="4549"/>
                    <a:pt x="6177" y="4774"/>
                  </a:cubicBezTo>
                  <a:cubicBezTo>
                    <a:pt x="6148" y="4830"/>
                    <a:pt x="6177" y="4858"/>
                    <a:pt x="6205" y="4886"/>
                  </a:cubicBezTo>
                  <a:cubicBezTo>
                    <a:pt x="6261" y="4914"/>
                    <a:pt x="6317" y="4886"/>
                    <a:pt x="6345" y="4858"/>
                  </a:cubicBezTo>
                  <a:cubicBezTo>
                    <a:pt x="6401" y="4774"/>
                    <a:pt x="6457" y="4689"/>
                    <a:pt x="6513" y="4633"/>
                  </a:cubicBezTo>
                  <a:cubicBezTo>
                    <a:pt x="6541" y="4521"/>
                    <a:pt x="6598" y="4493"/>
                    <a:pt x="6710" y="4521"/>
                  </a:cubicBezTo>
                  <a:cubicBezTo>
                    <a:pt x="6822" y="4577"/>
                    <a:pt x="6738" y="4633"/>
                    <a:pt x="6682" y="4689"/>
                  </a:cubicBezTo>
                  <a:cubicBezTo>
                    <a:pt x="6682" y="4717"/>
                    <a:pt x="6654" y="4745"/>
                    <a:pt x="6710" y="4774"/>
                  </a:cubicBezTo>
                  <a:cubicBezTo>
                    <a:pt x="6963" y="4886"/>
                    <a:pt x="6822" y="5082"/>
                    <a:pt x="6794" y="5251"/>
                  </a:cubicBezTo>
                  <a:cubicBezTo>
                    <a:pt x="6794" y="5279"/>
                    <a:pt x="6766" y="5307"/>
                    <a:pt x="6766" y="5335"/>
                  </a:cubicBezTo>
                  <a:cubicBezTo>
                    <a:pt x="6738" y="5419"/>
                    <a:pt x="6850" y="5532"/>
                    <a:pt x="6682" y="5560"/>
                  </a:cubicBezTo>
                  <a:cubicBezTo>
                    <a:pt x="6570" y="5616"/>
                    <a:pt x="6457" y="5560"/>
                    <a:pt x="6345" y="5532"/>
                  </a:cubicBezTo>
                  <a:cubicBezTo>
                    <a:pt x="6261" y="5475"/>
                    <a:pt x="6289" y="5419"/>
                    <a:pt x="6289" y="5335"/>
                  </a:cubicBezTo>
                  <a:cubicBezTo>
                    <a:pt x="6345" y="5139"/>
                    <a:pt x="6205" y="5223"/>
                    <a:pt x="6120" y="52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0"/>
            <p:cNvSpPr/>
            <p:nvPr/>
          </p:nvSpPr>
          <p:spPr>
            <a:xfrm>
              <a:off x="4778200" y="593250"/>
              <a:ext cx="169875" cy="99000"/>
            </a:xfrm>
            <a:custGeom>
              <a:avLst/>
              <a:gdLst/>
              <a:ahLst/>
              <a:cxnLst/>
              <a:rect l="l" t="t" r="r" b="b"/>
              <a:pathLst>
                <a:path w="6795" h="3960" extrusionOk="0">
                  <a:moveTo>
                    <a:pt x="2892" y="618"/>
                  </a:moveTo>
                  <a:cubicBezTo>
                    <a:pt x="2892" y="590"/>
                    <a:pt x="2892" y="534"/>
                    <a:pt x="2892" y="506"/>
                  </a:cubicBezTo>
                  <a:cubicBezTo>
                    <a:pt x="2920" y="478"/>
                    <a:pt x="2948" y="450"/>
                    <a:pt x="2976" y="478"/>
                  </a:cubicBezTo>
                  <a:cubicBezTo>
                    <a:pt x="3061" y="478"/>
                    <a:pt x="3145" y="422"/>
                    <a:pt x="3229" y="394"/>
                  </a:cubicBezTo>
                  <a:cubicBezTo>
                    <a:pt x="3313" y="366"/>
                    <a:pt x="3398" y="366"/>
                    <a:pt x="3454" y="450"/>
                  </a:cubicBezTo>
                  <a:cubicBezTo>
                    <a:pt x="3482" y="562"/>
                    <a:pt x="3538" y="647"/>
                    <a:pt x="3369" y="703"/>
                  </a:cubicBezTo>
                  <a:cubicBezTo>
                    <a:pt x="3341" y="703"/>
                    <a:pt x="3341" y="675"/>
                    <a:pt x="3313" y="675"/>
                  </a:cubicBezTo>
                  <a:cubicBezTo>
                    <a:pt x="3313" y="703"/>
                    <a:pt x="3341" y="675"/>
                    <a:pt x="3369" y="703"/>
                  </a:cubicBezTo>
                  <a:cubicBezTo>
                    <a:pt x="3706" y="787"/>
                    <a:pt x="4015" y="759"/>
                    <a:pt x="4296" y="534"/>
                  </a:cubicBezTo>
                  <a:cubicBezTo>
                    <a:pt x="4352" y="478"/>
                    <a:pt x="4464" y="506"/>
                    <a:pt x="4464" y="562"/>
                  </a:cubicBezTo>
                  <a:cubicBezTo>
                    <a:pt x="4464" y="899"/>
                    <a:pt x="4717" y="843"/>
                    <a:pt x="4914" y="871"/>
                  </a:cubicBezTo>
                  <a:cubicBezTo>
                    <a:pt x="4998" y="871"/>
                    <a:pt x="5082" y="899"/>
                    <a:pt x="5138" y="955"/>
                  </a:cubicBezTo>
                  <a:cubicBezTo>
                    <a:pt x="5279" y="1124"/>
                    <a:pt x="5335" y="1292"/>
                    <a:pt x="5644" y="1180"/>
                  </a:cubicBezTo>
                  <a:cubicBezTo>
                    <a:pt x="5868" y="1096"/>
                    <a:pt x="6065" y="1068"/>
                    <a:pt x="6177" y="843"/>
                  </a:cubicBezTo>
                  <a:cubicBezTo>
                    <a:pt x="6233" y="759"/>
                    <a:pt x="6317" y="675"/>
                    <a:pt x="6430" y="731"/>
                  </a:cubicBezTo>
                  <a:cubicBezTo>
                    <a:pt x="6542" y="843"/>
                    <a:pt x="6738" y="899"/>
                    <a:pt x="6710" y="1096"/>
                  </a:cubicBezTo>
                  <a:cubicBezTo>
                    <a:pt x="6682" y="1208"/>
                    <a:pt x="6682" y="1320"/>
                    <a:pt x="6598" y="1433"/>
                  </a:cubicBezTo>
                  <a:cubicBezTo>
                    <a:pt x="6570" y="1461"/>
                    <a:pt x="6486" y="1517"/>
                    <a:pt x="6542" y="1573"/>
                  </a:cubicBezTo>
                  <a:cubicBezTo>
                    <a:pt x="6795" y="1826"/>
                    <a:pt x="6598" y="2191"/>
                    <a:pt x="6766" y="2471"/>
                  </a:cubicBezTo>
                  <a:cubicBezTo>
                    <a:pt x="6795" y="2612"/>
                    <a:pt x="6766" y="2724"/>
                    <a:pt x="6598" y="2724"/>
                  </a:cubicBezTo>
                  <a:cubicBezTo>
                    <a:pt x="6430" y="2724"/>
                    <a:pt x="6317" y="2640"/>
                    <a:pt x="6261" y="2471"/>
                  </a:cubicBezTo>
                  <a:cubicBezTo>
                    <a:pt x="6233" y="2331"/>
                    <a:pt x="6261" y="2191"/>
                    <a:pt x="6093" y="2106"/>
                  </a:cubicBezTo>
                  <a:cubicBezTo>
                    <a:pt x="6233" y="2247"/>
                    <a:pt x="6289" y="2387"/>
                    <a:pt x="6037" y="2415"/>
                  </a:cubicBezTo>
                  <a:cubicBezTo>
                    <a:pt x="5840" y="2443"/>
                    <a:pt x="5728" y="2528"/>
                    <a:pt x="5615" y="2696"/>
                  </a:cubicBezTo>
                  <a:cubicBezTo>
                    <a:pt x="5475" y="2893"/>
                    <a:pt x="5279" y="2893"/>
                    <a:pt x="5222" y="2640"/>
                  </a:cubicBezTo>
                  <a:cubicBezTo>
                    <a:pt x="5166" y="2387"/>
                    <a:pt x="5054" y="2387"/>
                    <a:pt x="4857" y="2443"/>
                  </a:cubicBezTo>
                  <a:cubicBezTo>
                    <a:pt x="4633" y="2499"/>
                    <a:pt x="4577" y="2415"/>
                    <a:pt x="4464" y="2135"/>
                  </a:cubicBezTo>
                  <a:cubicBezTo>
                    <a:pt x="4268" y="2191"/>
                    <a:pt x="4240" y="2556"/>
                    <a:pt x="3931" y="2443"/>
                  </a:cubicBezTo>
                  <a:cubicBezTo>
                    <a:pt x="3931" y="2471"/>
                    <a:pt x="3959" y="2471"/>
                    <a:pt x="3987" y="2471"/>
                  </a:cubicBezTo>
                  <a:cubicBezTo>
                    <a:pt x="4015" y="2499"/>
                    <a:pt x="4043" y="2499"/>
                    <a:pt x="4043" y="2499"/>
                  </a:cubicBezTo>
                  <a:cubicBezTo>
                    <a:pt x="4071" y="2528"/>
                    <a:pt x="4099" y="2528"/>
                    <a:pt x="4127" y="2556"/>
                  </a:cubicBezTo>
                  <a:cubicBezTo>
                    <a:pt x="4296" y="2724"/>
                    <a:pt x="4380" y="2893"/>
                    <a:pt x="4268" y="3145"/>
                  </a:cubicBezTo>
                  <a:cubicBezTo>
                    <a:pt x="4268" y="3145"/>
                    <a:pt x="4268" y="3173"/>
                    <a:pt x="4268" y="3201"/>
                  </a:cubicBezTo>
                  <a:cubicBezTo>
                    <a:pt x="4296" y="3173"/>
                    <a:pt x="4296" y="3173"/>
                    <a:pt x="4324" y="3173"/>
                  </a:cubicBezTo>
                  <a:cubicBezTo>
                    <a:pt x="4380" y="3145"/>
                    <a:pt x="4408" y="3145"/>
                    <a:pt x="4464" y="3145"/>
                  </a:cubicBezTo>
                  <a:cubicBezTo>
                    <a:pt x="4605" y="3117"/>
                    <a:pt x="4717" y="3145"/>
                    <a:pt x="4773" y="3286"/>
                  </a:cubicBezTo>
                  <a:cubicBezTo>
                    <a:pt x="4829" y="3370"/>
                    <a:pt x="4801" y="3454"/>
                    <a:pt x="4745" y="3538"/>
                  </a:cubicBezTo>
                  <a:cubicBezTo>
                    <a:pt x="4633" y="3622"/>
                    <a:pt x="4521" y="3679"/>
                    <a:pt x="4408" y="3538"/>
                  </a:cubicBezTo>
                  <a:cubicBezTo>
                    <a:pt x="4240" y="3651"/>
                    <a:pt x="3987" y="3538"/>
                    <a:pt x="3847" y="3707"/>
                  </a:cubicBezTo>
                  <a:cubicBezTo>
                    <a:pt x="3791" y="3791"/>
                    <a:pt x="3706" y="3847"/>
                    <a:pt x="3622" y="3875"/>
                  </a:cubicBezTo>
                  <a:cubicBezTo>
                    <a:pt x="3538" y="3903"/>
                    <a:pt x="3454" y="3959"/>
                    <a:pt x="3398" y="3875"/>
                  </a:cubicBezTo>
                  <a:cubicBezTo>
                    <a:pt x="3341" y="3791"/>
                    <a:pt x="3398" y="3707"/>
                    <a:pt x="3426" y="3622"/>
                  </a:cubicBezTo>
                  <a:cubicBezTo>
                    <a:pt x="3369" y="3819"/>
                    <a:pt x="3229" y="3819"/>
                    <a:pt x="3089" y="3735"/>
                  </a:cubicBezTo>
                  <a:cubicBezTo>
                    <a:pt x="2920" y="3651"/>
                    <a:pt x="3061" y="3510"/>
                    <a:pt x="3061" y="3426"/>
                  </a:cubicBezTo>
                  <a:cubicBezTo>
                    <a:pt x="2976" y="3005"/>
                    <a:pt x="3369" y="2780"/>
                    <a:pt x="3398" y="2415"/>
                  </a:cubicBezTo>
                  <a:cubicBezTo>
                    <a:pt x="3398" y="2275"/>
                    <a:pt x="3538" y="2163"/>
                    <a:pt x="3622" y="2022"/>
                  </a:cubicBezTo>
                  <a:cubicBezTo>
                    <a:pt x="3706" y="1938"/>
                    <a:pt x="3959" y="1994"/>
                    <a:pt x="3875" y="1713"/>
                  </a:cubicBezTo>
                  <a:cubicBezTo>
                    <a:pt x="3875" y="1657"/>
                    <a:pt x="4043" y="1601"/>
                    <a:pt x="4127" y="1657"/>
                  </a:cubicBezTo>
                  <a:cubicBezTo>
                    <a:pt x="4324" y="1798"/>
                    <a:pt x="4380" y="1657"/>
                    <a:pt x="4464" y="1489"/>
                  </a:cubicBezTo>
                  <a:cubicBezTo>
                    <a:pt x="4352" y="1489"/>
                    <a:pt x="4268" y="1461"/>
                    <a:pt x="4212" y="1348"/>
                  </a:cubicBezTo>
                  <a:cubicBezTo>
                    <a:pt x="4043" y="1124"/>
                    <a:pt x="3959" y="1124"/>
                    <a:pt x="3875" y="1376"/>
                  </a:cubicBezTo>
                  <a:cubicBezTo>
                    <a:pt x="3819" y="1657"/>
                    <a:pt x="3706" y="1685"/>
                    <a:pt x="3538" y="1545"/>
                  </a:cubicBezTo>
                  <a:cubicBezTo>
                    <a:pt x="3369" y="2275"/>
                    <a:pt x="2752" y="2443"/>
                    <a:pt x="2078" y="2612"/>
                  </a:cubicBezTo>
                  <a:cubicBezTo>
                    <a:pt x="2471" y="2780"/>
                    <a:pt x="2359" y="3033"/>
                    <a:pt x="2218" y="3201"/>
                  </a:cubicBezTo>
                  <a:cubicBezTo>
                    <a:pt x="1994" y="3454"/>
                    <a:pt x="1769" y="3089"/>
                    <a:pt x="1517" y="3089"/>
                  </a:cubicBezTo>
                  <a:cubicBezTo>
                    <a:pt x="1488" y="3145"/>
                    <a:pt x="1517" y="3229"/>
                    <a:pt x="1460" y="3286"/>
                  </a:cubicBezTo>
                  <a:cubicBezTo>
                    <a:pt x="1376" y="3426"/>
                    <a:pt x="1264" y="3454"/>
                    <a:pt x="1180" y="3314"/>
                  </a:cubicBezTo>
                  <a:cubicBezTo>
                    <a:pt x="1067" y="3061"/>
                    <a:pt x="927" y="2836"/>
                    <a:pt x="815" y="2584"/>
                  </a:cubicBezTo>
                  <a:cubicBezTo>
                    <a:pt x="730" y="2359"/>
                    <a:pt x="899" y="2163"/>
                    <a:pt x="1067" y="2106"/>
                  </a:cubicBezTo>
                  <a:cubicBezTo>
                    <a:pt x="1320" y="1994"/>
                    <a:pt x="1152" y="1910"/>
                    <a:pt x="1095" y="1798"/>
                  </a:cubicBezTo>
                  <a:cubicBezTo>
                    <a:pt x="899" y="2078"/>
                    <a:pt x="590" y="2050"/>
                    <a:pt x="337" y="2106"/>
                  </a:cubicBezTo>
                  <a:cubicBezTo>
                    <a:pt x="225" y="2106"/>
                    <a:pt x="113" y="2078"/>
                    <a:pt x="57" y="1994"/>
                  </a:cubicBezTo>
                  <a:cubicBezTo>
                    <a:pt x="0" y="1882"/>
                    <a:pt x="113" y="1854"/>
                    <a:pt x="141" y="1798"/>
                  </a:cubicBezTo>
                  <a:cubicBezTo>
                    <a:pt x="253" y="1741"/>
                    <a:pt x="281" y="1601"/>
                    <a:pt x="365" y="1517"/>
                  </a:cubicBezTo>
                  <a:cubicBezTo>
                    <a:pt x="674" y="1180"/>
                    <a:pt x="674" y="1096"/>
                    <a:pt x="422" y="731"/>
                  </a:cubicBezTo>
                  <a:cubicBezTo>
                    <a:pt x="365" y="618"/>
                    <a:pt x="281" y="506"/>
                    <a:pt x="337" y="366"/>
                  </a:cubicBezTo>
                  <a:cubicBezTo>
                    <a:pt x="590" y="113"/>
                    <a:pt x="983" y="225"/>
                    <a:pt x="1264" y="29"/>
                  </a:cubicBezTo>
                  <a:cubicBezTo>
                    <a:pt x="1292" y="1"/>
                    <a:pt x="1348" y="1"/>
                    <a:pt x="1376" y="57"/>
                  </a:cubicBezTo>
                  <a:cubicBezTo>
                    <a:pt x="1404" y="113"/>
                    <a:pt x="1404" y="141"/>
                    <a:pt x="1376" y="197"/>
                  </a:cubicBezTo>
                  <a:cubicBezTo>
                    <a:pt x="1264" y="310"/>
                    <a:pt x="1152" y="394"/>
                    <a:pt x="983" y="450"/>
                  </a:cubicBezTo>
                  <a:cubicBezTo>
                    <a:pt x="1208" y="731"/>
                    <a:pt x="1573" y="618"/>
                    <a:pt x="1825" y="731"/>
                  </a:cubicBezTo>
                  <a:cubicBezTo>
                    <a:pt x="1994" y="815"/>
                    <a:pt x="2106" y="871"/>
                    <a:pt x="2050" y="1068"/>
                  </a:cubicBezTo>
                  <a:cubicBezTo>
                    <a:pt x="2050" y="1096"/>
                    <a:pt x="2106" y="1040"/>
                    <a:pt x="2050" y="1068"/>
                  </a:cubicBezTo>
                  <a:cubicBezTo>
                    <a:pt x="2106" y="787"/>
                    <a:pt x="2303" y="787"/>
                    <a:pt x="2499" y="787"/>
                  </a:cubicBezTo>
                  <a:cubicBezTo>
                    <a:pt x="2527" y="787"/>
                    <a:pt x="2555" y="787"/>
                    <a:pt x="2583" y="815"/>
                  </a:cubicBezTo>
                  <a:lnTo>
                    <a:pt x="2583" y="815"/>
                  </a:lnTo>
                  <a:cubicBezTo>
                    <a:pt x="2611" y="843"/>
                    <a:pt x="2611" y="871"/>
                    <a:pt x="2640" y="899"/>
                  </a:cubicBezTo>
                  <a:lnTo>
                    <a:pt x="2640" y="899"/>
                  </a:lnTo>
                  <a:cubicBezTo>
                    <a:pt x="2696" y="955"/>
                    <a:pt x="2752" y="927"/>
                    <a:pt x="2808" y="955"/>
                  </a:cubicBezTo>
                  <a:cubicBezTo>
                    <a:pt x="2948" y="899"/>
                    <a:pt x="2836" y="787"/>
                    <a:pt x="2864" y="703"/>
                  </a:cubicBezTo>
                  <a:cubicBezTo>
                    <a:pt x="2836" y="675"/>
                    <a:pt x="2864" y="647"/>
                    <a:pt x="2892" y="6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0"/>
            <p:cNvSpPr/>
            <p:nvPr/>
          </p:nvSpPr>
          <p:spPr>
            <a:xfrm>
              <a:off x="4646950" y="588350"/>
              <a:ext cx="129875" cy="148125"/>
            </a:xfrm>
            <a:custGeom>
              <a:avLst/>
              <a:gdLst/>
              <a:ahLst/>
              <a:cxnLst/>
              <a:rect l="l" t="t" r="r" b="b"/>
              <a:pathLst>
                <a:path w="5195" h="5925" extrusionOk="0">
                  <a:moveTo>
                    <a:pt x="422" y="4268"/>
                  </a:moveTo>
                  <a:cubicBezTo>
                    <a:pt x="506" y="4268"/>
                    <a:pt x="618" y="4296"/>
                    <a:pt x="702" y="4296"/>
                  </a:cubicBezTo>
                  <a:cubicBezTo>
                    <a:pt x="787" y="4212"/>
                    <a:pt x="899" y="4324"/>
                    <a:pt x="983" y="4240"/>
                  </a:cubicBezTo>
                  <a:cubicBezTo>
                    <a:pt x="1067" y="4240"/>
                    <a:pt x="1124" y="4240"/>
                    <a:pt x="1208" y="4268"/>
                  </a:cubicBezTo>
                  <a:cubicBezTo>
                    <a:pt x="1292" y="4183"/>
                    <a:pt x="1404" y="4268"/>
                    <a:pt x="1488" y="4212"/>
                  </a:cubicBezTo>
                  <a:cubicBezTo>
                    <a:pt x="1517" y="4212"/>
                    <a:pt x="1517" y="4212"/>
                    <a:pt x="1545" y="4212"/>
                  </a:cubicBezTo>
                  <a:cubicBezTo>
                    <a:pt x="1629" y="4155"/>
                    <a:pt x="1713" y="4212"/>
                    <a:pt x="1769" y="4155"/>
                  </a:cubicBezTo>
                  <a:cubicBezTo>
                    <a:pt x="1825" y="4155"/>
                    <a:pt x="1853" y="4155"/>
                    <a:pt x="1910" y="4155"/>
                  </a:cubicBezTo>
                  <a:cubicBezTo>
                    <a:pt x="1938" y="4127"/>
                    <a:pt x="2022" y="4127"/>
                    <a:pt x="1994" y="4043"/>
                  </a:cubicBezTo>
                  <a:cubicBezTo>
                    <a:pt x="1994" y="4015"/>
                    <a:pt x="1994" y="3987"/>
                    <a:pt x="1994" y="3959"/>
                  </a:cubicBezTo>
                  <a:cubicBezTo>
                    <a:pt x="1966" y="3931"/>
                    <a:pt x="1966" y="3847"/>
                    <a:pt x="1938" y="3818"/>
                  </a:cubicBezTo>
                  <a:cubicBezTo>
                    <a:pt x="1938" y="3790"/>
                    <a:pt x="1938" y="3762"/>
                    <a:pt x="1938" y="3734"/>
                  </a:cubicBezTo>
                  <a:cubicBezTo>
                    <a:pt x="1910" y="3706"/>
                    <a:pt x="1910" y="3650"/>
                    <a:pt x="1882" y="3594"/>
                  </a:cubicBezTo>
                  <a:cubicBezTo>
                    <a:pt x="1882" y="3566"/>
                    <a:pt x="1882" y="3566"/>
                    <a:pt x="1882" y="3538"/>
                  </a:cubicBezTo>
                  <a:cubicBezTo>
                    <a:pt x="1853" y="3510"/>
                    <a:pt x="1853" y="3482"/>
                    <a:pt x="1825" y="3454"/>
                  </a:cubicBezTo>
                  <a:cubicBezTo>
                    <a:pt x="1825" y="3425"/>
                    <a:pt x="1825" y="3425"/>
                    <a:pt x="1825" y="3397"/>
                  </a:cubicBezTo>
                  <a:cubicBezTo>
                    <a:pt x="1797" y="3341"/>
                    <a:pt x="1797" y="3285"/>
                    <a:pt x="1769" y="3257"/>
                  </a:cubicBezTo>
                  <a:cubicBezTo>
                    <a:pt x="1769" y="3229"/>
                    <a:pt x="1769" y="3201"/>
                    <a:pt x="1769" y="3173"/>
                  </a:cubicBezTo>
                  <a:cubicBezTo>
                    <a:pt x="1741" y="3145"/>
                    <a:pt x="1741" y="3060"/>
                    <a:pt x="1713" y="3032"/>
                  </a:cubicBezTo>
                  <a:cubicBezTo>
                    <a:pt x="1713" y="2976"/>
                    <a:pt x="1713" y="2948"/>
                    <a:pt x="1713" y="2892"/>
                  </a:cubicBezTo>
                  <a:cubicBezTo>
                    <a:pt x="1685" y="2836"/>
                    <a:pt x="1713" y="2780"/>
                    <a:pt x="1657" y="2752"/>
                  </a:cubicBezTo>
                  <a:cubicBezTo>
                    <a:pt x="1685" y="2415"/>
                    <a:pt x="1713" y="2078"/>
                    <a:pt x="1741" y="1769"/>
                  </a:cubicBezTo>
                  <a:cubicBezTo>
                    <a:pt x="1825" y="1685"/>
                    <a:pt x="1741" y="1572"/>
                    <a:pt x="1825" y="1488"/>
                  </a:cubicBezTo>
                  <a:cubicBezTo>
                    <a:pt x="1825" y="1460"/>
                    <a:pt x="1825" y="1432"/>
                    <a:pt x="1825" y="1432"/>
                  </a:cubicBezTo>
                  <a:cubicBezTo>
                    <a:pt x="1882" y="1376"/>
                    <a:pt x="1853" y="1320"/>
                    <a:pt x="1910" y="1292"/>
                  </a:cubicBezTo>
                  <a:cubicBezTo>
                    <a:pt x="1910" y="1264"/>
                    <a:pt x="1910" y="1236"/>
                    <a:pt x="1910" y="1208"/>
                  </a:cubicBezTo>
                  <a:cubicBezTo>
                    <a:pt x="1966" y="1179"/>
                    <a:pt x="1938" y="1123"/>
                    <a:pt x="1994" y="1067"/>
                  </a:cubicBezTo>
                  <a:cubicBezTo>
                    <a:pt x="1994" y="1067"/>
                    <a:pt x="1994" y="1039"/>
                    <a:pt x="1994" y="1011"/>
                  </a:cubicBezTo>
                  <a:cubicBezTo>
                    <a:pt x="2078" y="955"/>
                    <a:pt x="2022" y="871"/>
                    <a:pt x="2078" y="814"/>
                  </a:cubicBezTo>
                  <a:cubicBezTo>
                    <a:pt x="2078" y="786"/>
                    <a:pt x="2078" y="758"/>
                    <a:pt x="2078" y="730"/>
                  </a:cubicBezTo>
                  <a:cubicBezTo>
                    <a:pt x="2106" y="730"/>
                    <a:pt x="2134" y="702"/>
                    <a:pt x="2162" y="674"/>
                  </a:cubicBezTo>
                  <a:cubicBezTo>
                    <a:pt x="2162" y="646"/>
                    <a:pt x="2162" y="618"/>
                    <a:pt x="2162" y="590"/>
                  </a:cubicBezTo>
                  <a:cubicBezTo>
                    <a:pt x="2190" y="590"/>
                    <a:pt x="2218" y="562"/>
                    <a:pt x="2247" y="534"/>
                  </a:cubicBezTo>
                  <a:lnTo>
                    <a:pt x="2247" y="534"/>
                  </a:lnTo>
                  <a:cubicBezTo>
                    <a:pt x="2275" y="506"/>
                    <a:pt x="2303" y="506"/>
                    <a:pt x="2331" y="478"/>
                  </a:cubicBezTo>
                  <a:cubicBezTo>
                    <a:pt x="2331" y="450"/>
                    <a:pt x="2331" y="421"/>
                    <a:pt x="2331" y="393"/>
                  </a:cubicBezTo>
                  <a:cubicBezTo>
                    <a:pt x="2359" y="393"/>
                    <a:pt x="2387" y="365"/>
                    <a:pt x="2415" y="337"/>
                  </a:cubicBezTo>
                  <a:lnTo>
                    <a:pt x="2415" y="337"/>
                  </a:lnTo>
                  <a:cubicBezTo>
                    <a:pt x="2415" y="309"/>
                    <a:pt x="2443" y="281"/>
                    <a:pt x="2471" y="281"/>
                  </a:cubicBezTo>
                  <a:lnTo>
                    <a:pt x="2471" y="281"/>
                  </a:lnTo>
                  <a:cubicBezTo>
                    <a:pt x="2499" y="253"/>
                    <a:pt x="2527" y="225"/>
                    <a:pt x="2555" y="197"/>
                  </a:cubicBezTo>
                  <a:lnTo>
                    <a:pt x="2555" y="197"/>
                  </a:lnTo>
                  <a:cubicBezTo>
                    <a:pt x="2583" y="197"/>
                    <a:pt x="2611" y="169"/>
                    <a:pt x="2640" y="141"/>
                  </a:cubicBezTo>
                  <a:lnTo>
                    <a:pt x="2640" y="141"/>
                  </a:lnTo>
                  <a:cubicBezTo>
                    <a:pt x="2640" y="113"/>
                    <a:pt x="2668" y="113"/>
                    <a:pt x="2696" y="85"/>
                  </a:cubicBezTo>
                  <a:lnTo>
                    <a:pt x="2696" y="85"/>
                  </a:lnTo>
                  <a:cubicBezTo>
                    <a:pt x="2724" y="56"/>
                    <a:pt x="2752" y="28"/>
                    <a:pt x="2780" y="0"/>
                  </a:cubicBezTo>
                  <a:cubicBezTo>
                    <a:pt x="2808" y="28"/>
                    <a:pt x="2836" y="28"/>
                    <a:pt x="2836" y="28"/>
                  </a:cubicBezTo>
                  <a:cubicBezTo>
                    <a:pt x="2864" y="0"/>
                    <a:pt x="2892" y="0"/>
                    <a:pt x="2920" y="28"/>
                  </a:cubicBezTo>
                  <a:cubicBezTo>
                    <a:pt x="2948" y="197"/>
                    <a:pt x="3061" y="337"/>
                    <a:pt x="3201" y="478"/>
                  </a:cubicBezTo>
                  <a:cubicBezTo>
                    <a:pt x="3201" y="730"/>
                    <a:pt x="3257" y="983"/>
                    <a:pt x="3061" y="1179"/>
                  </a:cubicBezTo>
                  <a:cubicBezTo>
                    <a:pt x="2976" y="1236"/>
                    <a:pt x="3033" y="1348"/>
                    <a:pt x="3117" y="1404"/>
                  </a:cubicBezTo>
                  <a:cubicBezTo>
                    <a:pt x="3117" y="1460"/>
                    <a:pt x="3145" y="1376"/>
                    <a:pt x="3117" y="1404"/>
                  </a:cubicBezTo>
                  <a:cubicBezTo>
                    <a:pt x="3117" y="1404"/>
                    <a:pt x="3089" y="1376"/>
                    <a:pt x="3089" y="1348"/>
                  </a:cubicBezTo>
                  <a:cubicBezTo>
                    <a:pt x="3033" y="1151"/>
                    <a:pt x="3313" y="1067"/>
                    <a:pt x="3229" y="871"/>
                  </a:cubicBezTo>
                  <a:cubicBezTo>
                    <a:pt x="3229" y="843"/>
                    <a:pt x="3257" y="814"/>
                    <a:pt x="3257" y="786"/>
                  </a:cubicBezTo>
                  <a:cubicBezTo>
                    <a:pt x="3426" y="506"/>
                    <a:pt x="3566" y="506"/>
                    <a:pt x="3706" y="758"/>
                  </a:cubicBezTo>
                  <a:cubicBezTo>
                    <a:pt x="3791" y="871"/>
                    <a:pt x="3847" y="1011"/>
                    <a:pt x="3875" y="1151"/>
                  </a:cubicBezTo>
                  <a:cubicBezTo>
                    <a:pt x="4043" y="1039"/>
                    <a:pt x="4128" y="786"/>
                    <a:pt x="4380" y="955"/>
                  </a:cubicBezTo>
                  <a:cubicBezTo>
                    <a:pt x="4408" y="955"/>
                    <a:pt x="4408" y="983"/>
                    <a:pt x="4408" y="983"/>
                  </a:cubicBezTo>
                  <a:cubicBezTo>
                    <a:pt x="4464" y="871"/>
                    <a:pt x="4492" y="702"/>
                    <a:pt x="4661" y="786"/>
                  </a:cubicBezTo>
                  <a:cubicBezTo>
                    <a:pt x="4773" y="843"/>
                    <a:pt x="4717" y="1011"/>
                    <a:pt x="4801" y="1123"/>
                  </a:cubicBezTo>
                  <a:cubicBezTo>
                    <a:pt x="4829" y="1151"/>
                    <a:pt x="4857" y="1179"/>
                    <a:pt x="4886" y="1179"/>
                  </a:cubicBezTo>
                  <a:cubicBezTo>
                    <a:pt x="4970" y="1236"/>
                    <a:pt x="5194" y="1208"/>
                    <a:pt x="5166" y="1404"/>
                  </a:cubicBezTo>
                  <a:cubicBezTo>
                    <a:pt x="5138" y="1572"/>
                    <a:pt x="4942" y="1685"/>
                    <a:pt x="4829" y="1797"/>
                  </a:cubicBezTo>
                  <a:cubicBezTo>
                    <a:pt x="4773" y="1825"/>
                    <a:pt x="4661" y="1825"/>
                    <a:pt x="4633" y="1769"/>
                  </a:cubicBezTo>
                  <a:cubicBezTo>
                    <a:pt x="4549" y="1572"/>
                    <a:pt x="4324" y="1488"/>
                    <a:pt x="4184" y="1348"/>
                  </a:cubicBezTo>
                  <a:cubicBezTo>
                    <a:pt x="4184" y="1488"/>
                    <a:pt x="4184" y="1629"/>
                    <a:pt x="4212" y="1769"/>
                  </a:cubicBezTo>
                  <a:cubicBezTo>
                    <a:pt x="4240" y="1853"/>
                    <a:pt x="4240" y="1937"/>
                    <a:pt x="4128" y="1966"/>
                  </a:cubicBezTo>
                  <a:cubicBezTo>
                    <a:pt x="4099" y="1966"/>
                    <a:pt x="4071" y="1966"/>
                    <a:pt x="4043" y="1937"/>
                  </a:cubicBezTo>
                  <a:cubicBezTo>
                    <a:pt x="4015" y="1966"/>
                    <a:pt x="4099" y="1966"/>
                    <a:pt x="4099" y="1994"/>
                  </a:cubicBezTo>
                  <a:cubicBezTo>
                    <a:pt x="4156" y="2106"/>
                    <a:pt x="4240" y="2190"/>
                    <a:pt x="4184" y="2331"/>
                  </a:cubicBezTo>
                  <a:cubicBezTo>
                    <a:pt x="4128" y="2415"/>
                    <a:pt x="4071" y="2387"/>
                    <a:pt x="3987" y="2387"/>
                  </a:cubicBezTo>
                  <a:cubicBezTo>
                    <a:pt x="3791" y="2387"/>
                    <a:pt x="3791" y="2218"/>
                    <a:pt x="3763" y="2050"/>
                  </a:cubicBezTo>
                  <a:cubicBezTo>
                    <a:pt x="3678" y="2134"/>
                    <a:pt x="3678" y="2218"/>
                    <a:pt x="3622" y="2274"/>
                  </a:cubicBezTo>
                  <a:cubicBezTo>
                    <a:pt x="3426" y="2443"/>
                    <a:pt x="3201" y="2359"/>
                    <a:pt x="3033" y="2218"/>
                  </a:cubicBezTo>
                  <a:cubicBezTo>
                    <a:pt x="2864" y="2078"/>
                    <a:pt x="2836" y="2190"/>
                    <a:pt x="2808" y="2302"/>
                  </a:cubicBezTo>
                  <a:cubicBezTo>
                    <a:pt x="2780" y="2331"/>
                    <a:pt x="2780" y="2359"/>
                    <a:pt x="2752" y="2387"/>
                  </a:cubicBezTo>
                  <a:cubicBezTo>
                    <a:pt x="2583" y="2639"/>
                    <a:pt x="2471" y="2331"/>
                    <a:pt x="2303" y="2331"/>
                  </a:cubicBezTo>
                  <a:cubicBezTo>
                    <a:pt x="2218" y="2471"/>
                    <a:pt x="2303" y="2808"/>
                    <a:pt x="1966" y="2752"/>
                  </a:cubicBezTo>
                  <a:cubicBezTo>
                    <a:pt x="2050" y="3145"/>
                    <a:pt x="2387" y="3397"/>
                    <a:pt x="2583" y="3706"/>
                  </a:cubicBezTo>
                  <a:cubicBezTo>
                    <a:pt x="2583" y="3706"/>
                    <a:pt x="2611" y="3482"/>
                    <a:pt x="2752" y="3650"/>
                  </a:cubicBezTo>
                  <a:cubicBezTo>
                    <a:pt x="2836" y="3762"/>
                    <a:pt x="2836" y="3959"/>
                    <a:pt x="2696" y="4099"/>
                  </a:cubicBezTo>
                  <a:cubicBezTo>
                    <a:pt x="2611" y="4183"/>
                    <a:pt x="2499" y="4183"/>
                    <a:pt x="2387" y="4296"/>
                  </a:cubicBezTo>
                  <a:cubicBezTo>
                    <a:pt x="2583" y="4380"/>
                    <a:pt x="2555" y="4745"/>
                    <a:pt x="2892" y="4717"/>
                  </a:cubicBezTo>
                  <a:cubicBezTo>
                    <a:pt x="2611" y="4548"/>
                    <a:pt x="2583" y="4380"/>
                    <a:pt x="2808" y="4127"/>
                  </a:cubicBezTo>
                  <a:cubicBezTo>
                    <a:pt x="2920" y="3959"/>
                    <a:pt x="3061" y="3847"/>
                    <a:pt x="3061" y="3622"/>
                  </a:cubicBezTo>
                  <a:cubicBezTo>
                    <a:pt x="3061" y="3510"/>
                    <a:pt x="3201" y="3369"/>
                    <a:pt x="3369" y="3369"/>
                  </a:cubicBezTo>
                  <a:cubicBezTo>
                    <a:pt x="3510" y="3397"/>
                    <a:pt x="3650" y="3285"/>
                    <a:pt x="3819" y="3341"/>
                  </a:cubicBezTo>
                  <a:cubicBezTo>
                    <a:pt x="3510" y="3117"/>
                    <a:pt x="3566" y="2864"/>
                    <a:pt x="3959" y="2583"/>
                  </a:cubicBezTo>
                  <a:cubicBezTo>
                    <a:pt x="4015" y="2583"/>
                    <a:pt x="4099" y="2639"/>
                    <a:pt x="4099" y="2695"/>
                  </a:cubicBezTo>
                  <a:cubicBezTo>
                    <a:pt x="4099" y="3032"/>
                    <a:pt x="4352" y="3117"/>
                    <a:pt x="4549" y="3257"/>
                  </a:cubicBezTo>
                  <a:cubicBezTo>
                    <a:pt x="4577" y="3285"/>
                    <a:pt x="4605" y="3341"/>
                    <a:pt x="4577" y="3341"/>
                  </a:cubicBezTo>
                  <a:cubicBezTo>
                    <a:pt x="4324" y="3482"/>
                    <a:pt x="4184" y="3734"/>
                    <a:pt x="3903" y="3818"/>
                  </a:cubicBezTo>
                  <a:cubicBezTo>
                    <a:pt x="3931" y="3818"/>
                    <a:pt x="3931" y="3818"/>
                    <a:pt x="3931" y="3818"/>
                  </a:cubicBezTo>
                  <a:cubicBezTo>
                    <a:pt x="4071" y="3762"/>
                    <a:pt x="4212" y="3706"/>
                    <a:pt x="4352" y="3650"/>
                  </a:cubicBezTo>
                  <a:cubicBezTo>
                    <a:pt x="4492" y="3566"/>
                    <a:pt x="4605" y="3594"/>
                    <a:pt x="4717" y="3678"/>
                  </a:cubicBezTo>
                  <a:cubicBezTo>
                    <a:pt x="4829" y="3790"/>
                    <a:pt x="4773" y="3847"/>
                    <a:pt x="4661" y="3931"/>
                  </a:cubicBezTo>
                  <a:cubicBezTo>
                    <a:pt x="4633" y="3959"/>
                    <a:pt x="4689" y="4043"/>
                    <a:pt x="4717" y="4099"/>
                  </a:cubicBezTo>
                  <a:cubicBezTo>
                    <a:pt x="4745" y="4183"/>
                    <a:pt x="4773" y="4296"/>
                    <a:pt x="4661" y="4380"/>
                  </a:cubicBezTo>
                  <a:cubicBezTo>
                    <a:pt x="4577" y="4352"/>
                    <a:pt x="4549" y="4380"/>
                    <a:pt x="4605" y="4436"/>
                  </a:cubicBezTo>
                  <a:cubicBezTo>
                    <a:pt x="4408" y="4773"/>
                    <a:pt x="4128" y="4576"/>
                    <a:pt x="3931" y="4548"/>
                  </a:cubicBezTo>
                  <a:cubicBezTo>
                    <a:pt x="4071" y="4633"/>
                    <a:pt x="4352" y="4576"/>
                    <a:pt x="4408" y="4801"/>
                  </a:cubicBezTo>
                  <a:cubicBezTo>
                    <a:pt x="4464" y="4941"/>
                    <a:pt x="4380" y="5110"/>
                    <a:pt x="4212" y="5166"/>
                  </a:cubicBezTo>
                  <a:cubicBezTo>
                    <a:pt x="3931" y="5278"/>
                    <a:pt x="3931" y="5278"/>
                    <a:pt x="3734" y="5082"/>
                  </a:cubicBezTo>
                  <a:cubicBezTo>
                    <a:pt x="3763" y="5166"/>
                    <a:pt x="3791" y="5222"/>
                    <a:pt x="3847" y="5278"/>
                  </a:cubicBezTo>
                  <a:cubicBezTo>
                    <a:pt x="4184" y="5615"/>
                    <a:pt x="4184" y="5671"/>
                    <a:pt x="3734" y="5924"/>
                  </a:cubicBezTo>
                  <a:cubicBezTo>
                    <a:pt x="3734" y="5924"/>
                    <a:pt x="3706" y="5924"/>
                    <a:pt x="3706" y="5924"/>
                  </a:cubicBezTo>
                  <a:cubicBezTo>
                    <a:pt x="3538" y="5812"/>
                    <a:pt x="3734" y="5559"/>
                    <a:pt x="3566" y="5503"/>
                  </a:cubicBezTo>
                  <a:cubicBezTo>
                    <a:pt x="3426" y="5447"/>
                    <a:pt x="3257" y="5643"/>
                    <a:pt x="3089" y="5559"/>
                  </a:cubicBezTo>
                  <a:cubicBezTo>
                    <a:pt x="3061" y="5531"/>
                    <a:pt x="3061" y="5503"/>
                    <a:pt x="3061" y="5475"/>
                  </a:cubicBezTo>
                  <a:cubicBezTo>
                    <a:pt x="3145" y="5250"/>
                    <a:pt x="3005" y="5250"/>
                    <a:pt x="2864" y="5250"/>
                  </a:cubicBezTo>
                  <a:cubicBezTo>
                    <a:pt x="2808" y="5250"/>
                    <a:pt x="2780" y="5222"/>
                    <a:pt x="2780" y="5194"/>
                  </a:cubicBezTo>
                  <a:cubicBezTo>
                    <a:pt x="2499" y="5475"/>
                    <a:pt x="2499" y="5138"/>
                    <a:pt x="2387" y="4970"/>
                  </a:cubicBezTo>
                  <a:cubicBezTo>
                    <a:pt x="2247" y="5110"/>
                    <a:pt x="2106" y="5278"/>
                    <a:pt x="1966" y="5026"/>
                  </a:cubicBezTo>
                  <a:cubicBezTo>
                    <a:pt x="1882" y="5110"/>
                    <a:pt x="1882" y="5194"/>
                    <a:pt x="1882" y="5278"/>
                  </a:cubicBezTo>
                  <a:cubicBezTo>
                    <a:pt x="1853" y="5447"/>
                    <a:pt x="1769" y="5503"/>
                    <a:pt x="1601" y="5447"/>
                  </a:cubicBezTo>
                  <a:cubicBezTo>
                    <a:pt x="1432" y="5419"/>
                    <a:pt x="1236" y="5335"/>
                    <a:pt x="1067" y="5278"/>
                  </a:cubicBezTo>
                  <a:cubicBezTo>
                    <a:pt x="899" y="5222"/>
                    <a:pt x="730" y="5166"/>
                    <a:pt x="534" y="5278"/>
                  </a:cubicBezTo>
                  <a:cubicBezTo>
                    <a:pt x="366" y="5419"/>
                    <a:pt x="281" y="5250"/>
                    <a:pt x="225" y="5138"/>
                  </a:cubicBezTo>
                  <a:cubicBezTo>
                    <a:pt x="113" y="4913"/>
                    <a:pt x="1" y="4661"/>
                    <a:pt x="85" y="4408"/>
                  </a:cubicBezTo>
                  <a:cubicBezTo>
                    <a:pt x="113" y="4380"/>
                    <a:pt x="113" y="4352"/>
                    <a:pt x="141" y="4324"/>
                  </a:cubicBezTo>
                  <a:cubicBezTo>
                    <a:pt x="169" y="4324"/>
                    <a:pt x="197" y="4324"/>
                    <a:pt x="225" y="4324"/>
                  </a:cubicBezTo>
                  <a:cubicBezTo>
                    <a:pt x="281" y="4268"/>
                    <a:pt x="366" y="4324"/>
                    <a:pt x="422" y="42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0"/>
            <p:cNvSpPr/>
            <p:nvPr/>
          </p:nvSpPr>
          <p:spPr>
            <a:xfrm>
              <a:off x="4851200" y="533600"/>
              <a:ext cx="149525" cy="85650"/>
            </a:xfrm>
            <a:custGeom>
              <a:avLst/>
              <a:gdLst/>
              <a:ahLst/>
              <a:cxnLst/>
              <a:rect l="l" t="t" r="r" b="b"/>
              <a:pathLst>
                <a:path w="5981" h="3426" extrusionOk="0">
                  <a:moveTo>
                    <a:pt x="365" y="3061"/>
                  </a:moveTo>
                  <a:cubicBezTo>
                    <a:pt x="618" y="3004"/>
                    <a:pt x="478" y="2920"/>
                    <a:pt x="449" y="2808"/>
                  </a:cubicBezTo>
                  <a:cubicBezTo>
                    <a:pt x="309" y="2864"/>
                    <a:pt x="225" y="2948"/>
                    <a:pt x="141" y="2976"/>
                  </a:cubicBezTo>
                  <a:cubicBezTo>
                    <a:pt x="56" y="3033"/>
                    <a:pt x="56" y="2948"/>
                    <a:pt x="28" y="2892"/>
                  </a:cubicBezTo>
                  <a:cubicBezTo>
                    <a:pt x="0" y="2836"/>
                    <a:pt x="0" y="2780"/>
                    <a:pt x="56" y="2752"/>
                  </a:cubicBezTo>
                  <a:cubicBezTo>
                    <a:pt x="56" y="2724"/>
                    <a:pt x="56" y="2696"/>
                    <a:pt x="56" y="2668"/>
                  </a:cubicBezTo>
                  <a:cubicBezTo>
                    <a:pt x="113" y="2611"/>
                    <a:pt x="84" y="2527"/>
                    <a:pt x="141" y="2471"/>
                  </a:cubicBezTo>
                  <a:cubicBezTo>
                    <a:pt x="141" y="2443"/>
                    <a:pt x="141" y="2415"/>
                    <a:pt x="141" y="2387"/>
                  </a:cubicBezTo>
                  <a:cubicBezTo>
                    <a:pt x="197" y="2359"/>
                    <a:pt x="169" y="2303"/>
                    <a:pt x="225" y="2275"/>
                  </a:cubicBezTo>
                  <a:cubicBezTo>
                    <a:pt x="225" y="2218"/>
                    <a:pt x="225" y="2162"/>
                    <a:pt x="225" y="2134"/>
                  </a:cubicBezTo>
                  <a:cubicBezTo>
                    <a:pt x="281" y="2078"/>
                    <a:pt x="281" y="2022"/>
                    <a:pt x="309" y="1994"/>
                  </a:cubicBezTo>
                  <a:cubicBezTo>
                    <a:pt x="309" y="1966"/>
                    <a:pt x="309" y="1938"/>
                    <a:pt x="309" y="1910"/>
                  </a:cubicBezTo>
                  <a:cubicBezTo>
                    <a:pt x="365" y="1881"/>
                    <a:pt x="365" y="1825"/>
                    <a:pt x="393" y="1797"/>
                  </a:cubicBezTo>
                  <a:cubicBezTo>
                    <a:pt x="393" y="1769"/>
                    <a:pt x="393" y="1741"/>
                    <a:pt x="393" y="1713"/>
                  </a:cubicBezTo>
                  <a:cubicBezTo>
                    <a:pt x="421" y="1685"/>
                    <a:pt x="449" y="1685"/>
                    <a:pt x="478" y="1685"/>
                  </a:cubicBezTo>
                  <a:cubicBezTo>
                    <a:pt x="562" y="1741"/>
                    <a:pt x="618" y="1825"/>
                    <a:pt x="618" y="1910"/>
                  </a:cubicBezTo>
                  <a:cubicBezTo>
                    <a:pt x="618" y="1938"/>
                    <a:pt x="618" y="1938"/>
                    <a:pt x="590" y="1938"/>
                  </a:cubicBezTo>
                  <a:cubicBezTo>
                    <a:pt x="590" y="1938"/>
                    <a:pt x="590" y="1966"/>
                    <a:pt x="590" y="1966"/>
                  </a:cubicBezTo>
                  <a:cubicBezTo>
                    <a:pt x="618" y="1910"/>
                    <a:pt x="646" y="1938"/>
                    <a:pt x="674" y="1966"/>
                  </a:cubicBezTo>
                  <a:cubicBezTo>
                    <a:pt x="702" y="2190"/>
                    <a:pt x="758" y="2331"/>
                    <a:pt x="1095" y="2275"/>
                  </a:cubicBezTo>
                  <a:cubicBezTo>
                    <a:pt x="1320" y="2218"/>
                    <a:pt x="1601" y="2359"/>
                    <a:pt x="1629" y="2696"/>
                  </a:cubicBezTo>
                  <a:cubicBezTo>
                    <a:pt x="1713" y="2555"/>
                    <a:pt x="1516" y="2303"/>
                    <a:pt x="1881" y="2359"/>
                  </a:cubicBezTo>
                  <a:cubicBezTo>
                    <a:pt x="2022" y="2387"/>
                    <a:pt x="2162" y="2050"/>
                    <a:pt x="2106" y="1881"/>
                  </a:cubicBezTo>
                  <a:cubicBezTo>
                    <a:pt x="2078" y="1797"/>
                    <a:pt x="2078" y="1685"/>
                    <a:pt x="2134" y="1601"/>
                  </a:cubicBezTo>
                  <a:cubicBezTo>
                    <a:pt x="2162" y="1488"/>
                    <a:pt x="2218" y="1376"/>
                    <a:pt x="2162" y="1292"/>
                  </a:cubicBezTo>
                  <a:cubicBezTo>
                    <a:pt x="2106" y="1152"/>
                    <a:pt x="2078" y="1039"/>
                    <a:pt x="2190" y="955"/>
                  </a:cubicBezTo>
                  <a:cubicBezTo>
                    <a:pt x="2359" y="843"/>
                    <a:pt x="2555" y="787"/>
                    <a:pt x="2724" y="871"/>
                  </a:cubicBezTo>
                  <a:cubicBezTo>
                    <a:pt x="2864" y="955"/>
                    <a:pt x="2948" y="983"/>
                    <a:pt x="3088" y="927"/>
                  </a:cubicBezTo>
                  <a:cubicBezTo>
                    <a:pt x="3341" y="815"/>
                    <a:pt x="3453" y="927"/>
                    <a:pt x="3482" y="1208"/>
                  </a:cubicBezTo>
                  <a:cubicBezTo>
                    <a:pt x="3510" y="1432"/>
                    <a:pt x="3762" y="1517"/>
                    <a:pt x="3846" y="1741"/>
                  </a:cubicBezTo>
                  <a:cubicBezTo>
                    <a:pt x="3818" y="1517"/>
                    <a:pt x="3903" y="1320"/>
                    <a:pt x="3818" y="1123"/>
                  </a:cubicBezTo>
                  <a:cubicBezTo>
                    <a:pt x="3790" y="1095"/>
                    <a:pt x="3790" y="1039"/>
                    <a:pt x="3818" y="1011"/>
                  </a:cubicBezTo>
                  <a:cubicBezTo>
                    <a:pt x="4099" y="899"/>
                    <a:pt x="3903" y="618"/>
                    <a:pt x="4015" y="422"/>
                  </a:cubicBezTo>
                  <a:cubicBezTo>
                    <a:pt x="4099" y="281"/>
                    <a:pt x="4155" y="113"/>
                    <a:pt x="4296" y="29"/>
                  </a:cubicBezTo>
                  <a:cubicBezTo>
                    <a:pt x="4352" y="0"/>
                    <a:pt x="4380" y="0"/>
                    <a:pt x="4408" y="29"/>
                  </a:cubicBezTo>
                  <a:cubicBezTo>
                    <a:pt x="4436" y="29"/>
                    <a:pt x="4492" y="57"/>
                    <a:pt x="4548" y="57"/>
                  </a:cubicBezTo>
                  <a:cubicBezTo>
                    <a:pt x="4548" y="85"/>
                    <a:pt x="4576" y="85"/>
                    <a:pt x="4605" y="113"/>
                  </a:cubicBezTo>
                  <a:cubicBezTo>
                    <a:pt x="4633" y="113"/>
                    <a:pt x="4661" y="113"/>
                    <a:pt x="4661" y="141"/>
                  </a:cubicBezTo>
                  <a:cubicBezTo>
                    <a:pt x="4689" y="169"/>
                    <a:pt x="4717" y="169"/>
                    <a:pt x="4745" y="197"/>
                  </a:cubicBezTo>
                  <a:cubicBezTo>
                    <a:pt x="4745" y="197"/>
                    <a:pt x="4773" y="197"/>
                    <a:pt x="4801" y="197"/>
                  </a:cubicBezTo>
                  <a:cubicBezTo>
                    <a:pt x="4829" y="225"/>
                    <a:pt x="4857" y="253"/>
                    <a:pt x="4857" y="281"/>
                  </a:cubicBezTo>
                  <a:lnTo>
                    <a:pt x="4885" y="281"/>
                  </a:lnTo>
                  <a:cubicBezTo>
                    <a:pt x="4885" y="309"/>
                    <a:pt x="4913" y="337"/>
                    <a:pt x="4941" y="365"/>
                  </a:cubicBezTo>
                  <a:cubicBezTo>
                    <a:pt x="5054" y="422"/>
                    <a:pt x="5138" y="534"/>
                    <a:pt x="5194" y="646"/>
                  </a:cubicBezTo>
                  <a:cubicBezTo>
                    <a:pt x="5222" y="674"/>
                    <a:pt x="5250" y="702"/>
                    <a:pt x="5250" y="730"/>
                  </a:cubicBezTo>
                  <a:lnTo>
                    <a:pt x="5250" y="730"/>
                  </a:lnTo>
                  <a:cubicBezTo>
                    <a:pt x="5278" y="758"/>
                    <a:pt x="5306" y="787"/>
                    <a:pt x="5334" y="815"/>
                  </a:cubicBezTo>
                  <a:lnTo>
                    <a:pt x="5334" y="815"/>
                  </a:lnTo>
                  <a:cubicBezTo>
                    <a:pt x="5334" y="843"/>
                    <a:pt x="5363" y="871"/>
                    <a:pt x="5391" y="871"/>
                  </a:cubicBezTo>
                  <a:cubicBezTo>
                    <a:pt x="5419" y="927"/>
                    <a:pt x="5419" y="983"/>
                    <a:pt x="5447" y="1039"/>
                  </a:cubicBezTo>
                  <a:cubicBezTo>
                    <a:pt x="5475" y="1067"/>
                    <a:pt x="5503" y="1067"/>
                    <a:pt x="5503" y="1095"/>
                  </a:cubicBezTo>
                  <a:lnTo>
                    <a:pt x="5503" y="1095"/>
                  </a:lnTo>
                  <a:cubicBezTo>
                    <a:pt x="5531" y="1123"/>
                    <a:pt x="5559" y="1152"/>
                    <a:pt x="5587" y="1180"/>
                  </a:cubicBezTo>
                  <a:cubicBezTo>
                    <a:pt x="5587" y="1208"/>
                    <a:pt x="5587" y="1236"/>
                    <a:pt x="5587" y="1236"/>
                  </a:cubicBezTo>
                  <a:cubicBezTo>
                    <a:pt x="5587" y="1264"/>
                    <a:pt x="5615" y="1292"/>
                    <a:pt x="5643" y="1320"/>
                  </a:cubicBezTo>
                  <a:lnTo>
                    <a:pt x="5643" y="1320"/>
                  </a:lnTo>
                  <a:cubicBezTo>
                    <a:pt x="5671" y="1348"/>
                    <a:pt x="5671" y="1376"/>
                    <a:pt x="5699" y="1404"/>
                  </a:cubicBezTo>
                  <a:lnTo>
                    <a:pt x="5699" y="1404"/>
                  </a:lnTo>
                  <a:cubicBezTo>
                    <a:pt x="5727" y="1432"/>
                    <a:pt x="5756" y="1460"/>
                    <a:pt x="5756" y="1488"/>
                  </a:cubicBezTo>
                  <a:cubicBezTo>
                    <a:pt x="5756" y="1488"/>
                    <a:pt x="5756" y="1517"/>
                    <a:pt x="5756" y="1545"/>
                  </a:cubicBezTo>
                  <a:cubicBezTo>
                    <a:pt x="5784" y="1573"/>
                    <a:pt x="5812" y="1601"/>
                    <a:pt x="5840" y="1629"/>
                  </a:cubicBezTo>
                  <a:lnTo>
                    <a:pt x="5840" y="1629"/>
                  </a:lnTo>
                  <a:cubicBezTo>
                    <a:pt x="5840" y="1657"/>
                    <a:pt x="5868" y="1657"/>
                    <a:pt x="5896" y="1685"/>
                  </a:cubicBezTo>
                  <a:cubicBezTo>
                    <a:pt x="5924" y="1741"/>
                    <a:pt x="5924" y="1797"/>
                    <a:pt x="5952" y="1825"/>
                  </a:cubicBezTo>
                  <a:cubicBezTo>
                    <a:pt x="5980" y="1853"/>
                    <a:pt x="5980" y="1881"/>
                    <a:pt x="5980" y="1910"/>
                  </a:cubicBezTo>
                  <a:cubicBezTo>
                    <a:pt x="5980" y="1910"/>
                    <a:pt x="5952" y="1938"/>
                    <a:pt x="5952" y="1938"/>
                  </a:cubicBezTo>
                  <a:cubicBezTo>
                    <a:pt x="5868" y="1994"/>
                    <a:pt x="5896" y="2134"/>
                    <a:pt x="5840" y="2218"/>
                  </a:cubicBezTo>
                  <a:cubicBezTo>
                    <a:pt x="5699" y="2387"/>
                    <a:pt x="5643" y="2640"/>
                    <a:pt x="5334" y="2499"/>
                  </a:cubicBezTo>
                  <a:cubicBezTo>
                    <a:pt x="5278" y="2471"/>
                    <a:pt x="5250" y="2471"/>
                    <a:pt x="5222" y="2527"/>
                  </a:cubicBezTo>
                  <a:cubicBezTo>
                    <a:pt x="5082" y="2724"/>
                    <a:pt x="4885" y="2668"/>
                    <a:pt x="4717" y="2611"/>
                  </a:cubicBezTo>
                  <a:cubicBezTo>
                    <a:pt x="4492" y="2555"/>
                    <a:pt x="4268" y="2443"/>
                    <a:pt x="4043" y="2583"/>
                  </a:cubicBezTo>
                  <a:cubicBezTo>
                    <a:pt x="3959" y="2611"/>
                    <a:pt x="3790" y="2583"/>
                    <a:pt x="3790" y="2471"/>
                  </a:cubicBezTo>
                  <a:cubicBezTo>
                    <a:pt x="3762" y="2303"/>
                    <a:pt x="3875" y="2275"/>
                    <a:pt x="4015" y="2303"/>
                  </a:cubicBezTo>
                  <a:cubicBezTo>
                    <a:pt x="3734" y="2275"/>
                    <a:pt x="3482" y="2050"/>
                    <a:pt x="3173" y="2246"/>
                  </a:cubicBezTo>
                  <a:cubicBezTo>
                    <a:pt x="3145" y="2246"/>
                    <a:pt x="3117" y="2246"/>
                    <a:pt x="3088" y="2275"/>
                  </a:cubicBezTo>
                  <a:cubicBezTo>
                    <a:pt x="2976" y="2275"/>
                    <a:pt x="2948" y="2359"/>
                    <a:pt x="2892" y="2443"/>
                  </a:cubicBezTo>
                  <a:cubicBezTo>
                    <a:pt x="2695" y="2611"/>
                    <a:pt x="2443" y="2724"/>
                    <a:pt x="2246" y="2948"/>
                  </a:cubicBezTo>
                  <a:cubicBezTo>
                    <a:pt x="2078" y="3004"/>
                    <a:pt x="2162" y="3257"/>
                    <a:pt x="1965" y="3313"/>
                  </a:cubicBezTo>
                  <a:cubicBezTo>
                    <a:pt x="1825" y="3426"/>
                    <a:pt x="1657" y="3201"/>
                    <a:pt x="1488" y="3341"/>
                  </a:cubicBezTo>
                  <a:cubicBezTo>
                    <a:pt x="1432" y="3201"/>
                    <a:pt x="1572" y="3061"/>
                    <a:pt x="1460" y="2948"/>
                  </a:cubicBezTo>
                  <a:cubicBezTo>
                    <a:pt x="1320" y="3004"/>
                    <a:pt x="1488" y="3145"/>
                    <a:pt x="1376" y="3201"/>
                  </a:cubicBezTo>
                  <a:cubicBezTo>
                    <a:pt x="1292" y="3229"/>
                    <a:pt x="1264" y="3145"/>
                    <a:pt x="1236" y="3117"/>
                  </a:cubicBezTo>
                  <a:cubicBezTo>
                    <a:pt x="1179" y="3089"/>
                    <a:pt x="1123" y="3033"/>
                    <a:pt x="1067" y="3145"/>
                  </a:cubicBezTo>
                  <a:cubicBezTo>
                    <a:pt x="1011" y="3313"/>
                    <a:pt x="927" y="3285"/>
                    <a:pt x="786" y="3229"/>
                  </a:cubicBezTo>
                  <a:cubicBezTo>
                    <a:pt x="646" y="3173"/>
                    <a:pt x="449" y="3257"/>
                    <a:pt x="365" y="30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0"/>
            <p:cNvSpPr/>
            <p:nvPr/>
          </p:nvSpPr>
          <p:spPr>
            <a:xfrm>
              <a:off x="5211950" y="773650"/>
              <a:ext cx="123550" cy="75125"/>
            </a:xfrm>
            <a:custGeom>
              <a:avLst/>
              <a:gdLst/>
              <a:ahLst/>
              <a:cxnLst/>
              <a:rect l="l" t="t" r="r" b="b"/>
              <a:pathLst>
                <a:path w="4942" h="3005" extrusionOk="0">
                  <a:moveTo>
                    <a:pt x="4914" y="1235"/>
                  </a:moveTo>
                  <a:cubicBezTo>
                    <a:pt x="4914" y="1263"/>
                    <a:pt x="4914" y="1291"/>
                    <a:pt x="4914" y="1291"/>
                  </a:cubicBezTo>
                  <a:cubicBezTo>
                    <a:pt x="4886" y="1320"/>
                    <a:pt x="4858" y="1348"/>
                    <a:pt x="4829" y="1376"/>
                  </a:cubicBezTo>
                  <a:cubicBezTo>
                    <a:pt x="4829" y="1404"/>
                    <a:pt x="4829" y="1404"/>
                    <a:pt x="4829" y="1432"/>
                  </a:cubicBezTo>
                  <a:cubicBezTo>
                    <a:pt x="4801" y="1460"/>
                    <a:pt x="4801" y="1488"/>
                    <a:pt x="4773" y="1516"/>
                  </a:cubicBezTo>
                  <a:cubicBezTo>
                    <a:pt x="4773" y="1516"/>
                    <a:pt x="4745" y="1544"/>
                    <a:pt x="4745" y="1572"/>
                  </a:cubicBezTo>
                  <a:cubicBezTo>
                    <a:pt x="4717" y="1600"/>
                    <a:pt x="4717" y="1685"/>
                    <a:pt x="4689" y="1713"/>
                  </a:cubicBezTo>
                  <a:lnTo>
                    <a:pt x="4689" y="1713"/>
                  </a:lnTo>
                  <a:cubicBezTo>
                    <a:pt x="4633" y="1741"/>
                    <a:pt x="4633" y="1797"/>
                    <a:pt x="4605" y="1853"/>
                  </a:cubicBezTo>
                  <a:lnTo>
                    <a:pt x="4605" y="1853"/>
                  </a:lnTo>
                  <a:cubicBezTo>
                    <a:pt x="4577" y="1853"/>
                    <a:pt x="4549" y="1881"/>
                    <a:pt x="4521" y="1909"/>
                  </a:cubicBezTo>
                  <a:cubicBezTo>
                    <a:pt x="4521" y="1937"/>
                    <a:pt x="4521" y="1965"/>
                    <a:pt x="4521" y="1965"/>
                  </a:cubicBezTo>
                  <a:cubicBezTo>
                    <a:pt x="4493" y="1993"/>
                    <a:pt x="4465" y="2021"/>
                    <a:pt x="4436" y="2050"/>
                  </a:cubicBezTo>
                  <a:lnTo>
                    <a:pt x="4436" y="2050"/>
                  </a:lnTo>
                  <a:cubicBezTo>
                    <a:pt x="4408" y="2050"/>
                    <a:pt x="4380" y="2078"/>
                    <a:pt x="4380" y="2106"/>
                  </a:cubicBezTo>
                  <a:lnTo>
                    <a:pt x="4380" y="2106"/>
                  </a:lnTo>
                  <a:cubicBezTo>
                    <a:pt x="4352" y="2134"/>
                    <a:pt x="4324" y="2162"/>
                    <a:pt x="4296" y="2162"/>
                  </a:cubicBezTo>
                  <a:cubicBezTo>
                    <a:pt x="4296" y="2190"/>
                    <a:pt x="4296" y="2218"/>
                    <a:pt x="4296" y="2246"/>
                  </a:cubicBezTo>
                  <a:cubicBezTo>
                    <a:pt x="4268" y="2274"/>
                    <a:pt x="4240" y="2274"/>
                    <a:pt x="4212" y="2302"/>
                  </a:cubicBezTo>
                  <a:lnTo>
                    <a:pt x="4212" y="2302"/>
                  </a:lnTo>
                  <a:cubicBezTo>
                    <a:pt x="4184" y="2330"/>
                    <a:pt x="4156" y="2358"/>
                    <a:pt x="4128" y="2358"/>
                  </a:cubicBezTo>
                  <a:lnTo>
                    <a:pt x="4128" y="2358"/>
                  </a:lnTo>
                  <a:cubicBezTo>
                    <a:pt x="4100" y="2386"/>
                    <a:pt x="4071" y="2386"/>
                    <a:pt x="4043" y="2386"/>
                  </a:cubicBezTo>
                  <a:cubicBezTo>
                    <a:pt x="3903" y="2414"/>
                    <a:pt x="3791" y="2611"/>
                    <a:pt x="3622" y="2443"/>
                  </a:cubicBezTo>
                  <a:cubicBezTo>
                    <a:pt x="3342" y="2218"/>
                    <a:pt x="3454" y="1965"/>
                    <a:pt x="3538" y="1628"/>
                  </a:cubicBezTo>
                  <a:cubicBezTo>
                    <a:pt x="3285" y="1825"/>
                    <a:pt x="3089" y="1937"/>
                    <a:pt x="2948" y="1741"/>
                  </a:cubicBezTo>
                  <a:cubicBezTo>
                    <a:pt x="3033" y="1797"/>
                    <a:pt x="2920" y="2078"/>
                    <a:pt x="3201" y="2134"/>
                  </a:cubicBezTo>
                  <a:cubicBezTo>
                    <a:pt x="3229" y="2162"/>
                    <a:pt x="3201" y="2302"/>
                    <a:pt x="3145" y="2358"/>
                  </a:cubicBezTo>
                  <a:cubicBezTo>
                    <a:pt x="3117" y="2414"/>
                    <a:pt x="3061" y="2471"/>
                    <a:pt x="2977" y="2414"/>
                  </a:cubicBezTo>
                  <a:cubicBezTo>
                    <a:pt x="2920" y="2386"/>
                    <a:pt x="2836" y="2358"/>
                    <a:pt x="2780" y="2330"/>
                  </a:cubicBezTo>
                  <a:cubicBezTo>
                    <a:pt x="2752" y="2330"/>
                    <a:pt x="2724" y="2302"/>
                    <a:pt x="2696" y="2274"/>
                  </a:cubicBezTo>
                  <a:cubicBezTo>
                    <a:pt x="2247" y="2218"/>
                    <a:pt x="2106" y="2302"/>
                    <a:pt x="1938" y="2695"/>
                  </a:cubicBezTo>
                  <a:cubicBezTo>
                    <a:pt x="1882" y="2836"/>
                    <a:pt x="1713" y="2864"/>
                    <a:pt x="1629" y="3004"/>
                  </a:cubicBezTo>
                  <a:cubicBezTo>
                    <a:pt x="1601" y="3004"/>
                    <a:pt x="1545" y="3004"/>
                    <a:pt x="1489" y="3004"/>
                  </a:cubicBezTo>
                  <a:cubicBezTo>
                    <a:pt x="1376" y="2976"/>
                    <a:pt x="1461" y="2751"/>
                    <a:pt x="1292" y="2779"/>
                  </a:cubicBezTo>
                  <a:cubicBezTo>
                    <a:pt x="1264" y="2611"/>
                    <a:pt x="1320" y="2471"/>
                    <a:pt x="1432" y="2414"/>
                  </a:cubicBezTo>
                  <a:cubicBezTo>
                    <a:pt x="1741" y="2218"/>
                    <a:pt x="1910" y="1909"/>
                    <a:pt x="2106" y="1600"/>
                  </a:cubicBezTo>
                  <a:cubicBezTo>
                    <a:pt x="1854" y="1685"/>
                    <a:pt x="1629" y="1853"/>
                    <a:pt x="1376" y="1713"/>
                  </a:cubicBezTo>
                  <a:cubicBezTo>
                    <a:pt x="1320" y="1685"/>
                    <a:pt x="1264" y="1713"/>
                    <a:pt x="1264" y="1741"/>
                  </a:cubicBezTo>
                  <a:cubicBezTo>
                    <a:pt x="1124" y="2106"/>
                    <a:pt x="1011" y="1881"/>
                    <a:pt x="899" y="1741"/>
                  </a:cubicBezTo>
                  <a:cubicBezTo>
                    <a:pt x="787" y="1656"/>
                    <a:pt x="674" y="1544"/>
                    <a:pt x="506" y="1572"/>
                  </a:cubicBezTo>
                  <a:cubicBezTo>
                    <a:pt x="309" y="1600"/>
                    <a:pt x="225" y="1460"/>
                    <a:pt x="113" y="1376"/>
                  </a:cubicBezTo>
                  <a:cubicBezTo>
                    <a:pt x="1" y="1291"/>
                    <a:pt x="1" y="1179"/>
                    <a:pt x="169" y="1123"/>
                  </a:cubicBezTo>
                  <a:cubicBezTo>
                    <a:pt x="366" y="1067"/>
                    <a:pt x="422" y="927"/>
                    <a:pt x="450" y="758"/>
                  </a:cubicBezTo>
                  <a:cubicBezTo>
                    <a:pt x="450" y="702"/>
                    <a:pt x="450" y="674"/>
                    <a:pt x="478" y="646"/>
                  </a:cubicBezTo>
                  <a:cubicBezTo>
                    <a:pt x="562" y="477"/>
                    <a:pt x="731" y="449"/>
                    <a:pt x="927" y="477"/>
                  </a:cubicBezTo>
                  <a:cubicBezTo>
                    <a:pt x="955" y="477"/>
                    <a:pt x="983" y="505"/>
                    <a:pt x="1011" y="505"/>
                  </a:cubicBezTo>
                  <a:cubicBezTo>
                    <a:pt x="1067" y="562"/>
                    <a:pt x="1039" y="758"/>
                    <a:pt x="1208" y="646"/>
                  </a:cubicBezTo>
                  <a:cubicBezTo>
                    <a:pt x="1236" y="646"/>
                    <a:pt x="1264" y="618"/>
                    <a:pt x="1292" y="618"/>
                  </a:cubicBezTo>
                  <a:cubicBezTo>
                    <a:pt x="1348" y="590"/>
                    <a:pt x="1376" y="562"/>
                    <a:pt x="1432" y="533"/>
                  </a:cubicBezTo>
                  <a:cubicBezTo>
                    <a:pt x="1461" y="505"/>
                    <a:pt x="1489" y="505"/>
                    <a:pt x="1517" y="477"/>
                  </a:cubicBezTo>
                  <a:cubicBezTo>
                    <a:pt x="1741" y="533"/>
                    <a:pt x="1994" y="421"/>
                    <a:pt x="2134" y="562"/>
                  </a:cubicBezTo>
                  <a:cubicBezTo>
                    <a:pt x="2078" y="477"/>
                    <a:pt x="2078" y="309"/>
                    <a:pt x="2247" y="253"/>
                  </a:cubicBezTo>
                  <a:cubicBezTo>
                    <a:pt x="2443" y="225"/>
                    <a:pt x="2527" y="421"/>
                    <a:pt x="2583" y="618"/>
                  </a:cubicBezTo>
                  <a:cubicBezTo>
                    <a:pt x="2640" y="505"/>
                    <a:pt x="2555" y="393"/>
                    <a:pt x="2668" y="281"/>
                  </a:cubicBezTo>
                  <a:cubicBezTo>
                    <a:pt x="2808" y="0"/>
                    <a:pt x="3033" y="562"/>
                    <a:pt x="3201" y="253"/>
                  </a:cubicBezTo>
                  <a:cubicBezTo>
                    <a:pt x="3426" y="337"/>
                    <a:pt x="3622" y="449"/>
                    <a:pt x="3735" y="702"/>
                  </a:cubicBezTo>
                  <a:cubicBezTo>
                    <a:pt x="3791" y="618"/>
                    <a:pt x="3847" y="505"/>
                    <a:pt x="3847" y="365"/>
                  </a:cubicBezTo>
                  <a:cubicBezTo>
                    <a:pt x="3819" y="225"/>
                    <a:pt x="3847" y="112"/>
                    <a:pt x="4015" y="140"/>
                  </a:cubicBezTo>
                  <a:cubicBezTo>
                    <a:pt x="4156" y="168"/>
                    <a:pt x="4240" y="225"/>
                    <a:pt x="4240" y="393"/>
                  </a:cubicBezTo>
                  <a:cubicBezTo>
                    <a:pt x="4240" y="674"/>
                    <a:pt x="4100" y="955"/>
                    <a:pt x="4184" y="1263"/>
                  </a:cubicBezTo>
                  <a:cubicBezTo>
                    <a:pt x="4408" y="1067"/>
                    <a:pt x="4689" y="1151"/>
                    <a:pt x="4942" y="1151"/>
                  </a:cubicBezTo>
                  <a:cubicBezTo>
                    <a:pt x="4942" y="1179"/>
                    <a:pt x="4942" y="1179"/>
                    <a:pt x="4942" y="1207"/>
                  </a:cubicBezTo>
                  <a:cubicBezTo>
                    <a:pt x="4942" y="1235"/>
                    <a:pt x="4942" y="1235"/>
                    <a:pt x="4914" y="1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0"/>
            <p:cNvSpPr/>
            <p:nvPr/>
          </p:nvSpPr>
          <p:spPr>
            <a:xfrm>
              <a:off x="4613250" y="697125"/>
              <a:ext cx="112325" cy="89175"/>
            </a:xfrm>
            <a:custGeom>
              <a:avLst/>
              <a:gdLst/>
              <a:ahLst/>
              <a:cxnLst/>
              <a:rect l="l" t="t" r="r" b="b"/>
              <a:pathLst>
                <a:path w="4493" h="3567" extrusionOk="0">
                  <a:moveTo>
                    <a:pt x="4437" y="1096"/>
                  </a:moveTo>
                  <a:cubicBezTo>
                    <a:pt x="4437" y="1124"/>
                    <a:pt x="4437" y="1152"/>
                    <a:pt x="4437" y="1180"/>
                  </a:cubicBezTo>
                  <a:cubicBezTo>
                    <a:pt x="4493" y="1264"/>
                    <a:pt x="4465" y="1348"/>
                    <a:pt x="4409" y="1461"/>
                  </a:cubicBezTo>
                  <a:cubicBezTo>
                    <a:pt x="4409" y="1489"/>
                    <a:pt x="4381" y="1517"/>
                    <a:pt x="4353" y="1545"/>
                  </a:cubicBezTo>
                  <a:cubicBezTo>
                    <a:pt x="4240" y="1601"/>
                    <a:pt x="4128" y="1685"/>
                    <a:pt x="4016" y="1742"/>
                  </a:cubicBezTo>
                  <a:cubicBezTo>
                    <a:pt x="3538" y="1882"/>
                    <a:pt x="3089" y="1798"/>
                    <a:pt x="2724" y="1433"/>
                  </a:cubicBezTo>
                  <a:cubicBezTo>
                    <a:pt x="2612" y="1320"/>
                    <a:pt x="2472" y="1377"/>
                    <a:pt x="2359" y="1377"/>
                  </a:cubicBezTo>
                  <a:cubicBezTo>
                    <a:pt x="2303" y="1377"/>
                    <a:pt x="2275" y="1348"/>
                    <a:pt x="2247" y="1320"/>
                  </a:cubicBezTo>
                  <a:cubicBezTo>
                    <a:pt x="2275" y="1320"/>
                    <a:pt x="2247" y="1320"/>
                    <a:pt x="2247" y="1320"/>
                  </a:cubicBezTo>
                  <a:cubicBezTo>
                    <a:pt x="2247" y="1320"/>
                    <a:pt x="2275" y="1320"/>
                    <a:pt x="2275" y="1320"/>
                  </a:cubicBezTo>
                  <a:cubicBezTo>
                    <a:pt x="2275" y="1348"/>
                    <a:pt x="2303" y="1377"/>
                    <a:pt x="2303" y="1433"/>
                  </a:cubicBezTo>
                  <a:cubicBezTo>
                    <a:pt x="2275" y="1573"/>
                    <a:pt x="2022" y="1489"/>
                    <a:pt x="2022" y="1685"/>
                  </a:cubicBezTo>
                  <a:cubicBezTo>
                    <a:pt x="2022" y="1713"/>
                    <a:pt x="2022" y="1713"/>
                    <a:pt x="2022" y="1742"/>
                  </a:cubicBezTo>
                  <a:cubicBezTo>
                    <a:pt x="2050" y="1713"/>
                    <a:pt x="2050" y="1713"/>
                    <a:pt x="2078" y="1713"/>
                  </a:cubicBezTo>
                  <a:cubicBezTo>
                    <a:pt x="2219" y="1685"/>
                    <a:pt x="2359" y="1685"/>
                    <a:pt x="2528" y="1854"/>
                  </a:cubicBezTo>
                  <a:cubicBezTo>
                    <a:pt x="2135" y="1938"/>
                    <a:pt x="2163" y="2303"/>
                    <a:pt x="1966" y="2528"/>
                  </a:cubicBezTo>
                  <a:cubicBezTo>
                    <a:pt x="1910" y="2612"/>
                    <a:pt x="1994" y="2640"/>
                    <a:pt x="1994" y="2668"/>
                  </a:cubicBezTo>
                  <a:cubicBezTo>
                    <a:pt x="2022" y="2696"/>
                    <a:pt x="2022" y="2724"/>
                    <a:pt x="2022" y="2752"/>
                  </a:cubicBezTo>
                  <a:cubicBezTo>
                    <a:pt x="2022" y="2780"/>
                    <a:pt x="1994" y="2808"/>
                    <a:pt x="1994" y="2808"/>
                  </a:cubicBezTo>
                  <a:cubicBezTo>
                    <a:pt x="2022" y="2836"/>
                    <a:pt x="2050" y="2780"/>
                    <a:pt x="2078" y="2780"/>
                  </a:cubicBezTo>
                  <a:cubicBezTo>
                    <a:pt x="2135" y="2780"/>
                    <a:pt x="2191" y="2808"/>
                    <a:pt x="2219" y="2865"/>
                  </a:cubicBezTo>
                  <a:cubicBezTo>
                    <a:pt x="2219" y="2921"/>
                    <a:pt x="2135" y="2921"/>
                    <a:pt x="2191" y="2949"/>
                  </a:cubicBezTo>
                  <a:cubicBezTo>
                    <a:pt x="2191" y="2977"/>
                    <a:pt x="2219" y="3005"/>
                    <a:pt x="2219" y="3061"/>
                  </a:cubicBezTo>
                  <a:cubicBezTo>
                    <a:pt x="2275" y="3201"/>
                    <a:pt x="2275" y="3342"/>
                    <a:pt x="2107" y="3454"/>
                  </a:cubicBezTo>
                  <a:cubicBezTo>
                    <a:pt x="1938" y="3566"/>
                    <a:pt x="1770" y="3538"/>
                    <a:pt x="1714" y="3342"/>
                  </a:cubicBezTo>
                  <a:cubicBezTo>
                    <a:pt x="1685" y="3117"/>
                    <a:pt x="1573" y="3005"/>
                    <a:pt x="1461" y="2836"/>
                  </a:cubicBezTo>
                  <a:cubicBezTo>
                    <a:pt x="1461" y="2808"/>
                    <a:pt x="1433" y="2780"/>
                    <a:pt x="1433" y="2752"/>
                  </a:cubicBezTo>
                  <a:cubicBezTo>
                    <a:pt x="1377" y="2612"/>
                    <a:pt x="1292" y="2500"/>
                    <a:pt x="1320" y="2331"/>
                  </a:cubicBezTo>
                  <a:cubicBezTo>
                    <a:pt x="1180" y="2471"/>
                    <a:pt x="1180" y="2640"/>
                    <a:pt x="1208" y="2836"/>
                  </a:cubicBezTo>
                  <a:cubicBezTo>
                    <a:pt x="1236" y="2949"/>
                    <a:pt x="1292" y="3061"/>
                    <a:pt x="1152" y="3145"/>
                  </a:cubicBezTo>
                  <a:cubicBezTo>
                    <a:pt x="1124" y="3145"/>
                    <a:pt x="1096" y="3145"/>
                    <a:pt x="1068" y="3117"/>
                  </a:cubicBezTo>
                  <a:cubicBezTo>
                    <a:pt x="984" y="3061"/>
                    <a:pt x="955" y="2865"/>
                    <a:pt x="787" y="3005"/>
                  </a:cubicBezTo>
                  <a:cubicBezTo>
                    <a:pt x="703" y="3061"/>
                    <a:pt x="591" y="3201"/>
                    <a:pt x="450" y="3117"/>
                  </a:cubicBezTo>
                  <a:cubicBezTo>
                    <a:pt x="338" y="3033"/>
                    <a:pt x="478" y="2921"/>
                    <a:pt x="478" y="2836"/>
                  </a:cubicBezTo>
                  <a:cubicBezTo>
                    <a:pt x="450" y="2668"/>
                    <a:pt x="506" y="2415"/>
                    <a:pt x="169" y="2415"/>
                  </a:cubicBezTo>
                  <a:cubicBezTo>
                    <a:pt x="85" y="2443"/>
                    <a:pt x="1" y="2387"/>
                    <a:pt x="29" y="2275"/>
                  </a:cubicBezTo>
                  <a:cubicBezTo>
                    <a:pt x="29" y="2247"/>
                    <a:pt x="57" y="2219"/>
                    <a:pt x="85" y="2219"/>
                  </a:cubicBezTo>
                  <a:cubicBezTo>
                    <a:pt x="366" y="2107"/>
                    <a:pt x="394" y="2022"/>
                    <a:pt x="254" y="1770"/>
                  </a:cubicBezTo>
                  <a:cubicBezTo>
                    <a:pt x="197" y="1685"/>
                    <a:pt x="197" y="1601"/>
                    <a:pt x="254" y="1489"/>
                  </a:cubicBezTo>
                  <a:cubicBezTo>
                    <a:pt x="310" y="1433"/>
                    <a:pt x="366" y="1405"/>
                    <a:pt x="366" y="1320"/>
                  </a:cubicBezTo>
                  <a:cubicBezTo>
                    <a:pt x="310" y="1040"/>
                    <a:pt x="338" y="843"/>
                    <a:pt x="703" y="899"/>
                  </a:cubicBezTo>
                  <a:cubicBezTo>
                    <a:pt x="787" y="927"/>
                    <a:pt x="815" y="731"/>
                    <a:pt x="1012" y="731"/>
                  </a:cubicBezTo>
                  <a:cubicBezTo>
                    <a:pt x="815" y="675"/>
                    <a:pt x="731" y="534"/>
                    <a:pt x="562" y="759"/>
                  </a:cubicBezTo>
                  <a:cubicBezTo>
                    <a:pt x="394" y="984"/>
                    <a:pt x="282" y="731"/>
                    <a:pt x="169" y="590"/>
                  </a:cubicBezTo>
                  <a:cubicBezTo>
                    <a:pt x="141" y="562"/>
                    <a:pt x="169" y="534"/>
                    <a:pt x="169" y="506"/>
                  </a:cubicBezTo>
                  <a:lnTo>
                    <a:pt x="169" y="506"/>
                  </a:lnTo>
                  <a:cubicBezTo>
                    <a:pt x="197" y="478"/>
                    <a:pt x="226" y="450"/>
                    <a:pt x="254" y="450"/>
                  </a:cubicBezTo>
                  <a:lnTo>
                    <a:pt x="254" y="450"/>
                  </a:lnTo>
                  <a:cubicBezTo>
                    <a:pt x="282" y="422"/>
                    <a:pt x="310" y="394"/>
                    <a:pt x="338" y="366"/>
                  </a:cubicBezTo>
                  <a:cubicBezTo>
                    <a:pt x="366" y="366"/>
                    <a:pt x="394" y="394"/>
                    <a:pt x="394" y="394"/>
                  </a:cubicBezTo>
                  <a:cubicBezTo>
                    <a:pt x="450" y="338"/>
                    <a:pt x="506" y="366"/>
                    <a:pt x="534" y="310"/>
                  </a:cubicBezTo>
                  <a:lnTo>
                    <a:pt x="562" y="310"/>
                  </a:lnTo>
                  <a:cubicBezTo>
                    <a:pt x="591" y="282"/>
                    <a:pt x="647" y="310"/>
                    <a:pt x="703" y="254"/>
                  </a:cubicBezTo>
                  <a:lnTo>
                    <a:pt x="703" y="254"/>
                  </a:lnTo>
                  <a:cubicBezTo>
                    <a:pt x="703" y="254"/>
                    <a:pt x="731" y="254"/>
                    <a:pt x="759" y="254"/>
                  </a:cubicBezTo>
                  <a:cubicBezTo>
                    <a:pt x="759" y="254"/>
                    <a:pt x="787" y="282"/>
                    <a:pt x="787" y="282"/>
                  </a:cubicBezTo>
                  <a:cubicBezTo>
                    <a:pt x="787" y="282"/>
                    <a:pt x="815" y="254"/>
                    <a:pt x="815" y="254"/>
                  </a:cubicBezTo>
                  <a:cubicBezTo>
                    <a:pt x="815" y="225"/>
                    <a:pt x="815" y="197"/>
                    <a:pt x="843" y="197"/>
                  </a:cubicBezTo>
                  <a:lnTo>
                    <a:pt x="843" y="197"/>
                  </a:lnTo>
                  <a:cubicBezTo>
                    <a:pt x="871" y="169"/>
                    <a:pt x="899" y="169"/>
                    <a:pt x="927" y="141"/>
                  </a:cubicBezTo>
                  <a:cubicBezTo>
                    <a:pt x="927" y="141"/>
                    <a:pt x="955" y="141"/>
                    <a:pt x="984" y="141"/>
                  </a:cubicBezTo>
                  <a:cubicBezTo>
                    <a:pt x="1012" y="113"/>
                    <a:pt x="1040" y="113"/>
                    <a:pt x="1068" y="85"/>
                  </a:cubicBezTo>
                  <a:cubicBezTo>
                    <a:pt x="1096" y="85"/>
                    <a:pt x="1096" y="85"/>
                    <a:pt x="1124" y="85"/>
                  </a:cubicBezTo>
                  <a:cubicBezTo>
                    <a:pt x="1152" y="57"/>
                    <a:pt x="1180" y="29"/>
                    <a:pt x="1208" y="29"/>
                  </a:cubicBezTo>
                  <a:cubicBezTo>
                    <a:pt x="1264" y="29"/>
                    <a:pt x="1292" y="29"/>
                    <a:pt x="1349" y="29"/>
                  </a:cubicBezTo>
                  <a:cubicBezTo>
                    <a:pt x="1405" y="1"/>
                    <a:pt x="1433" y="1"/>
                    <a:pt x="1489" y="29"/>
                  </a:cubicBezTo>
                  <a:cubicBezTo>
                    <a:pt x="1489" y="57"/>
                    <a:pt x="1517" y="85"/>
                    <a:pt x="1517" y="85"/>
                  </a:cubicBezTo>
                  <a:cubicBezTo>
                    <a:pt x="1377" y="310"/>
                    <a:pt x="1601" y="506"/>
                    <a:pt x="1601" y="731"/>
                  </a:cubicBezTo>
                  <a:cubicBezTo>
                    <a:pt x="1629" y="871"/>
                    <a:pt x="1742" y="899"/>
                    <a:pt x="1938" y="815"/>
                  </a:cubicBezTo>
                  <a:cubicBezTo>
                    <a:pt x="2050" y="759"/>
                    <a:pt x="2135" y="759"/>
                    <a:pt x="2275" y="787"/>
                  </a:cubicBezTo>
                  <a:cubicBezTo>
                    <a:pt x="2556" y="899"/>
                    <a:pt x="2836" y="984"/>
                    <a:pt x="3145" y="1068"/>
                  </a:cubicBezTo>
                  <a:cubicBezTo>
                    <a:pt x="3117" y="871"/>
                    <a:pt x="3117" y="675"/>
                    <a:pt x="3286" y="478"/>
                  </a:cubicBezTo>
                  <a:cubicBezTo>
                    <a:pt x="3370" y="562"/>
                    <a:pt x="3398" y="703"/>
                    <a:pt x="3510" y="759"/>
                  </a:cubicBezTo>
                  <a:cubicBezTo>
                    <a:pt x="3566" y="675"/>
                    <a:pt x="3538" y="478"/>
                    <a:pt x="3707" y="506"/>
                  </a:cubicBezTo>
                  <a:cubicBezTo>
                    <a:pt x="3931" y="534"/>
                    <a:pt x="3847" y="759"/>
                    <a:pt x="3931" y="899"/>
                  </a:cubicBezTo>
                  <a:cubicBezTo>
                    <a:pt x="4072" y="899"/>
                    <a:pt x="3988" y="731"/>
                    <a:pt x="4100" y="675"/>
                  </a:cubicBezTo>
                  <a:cubicBezTo>
                    <a:pt x="4156" y="731"/>
                    <a:pt x="4128" y="843"/>
                    <a:pt x="4240" y="871"/>
                  </a:cubicBezTo>
                  <a:cubicBezTo>
                    <a:pt x="4465" y="787"/>
                    <a:pt x="4493" y="927"/>
                    <a:pt x="4437" y="10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0"/>
            <p:cNvSpPr/>
            <p:nvPr/>
          </p:nvSpPr>
          <p:spPr>
            <a:xfrm>
              <a:off x="5103875" y="781350"/>
              <a:ext cx="108100" cy="80750"/>
            </a:xfrm>
            <a:custGeom>
              <a:avLst/>
              <a:gdLst/>
              <a:ahLst/>
              <a:cxnLst/>
              <a:rect l="l" t="t" r="r" b="b"/>
              <a:pathLst>
                <a:path w="4324" h="3230" extrusionOk="0">
                  <a:moveTo>
                    <a:pt x="2471" y="3173"/>
                  </a:moveTo>
                  <a:lnTo>
                    <a:pt x="2330" y="3173"/>
                  </a:lnTo>
                  <a:cubicBezTo>
                    <a:pt x="2190" y="3229"/>
                    <a:pt x="2050" y="3145"/>
                    <a:pt x="1909" y="3173"/>
                  </a:cubicBezTo>
                  <a:cubicBezTo>
                    <a:pt x="1769" y="3145"/>
                    <a:pt x="1769" y="3033"/>
                    <a:pt x="1797" y="2921"/>
                  </a:cubicBezTo>
                  <a:cubicBezTo>
                    <a:pt x="1853" y="2640"/>
                    <a:pt x="2106" y="2359"/>
                    <a:pt x="1713" y="2106"/>
                  </a:cubicBezTo>
                  <a:cubicBezTo>
                    <a:pt x="1685" y="2135"/>
                    <a:pt x="1713" y="2219"/>
                    <a:pt x="1685" y="2303"/>
                  </a:cubicBezTo>
                  <a:cubicBezTo>
                    <a:pt x="1685" y="2331"/>
                    <a:pt x="1657" y="2359"/>
                    <a:pt x="1657" y="2387"/>
                  </a:cubicBezTo>
                  <a:cubicBezTo>
                    <a:pt x="1628" y="2443"/>
                    <a:pt x="1628" y="2471"/>
                    <a:pt x="1600" y="2528"/>
                  </a:cubicBezTo>
                  <a:cubicBezTo>
                    <a:pt x="1516" y="2668"/>
                    <a:pt x="1404" y="2808"/>
                    <a:pt x="1235" y="2724"/>
                  </a:cubicBezTo>
                  <a:cubicBezTo>
                    <a:pt x="1039" y="2612"/>
                    <a:pt x="1151" y="2471"/>
                    <a:pt x="1235" y="2331"/>
                  </a:cubicBezTo>
                  <a:cubicBezTo>
                    <a:pt x="1263" y="2331"/>
                    <a:pt x="1263" y="2303"/>
                    <a:pt x="1235" y="2275"/>
                  </a:cubicBezTo>
                  <a:cubicBezTo>
                    <a:pt x="1263" y="2247"/>
                    <a:pt x="1179" y="2247"/>
                    <a:pt x="1207" y="2247"/>
                  </a:cubicBezTo>
                  <a:cubicBezTo>
                    <a:pt x="1235" y="2247"/>
                    <a:pt x="1235" y="2247"/>
                    <a:pt x="1235" y="2275"/>
                  </a:cubicBezTo>
                  <a:cubicBezTo>
                    <a:pt x="1179" y="2443"/>
                    <a:pt x="1095" y="2556"/>
                    <a:pt x="899" y="2584"/>
                  </a:cubicBezTo>
                  <a:cubicBezTo>
                    <a:pt x="786" y="2471"/>
                    <a:pt x="786" y="2331"/>
                    <a:pt x="899" y="2219"/>
                  </a:cubicBezTo>
                  <a:cubicBezTo>
                    <a:pt x="983" y="2106"/>
                    <a:pt x="1039" y="2022"/>
                    <a:pt x="1011" y="1882"/>
                  </a:cubicBezTo>
                  <a:cubicBezTo>
                    <a:pt x="842" y="1573"/>
                    <a:pt x="814" y="1545"/>
                    <a:pt x="927" y="1348"/>
                  </a:cubicBezTo>
                  <a:cubicBezTo>
                    <a:pt x="702" y="1433"/>
                    <a:pt x="870" y="1742"/>
                    <a:pt x="618" y="1826"/>
                  </a:cubicBezTo>
                  <a:cubicBezTo>
                    <a:pt x="758" y="1966"/>
                    <a:pt x="899" y="1742"/>
                    <a:pt x="1039" y="1882"/>
                  </a:cubicBezTo>
                  <a:cubicBezTo>
                    <a:pt x="1011" y="2106"/>
                    <a:pt x="842" y="2247"/>
                    <a:pt x="730" y="2415"/>
                  </a:cubicBezTo>
                  <a:cubicBezTo>
                    <a:pt x="618" y="2275"/>
                    <a:pt x="449" y="2219"/>
                    <a:pt x="309" y="2135"/>
                  </a:cubicBezTo>
                  <a:cubicBezTo>
                    <a:pt x="253" y="2050"/>
                    <a:pt x="309" y="1938"/>
                    <a:pt x="281" y="1826"/>
                  </a:cubicBezTo>
                  <a:cubicBezTo>
                    <a:pt x="253" y="1770"/>
                    <a:pt x="225" y="1742"/>
                    <a:pt x="197" y="1685"/>
                  </a:cubicBezTo>
                  <a:cubicBezTo>
                    <a:pt x="141" y="1601"/>
                    <a:pt x="141" y="1545"/>
                    <a:pt x="112" y="1489"/>
                  </a:cubicBezTo>
                  <a:cubicBezTo>
                    <a:pt x="0" y="1320"/>
                    <a:pt x="56" y="1208"/>
                    <a:pt x="225" y="1180"/>
                  </a:cubicBezTo>
                  <a:cubicBezTo>
                    <a:pt x="421" y="1124"/>
                    <a:pt x="534" y="1180"/>
                    <a:pt x="505" y="1292"/>
                  </a:cubicBezTo>
                  <a:cubicBezTo>
                    <a:pt x="477" y="1068"/>
                    <a:pt x="618" y="1012"/>
                    <a:pt x="955" y="955"/>
                  </a:cubicBezTo>
                  <a:cubicBezTo>
                    <a:pt x="1263" y="871"/>
                    <a:pt x="1544" y="815"/>
                    <a:pt x="1769" y="1040"/>
                  </a:cubicBezTo>
                  <a:cubicBezTo>
                    <a:pt x="1937" y="1208"/>
                    <a:pt x="2162" y="1348"/>
                    <a:pt x="2302" y="1545"/>
                  </a:cubicBezTo>
                  <a:cubicBezTo>
                    <a:pt x="2274" y="1377"/>
                    <a:pt x="2106" y="1348"/>
                    <a:pt x="2022" y="1236"/>
                  </a:cubicBezTo>
                  <a:cubicBezTo>
                    <a:pt x="1881" y="1096"/>
                    <a:pt x="1881" y="899"/>
                    <a:pt x="2078" y="871"/>
                  </a:cubicBezTo>
                  <a:cubicBezTo>
                    <a:pt x="2274" y="871"/>
                    <a:pt x="2330" y="675"/>
                    <a:pt x="2527" y="647"/>
                  </a:cubicBezTo>
                  <a:cubicBezTo>
                    <a:pt x="2555" y="647"/>
                    <a:pt x="2611" y="675"/>
                    <a:pt x="2555" y="590"/>
                  </a:cubicBezTo>
                  <a:cubicBezTo>
                    <a:pt x="2527" y="590"/>
                    <a:pt x="2499" y="562"/>
                    <a:pt x="2443" y="562"/>
                  </a:cubicBezTo>
                  <a:cubicBezTo>
                    <a:pt x="2415" y="562"/>
                    <a:pt x="2386" y="534"/>
                    <a:pt x="2358" y="534"/>
                  </a:cubicBezTo>
                  <a:cubicBezTo>
                    <a:pt x="2190" y="450"/>
                    <a:pt x="2162" y="310"/>
                    <a:pt x="2246" y="169"/>
                  </a:cubicBezTo>
                  <a:cubicBezTo>
                    <a:pt x="2302" y="1"/>
                    <a:pt x="2443" y="29"/>
                    <a:pt x="2583" y="57"/>
                  </a:cubicBezTo>
                  <a:cubicBezTo>
                    <a:pt x="2780" y="113"/>
                    <a:pt x="2976" y="113"/>
                    <a:pt x="3116" y="310"/>
                  </a:cubicBezTo>
                  <a:cubicBezTo>
                    <a:pt x="3257" y="562"/>
                    <a:pt x="3453" y="450"/>
                    <a:pt x="3594" y="282"/>
                  </a:cubicBezTo>
                  <a:cubicBezTo>
                    <a:pt x="3790" y="29"/>
                    <a:pt x="3959" y="29"/>
                    <a:pt x="4183" y="254"/>
                  </a:cubicBezTo>
                  <a:cubicBezTo>
                    <a:pt x="4324" y="647"/>
                    <a:pt x="4267" y="843"/>
                    <a:pt x="3903" y="1152"/>
                  </a:cubicBezTo>
                  <a:cubicBezTo>
                    <a:pt x="3987" y="1208"/>
                    <a:pt x="4071" y="1236"/>
                    <a:pt x="4155" y="1264"/>
                  </a:cubicBezTo>
                  <a:cubicBezTo>
                    <a:pt x="4267" y="1348"/>
                    <a:pt x="4296" y="1461"/>
                    <a:pt x="4155" y="1517"/>
                  </a:cubicBezTo>
                  <a:cubicBezTo>
                    <a:pt x="3931" y="1601"/>
                    <a:pt x="3959" y="1826"/>
                    <a:pt x="3874" y="1994"/>
                  </a:cubicBezTo>
                  <a:cubicBezTo>
                    <a:pt x="3846" y="2022"/>
                    <a:pt x="3818" y="2022"/>
                    <a:pt x="3790" y="2050"/>
                  </a:cubicBezTo>
                  <a:cubicBezTo>
                    <a:pt x="3509" y="2050"/>
                    <a:pt x="3397" y="1882"/>
                    <a:pt x="3397" y="1545"/>
                  </a:cubicBezTo>
                  <a:cubicBezTo>
                    <a:pt x="3313" y="1713"/>
                    <a:pt x="3341" y="1854"/>
                    <a:pt x="3257" y="1966"/>
                  </a:cubicBezTo>
                  <a:cubicBezTo>
                    <a:pt x="3201" y="2050"/>
                    <a:pt x="3116" y="2078"/>
                    <a:pt x="3032" y="2050"/>
                  </a:cubicBezTo>
                  <a:cubicBezTo>
                    <a:pt x="2948" y="2022"/>
                    <a:pt x="2892" y="1966"/>
                    <a:pt x="2976" y="1854"/>
                  </a:cubicBezTo>
                  <a:cubicBezTo>
                    <a:pt x="3004" y="2135"/>
                    <a:pt x="2836" y="2247"/>
                    <a:pt x="2639" y="2359"/>
                  </a:cubicBezTo>
                  <a:cubicBezTo>
                    <a:pt x="2892" y="2443"/>
                    <a:pt x="3004" y="2612"/>
                    <a:pt x="2892" y="2808"/>
                  </a:cubicBezTo>
                  <a:cubicBezTo>
                    <a:pt x="2836" y="2921"/>
                    <a:pt x="2808" y="3033"/>
                    <a:pt x="2751" y="3145"/>
                  </a:cubicBezTo>
                  <a:cubicBezTo>
                    <a:pt x="2667" y="3173"/>
                    <a:pt x="2555" y="3117"/>
                    <a:pt x="2471" y="31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0"/>
            <p:cNvSpPr/>
            <p:nvPr/>
          </p:nvSpPr>
          <p:spPr>
            <a:xfrm>
              <a:off x="4901725" y="775750"/>
              <a:ext cx="190225" cy="69500"/>
            </a:xfrm>
            <a:custGeom>
              <a:avLst/>
              <a:gdLst/>
              <a:ahLst/>
              <a:cxnLst/>
              <a:rect l="l" t="t" r="r" b="b"/>
              <a:pathLst>
                <a:path w="7609" h="2780" extrusionOk="0">
                  <a:moveTo>
                    <a:pt x="1320" y="1797"/>
                  </a:moveTo>
                  <a:cubicBezTo>
                    <a:pt x="1180" y="1881"/>
                    <a:pt x="1152" y="2022"/>
                    <a:pt x="1039" y="2106"/>
                  </a:cubicBezTo>
                  <a:cubicBezTo>
                    <a:pt x="955" y="2162"/>
                    <a:pt x="983" y="2246"/>
                    <a:pt x="1067" y="2274"/>
                  </a:cubicBezTo>
                  <a:cubicBezTo>
                    <a:pt x="1124" y="2274"/>
                    <a:pt x="1180" y="2302"/>
                    <a:pt x="1208" y="2274"/>
                  </a:cubicBezTo>
                  <a:cubicBezTo>
                    <a:pt x="1376" y="2218"/>
                    <a:pt x="1489" y="2134"/>
                    <a:pt x="1545" y="2415"/>
                  </a:cubicBezTo>
                  <a:cubicBezTo>
                    <a:pt x="1601" y="2555"/>
                    <a:pt x="1769" y="2443"/>
                    <a:pt x="1854" y="2330"/>
                  </a:cubicBezTo>
                  <a:lnTo>
                    <a:pt x="1854" y="2330"/>
                  </a:lnTo>
                  <a:cubicBezTo>
                    <a:pt x="1966" y="2246"/>
                    <a:pt x="2050" y="2162"/>
                    <a:pt x="2162" y="2078"/>
                  </a:cubicBezTo>
                  <a:cubicBezTo>
                    <a:pt x="2190" y="2022"/>
                    <a:pt x="2275" y="1994"/>
                    <a:pt x="2303" y="1994"/>
                  </a:cubicBezTo>
                  <a:cubicBezTo>
                    <a:pt x="2584" y="2106"/>
                    <a:pt x="2640" y="1909"/>
                    <a:pt x="2696" y="1713"/>
                  </a:cubicBezTo>
                  <a:cubicBezTo>
                    <a:pt x="2724" y="1572"/>
                    <a:pt x="3117" y="1376"/>
                    <a:pt x="3285" y="1404"/>
                  </a:cubicBezTo>
                  <a:cubicBezTo>
                    <a:pt x="3538" y="1460"/>
                    <a:pt x="3538" y="1460"/>
                    <a:pt x="3622" y="1207"/>
                  </a:cubicBezTo>
                  <a:cubicBezTo>
                    <a:pt x="3678" y="1011"/>
                    <a:pt x="3678" y="758"/>
                    <a:pt x="3931" y="674"/>
                  </a:cubicBezTo>
                  <a:cubicBezTo>
                    <a:pt x="3959" y="702"/>
                    <a:pt x="3987" y="758"/>
                    <a:pt x="4015" y="814"/>
                  </a:cubicBezTo>
                  <a:cubicBezTo>
                    <a:pt x="4128" y="674"/>
                    <a:pt x="4128" y="674"/>
                    <a:pt x="4184" y="281"/>
                  </a:cubicBezTo>
                  <a:cubicBezTo>
                    <a:pt x="4100" y="225"/>
                    <a:pt x="4043" y="393"/>
                    <a:pt x="3931" y="337"/>
                  </a:cubicBezTo>
                  <a:cubicBezTo>
                    <a:pt x="3903" y="253"/>
                    <a:pt x="3875" y="141"/>
                    <a:pt x="3875" y="28"/>
                  </a:cubicBezTo>
                  <a:cubicBezTo>
                    <a:pt x="4100" y="0"/>
                    <a:pt x="4240" y="169"/>
                    <a:pt x="4436" y="253"/>
                  </a:cubicBezTo>
                  <a:cubicBezTo>
                    <a:pt x="4521" y="281"/>
                    <a:pt x="4549" y="365"/>
                    <a:pt x="4605" y="225"/>
                  </a:cubicBezTo>
                  <a:cubicBezTo>
                    <a:pt x="4661" y="141"/>
                    <a:pt x="4717" y="225"/>
                    <a:pt x="4745" y="253"/>
                  </a:cubicBezTo>
                  <a:cubicBezTo>
                    <a:pt x="4773" y="309"/>
                    <a:pt x="4773" y="365"/>
                    <a:pt x="4745" y="393"/>
                  </a:cubicBezTo>
                  <a:cubicBezTo>
                    <a:pt x="4436" y="449"/>
                    <a:pt x="4633" y="646"/>
                    <a:pt x="4605" y="786"/>
                  </a:cubicBezTo>
                  <a:cubicBezTo>
                    <a:pt x="4493" y="814"/>
                    <a:pt x="4352" y="843"/>
                    <a:pt x="4184" y="871"/>
                  </a:cubicBezTo>
                  <a:cubicBezTo>
                    <a:pt x="4324" y="955"/>
                    <a:pt x="4408" y="1067"/>
                    <a:pt x="4436" y="1179"/>
                  </a:cubicBezTo>
                  <a:cubicBezTo>
                    <a:pt x="4549" y="1432"/>
                    <a:pt x="4717" y="1572"/>
                    <a:pt x="4998" y="1516"/>
                  </a:cubicBezTo>
                  <a:cubicBezTo>
                    <a:pt x="5138" y="1516"/>
                    <a:pt x="5223" y="1601"/>
                    <a:pt x="5138" y="1741"/>
                  </a:cubicBezTo>
                  <a:cubicBezTo>
                    <a:pt x="5082" y="1909"/>
                    <a:pt x="5223" y="1994"/>
                    <a:pt x="5279" y="2134"/>
                  </a:cubicBezTo>
                  <a:cubicBezTo>
                    <a:pt x="5307" y="2162"/>
                    <a:pt x="5363" y="2162"/>
                    <a:pt x="5391" y="2134"/>
                  </a:cubicBezTo>
                  <a:cubicBezTo>
                    <a:pt x="5447" y="2106"/>
                    <a:pt x="5447" y="2050"/>
                    <a:pt x="5391" y="2022"/>
                  </a:cubicBezTo>
                  <a:cubicBezTo>
                    <a:pt x="5307" y="1937"/>
                    <a:pt x="5251" y="1881"/>
                    <a:pt x="5391" y="1769"/>
                  </a:cubicBezTo>
                  <a:cubicBezTo>
                    <a:pt x="5419" y="1853"/>
                    <a:pt x="5475" y="1909"/>
                    <a:pt x="5503" y="1994"/>
                  </a:cubicBezTo>
                  <a:cubicBezTo>
                    <a:pt x="5559" y="2106"/>
                    <a:pt x="5644" y="2134"/>
                    <a:pt x="5728" y="2022"/>
                  </a:cubicBezTo>
                  <a:cubicBezTo>
                    <a:pt x="5812" y="1909"/>
                    <a:pt x="5924" y="1881"/>
                    <a:pt x="6009" y="1909"/>
                  </a:cubicBezTo>
                  <a:cubicBezTo>
                    <a:pt x="6205" y="1966"/>
                    <a:pt x="6149" y="1825"/>
                    <a:pt x="6121" y="1769"/>
                  </a:cubicBezTo>
                  <a:cubicBezTo>
                    <a:pt x="6093" y="1685"/>
                    <a:pt x="6037" y="1629"/>
                    <a:pt x="6121" y="1572"/>
                  </a:cubicBezTo>
                  <a:cubicBezTo>
                    <a:pt x="6317" y="1488"/>
                    <a:pt x="6346" y="1292"/>
                    <a:pt x="6430" y="1123"/>
                  </a:cubicBezTo>
                  <a:cubicBezTo>
                    <a:pt x="6458" y="1123"/>
                    <a:pt x="6458" y="1123"/>
                    <a:pt x="6486" y="1123"/>
                  </a:cubicBezTo>
                  <a:cubicBezTo>
                    <a:pt x="6514" y="1151"/>
                    <a:pt x="6542" y="1151"/>
                    <a:pt x="6570" y="1151"/>
                  </a:cubicBezTo>
                  <a:cubicBezTo>
                    <a:pt x="6682" y="1179"/>
                    <a:pt x="6795" y="1264"/>
                    <a:pt x="6907" y="1264"/>
                  </a:cubicBezTo>
                  <a:cubicBezTo>
                    <a:pt x="7244" y="1095"/>
                    <a:pt x="7384" y="1404"/>
                    <a:pt x="7525" y="1572"/>
                  </a:cubicBezTo>
                  <a:cubicBezTo>
                    <a:pt x="7609" y="1713"/>
                    <a:pt x="7581" y="1966"/>
                    <a:pt x="7497" y="2162"/>
                  </a:cubicBezTo>
                  <a:cubicBezTo>
                    <a:pt x="7468" y="2218"/>
                    <a:pt x="7468" y="2302"/>
                    <a:pt x="7525" y="2330"/>
                  </a:cubicBezTo>
                  <a:cubicBezTo>
                    <a:pt x="7468" y="2611"/>
                    <a:pt x="7300" y="2780"/>
                    <a:pt x="7104" y="2724"/>
                  </a:cubicBezTo>
                  <a:cubicBezTo>
                    <a:pt x="6907" y="2695"/>
                    <a:pt x="6767" y="2471"/>
                    <a:pt x="6795" y="2218"/>
                  </a:cubicBezTo>
                  <a:cubicBezTo>
                    <a:pt x="6823" y="2134"/>
                    <a:pt x="6823" y="2022"/>
                    <a:pt x="6795" y="1937"/>
                  </a:cubicBezTo>
                  <a:cubicBezTo>
                    <a:pt x="6767" y="1937"/>
                    <a:pt x="6739" y="1937"/>
                    <a:pt x="6739" y="1966"/>
                  </a:cubicBezTo>
                  <a:cubicBezTo>
                    <a:pt x="6654" y="2415"/>
                    <a:pt x="6289" y="2359"/>
                    <a:pt x="6009" y="2359"/>
                  </a:cubicBezTo>
                  <a:cubicBezTo>
                    <a:pt x="5756" y="2387"/>
                    <a:pt x="5559" y="2359"/>
                    <a:pt x="5335" y="2471"/>
                  </a:cubicBezTo>
                  <a:cubicBezTo>
                    <a:pt x="5138" y="2583"/>
                    <a:pt x="4858" y="2667"/>
                    <a:pt x="4605" y="2527"/>
                  </a:cubicBezTo>
                  <a:cubicBezTo>
                    <a:pt x="4577" y="2499"/>
                    <a:pt x="4577" y="2471"/>
                    <a:pt x="4577" y="2443"/>
                  </a:cubicBezTo>
                  <a:cubicBezTo>
                    <a:pt x="4577" y="2387"/>
                    <a:pt x="4633" y="2359"/>
                    <a:pt x="4689" y="2302"/>
                  </a:cubicBezTo>
                  <a:cubicBezTo>
                    <a:pt x="4914" y="2106"/>
                    <a:pt x="4886" y="1881"/>
                    <a:pt x="4577" y="1769"/>
                  </a:cubicBezTo>
                  <a:cubicBezTo>
                    <a:pt x="4465" y="1741"/>
                    <a:pt x="4380" y="1629"/>
                    <a:pt x="4268" y="1629"/>
                  </a:cubicBezTo>
                  <a:cubicBezTo>
                    <a:pt x="4184" y="1629"/>
                    <a:pt x="4100" y="1629"/>
                    <a:pt x="4043" y="1572"/>
                  </a:cubicBezTo>
                  <a:cubicBezTo>
                    <a:pt x="3903" y="1460"/>
                    <a:pt x="3959" y="1572"/>
                    <a:pt x="3959" y="1629"/>
                  </a:cubicBezTo>
                  <a:cubicBezTo>
                    <a:pt x="3931" y="1769"/>
                    <a:pt x="3819" y="1713"/>
                    <a:pt x="3735" y="1713"/>
                  </a:cubicBezTo>
                  <a:cubicBezTo>
                    <a:pt x="3370" y="1741"/>
                    <a:pt x="3370" y="1741"/>
                    <a:pt x="3229" y="1825"/>
                  </a:cubicBezTo>
                  <a:cubicBezTo>
                    <a:pt x="3257" y="1853"/>
                    <a:pt x="3285" y="1881"/>
                    <a:pt x="3285" y="1909"/>
                  </a:cubicBezTo>
                  <a:cubicBezTo>
                    <a:pt x="3201" y="2134"/>
                    <a:pt x="3005" y="2190"/>
                    <a:pt x="2836" y="2302"/>
                  </a:cubicBezTo>
                  <a:cubicBezTo>
                    <a:pt x="2892" y="2415"/>
                    <a:pt x="2977" y="2471"/>
                    <a:pt x="3033" y="2555"/>
                  </a:cubicBezTo>
                  <a:cubicBezTo>
                    <a:pt x="3061" y="2583"/>
                    <a:pt x="3061" y="2611"/>
                    <a:pt x="3033" y="2639"/>
                  </a:cubicBezTo>
                  <a:cubicBezTo>
                    <a:pt x="2920" y="2639"/>
                    <a:pt x="2836" y="2611"/>
                    <a:pt x="2752" y="2611"/>
                  </a:cubicBezTo>
                  <a:cubicBezTo>
                    <a:pt x="2640" y="2695"/>
                    <a:pt x="2499" y="2583"/>
                    <a:pt x="2387" y="2667"/>
                  </a:cubicBezTo>
                  <a:cubicBezTo>
                    <a:pt x="2275" y="2639"/>
                    <a:pt x="2162" y="2639"/>
                    <a:pt x="2050" y="2639"/>
                  </a:cubicBezTo>
                  <a:cubicBezTo>
                    <a:pt x="1769" y="2695"/>
                    <a:pt x="1517" y="2555"/>
                    <a:pt x="1264" y="2639"/>
                  </a:cubicBezTo>
                  <a:cubicBezTo>
                    <a:pt x="1096" y="2639"/>
                    <a:pt x="927" y="2611"/>
                    <a:pt x="787" y="2611"/>
                  </a:cubicBezTo>
                  <a:cubicBezTo>
                    <a:pt x="674" y="2695"/>
                    <a:pt x="534" y="2583"/>
                    <a:pt x="422" y="2639"/>
                  </a:cubicBezTo>
                  <a:cubicBezTo>
                    <a:pt x="338" y="2639"/>
                    <a:pt x="225" y="2639"/>
                    <a:pt x="141" y="2639"/>
                  </a:cubicBezTo>
                  <a:cubicBezTo>
                    <a:pt x="85" y="2667"/>
                    <a:pt x="57" y="2667"/>
                    <a:pt x="1" y="2611"/>
                  </a:cubicBezTo>
                  <a:cubicBezTo>
                    <a:pt x="1" y="2527"/>
                    <a:pt x="29" y="2443"/>
                    <a:pt x="113" y="2359"/>
                  </a:cubicBezTo>
                  <a:cubicBezTo>
                    <a:pt x="338" y="2106"/>
                    <a:pt x="394" y="1966"/>
                    <a:pt x="394" y="1629"/>
                  </a:cubicBezTo>
                  <a:cubicBezTo>
                    <a:pt x="618" y="1713"/>
                    <a:pt x="703" y="1685"/>
                    <a:pt x="674" y="1460"/>
                  </a:cubicBezTo>
                  <a:cubicBezTo>
                    <a:pt x="618" y="1236"/>
                    <a:pt x="927" y="1348"/>
                    <a:pt x="899" y="1151"/>
                  </a:cubicBezTo>
                  <a:cubicBezTo>
                    <a:pt x="899" y="1151"/>
                    <a:pt x="1011" y="1207"/>
                    <a:pt x="1096" y="1236"/>
                  </a:cubicBezTo>
                  <a:cubicBezTo>
                    <a:pt x="1292" y="1320"/>
                    <a:pt x="1404" y="1404"/>
                    <a:pt x="1320" y="1629"/>
                  </a:cubicBezTo>
                  <a:cubicBezTo>
                    <a:pt x="1292" y="1685"/>
                    <a:pt x="1320" y="1741"/>
                    <a:pt x="1320" y="17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0"/>
            <p:cNvSpPr/>
            <p:nvPr/>
          </p:nvSpPr>
          <p:spPr>
            <a:xfrm>
              <a:off x="4616775" y="801000"/>
              <a:ext cx="152325" cy="47050"/>
            </a:xfrm>
            <a:custGeom>
              <a:avLst/>
              <a:gdLst/>
              <a:ahLst/>
              <a:cxnLst/>
              <a:rect l="l" t="t" r="r" b="b"/>
              <a:pathLst>
                <a:path w="6093" h="1882" extrusionOk="0">
                  <a:moveTo>
                    <a:pt x="2808" y="1629"/>
                  </a:moveTo>
                  <a:cubicBezTo>
                    <a:pt x="2667" y="1601"/>
                    <a:pt x="2499" y="1601"/>
                    <a:pt x="2331" y="1573"/>
                  </a:cubicBezTo>
                  <a:cubicBezTo>
                    <a:pt x="2302" y="1517"/>
                    <a:pt x="2218" y="1545"/>
                    <a:pt x="2162" y="1517"/>
                  </a:cubicBezTo>
                  <a:cubicBezTo>
                    <a:pt x="1909" y="1264"/>
                    <a:pt x="1601" y="1124"/>
                    <a:pt x="1264" y="1180"/>
                  </a:cubicBezTo>
                  <a:cubicBezTo>
                    <a:pt x="1208" y="1180"/>
                    <a:pt x="1179" y="1180"/>
                    <a:pt x="1179" y="1152"/>
                  </a:cubicBezTo>
                  <a:cubicBezTo>
                    <a:pt x="1151" y="1152"/>
                    <a:pt x="1123" y="1152"/>
                    <a:pt x="1095" y="1152"/>
                  </a:cubicBezTo>
                  <a:cubicBezTo>
                    <a:pt x="1067" y="1096"/>
                    <a:pt x="1011" y="1096"/>
                    <a:pt x="955" y="1068"/>
                  </a:cubicBezTo>
                  <a:lnTo>
                    <a:pt x="927" y="1068"/>
                  </a:lnTo>
                  <a:lnTo>
                    <a:pt x="899" y="1040"/>
                  </a:lnTo>
                  <a:cubicBezTo>
                    <a:pt x="871" y="1040"/>
                    <a:pt x="843" y="1012"/>
                    <a:pt x="814" y="984"/>
                  </a:cubicBezTo>
                  <a:cubicBezTo>
                    <a:pt x="814" y="984"/>
                    <a:pt x="786" y="984"/>
                    <a:pt x="758" y="984"/>
                  </a:cubicBezTo>
                  <a:cubicBezTo>
                    <a:pt x="730" y="927"/>
                    <a:pt x="646" y="927"/>
                    <a:pt x="618" y="899"/>
                  </a:cubicBezTo>
                  <a:cubicBezTo>
                    <a:pt x="590" y="899"/>
                    <a:pt x="590" y="899"/>
                    <a:pt x="562" y="899"/>
                  </a:cubicBezTo>
                  <a:cubicBezTo>
                    <a:pt x="534" y="843"/>
                    <a:pt x="450" y="843"/>
                    <a:pt x="421" y="815"/>
                  </a:cubicBezTo>
                  <a:cubicBezTo>
                    <a:pt x="393" y="815"/>
                    <a:pt x="365" y="815"/>
                    <a:pt x="365" y="815"/>
                  </a:cubicBezTo>
                  <a:cubicBezTo>
                    <a:pt x="309" y="787"/>
                    <a:pt x="281" y="759"/>
                    <a:pt x="253" y="731"/>
                  </a:cubicBezTo>
                  <a:cubicBezTo>
                    <a:pt x="225" y="703"/>
                    <a:pt x="225" y="703"/>
                    <a:pt x="197" y="675"/>
                  </a:cubicBezTo>
                  <a:cubicBezTo>
                    <a:pt x="197" y="675"/>
                    <a:pt x="169" y="647"/>
                    <a:pt x="169" y="647"/>
                  </a:cubicBezTo>
                  <a:cubicBezTo>
                    <a:pt x="113" y="591"/>
                    <a:pt x="28" y="562"/>
                    <a:pt x="0" y="478"/>
                  </a:cubicBezTo>
                  <a:cubicBezTo>
                    <a:pt x="28" y="366"/>
                    <a:pt x="141" y="366"/>
                    <a:pt x="197" y="310"/>
                  </a:cubicBezTo>
                  <a:cubicBezTo>
                    <a:pt x="281" y="226"/>
                    <a:pt x="393" y="197"/>
                    <a:pt x="450" y="85"/>
                  </a:cubicBezTo>
                  <a:cubicBezTo>
                    <a:pt x="478" y="57"/>
                    <a:pt x="534" y="29"/>
                    <a:pt x="562" y="1"/>
                  </a:cubicBezTo>
                  <a:cubicBezTo>
                    <a:pt x="618" y="1"/>
                    <a:pt x="674" y="29"/>
                    <a:pt x="702" y="57"/>
                  </a:cubicBezTo>
                  <a:cubicBezTo>
                    <a:pt x="899" y="226"/>
                    <a:pt x="1011" y="450"/>
                    <a:pt x="1067" y="815"/>
                  </a:cubicBezTo>
                  <a:cubicBezTo>
                    <a:pt x="1179" y="562"/>
                    <a:pt x="1292" y="422"/>
                    <a:pt x="1516" y="394"/>
                  </a:cubicBezTo>
                  <a:cubicBezTo>
                    <a:pt x="1741" y="338"/>
                    <a:pt x="1853" y="478"/>
                    <a:pt x="2022" y="619"/>
                  </a:cubicBezTo>
                  <a:cubicBezTo>
                    <a:pt x="2022" y="422"/>
                    <a:pt x="2134" y="366"/>
                    <a:pt x="2246" y="338"/>
                  </a:cubicBezTo>
                  <a:cubicBezTo>
                    <a:pt x="2415" y="310"/>
                    <a:pt x="2443" y="422"/>
                    <a:pt x="2471" y="562"/>
                  </a:cubicBezTo>
                  <a:cubicBezTo>
                    <a:pt x="2499" y="675"/>
                    <a:pt x="2639" y="731"/>
                    <a:pt x="2639" y="843"/>
                  </a:cubicBezTo>
                  <a:cubicBezTo>
                    <a:pt x="2808" y="422"/>
                    <a:pt x="2864" y="394"/>
                    <a:pt x="3313" y="506"/>
                  </a:cubicBezTo>
                  <a:cubicBezTo>
                    <a:pt x="3369" y="506"/>
                    <a:pt x="3397" y="534"/>
                    <a:pt x="3454" y="506"/>
                  </a:cubicBezTo>
                  <a:cubicBezTo>
                    <a:pt x="3818" y="254"/>
                    <a:pt x="3875" y="591"/>
                    <a:pt x="4015" y="815"/>
                  </a:cubicBezTo>
                  <a:cubicBezTo>
                    <a:pt x="4212" y="984"/>
                    <a:pt x="4548" y="927"/>
                    <a:pt x="4801" y="675"/>
                  </a:cubicBezTo>
                  <a:cubicBezTo>
                    <a:pt x="4829" y="675"/>
                    <a:pt x="4857" y="647"/>
                    <a:pt x="4885" y="619"/>
                  </a:cubicBezTo>
                  <a:cubicBezTo>
                    <a:pt x="4913" y="619"/>
                    <a:pt x="4913" y="619"/>
                    <a:pt x="4941" y="619"/>
                  </a:cubicBezTo>
                  <a:cubicBezTo>
                    <a:pt x="5110" y="703"/>
                    <a:pt x="5278" y="675"/>
                    <a:pt x="5447" y="647"/>
                  </a:cubicBezTo>
                  <a:cubicBezTo>
                    <a:pt x="5475" y="675"/>
                    <a:pt x="5503" y="675"/>
                    <a:pt x="5531" y="703"/>
                  </a:cubicBezTo>
                  <a:cubicBezTo>
                    <a:pt x="5559" y="843"/>
                    <a:pt x="5587" y="984"/>
                    <a:pt x="5756" y="1040"/>
                  </a:cubicBezTo>
                  <a:cubicBezTo>
                    <a:pt x="5756" y="1068"/>
                    <a:pt x="5784" y="1096"/>
                    <a:pt x="5784" y="1124"/>
                  </a:cubicBezTo>
                  <a:cubicBezTo>
                    <a:pt x="5840" y="1349"/>
                    <a:pt x="6093" y="1573"/>
                    <a:pt x="5756" y="1770"/>
                  </a:cubicBezTo>
                  <a:cubicBezTo>
                    <a:pt x="5671" y="1826"/>
                    <a:pt x="5559" y="1742"/>
                    <a:pt x="5475" y="1798"/>
                  </a:cubicBezTo>
                  <a:cubicBezTo>
                    <a:pt x="5419" y="1798"/>
                    <a:pt x="5391" y="1798"/>
                    <a:pt x="5335" y="1798"/>
                  </a:cubicBezTo>
                  <a:cubicBezTo>
                    <a:pt x="5138" y="1882"/>
                    <a:pt x="4970" y="1742"/>
                    <a:pt x="4773" y="1826"/>
                  </a:cubicBezTo>
                  <a:cubicBezTo>
                    <a:pt x="4689" y="1826"/>
                    <a:pt x="4633" y="1826"/>
                    <a:pt x="4548" y="1826"/>
                  </a:cubicBezTo>
                  <a:cubicBezTo>
                    <a:pt x="4436" y="1854"/>
                    <a:pt x="4324" y="1854"/>
                    <a:pt x="4212" y="1798"/>
                  </a:cubicBezTo>
                  <a:lnTo>
                    <a:pt x="3510" y="1742"/>
                  </a:lnTo>
                  <a:cubicBezTo>
                    <a:pt x="3285" y="1629"/>
                    <a:pt x="3032" y="1742"/>
                    <a:pt x="2808" y="16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0"/>
            <p:cNvSpPr/>
            <p:nvPr/>
          </p:nvSpPr>
          <p:spPr>
            <a:xfrm>
              <a:off x="5173350" y="643100"/>
              <a:ext cx="95475" cy="61075"/>
            </a:xfrm>
            <a:custGeom>
              <a:avLst/>
              <a:gdLst/>
              <a:ahLst/>
              <a:cxnLst/>
              <a:rect l="l" t="t" r="r" b="b"/>
              <a:pathLst>
                <a:path w="3819" h="2443" extrusionOk="0">
                  <a:moveTo>
                    <a:pt x="3622" y="2022"/>
                  </a:moveTo>
                  <a:cubicBezTo>
                    <a:pt x="3594" y="2106"/>
                    <a:pt x="3482" y="2106"/>
                    <a:pt x="3454" y="2218"/>
                  </a:cubicBezTo>
                  <a:cubicBezTo>
                    <a:pt x="3454" y="2274"/>
                    <a:pt x="3398" y="2302"/>
                    <a:pt x="3341" y="2246"/>
                  </a:cubicBezTo>
                  <a:cubicBezTo>
                    <a:pt x="3257" y="2190"/>
                    <a:pt x="3173" y="2190"/>
                    <a:pt x="3089" y="2162"/>
                  </a:cubicBezTo>
                  <a:cubicBezTo>
                    <a:pt x="2948" y="2134"/>
                    <a:pt x="2808" y="2022"/>
                    <a:pt x="2668" y="2218"/>
                  </a:cubicBezTo>
                  <a:cubicBezTo>
                    <a:pt x="2640" y="2274"/>
                    <a:pt x="2527" y="2218"/>
                    <a:pt x="2443" y="2218"/>
                  </a:cubicBezTo>
                  <a:cubicBezTo>
                    <a:pt x="2331" y="2218"/>
                    <a:pt x="2218" y="2190"/>
                    <a:pt x="2162" y="2302"/>
                  </a:cubicBezTo>
                  <a:cubicBezTo>
                    <a:pt x="2050" y="2443"/>
                    <a:pt x="1882" y="2302"/>
                    <a:pt x="1769" y="2415"/>
                  </a:cubicBezTo>
                  <a:cubicBezTo>
                    <a:pt x="1713" y="2443"/>
                    <a:pt x="1713" y="2302"/>
                    <a:pt x="1713" y="2246"/>
                  </a:cubicBezTo>
                  <a:cubicBezTo>
                    <a:pt x="1573" y="1993"/>
                    <a:pt x="1713" y="1769"/>
                    <a:pt x="1769" y="1516"/>
                  </a:cubicBezTo>
                  <a:cubicBezTo>
                    <a:pt x="1797" y="1516"/>
                    <a:pt x="1797" y="1488"/>
                    <a:pt x="1797" y="1488"/>
                  </a:cubicBezTo>
                  <a:cubicBezTo>
                    <a:pt x="1797" y="1460"/>
                    <a:pt x="1797" y="1488"/>
                    <a:pt x="1797" y="1488"/>
                  </a:cubicBezTo>
                  <a:cubicBezTo>
                    <a:pt x="1769" y="1488"/>
                    <a:pt x="1769" y="1488"/>
                    <a:pt x="1769" y="1516"/>
                  </a:cubicBezTo>
                  <a:cubicBezTo>
                    <a:pt x="1741" y="1544"/>
                    <a:pt x="1713" y="1544"/>
                    <a:pt x="1685" y="1544"/>
                  </a:cubicBezTo>
                  <a:cubicBezTo>
                    <a:pt x="1432" y="1572"/>
                    <a:pt x="1348" y="1488"/>
                    <a:pt x="1545" y="1292"/>
                  </a:cubicBezTo>
                  <a:cubicBezTo>
                    <a:pt x="1629" y="1207"/>
                    <a:pt x="1629" y="1151"/>
                    <a:pt x="1545" y="1095"/>
                  </a:cubicBezTo>
                  <a:cubicBezTo>
                    <a:pt x="1517" y="1067"/>
                    <a:pt x="1488" y="1039"/>
                    <a:pt x="1488" y="1011"/>
                  </a:cubicBezTo>
                  <a:cubicBezTo>
                    <a:pt x="1432" y="870"/>
                    <a:pt x="1432" y="646"/>
                    <a:pt x="1152" y="730"/>
                  </a:cubicBezTo>
                  <a:cubicBezTo>
                    <a:pt x="1124" y="758"/>
                    <a:pt x="1067" y="758"/>
                    <a:pt x="1011" y="730"/>
                  </a:cubicBezTo>
                  <a:cubicBezTo>
                    <a:pt x="955" y="758"/>
                    <a:pt x="955" y="618"/>
                    <a:pt x="927" y="674"/>
                  </a:cubicBezTo>
                  <a:cubicBezTo>
                    <a:pt x="871" y="786"/>
                    <a:pt x="871" y="955"/>
                    <a:pt x="730" y="983"/>
                  </a:cubicBezTo>
                  <a:cubicBezTo>
                    <a:pt x="562" y="983"/>
                    <a:pt x="394" y="870"/>
                    <a:pt x="281" y="786"/>
                  </a:cubicBezTo>
                  <a:cubicBezTo>
                    <a:pt x="169" y="702"/>
                    <a:pt x="1" y="590"/>
                    <a:pt x="1" y="393"/>
                  </a:cubicBezTo>
                  <a:cubicBezTo>
                    <a:pt x="1" y="337"/>
                    <a:pt x="57" y="337"/>
                    <a:pt x="113" y="309"/>
                  </a:cubicBezTo>
                  <a:lnTo>
                    <a:pt x="85" y="281"/>
                  </a:lnTo>
                  <a:cubicBezTo>
                    <a:pt x="141" y="253"/>
                    <a:pt x="197" y="281"/>
                    <a:pt x="253" y="225"/>
                  </a:cubicBezTo>
                  <a:lnTo>
                    <a:pt x="253" y="225"/>
                  </a:lnTo>
                  <a:cubicBezTo>
                    <a:pt x="309" y="169"/>
                    <a:pt x="394" y="253"/>
                    <a:pt x="450" y="169"/>
                  </a:cubicBezTo>
                  <a:cubicBezTo>
                    <a:pt x="478" y="169"/>
                    <a:pt x="506" y="197"/>
                    <a:pt x="534" y="197"/>
                  </a:cubicBezTo>
                  <a:cubicBezTo>
                    <a:pt x="562" y="141"/>
                    <a:pt x="646" y="169"/>
                    <a:pt x="674" y="112"/>
                  </a:cubicBezTo>
                  <a:cubicBezTo>
                    <a:pt x="702" y="141"/>
                    <a:pt x="730" y="141"/>
                    <a:pt x="730" y="141"/>
                  </a:cubicBezTo>
                  <a:cubicBezTo>
                    <a:pt x="815" y="84"/>
                    <a:pt x="899" y="141"/>
                    <a:pt x="955" y="84"/>
                  </a:cubicBezTo>
                  <a:cubicBezTo>
                    <a:pt x="983" y="84"/>
                    <a:pt x="1011" y="84"/>
                    <a:pt x="1039" y="84"/>
                  </a:cubicBezTo>
                  <a:cubicBezTo>
                    <a:pt x="1292" y="0"/>
                    <a:pt x="1545" y="141"/>
                    <a:pt x="1797" y="56"/>
                  </a:cubicBezTo>
                  <a:lnTo>
                    <a:pt x="2162" y="84"/>
                  </a:lnTo>
                  <a:cubicBezTo>
                    <a:pt x="2190" y="141"/>
                    <a:pt x="2246" y="141"/>
                    <a:pt x="2303" y="112"/>
                  </a:cubicBezTo>
                  <a:cubicBezTo>
                    <a:pt x="2359" y="112"/>
                    <a:pt x="2443" y="112"/>
                    <a:pt x="2499" y="112"/>
                  </a:cubicBezTo>
                  <a:cubicBezTo>
                    <a:pt x="2611" y="225"/>
                    <a:pt x="2752" y="112"/>
                    <a:pt x="2836" y="225"/>
                  </a:cubicBezTo>
                  <a:cubicBezTo>
                    <a:pt x="2864" y="225"/>
                    <a:pt x="2892" y="225"/>
                    <a:pt x="2920" y="225"/>
                  </a:cubicBezTo>
                  <a:cubicBezTo>
                    <a:pt x="2948" y="253"/>
                    <a:pt x="3005" y="253"/>
                    <a:pt x="3061" y="309"/>
                  </a:cubicBezTo>
                  <a:cubicBezTo>
                    <a:pt x="3061" y="309"/>
                    <a:pt x="3089" y="309"/>
                    <a:pt x="3117" y="309"/>
                  </a:cubicBezTo>
                  <a:cubicBezTo>
                    <a:pt x="3145" y="337"/>
                    <a:pt x="3229" y="337"/>
                    <a:pt x="3257" y="393"/>
                  </a:cubicBezTo>
                  <a:lnTo>
                    <a:pt x="3257" y="393"/>
                  </a:lnTo>
                  <a:cubicBezTo>
                    <a:pt x="3285" y="421"/>
                    <a:pt x="3369" y="421"/>
                    <a:pt x="3398" y="477"/>
                  </a:cubicBezTo>
                  <a:cubicBezTo>
                    <a:pt x="3426" y="477"/>
                    <a:pt x="3426" y="477"/>
                    <a:pt x="3454" y="477"/>
                  </a:cubicBezTo>
                  <a:cubicBezTo>
                    <a:pt x="3482" y="505"/>
                    <a:pt x="3510" y="534"/>
                    <a:pt x="3538" y="534"/>
                  </a:cubicBezTo>
                  <a:lnTo>
                    <a:pt x="3538" y="534"/>
                  </a:lnTo>
                  <a:cubicBezTo>
                    <a:pt x="3538" y="562"/>
                    <a:pt x="3566" y="590"/>
                    <a:pt x="3594" y="618"/>
                  </a:cubicBezTo>
                  <a:cubicBezTo>
                    <a:pt x="3622" y="618"/>
                    <a:pt x="3622" y="618"/>
                    <a:pt x="3650" y="618"/>
                  </a:cubicBezTo>
                  <a:cubicBezTo>
                    <a:pt x="3678" y="646"/>
                    <a:pt x="3678" y="674"/>
                    <a:pt x="3678" y="702"/>
                  </a:cubicBezTo>
                  <a:cubicBezTo>
                    <a:pt x="3650" y="842"/>
                    <a:pt x="3622" y="983"/>
                    <a:pt x="3566" y="1095"/>
                  </a:cubicBezTo>
                  <a:cubicBezTo>
                    <a:pt x="3566" y="1123"/>
                    <a:pt x="3594" y="1095"/>
                    <a:pt x="3594" y="1095"/>
                  </a:cubicBezTo>
                  <a:cubicBezTo>
                    <a:pt x="3819" y="1348"/>
                    <a:pt x="3594" y="1432"/>
                    <a:pt x="3454" y="1544"/>
                  </a:cubicBezTo>
                  <a:cubicBezTo>
                    <a:pt x="3398" y="1600"/>
                    <a:pt x="3313" y="1600"/>
                    <a:pt x="3229" y="1628"/>
                  </a:cubicBezTo>
                  <a:cubicBezTo>
                    <a:pt x="3117" y="1657"/>
                    <a:pt x="3089" y="1741"/>
                    <a:pt x="3145" y="1797"/>
                  </a:cubicBezTo>
                  <a:cubicBezTo>
                    <a:pt x="3229" y="1965"/>
                    <a:pt x="3201" y="1769"/>
                    <a:pt x="3257" y="1769"/>
                  </a:cubicBezTo>
                  <a:cubicBezTo>
                    <a:pt x="3454" y="1769"/>
                    <a:pt x="3538" y="1881"/>
                    <a:pt x="3622" y="20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0"/>
            <p:cNvSpPr/>
            <p:nvPr/>
          </p:nvSpPr>
          <p:spPr>
            <a:xfrm>
              <a:off x="5276525" y="724500"/>
              <a:ext cx="61800" cy="84950"/>
            </a:xfrm>
            <a:custGeom>
              <a:avLst/>
              <a:gdLst/>
              <a:ahLst/>
              <a:cxnLst/>
              <a:rect l="l" t="t" r="r" b="b"/>
              <a:pathLst>
                <a:path w="2472" h="3398" extrusionOk="0">
                  <a:moveTo>
                    <a:pt x="2331" y="3117"/>
                  </a:moveTo>
                  <a:cubicBezTo>
                    <a:pt x="2190" y="3145"/>
                    <a:pt x="2078" y="3314"/>
                    <a:pt x="1910" y="3173"/>
                  </a:cubicBezTo>
                  <a:cubicBezTo>
                    <a:pt x="1825" y="3089"/>
                    <a:pt x="1797" y="3229"/>
                    <a:pt x="1741" y="3286"/>
                  </a:cubicBezTo>
                  <a:cubicBezTo>
                    <a:pt x="1713" y="3342"/>
                    <a:pt x="1685" y="3398"/>
                    <a:pt x="1601" y="3370"/>
                  </a:cubicBezTo>
                  <a:cubicBezTo>
                    <a:pt x="1545" y="3342"/>
                    <a:pt x="1517" y="3314"/>
                    <a:pt x="1488" y="3257"/>
                  </a:cubicBezTo>
                  <a:cubicBezTo>
                    <a:pt x="1488" y="3201"/>
                    <a:pt x="1460" y="3145"/>
                    <a:pt x="1488" y="3089"/>
                  </a:cubicBezTo>
                  <a:cubicBezTo>
                    <a:pt x="1517" y="2836"/>
                    <a:pt x="1488" y="2584"/>
                    <a:pt x="1601" y="2359"/>
                  </a:cubicBezTo>
                  <a:cubicBezTo>
                    <a:pt x="1629" y="2275"/>
                    <a:pt x="1488" y="2134"/>
                    <a:pt x="1376" y="2163"/>
                  </a:cubicBezTo>
                  <a:cubicBezTo>
                    <a:pt x="1348" y="2163"/>
                    <a:pt x="1292" y="2219"/>
                    <a:pt x="1320" y="2219"/>
                  </a:cubicBezTo>
                  <a:cubicBezTo>
                    <a:pt x="1488" y="2415"/>
                    <a:pt x="1264" y="2528"/>
                    <a:pt x="1208" y="2696"/>
                  </a:cubicBezTo>
                  <a:cubicBezTo>
                    <a:pt x="1208" y="2752"/>
                    <a:pt x="1180" y="2780"/>
                    <a:pt x="1123" y="2864"/>
                  </a:cubicBezTo>
                  <a:cubicBezTo>
                    <a:pt x="1067" y="2668"/>
                    <a:pt x="1039" y="2471"/>
                    <a:pt x="787" y="2443"/>
                  </a:cubicBezTo>
                  <a:cubicBezTo>
                    <a:pt x="702" y="2415"/>
                    <a:pt x="730" y="2275"/>
                    <a:pt x="590" y="2247"/>
                  </a:cubicBezTo>
                  <a:cubicBezTo>
                    <a:pt x="646" y="2415"/>
                    <a:pt x="618" y="2556"/>
                    <a:pt x="422" y="2556"/>
                  </a:cubicBezTo>
                  <a:cubicBezTo>
                    <a:pt x="225" y="2528"/>
                    <a:pt x="337" y="2359"/>
                    <a:pt x="337" y="2247"/>
                  </a:cubicBezTo>
                  <a:cubicBezTo>
                    <a:pt x="253" y="2219"/>
                    <a:pt x="169" y="2275"/>
                    <a:pt x="85" y="2275"/>
                  </a:cubicBezTo>
                  <a:cubicBezTo>
                    <a:pt x="85" y="2247"/>
                    <a:pt x="57" y="2247"/>
                    <a:pt x="57" y="2219"/>
                  </a:cubicBezTo>
                  <a:cubicBezTo>
                    <a:pt x="0" y="2134"/>
                    <a:pt x="29" y="2022"/>
                    <a:pt x="57" y="1910"/>
                  </a:cubicBezTo>
                  <a:cubicBezTo>
                    <a:pt x="113" y="1685"/>
                    <a:pt x="197" y="1489"/>
                    <a:pt x="394" y="1292"/>
                  </a:cubicBezTo>
                  <a:cubicBezTo>
                    <a:pt x="534" y="1152"/>
                    <a:pt x="562" y="899"/>
                    <a:pt x="478" y="675"/>
                  </a:cubicBezTo>
                  <a:cubicBezTo>
                    <a:pt x="394" y="534"/>
                    <a:pt x="337" y="366"/>
                    <a:pt x="365" y="197"/>
                  </a:cubicBezTo>
                  <a:cubicBezTo>
                    <a:pt x="730" y="225"/>
                    <a:pt x="730" y="225"/>
                    <a:pt x="955" y="1"/>
                  </a:cubicBezTo>
                  <a:cubicBezTo>
                    <a:pt x="1011" y="29"/>
                    <a:pt x="1039" y="57"/>
                    <a:pt x="1095" y="85"/>
                  </a:cubicBezTo>
                  <a:lnTo>
                    <a:pt x="1095" y="85"/>
                  </a:lnTo>
                  <a:cubicBezTo>
                    <a:pt x="1123" y="85"/>
                    <a:pt x="1123" y="113"/>
                    <a:pt x="1095" y="141"/>
                  </a:cubicBezTo>
                  <a:cubicBezTo>
                    <a:pt x="1095" y="141"/>
                    <a:pt x="1123" y="169"/>
                    <a:pt x="1123" y="169"/>
                  </a:cubicBezTo>
                  <a:lnTo>
                    <a:pt x="1123" y="141"/>
                  </a:lnTo>
                  <a:cubicBezTo>
                    <a:pt x="1152" y="113"/>
                    <a:pt x="1152" y="141"/>
                    <a:pt x="1180" y="141"/>
                  </a:cubicBezTo>
                  <a:cubicBezTo>
                    <a:pt x="1208" y="141"/>
                    <a:pt x="1208" y="141"/>
                    <a:pt x="1236" y="169"/>
                  </a:cubicBezTo>
                  <a:cubicBezTo>
                    <a:pt x="1236" y="169"/>
                    <a:pt x="1264" y="169"/>
                    <a:pt x="1292" y="169"/>
                  </a:cubicBezTo>
                  <a:cubicBezTo>
                    <a:pt x="1320" y="197"/>
                    <a:pt x="1348" y="225"/>
                    <a:pt x="1348" y="253"/>
                  </a:cubicBezTo>
                  <a:cubicBezTo>
                    <a:pt x="1376" y="253"/>
                    <a:pt x="1404" y="253"/>
                    <a:pt x="1432" y="253"/>
                  </a:cubicBezTo>
                  <a:cubicBezTo>
                    <a:pt x="1460" y="282"/>
                    <a:pt x="1460" y="310"/>
                    <a:pt x="1488" y="338"/>
                  </a:cubicBezTo>
                  <a:lnTo>
                    <a:pt x="1488" y="338"/>
                  </a:lnTo>
                  <a:cubicBezTo>
                    <a:pt x="1517" y="338"/>
                    <a:pt x="1545" y="366"/>
                    <a:pt x="1573" y="394"/>
                  </a:cubicBezTo>
                  <a:cubicBezTo>
                    <a:pt x="1573" y="394"/>
                    <a:pt x="1601" y="394"/>
                    <a:pt x="1629" y="422"/>
                  </a:cubicBezTo>
                  <a:cubicBezTo>
                    <a:pt x="1657" y="422"/>
                    <a:pt x="1685" y="450"/>
                    <a:pt x="1685" y="478"/>
                  </a:cubicBezTo>
                  <a:lnTo>
                    <a:pt x="1685" y="478"/>
                  </a:lnTo>
                  <a:cubicBezTo>
                    <a:pt x="1713" y="506"/>
                    <a:pt x="1741" y="534"/>
                    <a:pt x="1769" y="562"/>
                  </a:cubicBezTo>
                  <a:lnTo>
                    <a:pt x="1769" y="562"/>
                  </a:lnTo>
                  <a:cubicBezTo>
                    <a:pt x="1797" y="590"/>
                    <a:pt x="1769" y="675"/>
                    <a:pt x="1825" y="703"/>
                  </a:cubicBezTo>
                  <a:lnTo>
                    <a:pt x="1825" y="703"/>
                  </a:lnTo>
                  <a:cubicBezTo>
                    <a:pt x="1853" y="731"/>
                    <a:pt x="1853" y="759"/>
                    <a:pt x="1882" y="787"/>
                  </a:cubicBezTo>
                  <a:lnTo>
                    <a:pt x="1882" y="787"/>
                  </a:lnTo>
                  <a:cubicBezTo>
                    <a:pt x="1994" y="871"/>
                    <a:pt x="2078" y="955"/>
                    <a:pt x="2134" y="1068"/>
                  </a:cubicBezTo>
                  <a:lnTo>
                    <a:pt x="2134" y="1068"/>
                  </a:lnTo>
                  <a:cubicBezTo>
                    <a:pt x="2162" y="1096"/>
                    <a:pt x="2190" y="1124"/>
                    <a:pt x="2218" y="1152"/>
                  </a:cubicBezTo>
                  <a:lnTo>
                    <a:pt x="2218" y="1152"/>
                  </a:lnTo>
                  <a:cubicBezTo>
                    <a:pt x="2218" y="1180"/>
                    <a:pt x="2218" y="1208"/>
                    <a:pt x="2218" y="1236"/>
                  </a:cubicBezTo>
                  <a:cubicBezTo>
                    <a:pt x="2134" y="1405"/>
                    <a:pt x="2190" y="1601"/>
                    <a:pt x="2078" y="1741"/>
                  </a:cubicBezTo>
                  <a:cubicBezTo>
                    <a:pt x="2050" y="1741"/>
                    <a:pt x="2022" y="1770"/>
                    <a:pt x="2022" y="1770"/>
                  </a:cubicBezTo>
                  <a:cubicBezTo>
                    <a:pt x="2443" y="1910"/>
                    <a:pt x="2190" y="2303"/>
                    <a:pt x="2331" y="2528"/>
                  </a:cubicBezTo>
                  <a:cubicBezTo>
                    <a:pt x="2359" y="2612"/>
                    <a:pt x="2443" y="2696"/>
                    <a:pt x="2471" y="2808"/>
                  </a:cubicBezTo>
                  <a:cubicBezTo>
                    <a:pt x="2471" y="2864"/>
                    <a:pt x="2471" y="2949"/>
                    <a:pt x="2415" y="3005"/>
                  </a:cubicBezTo>
                  <a:cubicBezTo>
                    <a:pt x="2415" y="3005"/>
                    <a:pt x="2415" y="3033"/>
                    <a:pt x="2415" y="3061"/>
                  </a:cubicBezTo>
                  <a:cubicBezTo>
                    <a:pt x="2387" y="3089"/>
                    <a:pt x="2387" y="3117"/>
                    <a:pt x="2331" y="31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0"/>
            <p:cNvSpPr/>
            <p:nvPr/>
          </p:nvSpPr>
          <p:spPr>
            <a:xfrm>
              <a:off x="5084925" y="620625"/>
              <a:ext cx="136175" cy="78650"/>
            </a:xfrm>
            <a:custGeom>
              <a:avLst/>
              <a:gdLst/>
              <a:ahLst/>
              <a:cxnLst/>
              <a:rect l="l" t="t" r="r" b="b"/>
              <a:pathLst>
                <a:path w="5447" h="3146" extrusionOk="0">
                  <a:moveTo>
                    <a:pt x="5054" y="1938"/>
                  </a:moveTo>
                  <a:cubicBezTo>
                    <a:pt x="5138" y="1966"/>
                    <a:pt x="5278" y="1910"/>
                    <a:pt x="5306" y="2022"/>
                  </a:cubicBezTo>
                  <a:cubicBezTo>
                    <a:pt x="5306" y="2106"/>
                    <a:pt x="5278" y="2247"/>
                    <a:pt x="5166" y="2275"/>
                  </a:cubicBezTo>
                  <a:cubicBezTo>
                    <a:pt x="5082" y="2275"/>
                    <a:pt x="4997" y="2275"/>
                    <a:pt x="5054" y="2359"/>
                  </a:cubicBezTo>
                  <a:cubicBezTo>
                    <a:pt x="5110" y="2443"/>
                    <a:pt x="5166" y="2387"/>
                    <a:pt x="5250" y="2359"/>
                  </a:cubicBezTo>
                  <a:cubicBezTo>
                    <a:pt x="5250" y="2387"/>
                    <a:pt x="5278" y="2387"/>
                    <a:pt x="5306" y="2359"/>
                  </a:cubicBezTo>
                  <a:lnTo>
                    <a:pt x="5306" y="2359"/>
                  </a:lnTo>
                  <a:cubicBezTo>
                    <a:pt x="5334" y="2359"/>
                    <a:pt x="5362" y="2359"/>
                    <a:pt x="5390" y="2387"/>
                  </a:cubicBezTo>
                  <a:cubicBezTo>
                    <a:pt x="5334" y="2499"/>
                    <a:pt x="5447" y="2640"/>
                    <a:pt x="5278" y="2752"/>
                  </a:cubicBezTo>
                  <a:cubicBezTo>
                    <a:pt x="5222" y="2808"/>
                    <a:pt x="5250" y="3005"/>
                    <a:pt x="5250" y="3145"/>
                  </a:cubicBezTo>
                  <a:cubicBezTo>
                    <a:pt x="5166" y="2977"/>
                    <a:pt x="4969" y="2864"/>
                    <a:pt x="5025" y="2640"/>
                  </a:cubicBezTo>
                  <a:cubicBezTo>
                    <a:pt x="5025" y="2556"/>
                    <a:pt x="4969" y="2556"/>
                    <a:pt x="4941" y="2556"/>
                  </a:cubicBezTo>
                  <a:cubicBezTo>
                    <a:pt x="4857" y="2556"/>
                    <a:pt x="4801" y="2584"/>
                    <a:pt x="4829" y="2668"/>
                  </a:cubicBezTo>
                  <a:cubicBezTo>
                    <a:pt x="4885" y="2836"/>
                    <a:pt x="4717" y="2892"/>
                    <a:pt x="4632" y="3089"/>
                  </a:cubicBezTo>
                  <a:cubicBezTo>
                    <a:pt x="4632" y="2892"/>
                    <a:pt x="4324" y="2864"/>
                    <a:pt x="4604" y="2696"/>
                  </a:cubicBezTo>
                  <a:cubicBezTo>
                    <a:pt x="4745" y="2640"/>
                    <a:pt x="4661" y="2387"/>
                    <a:pt x="4604" y="2359"/>
                  </a:cubicBezTo>
                  <a:cubicBezTo>
                    <a:pt x="4352" y="2219"/>
                    <a:pt x="4324" y="1769"/>
                    <a:pt x="3902" y="1938"/>
                  </a:cubicBezTo>
                  <a:cubicBezTo>
                    <a:pt x="3790" y="1798"/>
                    <a:pt x="3678" y="1882"/>
                    <a:pt x="3538" y="1882"/>
                  </a:cubicBezTo>
                  <a:cubicBezTo>
                    <a:pt x="3481" y="1882"/>
                    <a:pt x="3397" y="1882"/>
                    <a:pt x="3425" y="1798"/>
                  </a:cubicBezTo>
                  <a:cubicBezTo>
                    <a:pt x="3425" y="1741"/>
                    <a:pt x="3509" y="1685"/>
                    <a:pt x="3397" y="1657"/>
                  </a:cubicBezTo>
                  <a:cubicBezTo>
                    <a:pt x="3313" y="1629"/>
                    <a:pt x="3173" y="1629"/>
                    <a:pt x="3173" y="1713"/>
                  </a:cubicBezTo>
                  <a:cubicBezTo>
                    <a:pt x="3116" y="1938"/>
                    <a:pt x="3004" y="1854"/>
                    <a:pt x="2892" y="1798"/>
                  </a:cubicBezTo>
                  <a:cubicBezTo>
                    <a:pt x="2780" y="1713"/>
                    <a:pt x="2723" y="1657"/>
                    <a:pt x="2639" y="1826"/>
                  </a:cubicBezTo>
                  <a:cubicBezTo>
                    <a:pt x="2527" y="1994"/>
                    <a:pt x="2274" y="1966"/>
                    <a:pt x="2134" y="2106"/>
                  </a:cubicBezTo>
                  <a:cubicBezTo>
                    <a:pt x="2106" y="2163"/>
                    <a:pt x="2050" y="2078"/>
                    <a:pt x="2021" y="2022"/>
                  </a:cubicBezTo>
                  <a:cubicBezTo>
                    <a:pt x="1965" y="1854"/>
                    <a:pt x="1853" y="1798"/>
                    <a:pt x="1741" y="1910"/>
                  </a:cubicBezTo>
                  <a:cubicBezTo>
                    <a:pt x="1628" y="2078"/>
                    <a:pt x="1404" y="2134"/>
                    <a:pt x="1432" y="2387"/>
                  </a:cubicBezTo>
                  <a:cubicBezTo>
                    <a:pt x="1235" y="2303"/>
                    <a:pt x="1404" y="2163"/>
                    <a:pt x="1348" y="2022"/>
                  </a:cubicBezTo>
                  <a:cubicBezTo>
                    <a:pt x="1207" y="2134"/>
                    <a:pt x="1151" y="2275"/>
                    <a:pt x="1179" y="2471"/>
                  </a:cubicBezTo>
                  <a:cubicBezTo>
                    <a:pt x="1067" y="2443"/>
                    <a:pt x="983" y="2415"/>
                    <a:pt x="899" y="2415"/>
                  </a:cubicBezTo>
                  <a:cubicBezTo>
                    <a:pt x="814" y="2415"/>
                    <a:pt x="870" y="2499"/>
                    <a:pt x="870" y="2527"/>
                  </a:cubicBezTo>
                  <a:cubicBezTo>
                    <a:pt x="842" y="2556"/>
                    <a:pt x="814" y="2584"/>
                    <a:pt x="786" y="2612"/>
                  </a:cubicBezTo>
                  <a:cubicBezTo>
                    <a:pt x="618" y="2696"/>
                    <a:pt x="449" y="2752"/>
                    <a:pt x="309" y="2556"/>
                  </a:cubicBezTo>
                  <a:cubicBezTo>
                    <a:pt x="281" y="2499"/>
                    <a:pt x="225" y="2499"/>
                    <a:pt x="169" y="2499"/>
                  </a:cubicBezTo>
                  <a:cubicBezTo>
                    <a:pt x="0" y="2275"/>
                    <a:pt x="112" y="2191"/>
                    <a:pt x="309" y="2191"/>
                  </a:cubicBezTo>
                  <a:cubicBezTo>
                    <a:pt x="477" y="2191"/>
                    <a:pt x="590" y="2191"/>
                    <a:pt x="674" y="2050"/>
                  </a:cubicBezTo>
                  <a:cubicBezTo>
                    <a:pt x="758" y="1910"/>
                    <a:pt x="842" y="1826"/>
                    <a:pt x="955" y="2022"/>
                  </a:cubicBezTo>
                  <a:cubicBezTo>
                    <a:pt x="1011" y="2106"/>
                    <a:pt x="1011" y="2022"/>
                    <a:pt x="1039" y="1994"/>
                  </a:cubicBezTo>
                  <a:cubicBezTo>
                    <a:pt x="1263" y="1826"/>
                    <a:pt x="1404" y="1601"/>
                    <a:pt x="1572" y="1404"/>
                  </a:cubicBezTo>
                  <a:cubicBezTo>
                    <a:pt x="1657" y="1433"/>
                    <a:pt x="1572" y="1348"/>
                    <a:pt x="1600" y="1404"/>
                  </a:cubicBezTo>
                  <a:cubicBezTo>
                    <a:pt x="1600" y="1433"/>
                    <a:pt x="1600" y="1404"/>
                    <a:pt x="1572" y="1433"/>
                  </a:cubicBezTo>
                  <a:cubicBezTo>
                    <a:pt x="1460" y="1433"/>
                    <a:pt x="1376" y="1376"/>
                    <a:pt x="1376" y="1264"/>
                  </a:cubicBezTo>
                  <a:cubicBezTo>
                    <a:pt x="1348" y="1124"/>
                    <a:pt x="1292" y="1040"/>
                    <a:pt x="1207" y="955"/>
                  </a:cubicBezTo>
                  <a:cubicBezTo>
                    <a:pt x="1123" y="899"/>
                    <a:pt x="1123" y="787"/>
                    <a:pt x="1151" y="731"/>
                  </a:cubicBezTo>
                  <a:cubicBezTo>
                    <a:pt x="1292" y="590"/>
                    <a:pt x="1207" y="394"/>
                    <a:pt x="1292" y="225"/>
                  </a:cubicBezTo>
                  <a:cubicBezTo>
                    <a:pt x="1320" y="197"/>
                    <a:pt x="1348" y="197"/>
                    <a:pt x="1376" y="169"/>
                  </a:cubicBezTo>
                  <a:cubicBezTo>
                    <a:pt x="1600" y="85"/>
                    <a:pt x="1460" y="534"/>
                    <a:pt x="1741" y="394"/>
                  </a:cubicBezTo>
                  <a:cubicBezTo>
                    <a:pt x="1993" y="253"/>
                    <a:pt x="1909" y="618"/>
                    <a:pt x="2106" y="675"/>
                  </a:cubicBezTo>
                  <a:cubicBezTo>
                    <a:pt x="2218" y="534"/>
                    <a:pt x="2162" y="141"/>
                    <a:pt x="2527" y="253"/>
                  </a:cubicBezTo>
                  <a:cubicBezTo>
                    <a:pt x="2555" y="169"/>
                    <a:pt x="2583" y="85"/>
                    <a:pt x="2639" y="57"/>
                  </a:cubicBezTo>
                  <a:cubicBezTo>
                    <a:pt x="2667" y="29"/>
                    <a:pt x="2667" y="29"/>
                    <a:pt x="2695" y="29"/>
                  </a:cubicBezTo>
                  <a:cubicBezTo>
                    <a:pt x="2695" y="1"/>
                    <a:pt x="2723" y="1"/>
                    <a:pt x="2751" y="1"/>
                  </a:cubicBezTo>
                  <a:cubicBezTo>
                    <a:pt x="2751" y="29"/>
                    <a:pt x="2780" y="57"/>
                    <a:pt x="2808" y="85"/>
                  </a:cubicBezTo>
                  <a:cubicBezTo>
                    <a:pt x="2836" y="113"/>
                    <a:pt x="2836" y="141"/>
                    <a:pt x="2864" y="141"/>
                  </a:cubicBezTo>
                  <a:cubicBezTo>
                    <a:pt x="2864" y="169"/>
                    <a:pt x="2864" y="197"/>
                    <a:pt x="2864" y="225"/>
                  </a:cubicBezTo>
                  <a:cubicBezTo>
                    <a:pt x="2892" y="253"/>
                    <a:pt x="2920" y="281"/>
                    <a:pt x="2920" y="310"/>
                  </a:cubicBezTo>
                  <a:lnTo>
                    <a:pt x="2920" y="310"/>
                  </a:lnTo>
                  <a:cubicBezTo>
                    <a:pt x="2976" y="338"/>
                    <a:pt x="2948" y="394"/>
                    <a:pt x="2976" y="450"/>
                  </a:cubicBezTo>
                  <a:lnTo>
                    <a:pt x="2976" y="450"/>
                  </a:lnTo>
                  <a:cubicBezTo>
                    <a:pt x="3032" y="478"/>
                    <a:pt x="3004" y="534"/>
                    <a:pt x="3060" y="590"/>
                  </a:cubicBezTo>
                  <a:lnTo>
                    <a:pt x="3060" y="590"/>
                  </a:lnTo>
                  <a:cubicBezTo>
                    <a:pt x="3088" y="618"/>
                    <a:pt x="3060" y="703"/>
                    <a:pt x="3116" y="731"/>
                  </a:cubicBezTo>
                  <a:cubicBezTo>
                    <a:pt x="3116" y="759"/>
                    <a:pt x="3116" y="787"/>
                    <a:pt x="3116" y="815"/>
                  </a:cubicBezTo>
                  <a:cubicBezTo>
                    <a:pt x="3116" y="815"/>
                    <a:pt x="3144" y="843"/>
                    <a:pt x="3173" y="871"/>
                  </a:cubicBezTo>
                  <a:cubicBezTo>
                    <a:pt x="3173" y="899"/>
                    <a:pt x="3173" y="927"/>
                    <a:pt x="3173" y="955"/>
                  </a:cubicBezTo>
                  <a:cubicBezTo>
                    <a:pt x="3201" y="983"/>
                    <a:pt x="3173" y="1040"/>
                    <a:pt x="3229" y="1096"/>
                  </a:cubicBezTo>
                  <a:lnTo>
                    <a:pt x="3229" y="1096"/>
                  </a:lnTo>
                  <a:cubicBezTo>
                    <a:pt x="3257" y="1124"/>
                    <a:pt x="3257" y="1180"/>
                    <a:pt x="3257" y="1236"/>
                  </a:cubicBezTo>
                  <a:cubicBezTo>
                    <a:pt x="3285" y="1264"/>
                    <a:pt x="3285" y="1320"/>
                    <a:pt x="3285" y="1376"/>
                  </a:cubicBezTo>
                  <a:cubicBezTo>
                    <a:pt x="3313" y="1461"/>
                    <a:pt x="3341" y="1433"/>
                    <a:pt x="3341" y="1376"/>
                  </a:cubicBezTo>
                  <a:cubicBezTo>
                    <a:pt x="3369" y="1348"/>
                    <a:pt x="3369" y="1320"/>
                    <a:pt x="3397" y="1320"/>
                  </a:cubicBezTo>
                  <a:cubicBezTo>
                    <a:pt x="3425" y="1292"/>
                    <a:pt x="3425" y="1264"/>
                    <a:pt x="3453" y="1264"/>
                  </a:cubicBezTo>
                  <a:cubicBezTo>
                    <a:pt x="3453" y="1236"/>
                    <a:pt x="3481" y="1236"/>
                    <a:pt x="3481" y="1236"/>
                  </a:cubicBezTo>
                  <a:cubicBezTo>
                    <a:pt x="3509" y="1236"/>
                    <a:pt x="3538" y="1236"/>
                    <a:pt x="3566" y="1264"/>
                  </a:cubicBezTo>
                  <a:cubicBezTo>
                    <a:pt x="3650" y="1404"/>
                    <a:pt x="3846" y="1461"/>
                    <a:pt x="3874" y="1657"/>
                  </a:cubicBezTo>
                  <a:cubicBezTo>
                    <a:pt x="3874" y="1685"/>
                    <a:pt x="3902" y="1685"/>
                    <a:pt x="3931" y="1685"/>
                  </a:cubicBezTo>
                  <a:cubicBezTo>
                    <a:pt x="4127" y="1545"/>
                    <a:pt x="4183" y="1713"/>
                    <a:pt x="4211" y="1882"/>
                  </a:cubicBezTo>
                  <a:cubicBezTo>
                    <a:pt x="4380" y="1685"/>
                    <a:pt x="4380" y="1461"/>
                    <a:pt x="4548" y="1376"/>
                  </a:cubicBezTo>
                  <a:cubicBezTo>
                    <a:pt x="4632" y="1461"/>
                    <a:pt x="4464" y="1545"/>
                    <a:pt x="4576" y="1601"/>
                  </a:cubicBezTo>
                  <a:cubicBezTo>
                    <a:pt x="4661" y="1685"/>
                    <a:pt x="4520" y="1826"/>
                    <a:pt x="4661" y="1910"/>
                  </a:cubicBezTo>
                  <a:cubicBezTo>
                    <a:pt x="4604" y="1769"/>
                    <a:pt x="4632" y="1657"/>
                    <a:pt x="4661" y="1545"/>
                  </a:cubicBezTo>
                  <a:cubicBezTo>
                    <a:pt x="5025" y="1545"/>
                    <a:pt x="5054" y="1601"/>
                    <a:pt x="5054" y="19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0"/>
            <p:cNvSpPr/>
            <p:nvPr/>
          </p:nvSpPr>
          <p:spPr>
            <a:xfrm>
              <a:off x="5056850" y="577825"/>
              <a:ext cx="96175" cy="63875"/>
            </a:xfrm>
            <a:custGeom>
              <a:avLst/>
              <a:gdLst/>
              <a:ahLst/>
              <a:cxnLst/>
              <a:rect l="l" t="t" r="r" b="b"/>
              <a:pathLst>
                <a:path w="3847" h="2555" extrusionOk="0">
                  <a:moveTo>
                    <a:pt x="3846" y="1797"/>
                  </a:moveTo>
                  <a:cubicBezTo>
                    <a:pt x="3650" y="1881"/>
                    <a:pt x="3790" y="2022"/>
                    <a:pt x="3818" y="2134"/>
                  </a:cubicBezTo>
                  <a:cubicBezTo>
                    <a:pt x="3650" y="2162"/>
                    <a:pt x="3622" y="2022"/>
                    <a:pt x="3509" y="1993"/>
                  </a:cubicBezTo>
                  <a:cubicBezTo>
                    <a:pt x="3453" y="2162"/>
                    <a:pt x="3285" y="2274"/>
                    <a:pt x="3369" y="2499"/>
                  </a:cubicBezTo>
                  <a:cubicBezTo>
                    <a:pt x="3397" y="2555"/>
                    <a:pt x="3285" y="2555"/>
                    <a:pt x="3229" y="2527"/>
                  </a:cubicBezTo>
                  <a:cubicBezTo>
                    <a:pt x="3032" y="2471"/>
                    <a:pt x="3032" y="2274"/>
                    <a:pt x="2948" y="2134"/>
                  </a:cubicBezTo>
                  <a:cubicBezTo>
                    <a:pt x="2780" y="2134"/>
                    <a:pt x="2836" y="2274"/>
                    <a:pt x="2751" y="2387"/>
                  </a:cubicBezTo>
                  <a:cubicBezTo>
                    <a:pt x="2695" y="2246"/>
                    <a:pt x="2639" y="2134"/>
                    <a:pt x="2583" y="1993"/>
                  </a:cubicBezTo>
                  <a:cubicBezTo>
                    <a:pt x="2555" y="1909"/>
                    <a:pt x="2499" y="1965"/>
                    <a:pt x="2443" y="1965"/>
                  </a:cubicBezTo>
                  <a:cubicBezTo>
                    <a:pt x="2246" y="2078"/>
                    <a:pt x="2050" y="2162"/>
                    <a:pt x="1825" y="1993"/>
                  </a:cubicBezTo>
                  <a:cubicBezTo>
                    <a:pt x="1685" y="1881"/>
                    <a:pt x="1432" y="2106"/>
                    <a:pt x="1263" y="1937"/>
                  </a:cubicBezTo>
                  <a:cubicBezTo>
                    <a:pt x="1151" y="1825"/>
                    <a:pt x="1095" y="1685"/>
                    <a:pt x="1151" y="1516"/>
                  </a:cubicBezTo>
                  <a:cubicBezTo>
                    <a:pt x="1207" y="1348"/>
                    <a:pt x="1179" y="1235"/>
                    <a:pt x="1039" y="1151"/>
                  </a:cubicBezTo>
                  <a:cubicBezTo>
                    <a:pt x="1011" y="1151"/>
                    <a:pt x="983" y="1151"/>
                    <a:pt x="955" y="1151"/>
                  </a:cubicBezTo>
                  <a:cubicBezTo>
                    <a:pt x="842" y="1151"/>
                    <a:pt x="758" y="1123"/>
                    <a:pt x="702" y="1039"/>
                  </a:cubicBezTo>
                  <a:cubicBezTo>
                    <a:pt x="534" y="758"/>
                    <a:pt x="225" y="590"/>
                    <a:pt x="28" y="337"/>
                  </a:cubicBezTo>
                  <a:cubicBezTo>
                    <a:pt x="28" y="309"/>
                    <a:pt x="0" y="281"/>
                    <a:pt x="28" y="225"/>
                  </a:cubicBezTo>
                  <a:cubicBezTo>
                    <a:pt x="84" y="197"/>
                    <a:pt x="141" y="197"/>
                    <a:pt x="197" y="169"/>
                  </a:cubicBezTo>
                  <a:cubicBezTo>
                    <a:pt x="225" y="141"/>
                    <a:pt x="253" y="141"/>
                    <a:pt x="281" y="141"/>
                  </a:cubicBezTo>
                  <a:cubicBezTo>
                    <a:pt x="421" y="169"/>
                    <a:pt x="562" y="141"/>
                    <a:pt x="702" y="141"/>
                  </a:cubicBezTo>
                  <a:cubicBezTo>
                    <a:pt x="730" y="112"/>
                    <a:pt x="786" y="112"/>
                    <a:pt x="814" y="84"/>
                  </a:cubicBezTo>
                  <a:cubicBezTo>
                    <a:pt x="842" y="84"/>
                    <a:pt x="870" y="84"/>
                    <a:pt x="899" y="84"/>
                  </a:cubicBezTo>
                  <a:cubicBezTo>
                    <a:pt x="927" y="56"/>
                    <a:pt x="983" y="84"/>
                    <a:pt x="1039" y="28"/>
                  </a:cubicBezTo>
                  <a:cubicBezTo>
                    <a:pt x="1095" y="28"/>
                    <a:pt x="1179" y="28"/>
                    <a:pt x="1235" y="56"/>
                  </a:cubicBezTo>
                  <a:cubicBezTo>
                    <a:pt x="1376" y="0"/>
                    <a:pt x="1516" y="28"/>
                    <a:pt x="1657" y="84"/>
                  </a:cubicBezTo>
                  <a:cubicBezTo>
                    <a:pt x="1741" y="84"/>
                    <a:pt x="1797" y="84"/>
                    <a:pt x="1881" y="84"/>
                  </a:cubicBezTo>
                  <a:cubicBezTo>
                    <a:pt x="1881" y="112"/>
                    <a:pt x="1881" y="141"/>
                    <a:pt x="1881" y="141"/>
                  </a:cubicBezTo>
                  <a:cubicBezTo>
                    <a:pt x="1881" y="169"/>
                    <a:pt x="1881" y="169"/>
                    <a:pt x="1853" y="169"/>
                  </a:cubicBezTo>
                  <a:cubicBezTo>
                    <a:pt x="1769" y="253"/>
                    <a:pt x="1572" y="225"/>
                    <a:pt x="1600" y="393"/>
                  </a:cubicBezTo>
                  <a:cubicBezTo>
                    <a:pt x="1600" y="534"/>
                    <a:pt x="1741" y="534"/>
                    <a:pt x="1825" y="590"/>
                  </a:cubicBezTo>
                  <a:cubicBezTo>
                    <a:pt x="1881" y="618"/>
                    <a:pt x="1881" y="646"/>
                    <a:pt x="1937" y="590"/>
                  </a:cubicBezTo>
                  <a:cubicBezTo>
                    <a:pt x="2078" y="506"/>
                    <a:pt x="2246" y="449"/>
                    <a:pt x="2386" y="562"/>
                  </a:cubicBezTo>
                  <a:cubicBezTo>
                    <a:pt x="2555" y="674"/>
                    <a:pt x="2527" y="449"/>
                    <a:pt x="2611" y="421"/>
                  </a:cubicBezTo>
                  <a:cubicBezTo>
                    <a:pt x="2639" y="421"/>
                    <a:pt x="2667" y="421"/>
                    <a:pt x="2695" y="421"/>
                  </a:cubicBezTo>
                  <a:cubicBezTo>
                    <a:pt x="2695" y="449"/>
                    <a:pt x="2723" y="477"/>
                    <a:pt x="2751" y="506"/>
                  </a:cubicBezTo>
                  <a:cubicBezTo>
                    <a:pt x="2780" y="506"/>
                    <a:pt x="2808" y="506"/>
                    <a:pt x="2808" y="506"/>
                  </a:cubicBezTo>
                  <a:cubicBezTo>
                    <a:pt x="2836" y="534"/>
                    <a:pt x="2864" y="562"/>
                    <a:pt x="2892" y="590"/>
                  </a:cubicBezTo>
                  <a:lnTo>
                    <a:pt x="2892" y="590"/>
                  </a:lnTo>
                  <a:cubicBezTo>
                    <a:pt x="2920" y="618"/>
                    <a:pt x="2920" y="646"/>
                    <a:pt x="2948" y="674"/>
                  </a:cubicBezTo>
                  <a:cubicBezTo>
                    <a:pt x="2976" y="674"/>
                    <a:pt x="3004" y="674"/>
                    <a:pt x="3032" y="674"/>
                  </a:cubicBezTo>
                  <a:cubicBezTo>
                    <a:pt x="3032" y="702"/>
                    <a:pt x="3060" y="730"/>
                    <a:pt x="3088" y="758"/>
                  </a:cubicBezTo>
                  <a:lnTo>
                    <a:pt x="3088" y="758"/>
                  </a:lnTo>
                  <a:cubicBezTo>
                    <a:pt x="3116" y="758"/>
                    <a:pt x="3144" y="786"/>
                    <a:pt x="3144" y="814"/>
                  </a:cubicBezTo>
                  <a:lnTo>
                    <a:pt x="3144" y="814"/>
                  </a:lnTo>
                  <a:cubicBezTo>
                    <a:pt x="3173" y="842"/>
                    <a:pt x="3201" y="871"/>
                    <a:pt x="3229" y="899"/>
                  </a:cubicBezTo>
                  <a:lnTo>
                    <a:pt x="3229" y="899"/>
                  </a:lnTo>
                  <a:cubicBezTo>
                    <a:pt x="3229" y="927"/>
                    <a:pt x="3257" y="955"/>
                    <a:pt x="3285" y="955"/>
                  </a:cubicBezTo>
                  <a:cubicBezTo>
                    <a:pt x="3313" y="983"/>
                    <a:pt x="3369" y="1011"/>
                    <a:pt x="3425" y="1039"/>
                  </a:cubicBezTo>
                  <a:cubicBezTo>
                    <a:pt x="3425" y="1067"/>
                    <a:pt x="3453" y="1095"/>
                    <a:pt x="3425" y="1151"/>
                  </a:cubicBezTo>
                  <a:cubicBezTo>
                    <a:pt x="3369" y="1264"/>
                    <a:pt x="3313" y="1376"/>
                    <a:pt x="3285" y="1516"/>
                  </a:cubicBezTo>
                  <a:cubicBezTo>
                    <a:pt x="3201" y="1741"/>
                    <a:pt x="3257" y="1825"/>
                    <a:pt x="3509" y="1769"/>
                  </a:cubicBezTo>
                  <a:cubicBezTo>
                    <a:pt x="3622" y="1769"/>
                    <a:pt x="3734" y="1657"/>
                    <a:pt x="3846" y="17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0"/>
            <p:cNvSpPr/>
            <p:nvPr/>
          </p:nvSpPr>
          <p:spPr>
            <a:xfrm>
              <a:off x="4718550" y="573600"/>
              <a:ext cx="123550" cy="51275"/>
            </a:xfrm>
            <a:custGeom>
              <a:avLst/>
              <a:gdLst/>
              <a:ahLst/>
              <a:cxnLst/>
              <a:rect l="l" t="t" r="r" b="b"/>
              <a:pathLst>
                <a:path w="4942" h="2051" extrusionOk="0">
                  <a:moveTo>
                    <a:pt x="309" y="1068"/>
                  </a:moveTo>
                  <a:cubicBezTo>
                    <a:pt x="0" y="927"/>
                    <a:pt x="0" y="927"/>
                    <a:pt x="56" y="618"/>
                  </a:cubicBezTo>
                  <a:cubicBezTo>
                    <a:pt x="28" y="590"/>
                    <a:pt x="28" y="590"/>
                    <a:pt x="28" y="562"/>
                  </a:cubicBezTo>
                  <a:cubicBezTo>
                    <a:pt x="56" y="562"/>
                    <a:pt x="56" y="534"/>
                    <a:pt x="56" y="534"/>
                  </a:cubicBezTo>
                  <a:lnTo>
                    <a:pt x="56" y="534"/>
                  </a:lnTo>
                  <a:cubicBezTo>
                    <a:pt x="84" y="534"/>
                    <a:pt x="112" y="506"/>
                    <a:pt x="141" y="478"/>
                  </a:cubicBezTo>
                  <a:cubicBezTo>
                    <a:pt x="169" y="478"/>
                    <a:pt x="169" y="478"/>
                    <a:pt x="197" y="478"/>
                  </a:cubicBezTo>
                  <a:cubicBezTo>
                    <a:pt x="225" y="450"/>
                    <a:pt x="253" y="450"/>
                    <a:pt x="281" y="422"/>
                  </a:cubicBezTo>
                  <a:lnTo>
                    <a:pt x="281" y="422"/>
                  </a:lnTo>
                  <a:cubicBezTo>
                    <a:pt x="309" y="394"/>
                    <a:pt x="337" y="366"/>
                    <a:pt x="365" y="366"/>
                  </a:cubicBezTo>
                  <a:cubicBezTo>
                    <a:pt x="365" y="366"/>
                    <a:pt x="393" y="366"/>
                    <a:pt x="421" y="366"/>
                  </a:cubicBezTo>
                  <a:cubicBezTo>
                    <a:pt x="449" y="338"/>
                    <a:pt x="477" y="310"/>
                    <a:pt x="505" y="281"/>
                  </a:cubicBezTo>
                  <a:lnTo>
                    <a:pt x="505" y="281"/>
                  </a:lnTo>
                  <a:cubicBezTo>
                    <a:pt x="534" y="281"/>
                    <a:pt x="562" y="253"/>
                    <a:pt x="562" y="225"/>
                  </a:cubicBezTo>
                  <a:cubicBezTo>
                    <a:pt x="590" y="225"/>
                    <a:pt x="618" y="225"/>
                    <a:pt x="646" y="225"/>
                  </a:cubicBezTo>
                  <a:cubicBezTo>
                    <a:pt x="674" y="197"/>
                    <a:pt x="758" y="225"/>
                    <a:pt x="786" y="169"/>
                  </a:cubicBezTo>
                  <a:cubicBezTo>
                    <a:pt x="814" y="169"/>
                    <a:pt x="842" y="169"/>
                    <a:pt x="870" y="169"/>
                  </a:cubicBezTo>
                  <a:cubicBezTo>
                    <a:pt x="899" y="141"/>
                    <a:pt x="955" y="169"/>
                    <a:pt x="1011" y="113"/>
                  </a:cubicBezTo>
                  <a:cubicBezTo>
                    <a:pt x="1039" y="113"/>
                    <a:pt x="1095" y="113"/>
                    <a:pt x="1151" y="141"/>
                  </a:cubicBezTo>
                  <a:cubicBezTo>
                    <a:pt x="1207" y="85"/>
                    <a:pt x="1292" y="141"/>
                    <a:pt x="1348" y="85"/>
                  </a:cubicBezTo>
                  <a:cubicBezTo>
                    <a:pt x="1376" y="85"/>
                    <a:pt x="1404" y="85"/>
                    <a:pt x="1432" y="85"/>
                  </a:cubicBezTo>
                  <a:cubicBezTo>
                    <a:pt x="1516" y="1"/>
                    <a:pt x="1628" y="113"/>
                    <a:pt x="1713" y="29"/>
                  </a:cubicBezTo>
                  <a:cubicBezTo>
                    <a:pt x="1741" y="29"/>
                    <a:pt x="1769" y="29"/>
                    <a:pt x="1769" y="29"/>
                  </a:cubicBezTo>
                  <a:cubicBezTo>
                    <a:pt x="2022" y="1"/>
                    <a:pt x="2246" y="29"/>
                    <a:pt x="2471" y="85"/>
                  </a:cubicBezTo>
                  <a:cubicBezTo>
                    <a:pt x="2555" y="85"/>
                    <a:pt x="2611" y="85"/>
                    <a:pt x="2695" y="113"/>
                  </a:cubicBezTo>
                  <a:cubicBezTo>
                    <a:pt x="2751" y="169"/>
                    <a:pt x="2836" y="113"/>
                    <a:pt x="2892" y="197"/>
                  </a:cubicBezTo>
                  <a:cubicBezTo>
                    <a:pt x="2948" y="197"/>
                    <a:pt x="2976" y="197"/>
                    <a:pt x="3032" y="197"/>
                  </a:cubicBezTo>
                  <a:cubicBezTo>
                    <a:pt x="3060" y="253"/>
                    <a:pt x="3145" y="225"/>
                    <a:pt x="3173" y="281"/>
                  </a:cubicBezTo>
                  <a:cubicBezTo>
                    <a:pt x="3201" y="281"/>
                    <a:pt x="3229" y="281"/>
                    <a:pt x="3229" y="281"/>
                  </a:cubicBezTo>
                  <a:cubicBezTo>
                    <a:pt x="3257" y="310"/>
                    <a:pt x="3285" y="338"/>
                    <a:pt x="3313" y="366"/>
                  </a:cubicBezTo>
                  <a:cubicBezTo>
                    <a:pt x="3313" y="366"/>
                    <a:pt x="3341" y="366"/>
                    <a:pt x="3369" y="366"/>
                  </a:cubicBezTo>
                  <a:cubicBezTo>
                    <a:pt x="3397" y="394"/>
                    <a:pt x="3425" y="422"/>
                    <a:pt x="3425" y="450"/>
                  </a:cubicBezTo>
                  <a:cubicBezTo>
                    <a:pt x="3453" y="450"/>
                    <a:pt x="3481" y="450"/>
                    <a:pt x="3509" y="450"/>
                  </a:cubicBezTo>
                  <a:cubicBezTo>
                    <a:pt x="3538" y="478"/>
                    <a:pt x="3566" y="506"/>
                    <a:pt x="3566" y="506"/>
                  </a:cubicBezTo>
                  <a:cubicBezTo>
                    <a:pt x="3594" y="534"/>
                    <a:pt x="3622" y="534"/>
                    <a:pt x="3650" y="534"/>
                  </a:cubicBezTo>
                  <a:cubicBezTo>
                    <a:pt x="3650" y="562"/>
                    <a:pt x="3678" y="562"/>
                    <a:pt x="3706" y="590"/>
                  </a:cubicBezTo>
                  <a:lnTo>
                    <a:pt x="3706" y="590"/>
                  </a:lnTo>
                  <a:cubicBezTo>
                    <a:pt x="3734" y="646"/>
                    <a:pt x="3818" y="646"/>
                    <a:pt x="3846" y="675"/>
                  </a:cubicBezTo>
                  <a:lnTo>
                    <a:pt x="3846" y="675"/>
                  </a:lnTo>
                  <a:cubicBezTo>
                    <a:pt x="3874" y="703"/>
                    <a:pt x="3874" y="731"/>
                    <a:pt x="3903" y="759"/>
                  </a:cubicBezTo>
                  <a:cubicBezTo>
                    <a:pt x="3931" y="759"/>
                    <a:pt x="3959" y="759"/>
                    <a:pt x="3987" y="759"/>
                  </a:cubicBezTo>
                  <a:cubicBezTo>
                    <a:pt x="3987" y="787"/>
                    <a:pt x="4015" y="815"/>
                    <a:pt x="4043" y="843"/>
                  </a:cubicBezTo>
                  <a:lnTo>
                    <a:pt x="4043" y="843"/>
                  </a:lnTo>
                  <a:cubicBezTo>
                    <a:pt x="4071" y="871"/>
                    <a:pt x="4155" y="871"/>
                    <a:pt x="4183" y="927"/>
                  </a:cubicBezTo>
                  <a:lnTo>
                    <a:pt x="4183" y="927"/>
                  </a:lnTo>
                  <a:cubicBezTo>
                    <a:pt x="4183" y="955"/>
                    <a:pt x="4211" y="955"/>
                    <a:pt x="4239" y="983"/>
                  </a:cubicBezTo>
                  <a:cubicBezTo>
                    <a:pt x="4267" y="983"/>
                    <a:pt x="4296" y="983"/>
                    <a:pt x="4324" y="983"/>
                  </a:cubicBezTo>
                  <a:cubicBezTo>
                    <a:pt x="4324" y="1011"/>
                    <a:pt x="4352" y="1040"/>
                    <a:pt x="4380" y="1068"/>
                  </a:cubicBezTo>
                  <a:lnTo>
                    <a:pt x="4380" y="1068"/>
                  </a:lnTo>
                  <a:cubicBezTo>
                    <a:pt x="4408" y="1096"/>
                    <a:pt x="4408" y="1124"/>
                    <a:pt x="4436" y="1152"/>
                  </a:cubicBezTo>
                  <a:cubicBezTo>
                    <a:pt x="4464" y="1152"/>
                    <a:pt x="4492" y="1152"/>
                    <a:pt x="4520" y="1152"/>
                  </a:cubicBezTo>
                  <a:cubicBezTo>
                    <a:pt x="4520" y="1180"/>
                    <a:pt x="4548" y="1208"/>
                    <a:pt x="4576" y="1236"/>
                  </a:cubicBezTo>
                  <a:lnTo>
                    <a:pt x="4576" y="1236"/>
                  </a:lnTo>
                  <a:cubicBezTo>
                    <a:pt x="4604" y="1264"/>
                    <a:pt x="4632" y="1264"/>
                    <a:pt x="4632" y="1292"/>
                  </a:cubicBezTo>
                  <a:cubicBezTo>
                    <a:pt x="4661" y="1292"/>
                    <a:pt x="4689" y="1292"/>
                    <a:pt x="4717" y="1320"/>
                  </a:cubicBezTo>
                  <a:cubicBezTo>
                    <a:pt x="4717" y="1320"/>
                    <a:pt x="4745" y="1348"/>
                    <a:pt x="4773" y="1376"/>
                  </a:cubicBezTo>
                  <a:lnTo>
                    <a:pt x="4773" y="1376"/>
                  </a:lnTo>
                  <a:cubicBezTo>
                    <a:pt x="4801" y="1404"/>
                    <a:pt x="4829" y="1433"/>
                    <a:pt x="4829" y="1461"/>
                  </a:cubicBezTo>
                  <a:lnTo>
                    <a:pt x="4829" y="1461"/>
                  </a:lnTo>
                  <a:cubicBezTo>
                    <a:pt x="4857" y="1489"/>
                    <a:pt x="4885" y="1517"/>
                    <a:pt x="4913" y="1545"/>
                  </a:cubicBezTo>
                  <a:lnTo>
                    <a:pt x="4913" y="1545"/>
                  </a:lnTo>
                  <a:cubicBezTo>
                    <a:pt x="4913" y="1545"/>
                    <a:pt x="4941" y="1573"/>
                    <a:pt x="4913" y="1573"/>
                  </a:cubicBezTo>
                  <a:cubicBezTo>
                    <a:pt x="4913" y="1601"/>
                    <a:pt x="4913" y="1601"/>
                    <a:pt x="4913" y="1601"/>
                  </a:cubicBezTo>
                  <a:cubicBezTo>
                    <a:pt x="4801" y="1657"/>
                    <a:pt x="4689" y="1685"/>
                    <a:pt x="4576" y="1741"/>
                  </a:cubicBezTo>
                  <a:cubicBezTo>
                    <a:pt x="4548" y="1741"/>
                    <a:pt x="4492" y="1769"/>
                    <a:pt x="4492" y="1798"/>
                  </a:cubicBezTo>
                  <a:cubicBezTo>
                    <a:pt x="4661" y="2050"/>
                    <a:pt x="4380" y="1938"/>
                    <a:pt x="4324" y="1994"/>
                  </a:cubicBezTo>
                  <a:cubicBezTo>
                    <a:pt x="4352" y="1938"/>
                    <a:pt x="4380" y="1854"/>
                    <a:pt x="4380" y="1798"/>
                  </a:cubicBezTo>
                  <a:cubicBezTo>
                    <a:pt x="4408" y="1713"/>
                    <a:pt x="4380" y="1629"/>
                    <a:pt x="4267" y="1629"/>
                  </a:cubicBezTo>
                  <a:cubicBezTo>
                    <a:pt x="4127" y="1629"/>
                    <a:pt x="3987" y="1573"/>
                    <a:pt x="3874" y="1517"/>
                  </a:cubicBezTo>
                  <a:cubicBezTo>
                    <a:pt x="3846" y="1489"/>
                    <a:pt x="3790" y="1461"/>
                    <a:pt x="3734" y="1489"/>
                  </a:cubicBezTo>
                  <a:cubicBezTo>
                    <a:pt x="3566" y="1629"/>
                    <a:pt x="3453" y="1517"/>
                    <a:pt x="3369" y="1348"/>
                  </a:cubicBezTo>
                  <a:cubicBezTo>
                    <a:pt x="3341" y="1264"/>
                    <a:pt x="3229" y="1320"/>
                    <a:pt x="3201" y="1236"/>
                  </a:cubicBezTo>
                  <a:cubicBezTo>
                    <a:pt x="3397" y="1152"/>
                    <a:pt x="3594" y="1068"/>
                    <a:pt x="3706" y="871"/>
                  </a:cubicBezTo>
                  <a:cubicBezTo>
                    <a:pt x="3425" y="1096"/>
                    <a:pt x="3060" y="1011"/>
                    <a:pt x="2751" y="1152"/>
                  </a:cubicBezTo>
                  <a:cubicBezTo>
                    <a:pt x="2667" y="1208"/>
                    <a:pt x="2611" y="1124"/>
                    <a:pt x="2555" y="1096"/>
                  </a:cubicBezTo>
                  <a:cubicBezTo>
                    <a:pt x="2527" y="1011"/>
                    <a:pt x="2555" y="927"/>
                    <a:pt x="2611" y="871"/>
                  </a:cubicBezTo>
                  <a:cubicBezTo>
                    <a:pt x="2639" y="871"/>
                    <a:pt x="2695" y="843"/>
                    <a:pt x="2723" y="871"/>
                  </a:cubicBezTo>
                  <a:cubicBezTo>
                    <a:pt x="2667" y="815"/>
                    <a:pt x="2611" y="899"/>
                    <a:pt x="2583" y="871"/>
                  </a:cubicBezTo>
                  <a:cubicBezTo>
                    <a:pt x="2471" y="843"/>
                    <a:pt x="2471" y="731"/>
                    <a:pt x="2471" y="618"/>
                  </a:cubicBezTo>
                  <a:cubicBezTo>
                    <a:pt x="2471" y="787"/>
                    <a:pt x="2527" y="955"/>
                    <a:pt x="2583" y="1096"/>
                  </a:cubicBezTo>
                  <a:cubicBezTo>
                    <a:pt x="2723" y="1208"/>
                    <a:pt x="2667" y="1348"/>
                    <a:pt x="2555" y="1461"/>
                  </a:cubicBezTo>
                  <a:cubicBezTo>
                    <a:pt x="2471" y="1517"/>
                    <a:pt x="2386" y="1629"/>
                    <a:pt x="2246" y="1573"/>
                  </a:cubicBezTo>
                  <a:cubicBezTo>
                    <a:pt x="2162" y="1517"/>
                    <a:pt x="2134" y="1433"/>
                    <a:pt x="2190" y="1348"/>
                  </a:cubicBezTo>
                  <a:cubicBezTo>
                    <a:pt x="2190" y="1292"/>
                    <a:pt x="2274" y="1320"/>
                    <a:pt x="2246" y="1264"/>
                  </a:cubicBezTo>
                  <a:cubicBezTo>
                    <a:pt x="2218" y="1264"/>
                    <a:pt x="2190" y="1264"/>
                    <a:pt x="2162" y="1236"/>
                  </a:cubicBezTo>
                  <a:cubicBezTo>
                    <a:pt x="2134" y="871"/>
                    <a:pt x="1797" y="759"/>
                    <a:pt x="1600" y="506"/>
                  </a:cubicBezTo>
                  <a:cubicBezTo>
                    <a:pt x="1432" y="646"/>
                    <a:pt x="1488" y="815"/>
                    <a:pt x="1460" y="955"/>
                  </a:cubicBezTo>
                  <a:cubicBezTo>
                    <a:pt x="1460" y="1152"/>
                    <a:pt x="1432" y="1292"/>
                    <a:pt x="1235" y="1348"/>
                  </a:cubicBezTo>
                  <a:cubicBezTo>
                    <a:pt x="1067" y="1404"/>
                    <a:pt x="927" y="1461"/>
                    <a:pt x="927" y="1208"/>
                  </a:cubicBezTo>
                  <a:cubicBezTo>
                    <a:pt x="899" y="1011"/>
                    <a:pt x="842" y="983"/>
                    <a:pt x="702" y="1124"/>
                  </a:cubicBezTo>
                  <a:cubicBezTo>
                    <a:pt x="562" y="1236"/>
                    <a:pt x="421" y="1208"/>
                    <a:pt x="309" y="1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0"/>
            <p:cNvSpPr/>
            <p:nvPr/>
          </p:nvSpPr>
          <p:spPr>
            <a:xfrm>
              <a:off x="4900325" y="579925"/>
              <a:ext cx="108100" cy="83550"/>
            </a:xfrm>
            <a:custGeom>
              <a:avLst/>
              <a:gdLst/>
              <a:ahLst/>
              <a:cxnLst/>
              <a:rect l="l" t="t" r="r" b="b"/>
              <a:pathLst>
                <a:path w="4324" h="3342" extrusionOk="0">
                  <a:moveTo>
                    <a:pt x="1152" y="337"/>
                  </a:moveTo>
                  <a:cubicBezTo>
                    <a:pt x="1264" y="309"/>
                    <a:pt x="1348" y="141"/>
                    <a:pt x="1432" y="169"/>
                  </a:cubicBezTo>
                  <a:cubicBezTo>
                    <a:pt x="1685" y="253"/>
                    <a:pt x="1938" y="281"/>
                    <a:pt x="2134" y="450"/>
                  </a:cubicBezTo>
                  <a:cubicBezTo>
                    <a:pt x="2078" y="590"/>
                    <a:pt x="1881" y="393"/>
                    <a:pt x="1853" y="618"/>
                  </a:cubicBezTo>
                  <a:cubicBezTo>
                    <a:pt x="1994" y="618"/>
                    <a:pt x="2162" y="758"/>
                    <a:pt x="2275" y="562"/>
                  </a:cubicBezTo>
                  <a:cubicBezTo>
                    <a:pt x="2331" y="478"/>
                    <a:pt x="2415" y="506"/>
                    <a:pt x="2471" y="534"/>
                  </a:cubicBezTo>
                  <a:cubicBezTo>
                    <a:pt x="2611" y="730"/>
                    <a:pt x="2836" y="646"/>
                    <a:pt x="3004" y="730"/>
                  </a:cubicBezTo>
                  <a:cubicBezTo>
                    <a:pt x="3061" y="787"/>
                    <a:pt x="3089" y="730"/>
                    <a:pt x="3117" y="674"/>
                  </a:cubicBezTo>
                  <a:cubicBezTo>
                    <a:pt x="3201" y="506"/>
                    <a:pt x="3229" y="534"/>
                    <a:pt x="3426" y="618"/>
                  </a:cubicBezTo>
                  <a:cubicBezTo>
                    <a:pt x="3482" y="646"/>
                    <a:pt x="3538" y="646"/>
                    <a:pt x="3566" y="618"/>
                  </a:cubicBezTo>
                  <a:cubicBezTo>
                    <a:pt x="3650" y="478"/>
                    <a:pt x="3875" y="393"/>
                    <a:pt x="3819" y="141"/>
                  </a:cubicBezTo>
                  <a:cubicBezTo>
                    <a:pt x="3791" y="0"/>
                    <a:pt x="3903" y="57"/>
                    <a:pt x="3987" y="57"/>
                  </a:cubicBezTo>
                  <a:cubicBezTo>
                    <a:pt x="4015" y="28"/>
                    <a:pt x="4043" y="28"/>
                    <a:pt x="4043" y="57"/>
                  </a:cubicBezTo>
                  <a:lnTo>
                    <a:pt x="4043" y="57"/>
                  </a:lnTo>
                  <a:cubicBezTo>
                    <a:pt x="4071" y="85"/>
                    <a:pt x="4071" y="85"/>
                    <a:pt x="4071" y="113"/>
                  </a:cubicBezTo>
                  <a:lnTo>
                    <a:pt x="4043" y="141"/>
                  </a:lnTo>
                  <a:lnTo>
                    <a:pt x="4071" y="113"/>
                  </a:lnTo>
                  <a:cubicBezTo>
                    <a:pt x="4099" y="113"/>
                    <a:pt x="4099" y="113"/>
                    <a:pt x="4127" y="141"/>
                  </a:cubicBezTo>
                  <a:cubicBezTo>
                    <a:pt x="4127" y="169"/>
                    <a:pt x="4099" y="169"/>
                    <a:pt x="4099" y="197"/>
                  </a:cubicBezTo>
                  <a:cubicBezTo>
                    <a:pt x="4127" y="225"/>
                    <a:pt x="4156" y="253"/>
                    <a:pt x="4184" y="281"/>
                  </a:cubicBezTo>
                  <a:cubicBezTo>
                    <a:pt x="4184" y="309"/>
                    <a:pt x="4184" y="337"/>
                    <a:pt x="4184" y="337"/>
                  </a:cubicBezTo>
                  <a:cubicBezTo>
                    <a:pt x="4212" y="393"/>
                    <a:pt x="4184" y="450"/>
                    <a:pt x="4240" y="506"/>
                  </a:cubicBezTo>
                  <a:lnTo>
                    <a:pt x="4240" y="506"/>
                  </a:lnTo>
                  <a:cubicBezTo>
                    <a:pt x="4268" y="534"/>
                    <a:pt x="4240" y="590"/>
                    <a:pt x="4296" y="646"/>
                  </a:cubicBezTo>
                  <a:cubicBezTo>
                    <a:pt x="4296" y="674"/>
                    <a:pt x="4296" y="674"/>
                    <a:pt x="4296" y="702"/>
                  </a:cubicBezTo>
                  <a:cubicBezTo>
                    <a:pt x="4296" y="730"/>
                    <a:pt x="4324" y="758"/>
                    <a:pt x="4296" y="815"/>
                  </a:cubicBezTo>
                  <a:cubicBezTo>
                    <a:pt x="4296" y="871"/>
                    <a:pt x="4240" y="899"/>
                    <a:pt x="4184" y="899"/>
                  </a:cubicBezTo>
                  <a:cubicBezTo>
                    <a:pt x="3791" y="871"/>
                    <a:pt x="3398" y="871"/>
                    <a:pt x="3033" y="1095"/>
                  </a:cubicBezTo>
                  <a:cubicBezTo>
                    <a:pt x="2892" y="1180"/>
                    <a:pt x="2668" y="1123"/>
                    <a:pt x="2583" y="1011"/>
                  </a:cubicBezTo>
                  <a:cubicBezTo>
                    <a:pt x="2415" y="730"/>
                    <a:pt x="2275" y="871"/>
                    <a:pt x="2134" y="983"/>
                  </a:cubicBezTo>
                  <a:cubicBezTo>
                    <a:pt x="2106" y="1011"/>
                    <a:pt x="2078" y="1039"/>
                    <a:pt x="2078" y="1067"/>
                  </a:cubicBezTo>
                  <a:cubicBezTo>
                    <a:pt x="1994" y="1208"/>
                    <a:pt x="1994" y="1320"/>
                    <a:pt x="2218" y="1404"/>
                  </a:cubicBezTo>
                  <a:cubicBezTo>
                    <a:pt x="2611" y="1573"/>
                    <a:pt x="2836" y="1713"/>
                    <a:pt x="2583" y="2050"/>
                  </a:cubicBezTo>
                  <a:cubicBezTo>
                    <a:pt x="2555" y="2078"/>
                    <a:pt x="2555" y="2078"/>
                    <a:pt x="2555" y="2078"/>
                  </a:cubicBezTo>
                  <a:cubicBezTo>
                    <a:pt x="2555" y="2050"/>
                    <a:pt x="2583" y="2050"/>
                    <a:pt x="2640" y="2022"/>
                  </a:cubicBezTo>
                  <a:cubicBezTo>
                    <a:pt x="2864" y="2134"/>
                    <a:pt x="2696" y="2331"/>
                    <a:pt x="2696" y="2471"/>
                  </a:cubicBezTo>
                  <a:cubicBezTo>
                    <a:pt x="2668" y="2499"/>
                    <a:pt x="2668" y="2527"/>
                    <a:pt x="2640" y="2555"/>
                  </a:cubicBezTo>
                  <a:cubicBezTo>
                    <a:pt x="2611" y="2611"/>
                    <a:pt x="2499" y="2668"/>
                    <a:pt x="2611" y="2752"/>
                  </a:cubicBezTo>
                  <a:cubicBezTo>
                    <a:pt x="2668" y="2808"/>
                    <a:pt x="2724" y="2892"/>
                    <a:pt x="2752" y="2976"/>
                  </a:cubicBezTo>
                  <a:cubicBezTo>
                    <a:pt x="2780" y="3089"/>
                    <a:pt x="2780" y="3229"/>
                    <a:pt x="2668" y="3285"/>
                  </a:cubicBezTo>
                  <a:cubicBezTo>
                    <a:pt x="2555" y="3341"/>
                    <a:pt x="2471" y="3285"/>
                    <a:pt x="2387" y="3201"/>
                  </a:cubicBezTo>
                  <a:cubicBezTo>
                    <a:pt x="2331" y="3145"/>
                    <a:pt x="2303" y="3089"/>
                    <a:pt x="2275" y="3032"/>
                  </a:cubicBezTo>
                  <a:cubicBezTo>
                    <a:pt x="2162" y="2836"/>
                    <a:pt x="2050" y="2864"/>
                    <a:pt x="1910" y="2976"/>
                  </a:cubicBezTo>
                  <a:cubicBezTo>
                    <a:pt x="1910" y="2976"/>
                    <a:pt x="1881" y="2976"/>
                    <a:pt x="1853" y="3004"/>
                  </a:cubicBezTo>
                  <a:lnTo>
                    <a:pt x="1601" y="2499"/>
                  </a:lnTo>
                  <a:cubicBezTo>
                    <a:pt x="1601" y="2471"/>
                    <a:pt x="1601" y="2443"/>
                    <a:pt x="1629" y="2443"/>
                  </a:cubicBezTo>
                  <a:cubicBezTo>
                    <a:pt x="1741" y="2331"/>
                    <a:pt x="1741" y="2218"/>
                    <a:pt x="1601" y="2190"/>
                  </a:cubicBezTo>
                  <a:cubicBezTo>
                    <a:pt x="1376" y="2134"/>
                    <a:pt x="1460" y="2022"/>
                    <a:pt x="1545" y="1966"/>
                  </a:cubicBezTo>
                  <a:cubicBezTo>
                    <a:pt x="1657" y="1909"/>
                    <a:pt x="1713" y="1853"/>
                    <a:pt x="1685" y="1741"/>
                  </a:cubicBezTo>
                  <a:cubicBezTo>
                    <a:pt x="1657" y="1657"/>
                    <a:pt x="1825" y="1601"/>
                    <a:pt x="1769" y="1545"/>
                  </a:cubicBezTo>
                  <a:cubicBezTo>
                    <a:pt x="1657" y="1488"/>
                    <a:pt x="1573" y="1432"/>
                    <a:pt x="1517" y="1320"/>
                  </a:cubicBezTo>
                  <a:cubicBezTo>
                    <a:pt x="1488" y="1264"/>
                    <a:pt x="1404" y="1320"/>
                    <a:pt x="1376" y="1376"/>
                  </a:cubicBezTo>
                  <a:cubicBezTo>
                    <a:pt x="1348" y="1488"/>
                    <a:pt x="1292" y="1573"/>
                    <a:pt x="1208" y="1629"/>
                  </a:cubicBezTo>
                  <a:cubicBezTo>
                    <a:pt x="1152" y="1741"/>
                    <a:pt x="1067" y="1797"/>
                    <a:pt x="955" y="1797"/>
                  </a:cubicBezTo>
                  <a:cubicBezTo>
                    <a:pt x="843" y="1797"/>
                    <a:pt x="702" y="1657"/>
                    <a:pt x="674" y="1881"/>
                  </a:cubicBezTo>
                  <a:cubicBezTo>
                    <a:pt x="674" y="1938"/>
                    <a:pt x="590" y="1909"/>
                    <a:pt x="562" y="1881"/>
                  </a:cubicBezTo>
                  <a:cubicBezTo>
                    <a:pt x="450" y="1797"/>
                    <a:pt x="225" y="1797"/>
                    <a:pt x="225" y="1573"/>
                  </a:cubicBezTo>
                  <a:cubicBezTo>
                    <a:pt x="225" y="1516"/>
                    <a:pt x="85" y="1488"/>
                    <a:pt x="0" y="1460"/>
                  </a:cubicBezTo>
                  <a:cubicBezTo>
                    <a:pt x="57" y="1376"/>
                    <a:pt x="85" y="1320"/>
                    <a:pt x="85" y="1236"/>
                  </a:cubicBezTo>
                  <a:cubicBezTo>
                    <a:pt x="57" y="1123"/>
                    <a:pt x="113" y="1039"/>
                    <a:pt x="253" y="1039"/>
                  </a:cubicBezTo>
                  <a:cubicBezTo>
                    <a:pt x="309" y="1067"/>
                    <a:pt x="337" y="1123"/>
                    <a:pt x="337" y="1180"/>
                  </a:cubicBezTo>
                  <a:cubicBezTo>
                    <a:pt x="281" y="1236"/>
                    <a:pt x="309" y="1264"/>
                    <a:pt x="394" y="1264"/>
                  </a:cubicBezTo>
                  <a:cubicBezTo>
                    <a:pt x="590" y="1348"/>
                    <a:pt x="702" y="1320"/>
                    <a:pt x="787" y="1067"/>
                  </a:cubicBezTo>
                  <a:cubicBezTo>
                    <a:pt x="843" y="843"/>
                    <a:pt x="899" y="871"/>
                    <a:pt x="1460" y="815"/>
                  </a:cubicBezTo>
                  <a:cubicBezTo>
                    <a:pt x="1095" y="758"/>
                    <a:pt x="955" y="618"/>
                    <a:pt x="1152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0"/>
            <p:cNvSpPr/>
            <p:nvPr/>
          </p:nvSpPr>
          <p:spPr>
            <a:xfrm>
              <a:off x="4862425" y="535700"/>
              <a:ext cx="92675" cy="70225"/>
            </a:xfrm>
            <a:custGeom>
              <a:avLst/>
              <a:gdLst/>
              <a:ahLst/>
              <a:cxnLst/>
              <a:rect l="l" t="t" r="r" b="b"/>
              <a:pathLst>
                <a:path w="3707" h="2809" extrusionOk="0">
                  <a:moveTo>
                    <a:pt x="141" y="1854"/>
                  </a:moveTo>
                  <a:cubicBezTo>
                    <a:pt x="113" y="1769"/>
                    <a:pt x="57" y="1713"/>
                    <a:pt x="29" y="1629"/>
                  </a:cubicBezTo>
                  <a:cubicBezTo>
                    <a:pt x="0" y="1573"/>
                    <a:pt x="0" y="1545"/>
                    <a:pt x="29" y="1489"/>
                  </a:cubicBezTo>
                  <a:lnTo>
                    <a:pt x="29" y="1489"/>
                  </a:lnTo>
                  <a:cubicBezTo>
                    <a:pt x="85" y="1461"/>
                    <a:pt x="85" y="1404"/>
                    <a:pt x="113" y="1348"/>
                  </a:cubicBezTo>
                  <a:cubicBezTo>
                    <a:pt x="113" y="1348"/>
                    <a:pt x="113" y="1320"/>
                    <a:pt x="113" y="1292"/>
                  </a:cubicBezTo>
                  <a:cubicBezTo>
                    <a:pt x="141" y="1264"/>
                    <a:pt x="169" y="1236"/>
                    <a:pt x="197" y="1236"/>
                  </a:cubicBezTo>
                  <a:cubicBezTo>
                    <a:pt x="197" y="1208"/>
                    <a:pt x="197" y="1180"/>
                    <a:pt x="197" y="1152"/>
                  </a:cubicBezTo>
                  <a:cubicBezTo>
                    <a:pt x="225" y="1152"/>
                    <a:pt x="253" y="1124"/>
                    <a:pt x="281" y="1096"/>
                  </a:cubicBezTo>
                  <a:lnTo>
                    <a:pt x="281" y="1096"/>
                  </a:lnTo>
                  <a:cubicBezTo>
                    <a:pt x="309" y="1068"/>
                    <a:pt x="337" y="1039"/>
                    <a:pt x="365" y="1039"/>
                  </a:cubicBezTo>
                  <a:cubicBezTo>
                    <a:pt x="365" y="1011"/>
                    <a:pt x="365" y="983"/>
                    <a:pt x="365" y="955"/>
                  </a:cubicBezTo>
                  <a:cubicBezTo>
                    <a:pt x="393" y="927"/>
                    <a:pt x="422" y="927"/>
                    <a:pt x="422" y="899"/>
                  </a:cubicBezTo>
                  <a:lnTo>
                    <a:pt x="422" y="899"/>
                  </a:lnTo>
                  <a:cubicBezTo>
                    <a:pt x="450" y="871"/>
                    <a:pt x="478" y="843"/>
                    <a:pt x="506" y="815"/>
                  </a:cubicBezTo>
                  <a:lnTo>
                    <a:pt x="506" y="815"/>
                  </a:lnTo>
                  <a:cubicBezTo>
                    <a:pt x="534" y="815"/>
                    <a:pt x="562" y="787"/>
                    <a:pt x="590" y="759"/>
                  </a:cubicBezTo>
                  <a:lnTo>
                    <a:pt x="590" y="759"/>
                  </a:lnTo>
                  <a:cubicBezTo>
                    <a:pt x="618" y="731"/>
                    <a:pt x="646" y="731"/>
                    <a:pt x="674" y="759"/>
                  </a:cubicBezTo>
                  <a:cubicBezTo>
                    <a:pt x="730" y="871"/>
                    <a:pt x="702" y="955"/>
                    <a:pt x="702" y="1068"/>
                  </a:cubicBezTo>
                  <a:cubicBezTo>
                    <a:pt x="702" y="1208"/>
                    <a:pt x="815" y="1236"/>
                    <a:pt x="927" y="1208"/>
                  </a:cubicBezTo>
                  <a:cubicBezTo>
                    <a:pt x="1067" y="1180"/>
                    <a:pt x="1264" y="646"/>
                    <a:pt x="1208" y="478"/>
                  </a:cubicBezTo>
                  <a:cubicBezTo>
                    <a:pt x="1208" y="450"/>
                    <a:pt x="1208" y="422"/>
                    <a:pt x="1236" y="394"/>
                  </a:cubicBezTo>
                  <a:lnTo>
                    <a:pt x="1236" y="394"/>
                  </a:lnTo>
                  <a:cubicBezTo>
                    <a:pt x="1264" y="366"/>
                    <a:pt x="1292" y="338"/>
                    <a:pt x="1320" y="338"/>
                  </a:cubicBezTo>
                  <a:cubicBezTo>
                    <a:pt x="1348" y="338"/>
                    <a:pt x="1376" y="338"/>
                    <a:pt x="1376" y="338"/>
                  </a:cubicBezTo>
                  <a:cubicBezTo>
                    <a:pt x="1404" y="310"/>
                    <a:pt x="1432" y="281"/>
                    <a:pt x="1460" y="253"/>
                  </a:cubicBezTo>
                  <a:lnTo>
                    <a:pt x="1460" y="253"/>
                  </a:lnTo>
                  <a:cubicBezTo>
                    <a:pt x="1488" y="253"/>
                    <a:pt x="1516" y="225"/>
                    <a:pt x="1545" y="197"/>
                  </a:cubicBezTo>
                  <a:cubicBezTo>
                    <a:pt x="1573" y="197"/>
                    <a:pt x="1573" y="197"/>
                    <a:pt x="1601" y="197"/>
                  </a:cubicBezTo>
                  <a:cubicBezTo>
                    <a:pt x="1629" y="169"/>
                    <a:pt x="1657" y="169"/>
                    <a:pt x="1685" y="141"/>
                  </a:cubicBezTo>
                  <a:lnTo>
                    <a:pt x="1685" y="141"/>
                  </a:lnTo>
                  <a:cubicBezTo>
                    <a:pt x="1713" y="113"/>
                    <a:pt x="1741" y="85"/>
                    <a:pt x="1769" y="85"/>
                  </a:cubicBezTo>
                  <a:cubicBezTo>
                    <a:pt x="1797" y="85"/>
                    <a:pt x="1797" y="85"/>
                    <a:pt x="1825" y="85"/>
                  </a:cubicBezTo>
                  <a:cubicBezTo>
                    <a:pt x="1853" y="57"/>
                    <a:pt x="1881" y="29"/>
                    <a:pt x="1910" y="29"/>
                  </a:cubicBezTo>
                  <a:cubicBezTo>
                    <a:pt x="1938" y="29"/>
                    <a:pt x="1966" y="29"/>
                    <a:pt x="1966" y="29"/>
                  </a:cubicBezTo>
                  <a:cubicBezTo>
                    <a:pt x="1994" y="1"/>
                    <a:pt x="2022" y="1"/>
                    <a:pt x="2050" y="29"/>
                  </a:cubicBezTo>
                  <a:cubicBezTo>
                    <a:pt x="2162" y="281"/>
                    <a:pt x="2864" y="703"/>
                    <a:pt x="3145" y="674"/>
                  </a:cubicBezTo>
                  <a:cubicBezTo>
                    <a:pt x="3257" y="674"/>
                    <a:pt x="3285" y="590"/>
                    <a:pt x="3341" y="534"/>
                  </a:cubicBezTo>
                  <a:cubicBezTo>
                    <a:pt x="3426" y="478"/>
                    <a:pt x="3482" y="338"/>
                    <a:pt x="3650" y="366"/>
                  </a:cubicBezTo>
                  <a:cubicBezTo>
                    <a:pt x="3678" y="506"/>
                    <a:pt x="3482" y="674"/>
                    <a:pt x="3678" y="815"/>
                  </a:cubicBezTo>
                  <a:cubicBezTo>
                    <a:pt x="3706" y="815"/>
                    <a:pt x="3650" y="843"/>
                    <a:pt x="3622" y="871"/>
                  </a:cubicBezTo>
                  <a:cubicBezTo>
                    <a:pt x="3594" y="983"/>
                    <a:pt x="3482" y="927"/>
                    <a:pt x="3397" y="983"/>
                  </a:cubicBezTo>
                  <a:cubicBezTo>
                    <a:pt x="3397" y="1096"/>
                    <a:pt x="3706" y="1124"/>
                    <a:pt x="3454" y="1264"/>
                  </a:cubicBezTo>
                  <a:cubicBezTo>
                    <a:pt x="3510" y="1433"/>
                    <a:pt x="3426" y="1601"/>
                    <a:pt x="3594" y="1741"/>
                  </a:cubicBezTo>
                  <a:cubicBezTo>
                    <a:pt x="3426" y="1797"/>
                    <a:pt x="3285" y="1769"/>
                    <a:pt x="3257" y="1657"/>
                  </a:cubicBezTo>
                  <a:cubicBezTo>
                    <a:pt x="3201" y="1489"/>
                    <a:pt x="3089" y="1376"/>
                    <a:pt x="2920" y="1292"/>
                  </a:cubicBezTo>
                  <a:cubicBezTo>
                    <a:pt x="2864" y="1264"/>
                    <a:pt x="2892" y="1180"/>
                    <a:pt x="2920" y="1124"/>
                  </a:cubicBezTo>
                  <a:cubicBezTo>
                    <a:pt x="2948" y="1068"/>
                    <a:pt x="2976" y="1011"/>
                    <a:pt x="3061" y="871"/>
                  </a:cubicBezTo>
                  <a:cubicBezTo>
                    <a:pt x="2892" y="1011"/>
                    <a:pt x="2808" y="871"/>
                    <a:pt x="2696" y="871"/>
                  </a:cubicBezTo>
                  <a:cubicBezTo>
                    <a:pt x="2555" y="871"/>
                    <a:pt x="2555" y="1068"/>
                    <a:pt x="2443" y="1096"/>
                  </a:cubicBezTo>
                  <a:cubicBezTo>
                    <a:pt x="2331" y="1011"/>
                    <a:pt x="2359" y="843"/>
                    <a:pt x="2190" y="815"/>
                  </a:cubicBezTo>
                  <a:cubicBezTo>
                    <a:pt x="2050" y="787"/>
                    <a:pt x="1966" y="927"/>
                    <a:pt x="1797" y="899"/>
                  </a:cubicBezTo>
                  <a:cubicBezTo>
                    <a:pt x="1741" y="871"/>
                    <a:pt x="1741" y="1011"/>
                    <a:pt x="1825" y="1068"/>
                  </a:cubicBezTo>
                  <a:cubicBezTo>
                    <a:pt x="1881" y="1152"/>
                    <a:pt x="1797" y="1180"/>
                    <a:pt x="1825" y="1236"/>
                  </a:cubicBezTo>
                  <a:cubicBezTo>
                    <a:pt x="1853" y="1433"/>
                    <a:pt x="1685" y="1573"/>
                    <a:pt x="1741" y="1769"/>
                  </a:cubicBezTo>
                  <a:cubicBezTo>
                    <a:pt x="1769" y="1826"/>
                    <a:pt x="1713" y="1882"/>
                    <a:pt x="1797" y="1882"/>
                  </a:cubicBezTo>
                  <a:cubicBezTo>
                    <a:pt x="1853" y="1854"/>
                    <a:pt x="1910" y="1769"/>
                    <a:pt x="1938" y="1882"/>
                  </a:cubicBezTo>
                  <a:cubicBezTo>
                    <a:pt x="1966" y="1966"/>
                    <a:pt x="1881" y="1994"/>
                    <a:pt x="1853" y="1994"/>
                  </a:cubicBezTo>
                  <a:cubicBezTo>
                    <a:pt x="1741" y="2050"/>
                    <a:pt x="1685" y="2106"/>
                    <a:pt x="1657" y="2191"/>
                  </a:cubicBezTo>
                  <a:cubicBezTo>
                    <a:pt x="1657" y="2331"/>
                    <a:pt x="1516" y="2303"/>
                    <a:pt x="1488" y="2387"/>
                  </a:cubicBezTo>
                  <a:cubicBezTo>
                    <a:pt x="1404" y="2499"/>
                    <a:pt x="1376" y="2275"/>
                    <a:pt x="1264" y="2359"/>
                  </a:cubicBezTo>
                  <a:cubicBezTo>
                    <a:pt x="1236" y="2499"/>
                    <a:pt x="1404" y="2640"/>
                    <a:pt x="1292" y="2808"/>
                  </a:cubicBezTo>
                  <a:cubicBezTo>
                    <a:pt x="1123" y="2752"/>
                    <a:pt x="1095" y="2584"/>
                    <a:pt x="1039" y="2471"/>
                  </a:cubicBezTo>
                  <a:cubicBezTo>
                    <a:pt x="983" y="2359"/>
                    <a:pt x="955" y="2219"/>
                    <a:pt x="787" y="2331"/>
                  </a:cubicBezTo>
                  <a:cubicBezTo>
                    <a:pt x="787" y="2359"/>
                    <a:pt x="730" y="2359"/>
                    <a:pt x="730" y="2359"/>
                  </a:cubicBezTo>
                  <a:cubicBezTo>
                    <a:pt x="590" y="2078"/>
                    <a:pt x="534" y="2387"/>
                    <a:pt x="478" y="2387"/>
                  </a:cubicBezTo>
                  <a:cubicBezTo>
                    <a:pt x="141" y="2331"/>
                    <a:pt x="225" y="2050"/>
                    <a:pt x="141" y="1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0"/>
            <p:cNvSpPr/>
            <p:nvPr/>
          </p:nvSpPr>
          <p:spPr>
            <a:xfrm>
              <a:off x="4946650" y="595375"/>
              <a:ext cx="66700" cy="56175"/>
            </a:xfrm>
            <a:custGeom>
              <a:avLst/>
              <a:gdLst/>
              <a:ahLst/>
              <a:cxnLst/>
              <a:rect l="l" t="t" r="r" b="b"/>
              <a:pathLst>
                <a:path w="2668" h="2247" extrusionOk="0">
                  <a:moveTo>
                    <a:pt x="702" y="1432"/>
                  </a:moveTo>
                  <a:cubicBezTo>
                    <a:pt x="702" y="1404"/>
                    <a:pt x="674" y="1348"/>
                    <a:pt x="702" y="1291"/>
                  </a:cubicBezTo>
                  <a:cubicBezTo>
                    <a:pt x="815" y="1151"/>
                    <a:pt x="758" y="1067"/>
                    <a:pt x="618" y="1011"/>
                  </a:cubicBezTo>
                  <a:cubicBezTo>
                    <a:pt x="478" y="983"/>
                    <a:pt x="393" y="730"/>
                    <a:pt x="141" y="870"/>
                  </a:cubicBezTo>
                  <a:cubicBezTo>
                    <a:pt x="113" y="898"/>
                    <a:pt x="0" y="702"/>
                    <a:pt x="57" y="646"/>
                  </a:cubicBezTo>
                  <a:cubicBezTo>
                    <a:pt x="141" y="562"/>
                    <a:pt x="57" y="421"/>
                    <a:pt x="169" y="337"/>
                  </a:cubicBezTo>
                  <a:cubicBezTo>
                    <a:pt x="281" y="281"/>
                    <a:pt x="422" y="253"/>
                    <a:pt x="450" y="84"/>
                  </a:cubicBezTo>
                  <a:cubicBezTo>
                    <a:pt x="478" y="28"/>
                    <a:pt x="478" y="0"/>
                    <a:pt x="534" y="0"/>
                  </a:cubicBezTo>
                  <a:cubicBezTo>
                    <a:pt x="590" y="28"/>
                    <a:pt x="618" y="56"/>
                    <a:pt x="646" y="84"/>
                  </a:cubicBezTo>
                  <a:cubicBezTo>
                    <a:pt x="758" y="365"/>
                    <a:pt x="927" y="477"/>
                    <a:pt x="1180" y="421"/>
                  </a:cubicBezTo>
                  <a:cubicBezTo>
                    <a:pt x="1208" y="421"/>
                    <a:pt x="1236" y="421"/>
                    <a:pt x="1236" y="393"/>
                  </a:cubicBezTo>
                  <a:cubicBezTo>
                    <a:pt x="1769" y="169"/>
                    <a:pt x="1769" y="169"/>
                    <a:pt x="2331" y="225"/>
                  </a:cubicBezTo>
                  <a:cubicBezTo>
                    <a:pt x="2359" y="225"/>
                    <a:pt x="2387" y="169"/>
                    <a:pt x="2415" y="169"/>
                  </a:cubicBezTo>
                  <a:cubicBezTo>
                    <a:pt x="2443" y="140"/>
                    <a:pt x="2471" y="140"/>
                    <a:pt x="2499" y="169"/>
                  </a:cubicBezTo>
                  <a:cubicBezTo>
                    <a:pt x="2499" y="197"/>
                    <a:pt x="2499" y="225"/>
                    <a:pt x="2499" y="253"/>
                  </a:cubicBezTo>
                  <a:cubicBezTo>
                    <a:pt x="2527" y="281"/>
                    <a:pt x="2499" y="337"/>
                    <a:pt x="2555" y="393"/>
                  </a:cubicBezTo>
                  <a:cubicBezTo>
                    <a:pt x="2555" y="421"/>
                    <a:pt x="2555" y="421"/>
                    <a:pt x="2555" y="449"/>
                  </a:cubicBezTo>
                  <a:cubicBezTo>
                    <a:pt x="2555" y="477"/>
                    <a:pt x="2583" y="505"/>
                    <a:pt x="2611" y="533"/>
                  </a:cubicBezTo>
                  <a:cubicBezTo>
                    <a:pt x="2639" y="674"/>
                    <a:pt x="2668" y="814"/>
                    <a:pt x="2443" y="786"/>
                  </a:cubicBezTo>
                  <a:cubicBezTo>
                    <a:pt x="2331" y="618"/>
                    <a:pt x="2190" y="477"/>
                    <a:pt x="1938" y="449"/>
                  </a:cubicBezTo>
                  <a:cubicBezTo>
                    <a:pt x="2022" y="758"/>
                    <a:pt x="1966" y="983"/>
                    <a:pt x="1685" y="1095"/>
                  </a:cubicBezTo>
                  <a:cubicBezTo>
                    <a:pt x="1601" y="1123"/>
                    <a:pt x="1601" y="1179"/>
                    <a:pt x="1629" y="1235"/>
                  </a:cubicBezTo>
                  <a:cubicBezTo>
                    <a:pt x="1657" y="1320"/>
                    <a:pt x="1713" y="1320"/>
                    <a:pt x="1769" y="1291"/>
                  </a:cubicBezTo>
                  <a:cubicBezTo>
                    <a:pt x="1938" y="1207"/>
                    <a:pt x="2022" y="1095"/>
                    <a:pt x="2106" y="955"/>
                  </a:cubicBezTo>
                  <a:cubicBezTo>
                    <a:pt x="2190" y="842"/>
                    <a:pt x="2246" y="702"/>
                    <a:pt x="2443" y="786"/>
                  </a:cubicBezTo>
                  <a:cubicBezTo>
                    <a:pt x="2639" y="898"/>
                    <a:pt x="2471" y="1095"/>
                    <a:pt x="2555" y="1235"/>
                  </a:cubicBezTo>
                  <a:cubicBezTo>
                    <a:pt x="2668" y="1404"/>
                    <a:pt x="2471" y="1544"/>
                    <a:pt x="2331" y="1656"/>
                  </a:cubicBezTo>
                  <a:cubicBezTo>
                    <a:pt x="2190" y="1769"/>
                    <a:pt x="2050" y="1909"/>
                    <a:pt x="1938" y="2021"/>
                  </a:cubicBezTo>
                  <a:cubicBezTo>
                    <a:pt x="1685" y="2246"/>
                    <a:pt x="1432" y="1993"/>
                    <a:pt x="1208" y="2134"/>
                  </a:cubicBezTo>
                  <a:cubicBezTo>
                    <a:pt x="1180" y="2134"/>
                    <a:pt x="1123" y="2106"/>
                    <a:pt x="1123" y="2078"/>
                  </a:cubicBezTo>
                  <a:cubicBezTo>
                    <a:pt x="1151" y="1741"/>
                    <a:pt x="899" y="1909"/>
                    <a:pt x="758" y="1881"/>
                  </a:cubicBezTo>
                  <a:cubicBezTo>
                    <a:pt x="758" y="1797"/>
                    <a:pt x="787" y="1713"/>
                    <a:pt x="815" y="1628"/>
                  </a:cubicBezTo>
                  <a:cubicBezTo>
                    <a:pt x="871" y="1544"/>
                    <a:pt x="843" y="1460"/>
                    <a:pt x="702" y="14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0"/>
            <p:cNvSpPr/>
            <p:nvPr/>
          </p:nvSpPr>
          <p:spPr>
            <a:xfrm>
              <a:off x="5236525" y="810125"/>
              <a:ext cx="77925" cy="50575"/>
            </a:xfrm>
            <a:custGeom>
              <a:avLst/>
              <a:gdLst/>
              <a:ahLst/>
              <a:cxnLst/>
              <a:rect l="l" t="t" r="r" b="b"/>
              <a:pathLst>
                <a:path w="3117" h="2023" extrusionOk="0">
                  <a:moveTo>
                    <a:pt x="309" y="1349"/>
                  </a:moveTo>
                  <a:cubicBezTo>
                    <a:pt x="393" y="1292"/>
                    <a:pt x="506" y="1236"/>
                    <a:pt x="590" y="1320"/>
                  </a:cubicBezTo>
                  <a:cubicBezTo>
                    <a:pt x="702" y="1433"/>
                    <a:pt x="337" y="1320"/>
                    <a:pt x="506" y="1489"/>
                  </a:cubicBezTo>
                  <a:cubicBezTo>
                    <a:pt x="562" y="1545"/>
                    <a:pt x="590" y="1545"/>
                    <a:pt x="646" y="1489"/>
                  </a:cubicBezTo>
                  <a:cubicBezTo>
                    <a:pt x="702" y="1433"/>
                    <a:pt x="702" y="1264"/>
                    <a:pt x="871" y="1292"/>
                  </a:cubicBezTo>
                  <a:cubicBezTo>
                    <a:pt x="842" y="1152"/>
                    <a:pt x="899" y="1068"/>
                    <a:pt x="955" y="955"/>
                  </a:cubicBezTo>
                  <a:cubicBezTo>
                    <a:pt x="1039" y="815"/>
                    <a:pt x="1151" y="731"/>
                    <a:pt x="1292" y="759"/>
                  </a:cubicBezTo>
                  <a:cubicBezTo>
                    <a:pt x="1404" y="759"/>
                    <a:pt x="1516" y="731"/>
                    <a:pt x="1600" y="675"/>
                  </a:cubicBezTo>
                  <a:cubicBezTo>
                    <a:pt x="1769" y="591"/>
                    <a:pt x="1741" y="731"/>
                    <a:pt x="1741" y="815"/>
                  </a:cubicBezTo>
                  <a:cubicBezTo>
                    <a:pt x="1853" y="815"/>
                    <a:pt x="1994" y="787"/>
                    <a:pt x="2050" y="955"/>
                  </a:cubicBezTo>
                  <a:cubicBezTo>
                    <a:pt x="2106" y="843"/>
                    <a:pt x="2134" y="759"/>
                    <a:pt x="2162" y="703"/>
                  </a:cubicBezTo>
                  <a:cubicBezTo>
                    <a:pt x="2106" y="647"/>
                    <a:pt x="2078" y="703"/>
                    <a:pt x="2050" y="731"/>
                  </a:cubicBezTo>
                  <a:cubicBezTo>
                    <a:pt x="1937" y="731"/>
                    <a:pt x="1853" y="759"/>
                    <a:pt x="1909" y="591"/>
                  </a:cubicBezTo>
                  <a:cubicBezTo>
                    <a:pt x="1965" y="422"/>
                    <a:pt x="1965" y="254"/>
                    <a:pt x="1629" y="226"/>
                  </a:cubicBezTo>
                  <a:cubicBezTo>
                    <a:pt x="1825" y="113"/>
                    <a:pt x="1909" y="1"/>
                    <a:pt x="2022" y="197"/>
                  </a:cubicBezTo>
                  <a:cubicBezTo>
                    <a:pt x="2078" y="310"/>
                    <a:pt x="2274" y="310"/>
                    <a:pt x="2359" y="197"/>
                  </a:cubicBezTo>
                  <a:cubicBezTo>
                    <a:pt x="2387" y="141"/>
                    <a:pt x="2415" y="113"/>
                    <a:pt x="2443" y="85"/>
                  </a:cubicBezTo>
                  <a:cubicBezTo>
                    <a:pt x="2499" y="57"/>
                    <a:pt x="2555" y="29"/>
                    <a:pt x="2611" y="85"/>
                  </a:cubicBezTo>
                  <a:cubicBezTo>
                    <a:pt x="2639" y="113"/>
                    <a:pt x="2639" y="169"/>
                    <a:pt x="2639" y="197"/>
                  </a:cubicBezTo>
                  <a:cubicBezTo>
                    <a:pt x="2611" y="338"/>
                    <a:pt x="2583" y="478"/>
                    <a:pt x="2527" y="619"/>
                  </a:cubicBezTo>
                  <a:cubicBezTo>
                    <a:pt x="2499" y="675"/>
                    <a:pt x="2499" y="731"/>
                    <a:pt x="2555" y="787"/>
                  </a:cubicBezTo>
                  <a:cubicBezTo>
                    <a:pt x="2639" y="871"/>
                    <a:pt x="2695" y="955"/>
                    <a:pt x="2780" y="984"/>
                  </a:cubicBezTo>
                  <a:cubicBezTo>
                    <a:pt x="2892" y="1040"/>
                    <a:pt x="2864" y="871"/>
                    <a:pt x="2948" y="843"/>
                  </a:cubicBezTo>
                  <a:cubicBezTo>
                    <a:pt x="3004" y="815"/>
                    <a:pt x="3060" y="843"/>
                    <a:pt x="3088" y="899"/>
                  </a:cubicBezTo>
                  <a:cubicBezTo>
                    <a:pt x="3088" y="927"/>
                    <a:pt x="3117" y="927"/>
                    <a:pt x="3088" y="955"/>
                  </a:cubicBezTo>
                  <a:cubicBezTo>
                    <a:pt x="3088" y="984"/>
                    <a:pt x="3088" y="984"/>
                    <a:pt x="3088" y="984"/>
                  </a:cubicBezTo>
                  <a:lnTo>
                    <a:pt x="3088" y="984"/>
                  </a:lnTo>
                  <a:cubicBezTo>
                    <a:pt x="3060" y="1012"/>
                    <a:pt x="3032" y="1012"/>
                    <a:pt x="3004" y="1040"/>
                  </a:cubicBezTo>
                  <a:lnTo>
                    <a:pt x="3004" y="1040"/>
                  </a:lnTo>
                  <a:cubicBezTo>
                    <a:pt x="2976" y="1068"/>
                    <a:pt x="2948" y="1096"/>
                    <a:pt x="2920" y="1096"/>
                  </a:cubicBezTo>
                  <a:lnTo>
                    <a:pt x="2920" y="1096"/>
                  </a:lnTo>
                  <a:cubicBezTo>
                    <a:pt x="2892" y="1124"/>
                    <a:pt x="2864" y="1152"/>
                    <a:pt x="2864" y="1180"/>
                  </a:cubicBezTo>
                  <a:lnTo>
                    <a:pt x="2864" y="1180"/>
                  </a:lnTo>
                  <a:cubicBezTo>
                    <a:pt x="2836" y="1180"/>
                    <a:pt x="2808" y="1208"/>
                    <a:pt x="2780" y="1236"/>
                  </a:cubicBezTo>
                  <a:lnTo>
                    <a:pt x="2780" y="1236"/>
                  </a:lnTo>
                  <a:cubicBezTo>
                    <a:pt x="2752" y="1264"/>
                    <a:pt x="2667" y="1264"/>
                    <a:pt x="2639" y="1292"/>
                  </a:cubicBezTo>
                  <a:cubicBezTo>
                    <a:pt x="2611" y="1320"/>
                    <a:pt x="2583" y="1349"/>
                    <a:pt x="2555" y="1349"/>
                  </a:cubicBezTo>
                  <a:lnTo>
                    <a:pt x="2555" y="1349"/>
                  </a:lnTo>
                  <a:cubicBezTo>
                    <a:pt x="2527" y="1405"/>
                    <a:pt x="2443" y="1377"/>
                    <a:pt x="2415" y="1433"/>
                  </a:cubicBezTo>
                  <a:lnTo>
                    <a:pt x="2415" y="1433"/>
                  </a:lnTo>
                  <a:cubicBezTo>
                    <a:pt x="2359" y="1461"/>
                    <a:pt x="2302" y="1433"/>
                    <a:pt x="2274" y="1489"/>
                  </a:cubicBezTo>
                  <a:lnTo>
                    <a:pt x="2274" y="1489"/>
                  </a:lnTo>
                  <a:cubicBezTo>
                    <a:pt x="2218" y="1517"/>
                    <a:pt x="2162" y="1489"/>
                    <a:pt x="2134" y="1545"/>
                  </a:cubicBezTo>
                  <a:lnTo>
                    <a:pt x="2134" y="1545"/>
                  </a:lnTo>
                  <a:cubicBezTo>
                    <a:pt x="2078" y="1573"/>
                    <a:pt x="2022" y="1573"/>
                    <a:pt x="1965" y="1601"/>
                  </a:cubicBezTo>
                  <a:lnTo>
                    <a:pt x="1965" y="1601"/>
                  </a:lnTo>
                  <a:cubicBezTo>
                    <a:pt x="1965" y="1629"/>
                    <a:pt x="1937" y="1657"/>
                    <a:pt x="1909" y="1657"/>
                  </a:cubicBezTo>
                  <a:lnTo>
                    <a:pt x="1909" y="1657"/>
                  </a:lnTo>
                  <a:cubicBezTo>
                    <a:pt x="1853" y="1713"/>
                    <a:pt x="1797" y="1685"/>
                    <a:pt x="1769" y="1713"/>
                  </a:cubicBezTo>
                  <a:lnTo>
                    <a:pt x="1769" y="1713"/>
                  </a:lnTo>
                  <a:cubicBezTo>
                    <a:pt x="1713" y="1770"/>
                    <a:pt x="1657" y="1742"/>
                    <a:pt x="1600" y="1798"/>
                  </a:cubicBezTo>
                  <a:lnTo>
                    <a:pt x="1600" y="1798"/>
                  </a:lnTo>
                  <a:cubicBezTo>
                    <a:pt x="1572" y="1826"/>
                    <a:pt x="1516" y="1798"/>
                    <a:pt x="1460" y="1854"/>
                  </a:cubicBezTo>
                  <a:lnTo>
                    <a:pt x="1320" y="1826"/>
                  </a:lnTo>
                  <a:cubicBezTo>
                    <a:pt x="1207" y="1910"/>
                    <a:pt x="1095" y="1798"/>
                    <a:pt x="983" y="1882"/>
                  </a:cubicBezTo>
                  <a:lnTo>
                    <a:pt x="983" y="1882"/>
                  </a:lnTo>
                  <a:cubicBezTo>
                    <a:pt x="927" y="1910"/>
                    <a:pt x="871" y="1910"/>
                    <a:pt x="814" y="1938"/>
                  </a:cubicBezTo>
                  <a:cubicBezTo>
                    <a:pt x="786" y="1938"/>
                    <a:pt x="730" y="1938"/>
                    <a:pt x="674" y="1938"/>
                  </a:cubicBezTo>
                  <a:cubicBezTo>
                    <a:pt x="646" y="1966"/>
                    <a:pt x="590" y="1938"/>
                    <a:pt x="534" y="1994"/>
                  </a:cubicBezTo>
                  <a:cubicBezTo>
                    <a:pt x="506" y="1994"/>
                    <a:pt x="506" y="1994"/>
                    <a:pt x="478" y="1994"/>
                  </a:cubicBezTo>
                  <a:cubicBezTo>
                    <a:pt x="421" y="2022"/>
                    <a:pt x="365" y="2022"/>
                    <a:pt x="337" y="1994"/>
                  </a:cubicBezTo>
                  <a:cubicBezTo>
                    <a:pt x="0" y="1966"/>
                    <a:pt x="0" y="1966"/>
                    <a:pt x="197" y="1601"/>
                  </a:cubicBezTo>
                  <a:cubicBezTo>
                    <a:pt x="197" y="1517"/>
                    <a:pt x="225" y="1433"/>
                    <a:pt x="281" y="1377"/>
                  </a:cubicBezTo>
                  <a:cubicBezTo>
                    <a:pt x="281" y="1349"/>
                    <a:pt x="309" y="1349"/>
                    <a:pt x="309" y="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0"/>
            <p:cNvSpPr/>
            <p:nvPr/>
          </p:nvSpPr>
          <p:spPr>
            <a:xfrm>
              <a:off x="5014725" y="819950"/>
              <a:ext cx="94775" cy="40050"/>
            </a:xfrm>
            <a:custGeom>
              <a:avLst/>
              <a:gdLst/>
              <a:ahLst/>
              <a:cxnLst/>
              <a:rect l="l" t="t" r="r" b="b"/>
              <a:pathLst>
                <a:path w="3791" h="1602" extrusionOk="0">
                  <a:moveTo>
                    <a:pt x="57" y="703"/>
                  </a:moveTo>
                  <a:cubicBezTo>
                    <a:pt x="197" y="703"/>
                    <a:pt x="309" y="731"/>
                    <a:pt x="450" y="759"/>
                  </a:cubicBezTo>
                  <a:cubicBezTo>
                    <a:pt x="562" y="759"/>
                    <a:pt x="618" y="731"/>
                    <a:pt x="590" y="619"/>
                  </a:cubicBezTo>
                  <a:cubicBezTo>
                    <a:pt x="590" y="562"/>
                    <a:pt x="562" y="506"/>
                    <a:pt x="618" y="506"/>
                  </a:cubicBezTo>
                  <a:cubicBezTo>
                    <a:pt x="674" y="506"/>
                    <a:pt x="731" y="534"/>
                    <a:pt x="731" y="591"/>
                  </a:cubicBezTo>
                  <a:cubicBezTo>
                    <a:pt x="731" y="619"/>
                    <a:pt x="674" y="675"/>
                    <a:pt x="759" y="703"/>
                  </a:cubicBezTo>
                  <a:cubicBezTo>
                    <a:pt x="815" y="647"/>
                    <a:pt x="871" y="562"/>
                    <a:pt x="927" y="506"/>
                  </a:cubicBezTo>
                  <a:cubicBezTo>
                    <a:pt x="983" y="478"/>
                    <a:pt x="1039" y="422"/>
                    <a:pt x="1067" y="450"/>
                  </a:cubicBezTo>
                  <a:cubicBezTo>
                    <a:pt x="1180" y="619"/>
                    <a:pt x="1376" y="394"/>
                    <a:pt x="1517" y="534"/>
                  </a:cubicBezTo>
                  <a:cubicBezTo>
                    <a:pt x="1573" y="591"/>
                    <a:pt x="1657" y="562"/>
                    <a:pt x="1713" y="506"/>
                  </a:cubicBezTo>
                  <a:cubicBezTo>
                    <a:pt x="1797" y="450"/>
                    <a:pt x="1854" y="422"/>
                    <a:pt x="1966" y="478"/>
                  </a:cubicBezTo>
                  <a:cubicBezTo>
                    <a:pt x="2050" y="506"/>
                    <a:pt x="2190" y="506"/>
                    <a:pt x="2022" y="366"/>
                  </a:cubicBezTo>
                  <a:cubicBezTo>
                    <a:pt x="1966" y="338"/>
                    <a:pt x="2022" y="282"/>
                    <a:pt x="2050" y="254"/>
                  </a:cubicBezTo>
                  <a:cubicBezTo>
                    <a:pt x="2134" y="169"/>
                    <a:pt x="2219" y="85"/>
                    <a:pt x="2303" y="1"/>
                  </a:cubicBezTo>
                  <a:cubicBezTo>
                    <a:pt x="2387" y="57"/>
                    <a:pt x="2275" y="169"/>
                    <a:pt x="2387" y="226"/>
                  </a:cubicBezTo>
                  <a:cubicBezTo>
                    <a:pt x="2499" y="282"/>
                    <a:pt x="2443" y="338"/>
                    <a:pt x="2387" y="422"/>
                  </a:cubicBezTo>
                  <a:cubicBezTo>
                    <a:pt x="2303" y="591"/>
                    <a:pt x="2415" y="843"/>
                    <a:pt x="2584" y="899"/>
                  </a:cubicBezTo>
                  <a:cubicBezTo>
                    <a:pt x="2668" y="927"/>
                    <a:pt x="2724" y="899"/>
                    <a:pt x="2752" y="871"/>
                  </a:cubicBezTo>
                  <a:cubicBezTo>
                    <a:pt x="2836" y="787"/>
                    <a:pt x="2977" y="703"/>
                    <a:pt x="2948" y="562"/>
                  </a:cubicBezTo>
                  <a:cubicBezTo>
                    <a:pt x="2977" y="534"/>
                    <a:pt x="3005" y="534"/>
                    <a:pt x="3033" y="534"/>
                  </a:cubicBezTo>
                  <a:cubicBezTo>
                    <a:pt x="3145" y="703"/>
                    <a:pt x="3229" y="871"/>
                    <a:pt x="3510" y="871"/>
                  </a:cubicBezTo>
                  <a:cubicBezTo>
                    <a:pt x="3650" y="843"/>
                    <a:pt x="3707" y="1012"/>
                    <a:pt x="3735" y="1180"/>
                  </a:cubicBezTo>
                  <a:cubicBezTo>
                    <a:pt x="3763" y="1320"/>
                    <a:pt x="3791" y="1461"/>
                    <a:pt x="3594" y="1545"/>
                  </a:cubicBezTo>
                  <a:cubicBezTo>
                    <a:pt x="3482" y="1573"/>
                    <a:pt x="3398" y="1489"/>
                    <a:pt x="3285" y="1573"/>
                  </a:cubicBezTo>
                  <a:cubicBezTo>
                    <a:pt x="3229" y="1573"/>
                    <a:pt x="3173" y="1545"/>
                    <a:pt x="3089" y="1545"/>
                  </a:cubicBezTo>
                  <a:cubicBezTo>
                    <a:pt x="3005" y="1601"/>
                    <a:pt x="2892" y="1573"/>
                    <a:pt x="2808" y="1545"/>
                  </a:cubicBezTo>
                  <a:cubicBezTo>
                    <a:pt x="2752" y="1517"/>
                    <a:pt x="2668" y="1517"/>
                    <a:pt x="2612" y="1517"/>
                  </a:cubicBezTo>
                  <a:cubicBezTo>
                    <a:pt x="2584" y="1489"/>
                    <a:pt x="2584" y="1489"/>
                    <a:pt x="2584" y="1461"/>
                  </a:cubicBezTo>
                  <a:cubicBezTo>
                    <a:pt x="2584" y="1433"/>
                    <a:pt x="2584" y="1433"/>
                    <a:pt x="2612" y="1433"/>
                  </a:cubicBezTo>
                  <a:cubicBezTo>
                    <a:pt x="2696" y="1349"/>
                    <a:pt x="2920" y="1433"/>
                    <a:pt x="2948" y="1208"/>
                  </a:cubicBezTo>
                  <a:cubicBezTo>
                    <a:pt x="2836" y="1236"/>
                    <a:pt x="2752" y="1292"/>
                    <a:pt x="2668" y="1264"/>
                  </a:cubicBezTo>
                  <a:cubicBezTo>
                    <a:pt x="2415" y="1208"/>
                    <a:pt x="2527" y="1349"/>
                    <a:pt x="2555" y="1433"/>
                  </a:cubicBezTo>
                  <a:cubicBezTo>
                    <a:pt x="2527" y="1461"/>
                    <a:pt x="2499" y="1461"/>
                    <a:pt x="2471" y="1433"/>
                  </a:cubicBezTo>
                  <a:cubicBezTo>
                    <a:pt x="2415" y="1433"/>
                    <a:pt x="2387" y="1433"/>
                    <a:pt x="2331" y="1433"/>
                  </a:cubicBezTo>
                  <a:cubicBezTo>
                    <a:pt x="2247" y="1349"/>
                    <a:pt x="2134" y="1405"/>
                    <a:pt x="2050" y="1349"/>
                  </a:cubicBezTo>
                  <a:cubicBezTo>
                    <a:pt x="1826" y="1320"/>
                    <a:pt x="1601" y="1292"/>
                    <a:pt x="1348" y="1292"/>
                  </a:cubicBezTo>
                  <a:cubicBezTo>
                    <a:pt x="1096" y="1180"/>
                    <a:pt x="787" y="1264"/>
                    <a:pt x="506" y="1152"/>
                  </a:cubicBezTo>
                  <a:cubicBezTo>
                    <a:pt x="366" y="1152"/>
                    <a:pt x="197" y="1124"/>
                    <a:pt x="29" y="1124"/>
                  </a:cubicBezTo>
                  <a:cubicBezTo>
                    <a:pt x="29" y="1096"/>
                    <a:pt x="1" y="1068"/>
                    <a:pt x="1" y="1068"/>
                  </a:cubicBezTo>
                  <a:cubicBezTo>
                    <a:pt x="1" y="1040"/>
                    <a:pt x="29" y="1040"/>
                    <a:pt x="29" y="1040"/>
                  </a:cubicBezTo>
                  <a:cubicBezTo>
                    <a:pt x="169" y="927"/>
                    <a:pt x="29" y="815"/>
                    <a:pt x="57" y="7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0"/>
            <p:cNvSpPr/>
            <p:nvPr/>
          </p:nvSpPr>
          <p:spPr>
            <a:xfrm>
              <a:off x="5028775" y="582725"/>
              <a:ext cx="61775" cy="53375"/>
            </a:xfrm>
            <a:custGeom>
              <a:avLst/>
              <a:gdLst/>
              <a:ahLst/>
              <a:cxnLst/>
              <a:rect l="l" t="t" r="r" b="b"/>
              <a:pathLst>
                <a:path w="2471" h="2135" extrusionOk="0">
                  <a:moveTo>
                    <a:pt x="1151" y="57"/>
                  </a:moveTo>
                  <a:cubicBezTo>
                    <a:pt x="1207" y="169"/>
                    <a:pt x="1460" y="85"/>
                    <a:pt x="1376" y="310"/>
                  </a:cubicBezTo>
                  <a:cubicBezTo>
                    <a:pt x="1376" y="338"/>
                    <a:pt x="1404" y="366"/>
                    <a:pt x="1432" y="366"/>
                  </a:cubicBezTo>
                  <a:cubicBezTo>
                    <a:pt x="1516" y="422"/>
                    <a:pt x="1741" y="310"/>
                    <a:pt x="1713" y="478"/>
                  </a:cubicBezTo>
                  <a:cubicBezTo>
                    <a:pt x="1685" y="675"/>
                    <a:pt x="1853" y="646"/>
                    <a:pt x="1881" y="731"/>
                  </a:cubicBezTo>
                  <a:cubicBezTo>
                    <a:pt x="1909" y="899"/>
                    <a:pt x="2050" y="871"/>
                    <a:pt x="2162" y="899"/>
                  </a:cubicBezTo>
                  <a:cubicBezTo>
                    <a:pt x="2218" y="1011"/>
                    <a:pt x="1965" y="1039"/>
                    <a:pt x="2106" y="1180"/>
                  </a:cubicBezTo>
                  <a:cubicBezTo>
                    <a:pt x="2162" y="1096"/>
                    <a:pt x="2162" y="983"/>
                    <a:pt x="2162" y="899"/>
                  </a:cubicBezTo>
                  <a:cubicBezTo>
                    <a:pt x="2162" y="843"/>
                    <a:pt x="2218" y="787"/>
                    <a:pt x="2246" y="815"/>
                  </a:cubicBezTo>
                  <a:cubicBezTo>
                    <a:pt x="2330" y="899"/>
                    <a:pt x="2330" y="1039"/>
                    <a:pt x="2415" y="1124"/>
                  </a:cubicBezTo>
                  <a:cubicBezTo>
                    <a:pt x="2471" y="1208"/>
                    <a:pt x="2415" y="1264"/>
                    <a:pt x="2358" y="1320"/>
                  </a:cubicBezTo>
                  <a:cubicBezTo>
                    <a:pt x="2274" y="1461"/>
                    <a:pt x="2330" y="1573"/>
                    <a:pt x="2443" y="1685"/>
                  </a:cubicBezTo>
                  <a:cubicBezTo>
                    <a:pt x="2302" y="1854"/>
                    <a:pt x="2078" y="1657"/>
                    <a:pt x="1993" y="1713"/>
                  </a:cubicBezTo>
                  <a:cubicBezTo>
                    <a:pt x="1881" y="1826"/>
                    <a:pt x="1769" y="1966"/>
                    <a:pt x="1600" y="1994"/>
                  </a:cubicBezTo>
                  <a:cubicBezTo>
                    <a:pt x="1516" y="2022"/>
                    <a:pt x="1432" y="1994"/>
                    <a:pt x="1432" y="1910"/>
                  </a:cubicBezTo>
                  <a:cubicBezTo>
                    <a:pt x="1376" y="1657"/>
                    <a:pt x="1264" y="1713"/>
                    <a:pt x="1151" y="1854"/>
                  </a:cubicBezTo>
                  <a:cubicBezTo>
                    <a:pt x="1039" y="1938"/>
                    <a:pt x="870" y="1966"/>
                    <a:pt x="730" y="2050"/>
                  </a:cubicBezTo>
                  <a:cubicBezTo>
                    <a:pt x="646" y="2134"/>
                    <a:pt x="562" y="2050"/>
                    <a:pt x="534" y="1966"/>
                  </a:cubicBezTo>
                  <a:cubicBezTo>
                    <a:pt x="477" y="1910"/>
                    <a:pt x="421" y="1882"/>
                    <a:pt x="393" y="1826"/>
                  </a:cubicBezTo>
                  <a:cubicBezTo>
                    <a:pt x="393" y="1769"/>
                    <a:pt x="393" y="1713"/>
                    <a:pt x="393" y="1685"/>
                  </a:cubicBezTo>
                  <a:cubicBezTo>
                    <a:pt x="505" y="1517"/>
                    <a:pt x="449" y="1348"/>
                    <a:pt x="365" y="1180"/>
                  </a:cubicBezTo>
                  <a:cubicBezTo>
                    <a:pt x="562" y="1124"/>
                    <a:pt x="702" y="1152"/>
                    <a:pt x="758" y="1404"/>
                  </a:cubicBezTo>
                  <a:cubicBezTo>
                    <a:pt x="758" y="1489"/>
                    <a:pt x="702" y="1601"/>
                    <a:pt x="842" y="1601"/>
                  </a:cubicBezTo>
                  <a:cubicBezTo>
                    <a:pt x="983" y="1601"/>
                    <a:pt x="1095" y="1461"/>
                    <a:pt x="1095" y="1348"/>
                  </a:cubicBezTo>
                  <a:cubicBezTo>
                    <a:pt x="1095" y="1208"/>
                    <a:pt x="1095" y="1039"/>
                    <a:pt x="1011" y="871"/>
                  </a:cubicBezTo>
                  <a:cubicBezTo>
                    <a:pt x="983" y="787"/>
                    <a:pt x="899" y="646"/>
                    <a:pt x="758" y="618"/>
                  </a:cubicBezTo>
                  <a:cubicBezTo>
                    <a:pt x="618" y="618"/>
                    <a:pt x="590" y="759"/>
                    <a:pt x="534" y="843"/>
                  </a:cubicBezTo>
                  <a:cubicBezTo>
                    <a:pt x="477" y="955"/>
                    <a:pt x="393" y="1039"/>
                    <a:pt x="309" y="1096"/>
                  </a:cubicBezTo>
                  <a:cubicBezTo>
                    <a:pt x="253" y="1096"/>
                    <a:pt x="169" y="1068"/>
                    <a:pt x="141" y="1068"/>
                  </a:cubicBezTo>
                  <a:cubicBezTo>
                    <a:pt x="28" y="1124"/>
                    <a:pt x="0" y="1096"/>
                    <a:pt x="28" y="983"/>
                  </a:cubicBezTo>
                  <a:cubicBezTo>
                    <a:pt x="84" y="815"/>
                    <a:pt x="141" y="646"/>
                    <a:pt x="197" y="478"/>
                  </a:cubicBezTo>
                  <a:cubicBezTo>
                    <a:pt x="197" y="450"/>
                    <a:pt x="197" y="422"/>
                    <a:pt x="197" y="422"/>
                  </a:cubicBezTo>
                  <a:cubicBezTo>
                    <a:pt x="197" y="394"/>
                    <a:pt x="225" y="394"/>
                    <a:pt x="225" y="394"/>
                  </a:cubicBezTo>
                  <a:cubicBezTo>
                    <a:pt x="253" y="394"/>
                    <a:pt x="253" y="394"/>
                    <a:pt x="281" y="394"/>
                  </a:cubicBezTo>
                  <a:cubicBezTo>
                    <a:pt x="309" y="366"/>
                    <a:pt x="337" y="366"/>
                    <a:pt x="365" y="338"/>
                  </a:cubicBezTo>
                  <a:cubicBezTo>
                    <a:pt x="421" y="310"/>
                    <a:pt x="449" y="310"/>
                    <a:pt x="505" y="281"/>
                  </a:cubicBezTo>
                  <a:cubicBezTo>
                    <a:pt x="534" y="253"/>
                    <a:pt x="562" y="225"/>
                    <a:pt x="590" y="225"/>
                  </a:cubicBezTo>
                  <a:cubicBezTo>
                    <a:pt x="618" y="225"/>
                    <a:pt x="618" y="225"/>
                    <a:pt x="646" y="225"/>
                  </a:cubicBezTo>
                  <a:cubicBezTo>
                    <a:pt x="674" y="197"/>
                    <a:pt x="702" y="169"/>
                    <a:pt x="730" y="141"/>
                  </a:cubicBezTo>
                  <a:lnTo>
                    <a:pt x="730" y="141"/>
                  </a:lnTo>
                  <a:cubicBezTo>
                    <a:pt x="758" y="141"/>
                    <a:pt x="786" y="113"/>
                    <a:pt x="814" y="85"/>
                  </a:cubicBezTo>
                  <a:cubicBezTo>
                    <a:pt x="814" y="85"/>
                    <a:pt x="842" y="85"/>
                    <a:pt x="870" y="85"/>
                  </a:cubicBezTo>
                  <a:cubicBezTo>
                    <a:pt x="899" y="57"/>
                    <a:pt x="927" y="57"/>
                    <a:pt x="955" y="29"/>
                  </a:cubicBezTo>
                  <a:cubicBezTo>
                    <a:pt x="983" y="29"/>
                    <a:pt x="983" y="29"/>
                    <a:pt x="1011" y="29"/>
                  </a:cubicBezTo>
                  <a:cubicBezTo>
                    <a:pt x="1067" y="1"/>
                    <a:pt x="1123" y="1"/>
                    <a:pt x="1151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0"/>
            <p:cNvSpPr/>
            <p:nvPr/>
          </p:nvSpPr>
          <p:spPr>
            <a:xfrm>
              <a:off x="4968400" y="809425"/>
              <a:ext cx="53375" cy="37925"/>
            </a:xfrm>
            <a:custGeom>
              <a:avLst/>
              <a:gdLst/>
              <a:ahLst/>
              <a:cxnLst/>
              <a:rect l="l" t="t" r="r" b="b"/>
              <a:pathLst>
                <a:path w="2135" h="1517" extrusionOk="0">
                  <a:moveTo>
                    <a:pt x="1910" y="1124"/>
                  </a:moveTo>
                  <a:cubicBezTo>
                    <a:pt x="1938" y="1152"/>
                    <a:pt x="1966" y="1180"/>
                    <a:pt x="1994" y="1208"/>
                  </a:cubicBezTo>
                  <a:cubicBezTo>
                    <a:pt x="2134" y="1377"/>
                    <a:pt x="2134" y="1377"/>
                    <a:pt x="1882" y="1461"/>
                  </a:cubicBezTo>
                  <a:cubicBezTo>
                    <a:pt x="1826" y="1517"/>
                    <a:pt x="1769" y="1489"/>
                    <a:pt x="1685" y="1489"/>
                  </a:cubicBezTo>
                  <a:cubicBezTo>
                    <a:pt x="1629" y="1433"/>
                    <a:pt x="1657" y="1348"/>
                    <a:pt x="1629" y="1264"/>
                  </a:cubicBezTo>
                  <a:cubicBezTo>
                    <a:pt x="1629" y="1320"/>
                    <a:pt x="1657" y="1377"/>
                    <a:pt x="1629" y="1433"/>
                  </a:cubicBezTo>
                  <a:cubicBezTo>
                    <a:pt x="1629" y="1461"/>
                    <a:pt x="1601" y="1461"/>
                    <a:pt x="1573" y="1461"/>
                  </a:cubicBezTo>
                  <a:cubicBezTo>
                    <a:pt x="1489" y="1433"/>
                    <a:pt x="1404" y="1348"/>
                    <a:pt x="1264" y="1377"/>
                  </a:cubicBezTo>
                  <a:cubicBezTo>
                    <a:pt x="1236" y="1377"/>
                    <a:pt x="1208" y="1377"/>
                    <a:pt x="1208" y="1348"/>
                  </a:cubicBezTo>
                  <a:cubicBezTo>
                    <a:pt x="1152" y="1348"/>
                    <a:pt x="1096" y="1348"/>
                    <a:pt x="1068" y="1348"/>
                  </a:cubicBezTo>
                  <a:cubicBezTo>
                    <a:pt x="1011" y="1264"/>
                    <a:pt x="899" y="1320"/>
                    <a:pt x="843" y="1264"/>
                  </a:cubicBezTo>
                  <a:cubicBezTo>
                    <a:pt x="759" y="1236"/>
                    <a:pt x="675" y="1236"/>
                    <a:pt x="562" y="1236"/>
                  </a:cubicBezTo>
                  <a:cubicBezTo>
                    <a:pt x="506" y="1264"/>
                    <a:pt x="422" y="1264"/>
                    <a:pt x="366" y="1208"/>
                  </a:cubicBezTo>
                  <a:cubicBezTo>
                    <a:pt x="141" y="1264"/>
                    <a:pt x="169" y="983"/>
                    <a:pt x="1" y="955"/>
                  </a:cubicBezTo>
                  <a:cubicBezTo>
                    <a:pt x="85" y="899"/>
                    <a:pt x="169" y="787"/>
                    <a:pt x="281" y="815"/>
                  </a:cubicBezTo>
                  <a:cubicBezTo>
                    <a:pt x="310" y="815"/>
                    <a:pt x="338" y="815"/>
                    <a:pt x="338" y="815"/>
                  </a:cubicBezTo>
                  <a:cubicBezTo>
                    <a:pt x="422" y="759"/>
                    <a:pt x="197" y="675"/>
                    <a:pt x="338" y="647"/>
                  </a:cubicBezTo>
                  <a:cubicBezTo>
                    <a:pt x="394" y="619"/>
                    <a:pt x="478" y="675"/>
                    <a:pt x="534" y="647"/>
                  </a:cubicBezTo>
                  <a:cubicBezTo>
                    <a:pt x="590" y="619"/>
                    <a:pt x="562" y="562"/>
                    <a:pt x="562" y="534"/>
                  </a:cubicBezTo>
                  <a:lnTo>
                    <a:pt x="562" y="534"/>
                  </a:lnTo>
                  <a:cubicBezTo>
                    <a:pt x="478" y="506"/>
                    <a:pt x="394" y="534"/>
                    <a:pt x="394" y="450"/>
                  </a:cubicBezTo>
                  <a:cubicBezTo>
                    <a:pt x="394" y="366"/>
                    <a:pt x="506" y="254"/>
                    <a:pt x="590" y="282"/>
                  </a:cubicBezTo>
                  <a:cubicBezTo>
                    <a:pt x="787" y="366"/>
                    <a:pt x="1011" y="197"/>
                    <a:pt x="1208" y="338"/>
                  </a:cubicBezTo>
                  <a:cubicBezTo>
                    <a:pt x="1236" y="197"/>
                    <a:pt x="1068" y="141"/>
                    <a:pt x="1152" y="29"/>
                  </a:cubicBezTo>
                  <a:cubicBezTo>
                    <a:pt x="1320" y="1"/>
                    <a:pt x="1404" y="310"/>
                    <a:pt x="1629" y="169"/>
                  </a:cubicBezTo>
                  <a:cubicBezTo>
                    <a:pt x="1798" y="169"/>
                    <a:pt x="1713" y="310"/>
                    <a:pt x="1769" y="366"/>
                  </a:cubicBezTo>
                  <a:cubicBezTo>
                    <a:pt x="1798" y="394"/>
                    <a:pt x="1854" y="422"/>
                    <a:pt x="1910" y="422"/>
                  </a:cubicBezTo>
                  <a:cubicBezTo>
                    <a:pt x="2022" y="366"/>
                    <a:pt x="2050" y="422"/>
                    <a:pt x="2050" y="506"/>
                  </a:cubicBezTo>
                  <a:cubicBezTo>
                    <a:pt x="2078" y="731"/>
                    <a:pt x="2022" y="927"/>
                    <a:pt x="1910" y="11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0"/>
            <p:cNvSpPr/>
            <p:nvPr/>
          </p:nvSpPr>
          <p:spPr>
            <a:xfrm>
              <a:off x="5191600" y="812250"/>
              <a:ext cx="54075" cy="50550"/>
            </a:xfrm>
            <a:custGeom>
              <a:avLst/>
              <a:gdLst/>
              <a:ahLst/>
              <a:cxnLst/>
              <a:rect l="l" t="t" r="r" b="b"/>
              <a:pathLst>
                <a:path w="2163" h="2022" extrusionOk="0">
                  <a:moveTo>
                    <a:pt x="2078" y="1544"/>
                  </a:moveTo>
                  <a:cubicBezTo>
                    <a:pt x="2078" y="1685"/>
                    <a:pt x="1938" y="1713"/>
                    <a:pt x="1881" y="1825"/>
                  </a:cubicBezTo>
                  <a:cubicBezTo>
                    <a:pt x="1966" y="1909"/>
                    <a:pt x="2050" y="1881"/>
                    <a:pt x="2134" y="1881"/>
                  </a:cubicBezTo>
                  <a:cubicBezTo>
                    <a:pt x="2162" y="1909"/>
                    <a:pt x="2162" y="1937"/>
                    <a:pt x="2162" y="1937"/>
                  </a:cubicBezTo>
                  <a:cubicBezTo>
                    <a:pt x="2134" y="1937"/>
                    <a:pt x="2134" y="1965"/>
                    <a:pt x="2134" y="1965"/>
                  </a:cubicBezTo>
                  <a:cubicBezTo>
                    <a:pt x="2050" y="1965"/>
                    <a:pt x="1994" y="1937"/>
                    <a:pt x="1910" y="1937"/>
                  </a:cubicBezTo>
                  <a:cubicBezTo>
                    <a:pt x="1797" y="2022"/>
                    <a:pt x="1657" y="1909"/>
                    <a:pt x="1573" y="1993"/>
                  </a:cubicBezTo>
                  <a:cubicBezTo>
                    <a:pt x="1460" y="1965"/>
                    <a:pt x="1376" y="1965"/>
                    <a:pt x="1292" y="1965"/>
                  </a:cubicBezTo>
                  <a:cubicBezTo>
                    <a:pt x="1180" y="2022"/>
                    <a:pt x="1095" y="1993"/>
                    <a:pt x="1011" y="1937"/>
                  </a:cubicBezTo>
                  <a:lnTo>
                    <a:pt x="85" y="1881"/>
                  </a:lnTo>
                  <a:cubicBezTo>
                    <a:pt x="57" y="1909"/>
                    <a:pt x="29" y="1909"/>
                    <a:pt x="0" y="1881"/>
                  </a:cubicBezTo>
                  <a:cubicBezTo>
                    <a:pt x="0" y="1853"/>
                    <a:pt x="0" y="1825"/>
                    <a:pt x="29" y="1825"/>
                  </a:cubicBezTo>
                  <a:cubicBezTo>
                    <a:pt x="337" y="1769"/>
                    <a:pt x="534" y="1516"/>
                    <a:pt x="787" y="1348"/>
                  </a:cubicBezTo>
                  <a:cubicBezTo>
                    <a:pt x="815" y="1320"/>
                    <a:pt x="871" y="1320"/>
                    <a:pt x="899" y="1376"/>
                  </a:cubicBezTo>
                  <a:cubicBezTo>
                    <a:pt x="927" y="1404"/>
                    <a:pt x="955" y="1460"/>
                    <a:pt x="927" y="1516"/>
                  </a:cubicBezTo>
                  <a:cubicBezTo>
                    <a:pt x="843" y="1741"/>
                    <a:pt x="955" y="1769"/>
                    <a:pt x="1152" y="1713"/>
                  </a:cubicBezTo>
                  <a:cubicBezTo>
                    <a:pt x="1011" y="1657"/>
                    <a:pt x="1095" y="1432"/>
                    <a:pt x="927" y="1404"/>
                  </a:cubicBezTo>
                  <a:cubicBezTo>
                    <a:pt x="843" y="1264"/>
                    <a:pt x="758" y="1376"/>
                    <a:pt x="702" y="1404"/>
                  </a:cubicBezTo>
                  <a:cubicBezTo>
                    <a:pt x="506" y="1460"/>
                    <a:pt x="337" y="1376"/>
                    <a:pt x="253" y="1207"/>
                  </a:cubicBezTo>
                  <a:cubicBezTo>
                    <a:pt x="169" y="1067"/>
                    <a:pt x="169" y="899"/>
                    <a:pt x="309" y="758"/>
                  </a:cubicBezTo>
                  <a:lnTo>
                    <a:pt x="309" y="758"/>
                  </a:lnTo>
                  <a:cubicBezTo>
                    <a:pt x="422" y="702"/>
                    <a:pt x="422" y="590"/>
                    <a:pt x="478" y="506"/>
                  </a:cubicBezTo>
                  <a:cubicBezTo>
                    <a:pt x="534" y="393"/>
                    <a:pt x="618" y="281"/>
                    <a:pt x="730" y="365"/>
                  </a:cubicBezTo>
                  <a:cubicBezTo>
                    <a:pt x="983" y="534"/>
                    <a:pt x="1095" y="337"/>
                    <a:pt x="1208" y="197"/>
                  </a:cubicBezTo>
                  <a:cubicBezTo>
                    <a:pt x="1264" y="112"/>
                    <a:pt x="1292" y="0"/>
                    <a:pt x="1404" y="28"/>
                  </a:cubicBezTo>
                  <a:cubicBezTo>
                    <a:pt x="1545" y="56"/>
                    <a:pt x="1545" y="197"/>
                    <a:pt x="1545" y="281"/>
                  </a:cubicBezTo>
                  <a:cubicBezTo>
                    <a:pt x="1545" y="477"/>
                    <a:pt x="1516" y="646"/>
                    <a:pt x="1601" y="814"/>
                  </a:cubicBezTo>
                  <a:cubicBezTo>
                    <a:pt x="1601" y="870"/>
                    <a:pt x="1573" y="899"/>
                    <a:pt x="1573" y="927"/>
                  </a:cubicBezTo>
                  <a:cubicBezTo>
                    <a:pt x="1404" y="1235"/>
                    <a:pt x="1432" y="1292"/>
                    <a:pt x="1825" y="1348"/>
                  </a:cubicBezTo>
                  <a:cubicBezTo>
                    <a:pt x="1938" y="1348"/>
                    <a:pt x="2022" y="1432"/>
                    <a:pt x="2078" y="15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0"/>
            <p:cNvSpPr/>
            <p:nvPr/>
          </p:nvSpPr>
          <p:spPr>
            <a:xfrm>
              <a:off x="4591500" y="707675"/>
              <a:ext cx="53375" cy="46325"/>
            </a:xfrm>
            <a:custGeom>
              <a:avLst/>
              <a:gdLst/>
              <a:ahLst/>
              <a:cxnLst/>
              <a:rect l="l" t="t" r="r" b="b"/>
              <a:pathLst>
                <a:path w="2135" h="1853" extrusionOk="0">
                  <a:moveTo>
                    <a:pt x="1039" y="140"/>
                  </a:moveTo>
                  <a:cubicBezTo>
                    <a:pt x="1124" y="197"/>
                    <a:pt x="1208" y="253"/>
                    <a:pt x="1264" y="337"/>
                  </a:cubicBezTo>
                  <a:cubicBezTo>
                    <a:pt x="1292" y="365"/>
                    <a:pt x="1348" y="365"/>
                    <a:pt x="1376" y="337"/>
                  </a:cubicBezTo>
                  <a:cubicBezTo>
                    <a:pt x="1432" y="309"/>
                    <a:pt x="1432" y="281"/>
                    <a:pt x="1432" y="225"/>
                  </a:cubicBezTo>
                  <a:cubicBezTo>
                    <a:pt x="1348" y="0"/>
                    <a:pt x="1489" y="28"/>
                    <a:pt x="1601" y="84"/>
                  </a:cubicBezTo>
                  <a:cubicBezTo>
                    <a:pt x="1741" y="168"/>
                    <a:pt x="1882" y="225"/>
                    <a:pt x="2134" y="253"/>
                  </a:cubicBezTo>
                  <a:cubicBezTo>
                    <a:pt x="1882" y="365"/>
                    <a:pt x="1713" y="421"/>
                    <a:pt x="1629" y="618"/>
                  </a:cubicBezTo>
                  <a:cubicBezTo>
                    <a:pt x="1629" y="674"/>
                    <a:pt x="1545" y="674"/>
                    <a:pt x="1489" y="618"/>
                  </a:cubicBezTo>
                  <a:cubicBezTo>
                    <a:pt x="1461" y="590"/>
                    <a:pt x="1461" y="449"/>
                    <a:pt x="1348" y="562"/>
                  </a:cubicBezTo>
                  <a:cubicBezTo>
                    <a:pt x="1292" y="618"/>
                    <a:pt x="1208" y="702"/>
                    <a:pt x="1292" y="786"/>
                  </a:cubicBezTo>
                  <a:cubicBezTo>
                    <a:pt x="1404" y="926"/>
                    <a:pt x="1376" y="983"/>
                    <a:pt x="1236" y="1095"/>
                  </a:cubicBezTo>
                  <a:cubicBezTo>
                    <a:pt x="1096" y="1179"/>
                    <a:pt x="1096" y="1263"/>
                    <a:pt x="1236" y="1348"/>
                  </a:cubicBezTo>
                  <a:cubicBezTo>
                    <a:pt x="1376" y="1432"/>
                    <a:pt x="1573" y="1488"/>
                    <a:pt x="1264" y="1600"/>
                  </a:cubicBezTo>
                  <a:cubicBezTo>
                    <a:pt x="1236" y="1628"/>
                    <a:pt x="1236" y="1656"/>
                    <a:pt x="1264" y="1713"/>
                  </a:cubicBezTo>
                  <a:cubicBezTo>
                    <a:pt x="1348" y="1825"/>
                    <a:pt x="1236" y="1825"/>
                    <a:pt x="1180" y="1853"/>
                  </a:cubicBezTo>
                  <a:cubicBezTo>
                    <a:pt x="1096" y="1853"/>
                    <a:pt x="1011" y="1825"/>
                    <a:pt x="927" y="1825"/>
                  </a:cubicBezTo>
                  <a:cubicBezTo>
                    <a:pt x="871" y="1797"/>
                    <a:pt x="927" y="1685"/>
                    <a:pt x="871" y="1685"/>
                  </a:cubicBezTo>
                  <a:cubicBezTo>
                    <a:pt x="562" y="1713"/>
                    <a:pt x="309" y="1488"/>
                    <a:pt x="29" y="1404"/>
                  </a:cubicBezTo>
                  <a:cubicBezTo>
                    <a:pt x="1" y="1376"/>
                    <a:pt x="1" y="1320"/>
                    <a:pt x="57" y="1263"/>
                  </a:cubicBezTo>
                  <a:cubicBezTo>
                    <a:pt x="57" y="1263"/>
                    <a:pt x="57" y="1235"/>
                    <a:pt x="57" y="1207"/>
                  </a:cubicBezTo>
                  <a:cubicBezTo>
                    <a:pt x="113" y="1179"/>
                    <a:pt x="85" y="1095"/>
                    <a:pt x="141" y="1067"/>
                  </a:cubicBezTo>
                  <a:lnTo>
                    <a:pt x="141" y="1067"/>
                  </a:lnTo>
                  <a:cubicBezTo>
                    <a:pt x="169" y="1039"/>
                    <a:pt x="169" y="983"/>
                    <a:pt x="225" y="926"/>
                  </a:cubicBezTo>
                  <a:lnTo>
                    <a:pt x="225" y="926"/>
                  </a:lnTo>
                  <a:cubicBezTo>
                    <a:pt x="253" y="898"/>
                    <a:pt x="253" y="842"/>
                    <a:pt x="309" y="814"/>
                  </a:cubicBezTo>
                  <a:lnTo>
                    <a:pt x="309" y="814"/>
                  </a:lnTo>
                  <a:cubicBezTo>
                    <a:pt x="309" y="786"/>
                    <a:pt x="338" y="758"/>
                    <a:pt x="366" y="730"/>
                  </a:cubicBezTo>
                  <a:lnTo>
                    <a:pt x="366" y="730"/>
                  </a:lnTo>
                  <a:cubicBezTo>
                    <a:pt x="394" y="702"/>
                    <a:pt x="422" y="702"/>
                    <a:pt x="450" y="674"/>
                  </a:cubicBezTo>
                  <a:lnTo>
                    <a:pt x="450" y="674"/>
                  </a:lnTo>
                  <a:cubicBezTo>
                    <a:pt x="506" y="646"/>
                    <a:pt x="478" y="562"/>
                    <a:pt x="534" y="533"/>
                  </a:cubicBezTo>
                  <a:lnTo>
                    <a:pt x="534" y="533"/>
                  </a:lnTo>
                  <a:cubicBezTo>
                    <a:pt x="562" y="505"/>
                    <a:pt x="590" y="505"/>
                    <a:pt x="590" y="477"/>
                  </a:cubicBezTo>
                  <a:lnTo>
                    <a:pt x="590" y="477"/>
                  </a:lnTo>
                  <a:cubicBezTo>
                    <a:pt x="618" y="449"/>
                    <a:pt x="646" y="421"/>
                    <a:pt x="674" y="421"/>
                  </a:cubicBezTo>
                  <a:lnTo>
                    <a:pt x="674" y="421"/>
                  </a:lnTo>
                  <a:cubicBezTo>
                    <a:pt x="703" y="393"/>
                    <a:pt x="731" y="365"/>
                    <a:pt x="759" y="337"/>
                  </a:cubicBezTo>
                  <a:lnTo>
                    <a:pt x="759" y="337"/>
                  </a:lnTo>
                  <a:cubicBezTo>
                    <a:pt x="787" y="309"/>
                    <a:pt x="815" y="309"/>
                    <a:pt x="815" y="281"/>
                  </a:cubicBezTo>
                  <a:lnTo>
                    <a:pt x="815" y="281"/>
                  </a:lnTo>
                  <a:cubicBezTo>
                    <a:pt x="843" y="253"/>
                    <a:pt x="871" y="225"/>
                    <a:pt x="899" y="225"/>
                  </a:cubicBezTo>
                  <a:lnTo>
                    <a:pt x="899" y="225"/>
                  </a:lnTo>
                  <a:cubicBezTo>
                    <a:pt x="927" y="197"/>
                    <a:pt x="955" y="168"/>
                    <a:pt x="983" y="140"/>
                  </a:cubicBezTo>
                  <a:lnTo>
                    <a:pt x="983" y="140"/>
                  </a:lnTo>
                  <a:cubicBezTo>
                    <a:pt x="1011" y="140"/>
                    <a:pt x="1039" y="140"/>
                    <a:pt x="103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0"/>
            <p:cNvSpPr/>
            <p:nvPr/>
          </p:nvSpPr>
          <p:spPr>
            <a:xfrm>
              <a:off x="5164925" y="817150"/>
              <a:ext cx="45650" cy="44250"/>
            </a:xfrm>
            <a:custGeom>
              <a:avLst/>
              <a:gdLst/>
              <a:ahLst/>
              <a:cxnLst/>
              <a:rect l="l" t="t" r="r" b="b"/>
              <a:pathLst>
                <a:path w="1826" h="1770" extrusionOk="0">
                  <a:moveTo>
                    <a:pt x="1376" y="562"/>
                  </a:moveTo>
                  <a:cubicBezTo>
                    <a:pt x="1292" y="1011"/>
                    <a:pt x="1376" y="1124"/>
                    <a:pt x="1825" y="1180"/>
                  </a:cubicBezTo>
                  <a:cubicBezTo>
                    <a:pt x="1797" y="1292"/>
                    <a:pt x="1629" y="1320"/>
                    <a:pt x="1629" y="1489"/>
                  </a:cubicBezTo>
                  <a:cubicBezTo>
                    <a:pt x="1657" y="1573"/>
                    <a:pt x="1545" y="1545"/>
                    <a:pt x="1489" y="1573"/>
                  </a:cubicBezTo>
                  <a:cubicBezTo>
                    <a:pt x="1376" y="1657"/>
                    <a:pt x="1208" y="1573"/>
                    <a:pt x="1096" y="1685"/>
                  </a:cubicBezTo>
                  <a:cubicBezTo>
                    <a:pt x="1039" y="1713"/>
                    <a:pt x="983" y="1685"/>
                    <a:pt x="955" y="1741"/>
                  </a:cubicBezTo>
                  <a:lnTo>
                    <a:pt x="815" y="1713"/>
                  </a:lnTo>
                  <a:cubicBezTo>
                    <a:pt x="646" y="1769"/>
                    <a:pt x="478" y="1769"/>
                    <a:pt x="309" y="1685"/>
                  </a:cubicBezTo>
                  <a:cubicBezTo>
                    <a:pt x="309" y="1629"/>
                    <a:pt x="141" y="1573"/>
                    <a:pt x="281" y="1461"/>
                  </a:cubicBezTo>
                  <a:cubicBezTo>
                    <a:pt x="394" y="1376"/>
                    <a:pt x="422" y="1292"/>
                    <a:pt x="394" y="1152"/>
                  </a:cubicBezTo>
                  <a:cubicBezTo>
                    <a:pt x="366" y="927"/>
                    <a:pt x="197" y="1011"/>
                    <a:pt x="113" y="955"/>
                  </a:cubicBezTo>
                  <a:cubicBezTo>
                    <a:pt x="85" y="955"/>
                    <a:pt x="85" y="927"/>
                    <a:pt x="1" y="871"/>
                  </a:cubicBezTo>
                  <a:cubicBezTo>
                    <a:pt x="281" y="955"/>
                    <a:pt x="253" y="703"/>
                    <a:pt x="422" y="674"/>
                  </a:cubicBezTo>
                  <a:cubicBezTo>
                    <a:pt x="478" y="646"/>
                    <a:pt x="450" y="562"/>
                    <a:pt x="422" y="506"/>
                  </a:cubicBezTo>
                  <a:cubicBezTo>
                    <a:pt x="366" y="450"/>
                    <a:pt x="338" y="394"/>
                    <a:pt x="422" y="338"/>
                  </a:cubicBezTo>
                  <a:cubicBezTo>
                    <a:pt x="450" y="310"/>
                    <a:pt x="506" y="310"/>
                    <a:pt x="534" y="338"/>
                  </a:cubicBezTo>
                  <a:cubicBezTo>
                    <a:pt x="618" y="366"/>
                    <a:pt x="674" y="394"/>
                    <a:pt x="590" y="478"/>
                  </a:cubicBezTo>
                  <a:cubicBezTo>
                    <a:pt x="562" y="506"/>
                    <a:pt x="562" y="562"/>
                    <a:pt x="618" y="562"/>
                  </a:cubicBezTo>
                  <a:cubicBezTo>
                    <a:pt x="646" y="590"/>
                    <a:pt x="702" y="590"/>
                    <a:pt x="731" y="534"/>
                  </a:cubicBezTo>
                  <a:cubicBezTo>
                    <a:pt x="871" y="394"/>
                    <a:pt x="787" y="197"/>
                    <a:pt x="787" y="1"/>
                  </a:cubicBezTo>
                  <a:cubicBezTo>
                    <a:pt x="927" y="85"/>
                    <a:pt x="1067" y="57"/>
                    <a:pt x="1039" y="310"/>
                  </a:cubicBezTo>
                  <a:cubicBezTo>
                    <a:pt x="1011" y="422"/>
                    <a:pt x="1180" y="590"/>
                    <a:pt x="1376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0"/>
            <p:cNvSpPr/>
            <p:nvPr/>
          </p:nvSpPr>
          <p:spPr>
            <a:xfrm>
              <a:off x="4588700" y="746975"/>
              <a:ext cx="35825" cy="66700"/>
            </a:xfrm>
            <a:custGeom>
              <a:avLst/>
              <a:gdLst/>
              <a:ahLst/>
              <a:cxnLst/>
              <a:rect l="l" t="t" r="r" b="b"/>
              <a:pathLst>
                <a:path w="1433" h="2668" extrusionOk="0">
                  <a:moveTo>
                    <a:pt x="1376" y="2527"/>
                  </a:moveTo>
                  <a:cubicBezTo>
                    <a:pt x="1320" y="2611"/>
                    <a:pt x="1179" y="2583"/>
                    <a:pt x="1151" y="2667"/>
                  </a:cubicBezTo>
                  <a:cubicBezTo>
                    <a:pt x="1123" y="2667"/>
                    <a:pt x="1095" y="2667"/>
                    <a:pt x="1067" y="2639"/>
                  </a:cubicBezTo>
                  <a:cubicBezTo>
                    <a:pt x="1011" y="2583"/>
                    <a:pt x="955" y="2527"/>
                    <a:pt x="871" y="2527"/>
                  </a:cubicBezTo>
                  <a:cubicBezTo>
                    <a:pt x="843" y="2527"/>
                    <a:pt x="815" y="2527"/>
                    <a:pt x="815" y="2499"/>
                  </a:cubicBezTo>
                  <a:lnTo>
                    <a:pt x="815" y="2499"/>
                  </a:lnTo>
                  <a:cubicBezTo>
                    <a:pt x="786" y="2471"/>
                    <a:pt x="758" y="2443"/>
                    <a:pt x="730" y="2415"/>
                  </a:cubicBezTo>
                  <a:lnTo>
                    <a:pt x="730" y="2415"/>
                  </a:lnTo>
                  <a:cubicBezTo>
                    <a:pt x="730" y="2387"/>
                    <a:pt x="702" y="2358"/>
                    <a:pt x="674" y="2330"/>
                  </a:cubicBezTo>
                  <a:lnTo>
                    <a:pt x="674" y="2330"/>
                  </a:lnTo>
                  <a:cubicBezTo>
                    <a:pt x="646" y="2330"/>
                    <a:pt x="646" y="2302"/>
                    <a:pt x="618" y="2274"/>
                  </a:cubicBezTo>
                  <a:lnTo>
                    <a:pt x="618" y="2274"/>
                  </a:lnTo>
                  <a:cubicBezTo>
                    <a:pt x="590" y="2246"/>
                    <a:pt x="562" y="2218"/>
                    <a:pt x="534" y="2190"/>
                  </a:cubicBezTo>
                  <a:lnTo>
                    <a:pt x="534" y="2190"/>
                  </a:lnTo>
                  <a:cubicBezTo>
                    <a:pt x="534" y="2162"/>
                    <a:pt x="506" y="2134"/>
                    <a:pt x="478" y="2106"/>
                  </a:cubicBezTo>
                  <a:lnTo>
                    <a:pt x="478" y="2106"/>
                  </a:lnTo>
                  <a:cubicBezTo>
                    <a:pt x="450" y="2078"/>
                    <a:pt x="450" y="2078"/>
                    <a:pt x="421" y="2050"/>
                  </a:cubicBezTo>
                  <a:lnTo>
                    <a:pt x="421" y="2050"/>
                  </a:lnTo>
                  <a:cubicBezTo>
                    <a:pt x="365" y="1994"/>
                    <a:pt x="393" y="1937"/>
                    <a:pt x="365" y="1909"/>
                  </a:cubicBezTo>
                  <a:lnTo>
                    <a:pt x="365" y="1909"/>
                  </a:lnTo>
                  <a:cubicBezTo>
                    <a:pt x="309" y="1853"/>
                    <a:pt x="337" y="1797"/>
                    <a:pt x="309" y="1741"/>
                  </a:cubicBezTo>
                  <a:cubicBezTo>
                    <a:pt x="309" y="1741"/>
                    <a:pt x="309" y="1713"/>
                    <a:pt x="309" y="1685"/>
                  </a:cubicBezTo>
                  <a:cubicBezTo>
                    <a:pt x="281" y="1657"/>
                    <a:pt x="253" y="1629"/>
                    <a:pt x="225" y="1600"/>
                  </a:cubicBezTo>
                  <a:cubicBezTo>
                    <a:pt x="253" y="1572"/>
                    <a:pt x="253" y="1572"/>
                    <a:pt x="253" y="1544"/>
                  </a:cubicBezTo>
                  <a:cubicBezTo>
                    <a:pt x="225" y="1516"/>
                    <a:pt x="197" y="1488"/>
                    <a:pt x="169" y="1460"/>
                  </a:cubicBezTo>
                  <a:lnTo>
                    <a:pt x="169" y="1460"/>
                  </a:lnTo>
                  <a:cubicBezTo>
                    <a:pt x="141" y="1432"/>
                    <a:pt x="169" y="1348"/>
                    <a:pt x="113" y="1320"/>
                  </a:cubicBezTo>
                  <a:lnTo>
                    <a:pt x="113" y="1320"/>
                  </a:lnTo>
                  <a:cubicBezTo>
                    <a:pt x="56" y="1264"/>
                    <a:pt x="113" y="1151"/>
                    <a:pt x="56" y="1095"/>
                  </a:cubicBezTo>
                  <a:lnTo>
                    <a:pt x="56" y="1095"/>
                  </a:lnTo>
                  <a:cubicBezTo>
                    <a:pt x="0" y="1011"/>
                    <a:pt x="56" y="899"/>
                    <a:pt x="56" y="786"/>
                  </a:cubicBezTo>
                  <a:cubicBezTo>
                    <a:pt x="56" y="618"/>
                    <a:pt x="56" y="449"/>
                    <a:pt x="85" y="281"/>
                  </a:cubicBezTo>
                  <a:cubicBezTo>
                    <a:pt x="141" y="84"/>
                    <a:pt x="197" y="84"/>
                    <a:pt x="337" y="197"/>
                  </a:cubicBezTo>
                  <a:cubicBezTo>
                    <a:pt x="365" y="225"/>
                    <a:pt x="337" y="281"/>
                    <a:pt x="365" y="253"/>
                  </a:cubicBezTo>
                  <a:cubicBezTo>
                    <a:pt x="702" y="0"/>
                    <a:pt x="758" y="337"/>
                    <a:pt x="899" y="477"/>
                  </a:cubicBezTo>
                  <a:cubicBezTo>
                    <a:pt x="899" y="506"/>
                    <a:pt x="927" y="534"/>
                    <a:pt x="927" y="590"/>
                  </a:cubicBezTo>
                  <a:cubicBezTo>
                    <a:pt x="927" y="646"/>
                    <a:pt x="983" y="758"/>
                    <a:pt x="955" y="814"/>
                  </a:cubicBezTo>
                  <a:cubicBezTo>
                    <a:pt x="674" y="1264"/>
                    <a:pt x="1039" y="1600"/>
                    <a:pt x="1208" y="1937"/>
                  </a:cubicBezTo>
                  <a:cubicBezTo>
                    <a:pt x="1208" y="1965"/>
                    <a:pt x="1236" y="1994"/>
                    <a:pt x="1236" y="2022"/>
                  </a:cubicBezTo>
                  <a:cubicBezTo>
                    <a:pt x="1320" y="2106"/>
                    <a:pt x="1432" y="2162"/>
                    <a:pt x="1404" y="2330"/>
                  </a:cubicBezTo>
                  <a:cubicBezTo>
                    <a:pt x="1376" y="2387"/>
                    <a:pt x="1376" y="2471"/>
                    <a:pt x="1376" y="25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0"/>
            <p:cNvSpPr/>
            <p:nvPr/>
          </p:nvSpPr>
          <p:spPr>
            <a:xfrm>
              <a:off x="4757150" y="815050"/>
              <a:ext cx="62475" cy="32300"/>
            </a:xfrm>
            <a:custGeom>
              <a:avLst/>
              <a:gdLst/>
              <a:ahLst/>
              <a:cxnLst/>
              <a:rect l="l" t="t" r="r" b="b"/>
              <a:pathLst>
                <a:path w="2499" h="1292" extrusionOk="0">
                  <a:moveTo>
                    <a:pt x="141" y="1208"/>
                  </a:moveTo>
                  <a:cubicBezTo>
                    <a:pt x="141" y="1152"/>
                    <a:pt x="141" y="1123"/>
                    <a:pt x="169" y="1095"/>
                  </a:cubicBezTo>
                  <a:cubicBezTo>
                    <a:pt x="253" y="983"/>
                    <a:pt x="337" y="899"/>
                    <a:pt x="141" y="787"/>
                  </a:cubicBezTo>
                  <a:cubicBezTo>
                    <a:pt x="84" y="758"/>
                    <a:pt x="0" y="646"/>
                    <a:pt x="113" y="562"/>
                  </a:cubicBezTo>
                  <a:cubicBezTo>
                    <a:pt x="197" y="478"/>
                    <a:pt x="309" y="478"/>
                    <a:pt x="421" y="506"/>
                  </a:cubicBezTo>
                  <a:cubicBezTo>
                    <a:pt x="702" y="590"/>
                    <a:pt x="927" y="478"/>
                    <a:pt x="1011" y="225"/>
                  </a:cubicBezTo>
                  <a:cubicBezTo>
                    <a:pt x="1095" y="0"/>
                    <a:pt x="1179" y="0"/>
                    <a:pt x="1292" y="169"/>
                  </a:cubicBezTo>
                  <a:cubicBezTo>
                    <a:pt x="1348" y="281"/>
                    <a:pt x="1432" y="337"/>
                    <a:pt x="1572" y="337"/>
                  </a:cubicBezTo>
                  <a:cubicBezTo>
                    <a:pt x="1685" y="337"/>
                    <a:pt x="1769" y="365"/>
                    <a:pt x="1825" y="478"/>
                  </a:cubicBezTo>
                  <a:cubicBezTo>
                    <a:pt x="1825" y="534"/>
                    <a:pt x="1825" y="590"/>
                    <a:pt x="1881" y="590"/>
                  </a:cubicBezTo>
                  <a:cubicBezTo>
                    <a:pt x="1965" y="618"/>
                    <a:pt x="2022" y="618"/>
                    <a:pt x="1994" y="758"/>
                  </a:cubicBezTo>
                  <a:cubicBezTo>
                    <a:pt x="1937" y="955"/>
                    <a:pt x="1965" y="983"/>
                    <a:pt x="2190" y="983"/>
                  </a:cubicBezTo>
                  <a:cubicBezTo>
                    <a:pt x="2330" y="983"/>
                    <a:pt x="2359" y="1123"/>
                    <a:pt x="2499" y="1095"/>
                  </a:cubicBezTo>
                  <a:cubicBezTo>
                    <a:pt x="2443" y="1236"/>
                    <a:pt x="2359" y="1208"/>
                    <a:pt x="2302" y="1208"/>
                  </a:cubicBezTo>
                  <a:cubicBezTo>
                    <a:pt x="2078" y="1208"/>
                    <a:pt x="1853" y="1180"/>
                    <a:pt x="1629" y="1180"/>
                  </a:cubicBezTo>
                  <a:cubicBezTo>
                    <a:pt x="1544" y="1152"/>
                    <a:pt x="1432" y="1123"/>
                    <a:pt x="1348" y="1208"/>
                  </a:cubicBezTo>
                  <a:cubicBezTo>
                    <a:pt x="1236" y="1292"/>
                    <a:pt x="1095" y="1180"/>
                    <a:pt x="983" y="1264"/>
                  </a:cubicBezTo>
                  <a:cubicBezTo>
                    <a:pt x="758" y="1236"/>
                    <a:pt x="506" y="1236"/>
                    <a:pt x="281" y="1208"/>
                  </a:cubicBezTo>
                  <a:cubicBezTo>
                    <a:pt x="225" y="1236"/>
                    <a:pt x="197" y="1236"/>
                    <a:pt x="141" y="12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0"/>
            <p:cNvSpPr/>
            <p:nvPr/>
          </p:nvSpPr>
          <p:spPr>
            <a:xfrm>
              <a:off x="4910850" y="530800"/>
              <a:ext cx="48450" cy="25975"/>
            </a:xfrm>
            <a:custGeom>
              <a:avLst/>
              <a:gdLst/>
              <a:ahLst/>
              <a:cxnLst/>
              <a:rect l="l" t="t" r="r" b="b"/>
              <a:pathLst>
                <a:path w="1938" h="1039" extrusionOk="0">
                  <a:moveTo>
                    <a:pt x="1713" y="562"/>
                  </a:moveTo>
                  <a:cubicBezTo>
                    <a:pt x="1657" y="702"/>
                    <a:pt x="1460" y="730"/>
                    <a:pt x="1432" y="899"/>
                  </a:cubicBezTo>
                  <a:cubicBezTo>
                    <a:pt x="1404" y="983"/>
                    <a:pt x="1264" y="1039"/>
                    <a:pt x="1236" y="983"/>
                  </a:cubicBezTo>
                  <a:cubicBezTo>
                    <a:pt x="1096" y="842"/>
                    <a:pt x="871" y="1011"/>
                    <a:pt x="731" y="814"/>
                  </a:cubicBezTo>
                  <a:cubicBezTo>
                    <a:pt x="646" y="702"/>
                    <a:pt x="422" y="702"/>
                    <a:pt x="309" y="618"/>
                  </a:cubicBezTo>
                  <a:cubicBezTo>
                    <a:pt x="141" y="534"/>
                    <a:pt x="1" y="421"/>
                    <a:pt x="113" y="225"/>
                  </a:cubicBezTo>
                  <a:cubicBezTo>
                    <a:pt x="113" y="169"/>
                    <a:pt x="169" y="169"/>
                    <a:pt x="169" y="169"/>
                  </a:cubicBezTo>
                  <a:lnTo>
                    <a:pt x="169" y="169"/>
                  </a:lnTo>
                  <a:cubicBezTo>
                    <a:pt x="225" y="112"/>
                    <a:pt x="281" y="141"/>
                    <a:pt x="338" y="112"/>
                  </a:cubicBezTo>
                  <a:cubicBezTo>
                    <a:pt x="338" y="112"/>
                    <a:pt x="366" y="112"/>
                    <a:pt x="394" y="112"/>
                  </a:cubicBezTo>
                  <a:cubicBezTo>
                    <a:pt x="450" y="56"/>
                    <a:pt x="562" y="112"/>
                    <a:pt x="618" y="56"/>
                  </a:cubicBezTo>
                  <a:cubicBezTo>
                    <a:pt x="674" y="56"/>
                    <a:pt x="759" y="56"/>
                    <a:pt x="815" y="56"/>
                  </a:cubicBezTo>
                  <a:cubicBezTo>
                    <a:pt x="927" y="0"/>
                    <a:pt x="1067" y="84"/>
                    <a:pt x="1180" y="28"/>
                  </a:cubicBezTo>
                  <a:cubicBezTo>
                    <a:pt x="1236" y="28"/>
                    <a:pt x="1320" y="28"/>
                    <a:pt x="1376" y="28"/>
                  </a:cubicBezTo>
                  <a:cubicBezTo>
                    <a:pt x="1460" y="0"/>
                    <a:pt x="1517" y="0"/>
                    <a:pt x="1601" y="56"/>
                  </a:cubicBezTo>
                  <a:cubicBezTo>
                    <a:pt x="1657" y="56"/>
                    <a:pt x="1741" y="56"/>
                    <a:pt x="1797" y="56"/>
                  </a:cubicBezTo>
                  <a:cubicBezTo>
                    <a:pt x="1825" y="112"/>
                    <a:pt x="1910" y="84"/>
                    <a:pt x="1938" y="141"/>
                  </a:cubicBezTo>
                  <a:cubicBezTo>
                    <a:pt x="1854" y="281"/>
                    <a:pt x="1797" y="421"/>
                    <a:pt x="1713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0"/>
            <p:cNvSpPr/>
            <p:nvPr/>
          </p:nvSpPr>
          <p:spPr>
            <a:xfrm>
              <a:off x="5248450" y="659225"/>
              <a:ext cx="34425" cy="34425"/>
            </a:xfrm>
            <a:custGeom>
              <a:avLst/>
              <a:gdLst/>
              <a:ahLst/>
              <a:cxnLst/>
              <a:rect l="l" t="t" r="r" b="b"/>
              <a:pathLst>
                <a:path w="1377" h="1377" extrusionOk="0">
                  <a:moveTo>
                    <a:pt x="618" y="1377"/>
                  </a:moveTo>
                  <a:cubicBezTo>
                    <a:pt x="534" y="1377"/>
                    <a:pt x="450" y="1320"/>
                    <a:pt x="394" y="1236"/>
                  </a:cubicBezTo>
                  <a:cubicBezTo>
                    <a:pt x="365" y="1208"/>
                    <a:pt x="337" y="1180"/>
                    <a:pt x="281" y="1180"/>
                  </a:cubicBezTo>
                  <a:cubicBezTo>
                    <a:pt x="57" y="1180"/>
                    <a:pt x="57" y="1180"/>
                    <a:pt x="1" y="955"/>
                  </a:cubicBezTo>
                  <a:cubicBezTo>
                    <a:pt x="113" y="927"/>
                    <a:pt x="197" y="899"/>
                    <a:pt x="309" y="871"/>
                  </a:cubicBezTo>
                  <a:cubicBezTo>
                    <a:pt x="506" y="871"/>
                    <a:pt x="562" y="703"/>
                    <a:pt x="646" y="590"/>
                  </a:cubicBezTo>
                  <a:cubicBezTo>
                    <a:pt x="674" y="534"/>
                    <a:pt x="590" y="506"/>
                    <a:pt x="562" y="478"/>
                  </a:cubicBezTo>
                  <a:cubicBezTo>
                    <a:pt x="478" y="310"/>
                    <a:pt x="534" y="169"/>
                    <a:pt x="646" y="57"/>
                  </a:cubicBezTo>
                  <a:cubicBezTo>
                    <a:pt x="702" y="1"/>
                    <a:pt x="759" y="29"/>
                    <a:pt x="787" y="57"/>
                  </a:cubicBezTo>
                  <a:lnTo>
                    <a:pt x="787" y="57"/>
                  </a:lnTo>
                  <a:cubicBezTo>
                    <a:pt x="815" y="85"/>
                    <a:pt x="843" y="113"/>
                    <a:pt x="843" y="141"/>
                  </a:cubicBezTo>
                  <a:lnTo>
                    <a:pt x="843" y="141"/>
                  </a:lnTo>
                  <a:cubicBezTo>
                    <a:pt x="871" y="169"/>
                    <a:pt x="899" y="197"/>
                    <a:pt x="927" y="197"/>
                  </a:cubicBezTo>
                  <a:lnTo>
                    <a:pt x="927" y="197"/>
                  </a:lnTo>
                  <a:cubicBezTo>
                    <a:pt x="1011" y="282"/>
                    <a:pt x="1067" y="338"/>
                    <a:pt x="1123" y="422"/>
                  </a:cubicBezTo>
                  <a:lnTo>
                    <a:pt x="1123" y="450"/>
                  </a:lnTo>
                  <a:cubicBezTo>
                    <a:pt x="1123" y="450"/>
                    <a:pt x="1152" y="478"/>
                    <a:pt x="1180" y="506"/>
                  </a:cubicBezTo>
                  <a:lnTo>
                    <a:pt x="1180" y="506"/>
                  </a:lnTo>
                  <a:cubicBezTo>
                    <a:pt x="1208" y="534"/>
                    <a:pt x="1236" y="562"/>
                    <a:pt x="1236" y="590"/>
                  </a:cubicBezTo>
                  <a:cubicBezTo>
                    <a:pt x="1236" y="619"/>
                    <a:pt x="1236" y="647"/>
                    <a:pt x="1236" y="647"/>
                  </a:cubicBezTo>
                  <a:cubicBezTo>
                    <a:pt x="1264" y="675"/>
                    <a:pt x="1292" y="703"/>
                    <a:pt x="1292" y="731"/>
                  </a:cubicBezTo>
                  <a:lnTo>
                    <a:pt x="1292" y="731"/>
                  </a:lnTo>
                  <a:cubicBezTo>
                    <a:pt x="1320" y="759"/>
                    <a:pt x="1348" y="787"/>
                    <a:pt x="1376" y="815"/>
                  </a:cubicBezTo>
                  <a:cubicBezTo>
                    <a:pt x="1376" y="843"/>
                    <a:pt x="1376" y="843"/>
                    <a:pt x="1376" y="871"/>
                  </a:cubicBezTo>
                  <a:cubicBezTo>
                    <a:pt x="1376" y="899"/>
                    <a:pt x="1376" y="899"/>
                    <a:pt x="1376" y="927"/>
                  </a:cubicBezTo>
                  <a:cubicBezTo>
                    <a:pt x="1376" y="927"/>
                    <a:pt x="1376" y="955"/>
                    <a:pt x="1348" y="955"/>
                  </a:cubicBezTo>
                  <a:cubicBezTo>
                    <a:pt x="1320" y="1012"/>
                    <a:pt x="1292" y="1096"/>
                    <a:pt x="1264" y="1180"/>
                  </a:cubicBezTo>
                  <a:cubicBezTo>
                    <a:pt x="1264" y="1236"/>
                    <a:pt x="1208" y="1292"/>
                    <a:pt x="1152" y="1264"/>
                  </a:cubicBezTo>
                  <a:cubicBezTo>
                    <a:pt x="955" y="1208"/>
                    <a:pt x="815" y="1348"/>
                    <a:pt x="618" y="1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0"/>
            <p:cNvSpPr/>
            <p:nvPr/>
          </p:nvSpPr>
          <p:spPr>
            <a:xfrm>
              <a:off x="4875750" y="546225"/>
              <a:ext cx="22500" cy="24600"/>
            </a:xfrm>
            <a:custGeom>
              <a:avLst/>
              <a:gdLst/>
              <a:ahLst/>
              <a:cxnLst/>
              <a:rect l="l" t="t" r="r" b="b"/>
              <a:pathLst>
                <a:path w="900" h="984" extrusionOk="0">
                  <a:moveTo>
                    <a:pt x="703" y="29"/>
                  </a:moveTo>
                  <a:cubicBezTo>
                    <a:pt x="871" y="197"/>
                    <a:pt x="899" y="310"/>
                    <a:pt x="759" y="450"/>
                  </a:cubicBezTo>
                  <a:cubicBezTo>
                    <a:pt x="590" y="590"/>
                    <a:pt x="478" y="731"/>
                    <a:pt x="506" y="927"/>
                  </a:cubicBezTo>
                  <a:cubicBezTo>
                    <a:pt x="366" y="983"/>
                    <a:pt x="338" y="843"/>
                    <a:pt x="225" y="843"/>
                  </a:cubicBezTo>
                  <a:cubicBezTo>
                    <a:pt x="57" y="899"/>
                    <a:pt x="1" y="843"/>
                    <a:pt x="85" y="647"/>
                  </a:cubicBezTo>
                  <a:cubicBezTo>
                    <a:pt x="113" y="562"/>
                    <a:pt x="113" y="450"/>
                    <a:pt x="113" y="338"/>
                  </a:cubicBezTo>
                  <a:cubicBezTo>
                    <a:pt x="113" y="338"/>
                    <a:pt x="85" y="310"/>
                    <a:pt x="113" y="310"/>
                  </a:cubicBezTo>
                  <a:cubicBezTo>
                    <a:pt x="113" y="282"/>
                    <a:pt x="113" y="282"/>
                    <a:pt x="141" y="282"/>
                  </a:cubicBezTo>
                  <a:lnTo>
                    <a:pt x="113" y="282"/>
                  </a:lnTo>
                  <a:cubicBezTo>
                    <a:pt x="141" y="253"/>
                    <a:pt x="169" y="225"/>
                    <a:pt x="197" y="225"/>
                  </a:cubicBezTo>
                  <a:cubicBezTo>
                    <a:pt x="225" y="225"/>
                    <a:pt x="254" y="225"/>
                    <a:pt x="282" y="225"/>
                  </a:cubicBezTo>
                  <a:cubicBezTo>
                    <a:pt x="310" y="197"/>
                    <a:pt x="310" y="169"/>
                    <a:pt x="338" y="141"/>
                  </a:cubicBezTo>
                  <a:lnTo>
                    <a:pt x="338" y="141"/>
                  </a:lnTo>
                  <a:cubicBezTo>
                    <a:pt x="366" y="141"/>
                    <a:pt x="394" y="113"/>
                    <a:pt x="422" y="85"/>
                  </a:cubicBezTo>
                  <a:cubicBezTo>
                    <a:pt x="450" y="85"/>
                    <a:pt x="478" y="85"/>
                    <a:pt x="478" y="85"/>
                  </a:cubicBezTo>
                  <a:cubicBezTo>
                    <a:pt x="506" y="57"/>
                    <a:pt x="534" y="57"/>
                    <a:pt x="562" y="29"/>
                  </a:cubicBezTo>
                  <a:lnTo>
                    <a:pt x="562" y="29"/>
                  </a:lnTo>
                  <a:cubicBezTo>
                    <a:pt x="619" y="1"/>
                    <a:pt x="647" y="1"/>
                    <a:pt x="703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0"/>
            <p:cNvSpPr/>
            <p:nvPr/>
          </p:nvSpPr>
          <p:spPr>
            <a:xfrm>
              <a:off x="5092625" y="580625"/>
              <a:ext cx="29525" cy="18275"/>
            </a:xfrm>
            <a:custGeom>
              <a:avLst/>
              <a:gdLst/>
              <a:ahLst/>
              <a:cxnLst/>
              <a:rect l="l" t="t" r="r" b="b"/>
              <a:pathLst>
                <a:path w="1181" h="731" extrusionOk="0">
                  <a:moveTo>
                    <a:pt x="1180" y="309"/>
                  </a:moveTo>
                  <a:cubicBezTo>
                    <a:pt x="1180" y="365"/>
                    <a:pt x="1180" y="450"/>
                    <a:pt x="1152" y="478"/>
                  </a:cubicBezTo>
                  <a:cubicBezTo>
                    <a:pt x="1152" y="534"/>
                    <a:pt x="1096" y="562"/>
                    <a:pt x="1068" y="618"/>
                  </a:cubicBezTo>
                  <a:cubicBezTo>
                    <a:pt x="759" y="394"/>
                    <a:pt x="647" y="394"/>
                    <a:pt x="366" y="730"/>
                  </a:cubicBezTo>
                  <a:lnTo>
                    <a:pt x="226" y="534"/>
                  </a:lnTo>
                  <a:cubicBezTo>
                    <a:pt x="226" y="394"/>
                    <a:pt x="1" y="422"/>
                    <a:pt x="57" y="253"/>
                  </a:cubicBezTo>
                  <a:cubicBezTo>
                    <a:pt x="113" y="29"/>
                    <a:pt x="254" y="29"/>
                    <a:pt x="450" y="57"/>
                  </a:cubicBezTo>
                  <a:cubicBezTo>
                    <a:pt x="478" y="0"/>
                    <a:pt x="534" y="29"/>
                    <a:pt x="562" y="57"/>
                  </a:cubicBezTo>
                  <a:cubicBezTo>
                    <a:pt x="591" y="57"/>
                    <a:pt x="619" y="57"/>
                    <a:pt x="647" y="57"/>
                  </a:cubicBezTo>
                  <a:cubicBezTo>
                    <a:pt x="675" y="113"/>
                    <a:pt x="731" y="113"/>
                    <a:pt x="787" y="141"/>
                  </a:cubicBezTo>
                  <a:cubicBezTo>
                    <a:pt x="815" y="141"/>
                    <a:pt x="871" y="141"/>
                    <a:pt x="927" y="169"/>
                  </a:cubicBezTo>
                  <a:cubicBezTo>
                    <a:pt x="955" y="197"/>
                    <a:pt x="1012" y="197"/>
                    <a:pt x="1068" y="225"/>
                  </a:cubicBezTo>
                  <a:lnTo>
                    <a:pt x="1068" y="225"/>
                  </a:lnTo>
                  <a:cubicBezTo>
                    <a:pt x="1096" y="281"/>
                    <a:pt x="1152" y="281"/>
                    <a:pt x="1180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0"/>
            <p:cNvSpPr/>
            <p:nvPr/>
          </p:nvSpPr>
          <p:spPr>
            <a:xfrm>
              <a:off x="4589400" y="742750"/>
              <a:ext cx="28100" cy="23900"/>
            </a:xfrm>
            <a:custGeom>
              <a:avLst/>
              <a:gdLst/>
              <a:ahLst/>
              <a:cxnLst/>
              <a:rect l="l" t="t" r="r" b="b"/>
              <a:pathLst>
                <a:path w="1124" h="956" extrusionOk="0">
                  <a:moveTo>
                    <a:pt x="843" y="703"/>
                  </a:moveTo>
                  <a:cubicBezTo>
                    <a:pt x="702" y="646"/>
                    <a:pt x="674" y="450"/>
                    <a:pt x="534" y="394"/>
                  </a:cubicBezTo>
                  <a:cubicBezTo>
                    <a:pt x="450" y="450"/>
                    <a:pt x="337" y="534"/>
                    <a:pt x="253" y="618"/>
                  </a:cubicBezTo>
                  <a:cubicBezTo>
                    <a:pt x="113" y="506"/>
                    <a:pt x="309" y="422"/>
                    <a:pt x="253" y="338"/>
                  </a:cubicBezTo>
                  <a:cubicBezTo>
                    <a:pt x="225" y="310"/>
                    <a:pt x="169" y="338"/>
                    <a:pt x="169" y="366"/>
                  </a:cubicBezTo>
                  <a:cubicBezTo>
                    <a:pt x="28" y="534"/>
                    <a:pt x="113" y="731"/>
                    <a:pt x="57" y="927"/>
                  </a:cubicBezTo>
                  <a:cubicBezTo>
                    <a:pt x="28" y="955"/>
                    <a:pt x="0" y="955"/>
                    <a:pt x="0" y="927"/>
                  </a:cubicBezTo>
                  <a:cubicBezTo>
                    <a:pt x="0" y="646"/>
                    <a:pt x="28" y="366"/>
                    <a:pt x="57" y="85"/>
                  </a:cubicBezTo>
                  <a:cubicBezTo>
                    <a:pt x="85" y="57"/>
                    <a:pt x="85" y="29"/>
                    <a:pt x="113" y="1"/>
                  </a:cubicBezTo>
                  <a:cubicBezTo>
                    <a:pt x="281" y="1"/>
                    <a:pt x="393" y="1"/>
                    <a:pt x="534" y="113"/>
                  </a:cubicBezTo>
                  <a:cubicBezTo>
                    <a:pt x="674" y="197"/>
                    <a:pt x="871" y="282"/>
                    <a:pt x="1067" y="141"/>
                  </a:cubicBezTo>
                  <a:cubicBezTo>
                    <a:pt x="1123" y="253"/>
                    <a:pt x="1011" y="338"/>
                    <a:pt x="1011" y="422"/>
                  </a:cubicBezTo>
                  <a:cubicBezTo>
                    <a:pt x="927" y="506"/>
                    <a:pt x="1011" y="675"/>
                    <a:pt x="843" y="7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0"/>
            <p:cNvSpPr/>
            <p:nvPr/>
          </p:nvSpPr>
          <p:spPr>
            <a:xfrm>
              <a:off x="5322850" y="754700"/>
              <a:ext cx="16875" cy="39325"/>
            </a:xfrm>
            <a:custGeom>
              <a:avLst/>
              <a:gdLst/>
              <a:ahLst/>
              <a:cxnLst/>
              <a:rect l="l" t="t" r="r" b="b"/>
              <a:pathLst>
                <a:path w="675" h="1573" extrusionOk="0">
                  <a:moveTo>
                    <a:pt x="590" y="1572"/>
                  </a:moveTo>
                  <a:cubicBezTo>
                    <a:pt x="365" y="1432"/>
                    <a:pt x="281" y="1235"/>
                    <a:pt x="337" y="955"/>
                  </a:cubicBezTo>
                  <a:cubicBezTo>
                    <a:pt x="365" y="870"/>
                    <a:pt x="365" y="646"/>
                    <a:pt x="169" y="674"/>
                  </a:cubicBezTo>
                  <a:cubicBezTo>
                    <a:pt x="85" y="674"/>
                    <a:pt x="29" y="618"/>
                    <a:pt x="29" y="533"/>
                  </a:cubicBezTo>
                  <a:cubicBezTo>
                    <a:pt x="0" y="449"/>
                    <a:pt x="113" y="505"/>
                    <a:pt x="141" y="477"/>
                  </a:cubicBezTo>
                  <a:cubicBezTo>
                    <a:pt x="197" y="477"/>
                    <a:pt x="225" y="449"/>
                    <a:pt x="197" y="421"/>
                  </a:cubicBezTo>
                  <a:cubicBezTo>
                    <a:pt x="85" y="225"/>
                    <a:pt x="281" y="140"/>
                    <a:pt x="337" y="0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93" y="56"/>
                    <a:pt x="393" y="84"/>
                    <a:pt x="422" y="84"/>
                  </a:cubicBezTo>
                  <a:cubicBezTo>
                    <a:pt x="422" y="112"/>
                    <a:pt x="422" y="140"/>
                    <a:pt x="450" y="168"/>
                  </a:cubicBezTo>
                  <a:cubicBezTo>
                    <a:pt x="478" y="197"/>
                    <a:pt x="478" y="225"/>
                    <a:pt x="506" y="253"/>
                  </a:cubicBezTo>
                  <a:cubicBezTo>
                    <a:pt x="506" y="281"/>
                    <a:pt x="534" y="281"/>
                    <a:pt x="534" y="309"/>
                  </a:cubicBezTo>
                  <a:cubicBezTo>
                    <a:pt x="534" y="337"/>
                    <a:pt x="534" y="365"/>
                    <a:pt x="534" y="365"/>
                  </a:cubicBezTo>
                  <a:cubicBezTo>
                    <a:pt x="590" y="449"/>
                    <a:pt x="534" y="533"/>
                    <a:pt x="590" y="590"/>
                  </a:cubicBezTo>
                  <a:cubicBezTo>
                    <a:pt x="590" y="618"/>
                    <a:pt x="590" y="646"/>
                    <a:pt x="590" y="674"/>
                  </a:cubicBezTo>
                  <a:cubicBezTo>
                    <a:pt x="646" y="730"/>
                    <a:pt x="590" y="814"/>
                    <a:pt x="646" y="870"/>
                  </a:cubicBezTo>
                  <a:cubicBezTo>
                    <a:pt x="646" y="898"/>
                    <a:pt x="646" y="926"/>
                    <a:pt x="646" y="955"/>
                  </a:cubicBezTo>
                  <a:cubicBezTo>
                    <a:pt x="674" y="1151"/>
                    <a:pt x="646" y="1376"/>
                    <a:pt x="590" y="15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0"/>
            <p:cNvSpPr/>
            <p:nvPr/>
          </p:nvSpPr>
          <p:spPr>
            <a:xfrm>
              <a:off x="4646950" y="825575"/>
              <a:ext cx="24600" cy="14075"/>
            </a:xfrm>
            <a:custGeom>
              <a:avLst/>
              <a:gdLst/>
              <a:ahLst/>
              <a:cxnLst/>
              <a:rect l="l" t="t" r="r" b="b"/>
              <a:pathLst>
                <a:path w="984" h="563" extrusionOk="0">
                  <a:moveTo>
                    <a:pt x="29" y="169"/>
                  </a:moveTo>
                  <a:cubicBezTo>
                    <a:pt x="57" y="169"/>
                    <a:pt x="113" y="169"/>
                    <a:pt x="141" y="169"/>
                  </a:cubicBezTo>
                  <a:cubicBezTo>
                    <a:pt x="534" y="1"/>
                    <a:pt x="787" y="225"/>
                    <a:pt x="983" y="506"/>
                  </a:cubicBezTo>
                  <a:cubicBezTo>
                    <a:pt x="899" y="562"/>
                    <a:pt x="787" y="562"/>
                    <a:pt x="702" y="506"/>
                  </a:cubicBezTo>
                  <a:cubicBezTo>
                    <a:pt x="674" y="506"/>
                    <a:pt x="618" y="478"/>
                    <a:pt x="562" y="478"/>
                  </a:cubicBezTo>
                  <a:cubicBezTo>
                    <a:pt x="534" y="450"/>
                    <a:pt x="478" y="450"/>
                    <a:pt x="422" y="422"/>
                  </a:cubicBezTo>
                  <a:cubicBezTo>
                    <a:pt x="422" y="394"/>
                    <a:pt x="394" y="394"/>
                    <a:pt x="366" y="394"/>
                  </a:cubicBezTo>
                  <a:cubicBezTo>
                    <a:pt x="337" y="366"/>
                    <a:pt x="309" y="366"/>
                    <a:pt x="309" y="337"/>
                  </a:cubicBezTo>
                  <a:cubicBezTo>
                    <a:pt x="281" y="337"/>
                    <a:pt x="253" y="337"/>
                    <a:pt x="225" y="309"/>
                  </a:cubicBezTo>
                  <a:cubicBezTo>
                    <a:pt x="197" y="281"/>
                    <a:pt x="141" y="281"/>
                    <a:pt x="85" y="253"/>
                  </a:cubicBezTo>
                  <a:cubicBezTo>
                    <a:pt x="85" y="253"/>
                    <a:pt x="57" y="225"/>
                    <a:pt x="29" y="225"/>
                  </a:cubicBezTo>
                  <a:cubicBezTo>
                    <a:pt x="1" y="225"/>
                    <a:pt x="1" y="197"/>
                    <a:pt x="1" y="197"/>
                  </a:cubicBezTo>
                  <a:cubicBezTo>
                    <a:pt x="29" y="169"/>
                    <a:pt x="29" y="169"/>
                    <a:pt x="29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0"/>
            <p:cNvSpPr/>
            <p:nvPr/>
          </p:nvSpPr>
          <p:spPr>
            <a:xfrm>
              <a:off x="4846975" y="610800"/>
              <a:ext cx="5650" cy="9850"/>
            </a:xfrm>
            <a:custGeom>
              <a:avLst/>
              <a:gdLst/>
              <a:ahLst/>
              <a:cxnLst/>
              <a:rect l="l" t="t" r="r" b="b"/>
              <a:pathLst>
                <a:path w="226" h="394" extrusionOk="0">
                  <a:moveTo>
                    <a:pt x="113" y="1"/>
                  </a:moveTo>
                  <a:cubicBezTo>
                    <a:pt x="197" y="57"/>
                    <a:pt x="225" y="141"/>
                    <a:pt x="225" y="197"/>
                  </a:cubicBezTo>
                  <a:cubicBezTo>
                    <a:pt x="197" y="310"/>
                    <a:pt x="169" y="394"/>
                    <a:pt x="29" y="281"/>
                  </a:cubicBezTo>
                  <a:cubicBezTo>
                    <a:pt x="1" y="253"/>
                    <a:pt x="1" y="253"/>
                    <a:pt x="1" y="225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9" y="169"/>
                    <a:pt x="57" y="113"/>
                    <a:pt x="57" y="57"/>
                  </a:cubicBezTo>
                  <a:cubicBezTo>
                    <a:pt x="85" y="57"/>
                    <a:pt x="85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0"/>
            <p:cNvSpPr/>
            <p:nvPr/>
          </p:nvSpPr>
          <p:spPr>
            <a:xfrm>
              <a:off x="5062450" y="579925"/>
              <a:ext cx="12675" cy="4925"/>
            </a:xfrm>
            <a:custGeom>
              <a:avLst/>
              <a:gdLst/>
              <a:ahLst/>
              <a:cxnLst/>
              <a:rect l="l" t="t" r="r" b="b"/>
              <a:pathLst>
                <a:path w="507" h="197" extrusionOk="0">
                  <a:moveTo>
                    <a:pt x="506" y="57"/>
                  </a:moveTo>
                  <a:cubicBezTo>
                    <a:pt x="478" y="141"/>
                    <a:pt x="450" y="197"/>
                    <a:pt x="366" y="141"/>
                  </a:cubicBezTo>
                  <a:cubicBezTo>
                    <a:pt x="253" y="113"/>
                    <a:pt x="141" y="113"/>
                    <a:pt x="29" y="113"/>
                  </a:cubicBezTo>
                  <a:cubicBezTo>
                    <a:pt x="1" y="85"/>
                    <a:pt x="1" y="57"/>
                    <a:pt x="1" y="57"/>
                  </a:cubicBezTo>
                  <a:cubicBezTo>
                    <a:pt x="1" y="28"/>
                    <a:pt x="29" y="28"/>
                    <a:pt x="29" y="28"/>
                  </a:cubicBezTo>
                  <a:cubicBezTo>
                    <a:pt x="113" y="28"/>
                    <a:pt x="169" y="28"/>
                    <a:pt x="253" y="57"/>
                  </a:cubicBezTo>
                  <a:cubicBezTo>
                    <a:pt x="338" y="0"/>
                    <a:pt x="422" y="0"/>
                    <a:pt x="506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0"/>
            <p:cNvSpPr/>
            <p:nvPr/>
          </p:nvSpPr>
          <p:spPr>
            <a:xfrm>
              <a:off x="5134050" y="852950"/>
              <a:ext cx="9150" cy="7750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365" y="253"/>
                  </a:moveTo>
                  <a:cubicBezTo>
                    <a:pt x="365" y="253"/>
                    <a:pt x="365" y="281"/>
                    <a:pt x="337" y="309"/>
                  </a:cubicBezTo>
                  <a:cubicBezTo>
                    <a:pt x="309" y="309"/>
                    <a:pt x="253" y="309"/>
                    <a:pt x="225" y="309"/>
                  </a:cubicBezTo>
                  <a:cubicBezTo>
                    <a:pt x="197" y="309"/>
                    <a:pt x="169" y="309"/>
                    <a:pt x="141" y="281"/>
                  </a:cubicBezTo>
                  <a:cubicBezTo>
                    <a:pt x="85" y="197"/>
                    <a:pt x="0" y="113"/>
                    <a:pt x="141" y="57"/>
                  </a:cubicBezTo>
                  <a:cubicBezTo>
                    <a:pt x="281" y="0"/>
                    <a:pt x="365" y="113"/>
                    <a:pt x="365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0"/>
            <p:cNvSpPr/>
            <p:nvPr/>
          </p:nvSpPr>
          <p:spPr>
            <a:xfrm>
              <a:off x="4614675" y="812950"/>
              <a:ext cx="7725" cy="5625"/>
            </a:xfrm>
            <a:custGeom>
              <a:avLst/>
              <a:gdLst/>
              <a:ahLst/>
              <a:cxnLst/>
              <a:rect l="l" t="t" r="r" b="b"/>
              <a:pathLst>
                <a:path w="309" h="225" extrusionOk="0">
                  <a:moveTo>
                    <a:pt x="28" y="0"/>
                  </a:moveTo>
                  <a:cubicBezTo>
                    <a:pt x="56" y="0"/>
                    <a:pt x="84" y="28"/>
                    <a:pt x="112" y="28"/>
                  </a:cubicBezTo>
                  <a:cubicBezTo>
                    <a:pt x="197" y="28"/>
                    <a:pt x="281" y="84"/>
                    <a:pt x="309" y="169"/>
                  </a:cubicBezTo>
                  <a:cubicBezTo>
                    <a:pt x="253" y="225"/>
                    <a:pt x="197" y="197"/>
                    <a:pt x="169" y="169"/>
                  </a:cubicBezTo>
                  <a:lnTo>
                    <a:pt x="169" y="169"/>
                  </a:lnTo>
                  <a:cubicBezTo>
                    <a:pt x="140" y="141"/>
                    <a:pt x="112" y="113"/>
                    <a:pt x="112" y="84"/>
                  </a:cubicBezTo>
                  <a:cubicBezTo>
                    <a:pt x="84" y="84"/>
                    <a:pt x="56" y="84"/>
                    <a:pt x="28" y="84"/>
                  </a:cubicBezTo>
                  <a:cubicBezTo>
                    <a:pt x="28" y="84"/>
                    <a:pt x="0" y="56"/>
                    <a:pt x="0" y="56"/>
                  </a:cubicBezTo>
                  <a:cubicBezTo>
                    <a:pt x="28" y="28"/>
                    <a:pt x="28" y="28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0"/>
            <p:cNvSpPr/>
            <p:nvPr/>
          </p:nvSpPr>
          <p:spPr>
            <a:xfrm>
              <a:off x="5000000" y="840325"/>
              <a:ext cx="7025" cy="4925"/>
            </a:xfrm>
            <a:custGeom>
              <a:avLst/>
              <a:gdLst/>
              <a:ahLst/>
              <a:cxnLst/>
              <a:rect l="l" t="t" r="r" b="b"/>
              <a:pathLst>
                <a:path w="281" h="197" extrusionOk="0">
                  <a:moveTo>
                    <a:pt x="281" y="197"/>
                  </a:moveTo>
                  <a:cubicBezTo>
                    <a:pt x="253" y="197"/>
                    <a:pt x="225" y="197"/>
                    <a:pt x="197" y="197"/>
                  </a:cubicBezTo>
                  <a:cubicBezTo>
                    <a:pt x="169" y="197"/>
                    <a:pt x="112" y="197"/>
                    <a:pt x="56" y="197"/>
                  </a:cubicBezTo>
                  <a:cubicBezTo>
                    <a:pt x="56" y="169"/>
                    <a:pt x="0" y="169"/>
                    <a:pt x="0" y="112"/>
                  </a:cubicBezTo>
                  <a:cubicBezTo>
                    <a:pt x="140" y="0"/>
                    <a:pt x="197" y="141"/>
                    <a:pt x="281" y="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0"/>
            <p:cNvSpPr/>
            <p:nvPr/>
          </p:nvSpPr>
          <p:spPr>
            <a:xfrm>
              <a:off x="4609750" y="809425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29" y="1"/>
                  </a:moveTo>
                  <a:cubicBezTo>
                    <a:pt x="141" y="1"/>
                    <a:pt x="225" y="1"/>
                    <a:pt x="225" y="141"/>
                  </a:cubicBezTo>
                  <a:lnTo>
                    <a:pt x="225" y="169"/>
                  </a:lnTo>
                  <a:cubicBezTo>
                    <a:pt x="197" y="169"/>
                    <a:pt x="169" y="169"/>
                    <a:pt x="169" y="141"/>
                  </a:cubicBezTo>
                  <a:lnTo>
                    <a:pt x="169" y="141"/>
                  </a:lnTo>
                  <a:cubicBezTo>
                    <a:pt x="141" y="113"/>
                    <a:pt x="113" y="113"/>
                    <a:pt x="85" y="85"/>
                  </a:cubicBezTo>
                  <a:cubicBezTo>
                    <a:pt x="85" y="85"/>
                    <a:pt x="57" y="85"/>
                    <a:pt x="29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29" y="1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0"/>
            <p:cNvSpPr/>
            <p:nvPr/>
          </p:nvSpPr>
          <p:spPr>
            <a:xfrm>
              <a:off x="5057550" y="58202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0" y="85"/>
                  </a:moveTo>
                  <a:cubicBezTo>
                    <a:pt x="0" y="57"/>
                    <a:pt x="0" y="29"/>
                    <a:pt x="0" y="1"/>
                  </a:cubicBezTo>
                  <a:cubicBezTo>
                    <a:pt x="28" y="1"/>
                    <a:pt x="56" y="1"/>
                    <a:pt x="84" y="1"/>
                  </a:cubicBezTo>
                  <a:cubicBezTo>
                    <a:pt x="113" y="1"/>
                    <a:pt x="141" y="1"/>
                    <a:pt x="141" y="1"/>
                  </a:cubicBezTo>
                  <a:cubicBezTo>
                    <a:pt x="113" y="57"/>
                    <a:pt x="56" y="85"/>
                    <a:pt x="0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0"/>
            <p:cNvSpPr/>
            <p:nvPr/>
          </p:nvSpPr>
          <p:spPr>
            <a:xfrm>
              <a:off x="5171250" y="650100"/>
              <a:ext cx="4925" cy="2150"/>
            </a:xfrm>
            <a:custGeom>
              <a:avLst/>
              <a:gdLst/>
              <a:ahLst/>
              <a:cxnLst/>
              <a:rect l="l" t="t" r="r" b="b"/>
              <a:pathLst>
                <a:path w="197" h="86" extrusionOk="0">
                  <a:moveTo>
                    <a:pt x="113" y="85"/>
                  </a:moveTo>
                  <a:cubicBezTo>
                    <a:pt x="85" y="85"/>
                    <a:pt x="56" y="85"/>
                    <a:pt x="28" y="85"/>
                  </a:cubicBezTo>
                  <a:cubicBezTo>
                    <a:pt x="28" y="57"/>
                    <a:pt x="0" y="29"/>
                    <a:pt x="28" y="29"/>
                  </a:cubicBezTo>
                  <a:cubicBezTo>
                    <a:pt x="28" y="1"/>
                    <a:pt x="28" y="1"/>
                    <a:pt x="56" y="1"/>
                  </a:cubicBezTo>
                  <a:cubicBezTo>
                    <a:pt x="85" y="1"/>
                    <a:pt x="141" y="1"/>
                    <a:pt x="197" y="29"/>
                  </a:cubicBezTo>
                  <a:cubicBezTo>
                    <a:pt x="169" y="29"/>
                    <a:pt x="141" y="57"/>
                    <a:pt x="113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0"/>
            <p:cNvSpPr/>
            <p:nvPr/>
          </p:nvSpPr>
          <p:spPr>
            <a:xfrm>
              <a:off x="5300400" y="723800"/>
              <a:ext cx="3525" cy="2850"/>
            </a:xfrm>
            <a:custGeom>
              <a:avLst/>
              <a:gdLst/>
              <a:ahLst/>
              <a:cxnLst/>
              <a:rect l="l" t="t" r="r" b="b"/>
              <a:pathLst>
                <a:path w="141" h="114" extrusionOk="0">
                  <a:moveTo>
                    <a:pt x="140" y="113"/>
                  </a:moveTo>
                  <a:cubicBezTo>
                    <a:pt x="84" y="113"/>
                    <a:pt x="28" y="85"/>
                    <a:pt x="0" y="29"/>
                  </a:cubicBezTo>
                  <a:lnTo>
                    <a:pt x="0" y="29"/>
                  </a:lnTo>
                  <a:cubicBezTo>
                    <a:pt x="28" y="1"/>
                    <a:pt x="56" y="1"/>
                    <a:pt x="84" y="29"/>
                  </a:cubicBezTo>
                  <a:cubicBezTo>
                    <a:pt x="84" y="57"/>
                    <a:pt x="112" y="85"/>
                    <a:pt x="140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0"/>
            <p:cNvSpPr/>
            <p:nvPr/>
          </p:nvSpPr>
          <p:spPr>
            <a:xfrm>
              <a:off x="5151600" y="618525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0" y="1"/>
                  </a:moveTo>
                  <a:cubicBezTo>
                    <a:pt x="28" y="1"/>
                    <a:pt x="56" y="29"/>
                    <a:pt x="84" y="29"/>
                  </a:cubicBezTo>
                  <a:cubicBezTo>
                    <a:pt x="84" y="29"/>
                    <a:pt x="84" y="57"/>
                    <a:pt x="84" y="85"/>
                  </a:cubicBezTo>
                  <a:lnTo>
                    <a:pt x="56" y="85"/>
                  </a:lnTo>
                  <a:cubicBezTo>
                    <a:pt x="0" y="113"/>
                    <a:pt x="0" y="5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0"/>
            <p:cNvSpPr/>
            <p:nvPr/>
          </p:nvSpPr>
          <p:spPr>
            <a:xfrm>
              <a:off x="5303900" y="7266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84"/>
                  </a:moveTo>
                  <a:cubicBezTo>
                    <a:pt x="0" y="56"/>
                    <a:pt x="0" y="28"/>
                    <a:pt x="0" y="0"/>
                  </a:cubicBezTo>
                  <a:cubicBezTo>
                    <a:pt x="28" y="0"/>
                    <a:pt x="57" y="0"/>
                    <a:pt x="57" y="0"/>
                  </a:cubicBezTo>
                  <a:cubicBezTo>
                    <a:pt x="85" y="28"/>
                    <a:pt x="85" y="28"/>
                    <a:pt x="85" y="56"/>
                  </a:cubicBezTo>
                  <a:cubicBezTo>
                    <a:pt x="85" y="56"/>
                    <a:pt x="57" y="84"/>
                    <a:pt x="57" y="84"/>
                  </a:cubicBezTo>
                  <a:cubicBezTo>
                    <a:pt x="28" y="84"/>
                    <a:pt x="28" y="84"/>
                    <a:pt x="0" y="84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0"/>
            <p:cNvSpPr/>
            <p:nvPr/>
          </p:nvSpPr>
          <p:spPr>
            <a:xfrm>
              <a:off x="5074375" y="749075"/>
              <a:ext cx="141100" cy="89150"/>
            </a:xfrm>
            <a:custGeom>
              <a:avLst/>
              <a:gdLst/>
              <a:ahLst/>
              <a:cxnLst/>
              <a:rect l="l" t="t" r="r" b="b"/>
              <a:pathLst>
                <a:path w="5644" h="3566" extrusionOk="0">
                  <a:moveTo>
                    <a:pt x="647" y="3397"/>
                  </a:moveTo>
                  <a:cubicBezTo>
                    <a:pt x="619" y="3397"/>
                    <a:pt x="591" y="3397"/>
                    <a:pt x="562" y="3397"/>
                  </a:cubicBezTo>
                  <a:cubicBezTo>
                    <a:pt x="478" y="3257"/>
                    <a:pt x="506" y="3566"/>
                    <a:pt x="422" y="3426"/>
                  </a:cubicBezTo>
                  <a:cubicBezTo>
                    <a:pt x="394" y="3369"/>
                    <a:pt x="338" y="3285"/>
                    <a:pt x="450" y="3257"/>
                  </a:cubicBezTo>
                  <a:cubicBezTo>
                    <a:pt x="647" y="3229"/>
                    <a:pt x="562" y="3061"/>
                    <a:pt x="562" y="2948"/>
                  </a:cubicBezTo>
                  <a:cubicBezTo>
                    <a:pt x="562" y="2892"/>
                    <a:pt x="478" y="2836"/>
                    <a:pt x="562" y="2752"/>
                  </a:cubicBezTo>
                  <a:cubicBezTo>
                    <a:pt x="619" y="2724"/>
                    <a:pt x="619" y="2668"/>
                    <a:pt x="534" y="2668"/>
                  </a:cubicBezTo>
                  <a:cubicBezTo>
                    <a:pt x="394" y="2696"/>
                    <a:pt x="394" y="2639"/>
                    <a:pt x="366" y="2499"/>
                  </a:cubicBezTo>
                  <a:cubicBezTo>
                    <a:pt x="310" y="2303"/>
                    <a:pt x="141" y="2359"/>
                    <a:pt x="1" y="2443"/>
                  </a:cubicBezTo>
                  <a:cubicBezTo>
                    <a:pt x="1" y="2162"/>
                    <a:pt x="85" y="1910"/>
                    <a:pt x="57" y="1629"/>
                  </a:cubicBezTo>
                  <a:cubicBezTo>
                    <a:pt x="29" y="1432"/>
                    <a:pt x="198" y="1376"/>
                    <a:pt x="338" y="1376"/>
                  </a:cubicBezTo>
                  <a:cubicBezTo>
                    <a:pt x="562" y="1376"/>
                    <a:pt x="871" y="1376"/>
                    <a:pt x="1012" y="1545"/>
                  </a:cubicBezTo>
                  <a:cubicBezTo>
                    <a:pt x="1264" y="1825"/>
                    <a:pt x="1517" y="1769"/>
                    <a:pt x="1798" y="1769"/>
                  </a:cubicBezTo>
                  <a:cubicBezTo>
                    <a:pt x="1854" y="1769"/>
                    <a:pt x="1882" y="1769"/>
                    <a:pt x="1910" y="1769"/>
                  </a:cubicBezTo>
                  <a:cubicBezTo>
                    <a:pt x="2107" y="1910"/>
                    <a:pt x="2275" y="2078"/>
                    <a:pt x="2500" y="1825"/>
                  </a:cubicBezTo>
                  <a:cubicBezTo>
                    <a:pt x="2668" y="1825"/>
                    <a:pt x="2780" y="1769"/>
                    <a:pt x="2837" y="1601"/>
                  </a:cubicBezTo>
                  <a:cubicBezTo>
                    <a:pt x="2921" y="1292"/>
                    <a:pt x="3089" y="1011"/>
                    <a:pt x="3033" y="702"/>
                  </a:cubicBezTo>
                  <a:cubicBezTo>
                    <a:pt x="3005" y="646"/>
                    <a:pt x="3005" y="646"/>
                    <a:pt x="3005" y="674"/>
                  </a:cubicBezTo>
                  <a:cubicBezTo>
                    <a:pt x="2921" y="702"/>
                    <a:pt x="2837" y="730"/>
                    <a:pt x="2808" y="646"/>
                  </a:cubicBezTo>
                  <a:cubicBezTo>
                    <a:pt x="2780" y="562"/>
                    <a:pt x="2780" y="478"/>
                    <a:pt x="2696" y="618"/>
                  </a:cubicBezTo>
                  <a:cubicBezTo>
                    <a:pt x="2640" y="646"/>
                    <a:pt x="2584" y="702"/>
                    <a:pt x="2528" y="646"/>
                  </a:cubicBezTo>
                  <a:cubicBezTo>
                    <a:pt x="2443" y="562"/>
                    <a:pt x="2472" y="450"/>
                    <a:pt x="2528" y="365"/>
                  </a:cubicBezTo>
                  <a:cubicBezTo>
                    <a:pt x="2556" y="337"/>
                    <a:pt x="2556" y="309"/>
                    <a:pt x="2584" y="309"/>
                  </a:cubicBezTo>
                  <a:cubicBezTo>
                    <a:pt x="2668" y="253"/>
                    <a:pt x="2584" y="225"/>
                    <a:pt x="2584" y="197"/>
                  </a:cubicBezTo>
                  <a:cubicBezTo>
                    <a:pt x="2584" y="169"/>
                    <a:pt x="2612" y="113"/>
                    <a:pt x="2640" y="85"/>
                  </a:cubicBezTo>
                  <a:cubicBezTo>
                    <a:pt x="2696" y="57"/>
                    <a:pt x="2752" y="57"/>
                    <a:pt x="2780" y="113"/>
                  </a:cubicBezTo>
                  <a:cubicBezTo>
                    <a:pt x="3173" y="0"/>
                    <a:pt x="3173" y="0"/>
                    <a:pt x="3342" y="393"/>
                  </a:cubicBezTo>
                  <a:cubicBezTo>
                    <a:pt x="3398" y="450"/>
                    <a:pt x="3370" y="562"/>
                    <a:pt x="3454" y="590"/>
                  </a:cubicBezTo>
                  <a:cubicBezTo>
                    <a:pt x="3510" y="590"/>
                    <a:pt x="3510" y="562"/>
                    <a:pt x="3538" y="562"/>
                  </a:cubicBezTo>
                  <a:cubicBezTo>
                    <a:pt x="3651" y="450"/>
                    <a:pt x="3482" y="365"/>
                    <a:pt x="3538" y="309"/>
                  </a:cubicBezTo>
                  <a:cubicBezTo>
                    <a:pt x="3623" y="169"/>
                    <a:pt x="3679" y="365"/>
                    <a:pt x="3763" y="337"/>
                  </a:cubicBezTo>
                  <a:cubicBezTo>
                    <a:pt x="3819" y="337"/>
                    <a:pt x="3819" y="253"/>
                    <a:pt x="3819" y="197"/>
                  </a:cubicBezTo>
                  <a:cubicBezTo>
                    <a:pt x="3847" y="169"/>
                    <a:pt x="3875" y="113"/>
                    <a:pt x="3931" y="113"/>
                  </a:cubicBezTo>
                  <a:cubicBezTo>
                    <a:pt x="3960" y="337"/>
                    <a:pt x="4016" y="562"/>
                    <a:pt x="4212" y="730"/>
                  </a:cubicBezTo>
                  <a:cubicBezTo>
                    <a:pt x="4268" y="787"/>
                    <a:pt x="4296" y="843"/>
                    <a:pt x="4184" y="871"/>
                  </a:cubicBezTo>
                  <a:cubicBezTo>
                    <a:pt x="4100" y="927"/>
                    <a:pt x="4100" y="983"/>
                    <a:pt x="4128" y="1067"/>
                  </a:cubicBezTo>
                  <a:cubicBezTo>
                    <a:pt x="4156" y="1123"/>
                    <a:pt x="4240" y="1067"/>
                    <a:pt x="4268" y="1095"/>
                  </a:cubicBezTo>
                  <a:cubicBezTo>
                    <a:pt x="4465" y="1151"/>
                    <a:pt x="4577" y="1067"/>
                    <a:pt x="4689" y="983"/>
                  </a:cubicBezTo>
                  <a:cubicBezTo>
                    <a:pt x="4661" y="843"/>
                    <a:pt x="4549" y="927"/>
                    <a:pt x="4437" y="927"/>
                  </a:cubicBezTo>
                  <a:cubicBezTo>
                    <a:pt x="4521" y="815"/>
                    <a:pt x="4549" y="646"/>
                    <a:pt x="4718" y="758"/>
                  </a:cubicBezTo>
                  <a:cubicBezTo>
                    <a:pt x="4886" y="871"/>
                    <a:pt x="4886" y="927"/>
                    <a:pt x="4689" y="1236"/>
                  </a:cubicBezTo>
                  <a:cubicBezTo>
                    <a:pt x="4914" y="1292"/>
                    <a:pt x="5111" y="1348"/>
                    <a:pt x="5307" y="1123"/>
                  </a:cubicBezTo>
                  <a:cubicBezTo>
                    <a:pt x="5363" y="1067"/>
                    <a:pt x="5447" y="983"/>
                    <a:pt x="5560" y="1067"/>
                  </a:cubicBezTo>
                  <a:cubicBezTo>
                    <a:pt x="5616" y="1123"/>
                    <a:pt x="5644" y="1208"/>
                    <a:pt x="5616" y="1320"/>
                  </a:cubicBezTo>
                  <a:cubicBezTo>
                    <a:pt x="5588" y="1348"/>
                    <a:pt x="5616" y="1404"/>
                    <a:pt x="5644" y="1432"/>
                  </a:cubicBezTo>
                  <a:cubicBezTo>
                    <a:pt x="5560" y="1573"/>
                    <a:pt x="5504" y="1657"/>
                    <a:pt x="5335" y="1573"/>
                  </a:cubicBezTo>
                  <a:cubicBezTo>
                    <a:pt x="5307" y="1545"/>
                    <a:pt x="5223" y="1573"/>
                    <a:pt x="5195" y="1545"/>
                  </a:cubicBezTo>
                  <a:cubicBezTo>
                    <a:pt x="5083" y="1376"/>
                    <a:pt x="4914" y="1460"/>
                    <a:pt x="4886" y="1573"/>
                  </a:cubicBezTo>
                  <a:cubicBezTo>
                    <a:pt x="4830" y="1769"/>
                    <a:pt x="4577" y="1713"/>
                    <a:pt x="4549" y="1910"/>
                  </a:cubicBezTo>
                  <a:cubicBezTo>
                    <a:pt x="4549" y="1938"/>
                    <a:pt x="4437" y="1966"/>
                    <a:pt x="4437" y="1910"/>
                  </a:cubicBezTo>
                  <a:cubicBezTo>
                    <a:pt x="4437" y="1713"/>
                    <a:pt x="4212" y="1797"/>
                    <a:pt x="4184" y="1685"/>
                  </a:cubicBezTo>
                  <a:cubicBezTo>
                    <a:pt x="4128" y="1376"/>
                    <a:pt x="3791" y="1545"/>
                    <a:pt x="3623" y="1404"/>
                  </a:cubicBezTo>
                  <a:cubicBezTo>
                    <a:pt x="3566" y="1348"/>
                    <a:pt x="3482" y="1432"/>
                    <a:pt x="3454" y="1516"/>
                  </a:cubicBezTo>
                  <a:cubicBezTo>
                    <a:pt x="3426" y="1657"/>
                    <a:pt x="3482" y="1769"/>
                    <a:pt x="3651" y="1797"/>
                  </a:cubicBezTo>
                  <a:lnTo>
                    <a:pt x="3651" y="1797"/>
                  </a:lnTo>
                  <a:cubicBezTo>
                    <a:pt x="3679" y="1741"/>
                    <a:pt x="3735" y="1629"/>
                    <a:pt x="3763" y="1769"/>
                  </a:cubicBezTo>
                  <a:cubicBezTo>
                    <a:pt x="3791" y="1853"/>
                    <a:pt x="3847" y="1910"/>
                    <a:pt x="3875" y="1966"/>
                  </a:cubicBezTo>
                  <a:cubicBezTo>
                    <a:pt x="3819" y="2078"/>
                    <a:pt x="3566" y="1910"/>
                    <a:pt x="3651" y="2162"/>
                  </a:cubicBezTo>
                  <a:cubicBezTo>
                    <a:pt x="3538" y="2190"/>
                    <a:pt x="3426" y="2274"/>
                    <a:pt x="3370" y="2218"/>
                  </a:cubicBezTo>
                  <a:cubicBezTo>
                    <a:pt x="3202" y="2134"/>
                    <a:pt x="3230" y="2303"/>
                    <a:pt x="3173" y="2359"/>
                  </a:cubicBezTo>
                  <a:cubicBezTo>
                    <a:pt x="3089" y="2471"/>
                    <a:pt x="3230" y="2443"/>
                    <a:pt x="3286" y="2499"/>
                  </a:cubicBezTo>
                  <a:cubicBezTo>
                    <a:pt x="3314" y="2555"/>
                    <a:pt x="3342" y="2583"/>
                    <a:pt x="3398" y="2611"/>
                  </a:cubicBezTo>
                  <a:cubicBezTo>
                    <a:pt x="3651" y="2724"/>
                    <a:pt x="3651" y="2724"/>
                    <a:pt x="3538" y="3061"/>
                  </a:cubicBezTo>
                  <a:cubicBezTo>
                    <a:pt x="3342" y="2836"/>
                    <a:pt x="3117" y="2668"/>
                    <a:pt x="2977" y="2443"/>
                  </a:cubicBezTo>
                  <a:cubicBezTo>
                    <a:pt x="2837" y="2218"/>
                    <a:pt x="2556" y="2359"/>
                    <a:pt x="2443" y="2190"/>
                  </a:cubicBezTo>
                  <a:cubicBezTo>
                    <a:pt x="2443" y="2162"/>
                    <a:pt x="2387" y="2190"/>
                    <a:pt x="2387" y="2218"/>
                  </a:cubicBezTo>
                  <a:cubicBezTo>
                    <a:pt x="2247" y="2471"/>
                    <a:pt x="2050" y="2387"/>
                    <a:pt x="1826" y="2331"/>
                  </a:cubicBezTo>
                  <a:cubicBezTo>
                    <a:pt x="1770" y="2499"/>
                    <a:pt x="1770" y="2724"/>
                    <a:pt x="1629" y="2864"/>
                  </a:cubicBezTo>
                  <a:cubicBezTo>
                    <a:pt x="1545" y="2836"/>
                    <a:pt x="1517" y="2780"/>
                    <a:pt x="1545" y="2696"/>
                  </a:cubicBezTo>
                  <a:cubicBezTo>
                    <a:pt x="1545" y="2639"/>
                    <a:pt x="1685" y="2611"/>
                    <a:pt x="1601" y="2527"/>
                  </a:cubicBezTo>
                  <a:cubicBezTo>
                    <a:pt x="1545" y="2471"/>
                    <a:pt x="1489" y="2527"/>
                    <a:pt x="1433" y="2555"/>
                  </a:cubicBezTo>
                  <a:cubicBezTo>
                    <a:pt x="1377" y="2583"/>
                    <a:pt x="1349" y="2583"/>
                    <a:pt x="1264" y="2583"/>
                  </a:cubicBezTo>
                  <a:cubicBezTo>
                    <a:pt x="1321" y="2724"/>
                    <a:pt x="1489" y="2808"/>
                    <a:pt x="1433" y="2976"/>
                  </a:cubicBezTo>
                  <a:cubicBezTo>
                    <a:pt x="1405" y="3229"/>
                    <a:pt x="1208" y="3285"/>
                    <a:pt x="1012" y="3341"/>
                  </a:cubicBezTo>
                  <a:cubicBezTo>
                    <a:pt x="899" y="3369"/>
                    <a:pt x="759" y="3369"/>
                    <a:pt x="647" y="33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0"/>
            <p:cNvSpPr/>
            <p:nvPr/>
          </p:nvSpPr>
          <p:spPr>
            <a:xfrm>
              <a:off x="5204925" y="721000"/>
              <a:ext cx="89175" cy="70900"/>
            </a:xfrm>
            <a:custGeom>
              <a:avLst/>
              <a:gdLst/>
              <a:ahLst/>
              <a:cxnLst/>
              <a:rect l="l" t="t" r="r" b="b"/>
              <a:pathLst>
                <a:path w="3567" h="2836" extrusionOk="0">
                  <a:moveTo>
                    <a:pt x="3342" y="815"/>
                  </a:moveTo>
                  <a:cubicBezTo>
                    <a:pt x="3454" y="843"/>
                    <a:pt x="3566" y="871"/>
                    <a:pt x="3482" y="1011"/>
                  </a:cubicBezTo>
                  <a:cubicBezTo>
                    <a:pt x="3454" y="1095"/>
                    <a:pt x="3426" y="1152"/>
                    <a:pt x="3426" y="1208"/>
                  </a:cubicBezTo>
                  <a:cubicBezTo>
                    <a:pt x="3398" y="1348"/>
                    <a:pt x="3342" y="1460"/>
                    <a:pt x="3201" y="1573"/>
                  </a:cubicBezTo>
                  <a:cubicBezTo>
                    <a:pt x="3061" y="1713"/>
                    <a:pt x="3089" y="1910"/>
                    <a:pt x="2977" y="2050"/>
                  </a:cubicBezTo>
                  <a:cubicBezTo>
                    <a:pt x="2949" y="2134"/>
                    <a:pt x="2752" y="1994"/>
                    <a:pt x="2808" y="2190"/>
                  </a:cubicBezTo>
                  <a:cubicBezTo>
                    <a:pt x="2836" y="2190"/>
                    <a:pt x="2864" y="2218"/>
                    <a:pt x="2864" y="2246"/>
                  </a:cubicBezTo>
                  <a:cubicBezTo>
                    <a:pt x="2893" y="2303"/>
                    <a:pt x="2921" y="2359"/>
                    <a:pt x="2949" y="2415"/>
                  </a:cubicBezTo>
                  <a:cubicBezTo>
                    <a:pt x="2949" y="2527"/>
                    <a:pt x="2921" y="2639"/>
                    <a:pt x="3033" y="2724"/>
                  </a:cubicBezTo>
                  <a:cubicBezTo>
                    <a:pt x="2949" y="2836"/>
                    <a:pt x="2836" y="2836"/>
                    <a:pt x="2752" y="2836"/>
                  </a:cubicBezTo>
                  <a:cubicBezTo>
                    <a:pt x="2696" y="2752"/>
                    <a:pt x="2780" y="2724"/>
                    <a:pt x="2780" y="2668"/>
                  </a:cubicBezTo>
                  <a:cubicBezTo>
                    <a:pt x="2808" y="2583"/>
                    <a:pt x="2780" y="2527"/>
                    <a:pt x="2668" y="2555"/>
                  </a:cubicBezTo>
                  <a:cubicBezTo>
                    <a:pt x="2612" y="2555"/>
                    <a:pt x="2528" y="2611"/>
                    <a:pt x="2584" y="2499"/>
                  </a:cubicBezTo>
                  <a:cubicBezTo>
                    <a:pt x="2612" y="2471"/>
                    <a:pt x="2640" y="2443"/>
                    <a:pt x="2612" y="2415"/>
                  </a:cubicBezTo>
                  <a:cubicBezTo>
                    <a:pt x="2584" y="2387"/>
                    <a:pt x="2528" y="2415"/>
                    <a:pt x="2528" y="2443"/>
                  </a:cubicBezTo>
                  <a:cubicBezTo>
                    <a:pt x="2443" y="2527"/>
                    <a:pt x="2415" y="2611"/>
                    <a:pt x="2500" y="2696"/>
                  </a:cubicBezTo>
                  <a:cubicBezTo>
                    <a:pt x="2528" y="2724"/>
                    <a:pt x="2612" y="2724"/>
                    <a:pt x="2556" y="2780"/>
                  </a:cubicBezTo>
                  <a:cubicBezTo>
                    <a:pt x="2528" y="2808"/>
                    <a:pt x="2471" y="2836"/>
                    <a:pt x="2443" y="2808"/>
                  </a:cubicBezTo>
                  <a:cubicBezTo>
                    <a:pt x="2359" y="2752"/>
                    <a:pt x="1882" y="2668"/>
                    <a:pt x="1742" y="2668"/>
                  </a:cubicBezTo>
                  <a:cubicBezTo>
                    <a:pt x="1601" y="2583"/>
                    <a:pt x="1517" y="2443"/>
                    <a:pt x="1545" y="2303"/>
                  </a:cubicBezTo>
                  <a:cubicBezTo>
                    <a:pt x="1573" y="2134"/>
                    <a:pt x="1742" y="2162"/>
                    <a:pt x="1854" y="2162"/>
                  </a:cubicBezTo>
                  <a:cubicBezTo>
                    <a:pt x="2135" y="2106"/>
                    <a:pt x="2191" y="1994"/>
                    <a:pt x="2078" y="1741"/>
                  </a:cubicBezTo>
                  <a:cubicBezTo>
                    <a:pt x="2022" y="1685"/>
                    <a:pt x="1966" y="1657"/>
                    <a:pt x="2022" y="1573"/>
                  </a:cubicBezTo>
                  <a:cubicBezTo>
                    <a:pt x="2022" y="1545"/>
                    <a:pt x="2078" y="1516"/>
                    <a:pt x="2078" y="1516"/>
                  </a:cubicBezTo>
                  <a:cubicBezTo>
                    <a:pt x="1854" y="1741"/>
                    <a:pt x="1629" y="1657"/>
                    <a:pt x="1433" y="1460"/>
                  </a:cubicBezTo>
                  <a:cubicBezTo>
                    <a:pt x="1461" y="1657"/>
                    <a:pt x="1489" y="1881"/>
                    <a:pt x="1152" y="1853"/>
                  </a:cubicBezTo>
                  <a:cubicBezTo>
                    <a:pt x="1124" y="1825"/>
                    <a:pt x="1096" y="1825"/>
                    <a:pt x="1068" y="1797"/>
                  </a:cubicBezTo>
                  <a:cubicBezTo>
                    <a:pt x="1040" y="1769"/>
                    <a:pt x="1068" y="1685"/>
                    <a:pt x="983" y="1713"/>
                  </a:cubicBezTo>
                  <a:cubicBezTo>
                    <a:pt x="899" y="1741"/>
                    <a:pt x="899" y="1797"/>
                    <a:pt x="927" y="1853"/>
                  </a:cubicBezTo>
                  <a:cubicBezTo>
                    <a:pt x="983" y="2022"/>
                    <a:pt x="983" y="2162"/>
                    <a:pt x="731" y="2162"/>
                  </a:cubicBezTo>
                  <a:cubicBezTo>
                    <a:pt x="675" y="2106"/>
                    <a:pt x="731" y="2078"/>
                    <a:pt x="731" y="2050"/>
                  </a:cubicBezTo>
                  <a:cubicBezTo>
                    <a:pt x="815" y="1910"/>
                    <a:pt x="759" y="1853"/>
                    <a:pt x="647" y="1910"/>
                  </a:cubicBezTo>
                  <a:cubicBezTo>
                    <a:pt x="478" y="2022"/>
                    <a:pt x="450" y="1910"/>
                    <a:pt x="478" y="1797"/>
                  </a:cubicBezTo>
                  <a:cubicBezTo>
                    <a:pt x="562" y="1601"/>
                    <a:pt x="478" y="1573"/>
                    <a:pt x="310" y="1573"/>
                  </a:cubicBezTo>
                  <a:cubicBezTo>
                    <a:pt x="1" y="1573"/>
                    <a:pt x="1" y="1573"/>
                    <a:pt x="1" y="1264"/>
                  </a:cubicBezTo>
                  <a:cubicBezTo>
                    <a:pt x="282" y="1573"/>
                    <a:pt x="310" y="1573"/>
                    <a:pt x="562" y="1292"/>
                  </a:cubicBezTo>
                  <a:cubicBezTo>
                    <a:pt x="394" y="1292"/>
                    <a:pt x="254" y="1320"/>
                    <a:pt x="141" y="1180"/>
                  </a:cubicBezTo>
                  <a:cubicBezTo>
                    <a:pt x="169" y="1095"/>
                    <a:pt x="338" y="1095"/>
                    <a:pt x="282" y="1011"/>
                  </a:cubicBezTo>
                  <a:cubicBezTo>
                    <a:pt x="169" y="787"/>
                    <a:pt x="338" y="787"/>
                    <a:pt x="450" y="815"/>
                  </a:cubicBezTo>
                  <a:cubicBezTo>
                    <a:pt x="590" y="871"/>
                    <a:pt x="787" y="758"/>
                    <a:pt x="843" y="871"/>
                  </a:cubicBezTo>
                  <a:cubicBezTo>
                    <a:pt x="983" y="1039"/>
                    <a:pt x="1068" y="871"/>
                    <a:pt x="1152" y="843"/>
                  </a:cubicBezTo>
                  <a:cubicBezTo>
                    <a:pt x="1208" y="815"/>
                    <a:pt x="1292" y="787"/>
                    <a:pt x="1348" y="758"/>
                  </a:cubicBezTo>
                  <a:cubicBezTo>
                    <a:pt x="1405" y="730"/>
                    <a:pt x="1433" y="702"/>
                    <a:pt x="1433" y="646"/>
                  </a:cubicBezTo>
                  <a:cubicBezTo>
                    <a:pt x="1320" y="393"/>
                    <a:pt x="1545" y="225"/>
                    <a:pt x="1545" y="0"/>
                  </a:cubicBezTo>
                  <a:cubicBezTo>
                    <a:pt x="1657" y="29"/>
                    <a:pt x="1685" y="85"/>
                    <a:pt x="1657" y="113"/>
                  </a:cubicBezTo>
                  <a:cubicBezTo>
                    <a:pt x="1601" y="337"/>
                    <a:pt x="1770" y="393"/>
                    <a:pt x="1910" y="422"/>
                  </a:cubicBezTo>
                  <a:cubicBezTo>
                    <a:pt x="2163" y="478"/>
                    <a:pt x="2303" y="590"/>
                    <a:pt x="2303" y="871"/>
                  </a:cubicBezTo>
                  <a:cubicBezTo>
                    <a:pt x="2275" y="983"/>
                    <a:pt x="2303" y="1095"/>
                    <a:pt x="2500" y="1039"/>
                  </a:cubicBezTo>
                  <a:cubicBezTo>
                    <a:pt x="2612" y="1011"/>
                    <a:pt x="2752" y="1208"/>
                    <a:pt x="2752" y="1292"/>
                  </a:cubicBezTo>
                  <a:cubicBezTo>
                    <a:pt x="2780" y="1460"/>
                    <a:pt x="2836" y="1460"/>
                    <a:pt x="2949" y="1432"/>
                  </a:cubicBezTo>
                  <a:cubicBezTo>
                    <a:pt x="3145" y="1376"/>
                    <a:pt x="2977" y="1320"/>
                    <a:pt x="2977" y="1264"/>
                  </a:cubicBezTo>
                  <a:cubicBezTo>
                    <a:pt x="2977" y="1152"/>
                    <a:pt x="2949" y="1039"/>
                    <a:pt x="3145" y="1095"/>
                  </a:cubicBezTo>
                  <a:cubicBezTo>
                    <a:pt x="3173" y="1095"/>
                    <a:pt x="3229" y="871"/>
                    <a:pt x="3342" y="8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0"/>
            <p:cNvSpPr/>
            <p:nvPr/>
          </p:nvSpPr>
          <p:spPr>
            <a:xfrm>
              <a:off x="5198625" y="775750"/>
              <a:ext cx="70900" cy="71600"/>
            </a:xfrm>
            <a:custGeom>
              <a:avLst/>
              <a:gdLst/>
              <a:ahLst/>
              <a:cxnLst/>
              <a:rect l="l" t="t" r="r" b="b"/>
              <a:pathLst>
                <a:path w="2836" h="2864" extrusionOk="0">
                  <a:moveTo>
                    <a:pt x="365" y="506"/>
                  </a:moveTo>
                  <a:cubicBezTo>
                    <a:pt x="506" y="506"/>
                    <a:pt x="562" y="421"/>
                    <a:pt x="674" y="365"/>
                  </a:cubicBezTo>
                  <a:lnTo>
                    <a:pt x="674" y="365"/>
                  </a:lnTo>
                  <a:cubicBezTo>
                    <a:pt x="674" y="393"/>
                    <a:pt x="702" y="421"/>
                    <a:pt x="730" y="449"/>
                  </a:cubicBezTo>
                  <a:cubicBezTo>
                    <a:pt x="786" y="478"/>
                    <a:pt x="814" y="506"/>
                    <a:pt x="871" y="393"/>
                  </a:cubicBezTo>
                  <a:cubicBezTo>
                    <a:pt x="1011" y="197"/>
                    <a:pt x="1207" y="56"/>
                    <a:pt x="1460" y="0"/>
                  </a:cubicBezTo>
                  <a:cubicBezTo>
                    <a:pt x="1516" y="169"/>
                    <a:pt x="1432" y="197"/>
                    <a:pt x="1292" y="197"/>
                  </a:cubicBezTo>
                  <a:cubicBezTo>
                    <a:pt x="1404" y="225"/>
                    <a:pt x="1516" y="197"/>
                    <a:pt x="1544" y="337"/>
                  </a:cubicBezTo>
                  <a:cubicBezTo>
                    <a:pt x="1544" y="393"/>
                    <a:pt x="1516" y="421"/>
                    <a:pt x="1488" y="449"/>
                  </a:cubicBezTo>
                  <a:cubicBezTo>
                    <a:pt x="1320" y="449"/>
                    <a:pt x="1151" y="506"/>
                    <a:pt x="983" y="618"/>
                  </a:cubicBezTo>
                  <a:cubicBezTo>
                    <a:pt x="1123" y="899"/>
                    <a:pt x="1011" y="1095"/>
                    <a:pt x="618" y="1151"/>
                  </a:cubicBezTo>
                  <a:cubicBezTo>
                    <a:pt x="814" y="1179"/>
                    <a:pt x="842" y="1544"/>
                    <a:pt x="1123" y="1348"/>
                  </a:cubicBezTo>
                  <a:cubicBezTo>
                    <a:pt x="1264" y="1460"/>
                    <a:pt x="1460" y="1516"/>
                    <a:pt x="1544" y="1713"/>
                  </a:cubicBezTo>
                  <a:cubicBezTo>
                    <a:pt x="1572" y="1741"/>
                    <a:pt x="1572" y="1797"/>
                    <a:pt x="1657" y="1797"/>
                  </a:cubicBezTo>
                  <a:cubicBezTo>
                    <a:pt x="1741" y="1713"/>
                    <a:pt x="1657" y="1601"/>
                    <a:pt x="1741" y="1488"/>
                  </a:cubicBezTo>
                  <a:cubicBezTo>
                    <a:pt x="1825" y="1516"/>
                    <a:pt x="1937" y="1544"/>
                    <a:pt x="2050" y="1572"/>
                  </a:cubicBezTo>
                  <a:cubicBezTo>
                    <a:pt x="2162" y="1629"/>
                    <a:pt x="2274" y="1629"/>
                    <a:pt x="2358" y="1516"/>
                  </a:cubicBezTo>
                  <a:cubicBezTo>
                    <a:pt x="2443" y="1404"/>
                    <a:pt x="2555" y="1432"/>
                    <a:pt x="2639" y="1432"/>
                  </a:cubicBezTo>
                  <a:cubicBezTo>
                    <a:pt x="2695" y="1404"/>
                    <a:pt x="2780" y="1348"/>
                    <a:pt x="2808" y="1460"/>
                  </a:cubicBezTo>
                  <a:cubicBezTo>
                    <a:pt x="2836" y="1516"/>
                    <a:pt x="2808" y="1601"/>
                    <a:pt x="2752" y="1601"/>
                  </a:cubicBezTo>
                  <a:cubicBezTo>
                    <a:pt x="2555" y="1629"/>
                    <a:pt x="2667" y="1825"/>
                    <a:pt x="2611" y="1853"/>
                  </a:cubicBezTo>
                  <a:cubicBezTo>
                    <a:pt x="2443" y="1881"/>
                    <a:pt x="2443" y="2078"/>
                    <a:pt x="2302" y="2134"/>
                  </a:cubicBezTo>
                  <a:cubicBezTo>
                    <a:pt x="2218" y="2190"/>
                    <a:pt x="2190" y="2359"/>
                    <a:pt x="2022" y="2359"/>
                  </a:cubicBezTo>
                  <a:cubicBezTo>
                    <a:pt x="1937" y="2359"/>
                    <a:pt x="1881" y="2583"/>
                    <a:pt x="1825" y="2724"/>
                  </a:cubicBezTo>
                  <a:lnTo>
                    <a:pt x="1825" y="2724"/>
                  </a:lnTo>
                  <a:cubicBezTo>
                    <a:pt x="1741" y="2808"/>
                    <a:pt x="1657" y="2864"/>
                    <a:pt x="1600" y="2724"/>
                  </a:cubicBezTo>
                  <a:cubicBezTo>
                    <a:pt x="1516" y="2555"/>
                    <a:pt x="1376" y="2471"/>
                    <a:pt x="1292" y="2330"/>
                  </a:cubicBezTo>
                  <a:cubicBezTo>
                    <a:pt x="1179" y="2190"/>
                    <a:pt x="1039" y="2050"/>
                    <a:pt x="1207" y="1825"/>
                  </a:cubicBezTo>
                  <a:cubicBezTo>
                    <a:pt x="1264" y="1769"/>
                    <a:pt x="1123" y="1713"/>
                    <a:pt x="1151" y="1629"/>
                  </a:cubicBezTo>
                  <a:cubicBezTo>
                    <a:pt x="1179" y="1572"/>
                    <a:pt x="1123" y="1544"/>
                    <a:pt x="1067" y="1544"/>
                  </a:cubicBezTo>
                  <a:cubicBezTo>
                    <a:pt x="1039" y="1544"/>
                    <a:pt x="1011" y="1572"/>
                    <a:pt x="1011" y="1629"/>
                  </a:cubicBezTo>
                  <a:cubicBezTo>
                    <a:pt x="1039" y="1685"/>
                    <a:pt x="1067" y="1797"/>
                    <a:pt x="955" y="1825"/>
                  </a:cubicBezTo>
                  <a:cubicBezTo>
                    <a:pt x="814" y="1853"/>
                    <a:pt x="702" y="1994"/>
                    <a:pt x="562" y="2050"/>
                  </a:cubicBezTo>
                  <a:cubicBezTo>
                    <a:pt x="506" y="2050"/>
                    <a:pt x="449" y="2050"/>
                    <a:pt x="449" y="1994"/>
                  </a:cubicBezTo>
                  <a:cubicBezTo>
                    <a:pt x="449" y="1741"/>
                    <a:pt x="337" y="1853"/>
                    <a:pt x="281" y="1937"/>
                  </a:cubicBezTo>
                  <a:cubicBezTo>
                    <a:pt x="225" y="1994"/>
                    <a:pt x="197" y="2050"/>
                    <a:pt x="197" y="2134"/>
                  </a:cubicBezTo>
                  <a:cubicBezTo>
                    <a:pt x="225" y="2302"/>
                    <a:pt x="113" y="2218"/>
                    <a:pt x="28" y="2218"/>
                  </a:cubicBezTo>
                  <a:cubicBezTo>
                    <a:pt x="28" y="2190"/>
                    <a:pt x="56" y="2162"/>
                    <a:pt x="56" y="2134"/>
                  </a:cubicBezTo>
                  <a:cubicBezTo>
                    <a:pt x="84" y="1797"/>
                    <a:pt x="84" y="1797"/>
                    <a:pt x="421" y="1629"/>
                  </a:cubicBezTo>
                  <a:cubicBezTo>
                    <a:pt x="309" y="1488"/>
                    <a:pt x="0" y="1572"/>
                    <a:pt x="28" y="1320"/>
                  </a:cubicBezTo>
                  <a:cubicBezTo>
                    <a:pt x="141" y="1264"/>
                    <a:pt x="281" y="1179"/>
                    <a:pt x="337" y="1011"/>
                  </a:cubicBezTo>
                  <a:cubicBezTo>
                    <a:pt x="421" y="843"/>
                    <a:pt x="393" y="674"/>
                    <a:pt x="365" y="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0"/>
            <p:cNvSpPr/>
            <p:nvPr/>
          </p:nvSpPr>
          <p:spPr>
            <a:xfrm>
              <a:off x="5230200" y="752575"/>
              <a:ext cx="33025" cy="38625"/>
            </a:xfrm>
            <a:custGeom>
              <a:avLst/>
              <a:gdLst/>
              <a:ahLst/>
              <a:cxnLst/>
              <a:rect l="l" t="t" r="r" b="b"/>
              <a:pathLst>
                <a:path w="1321" h="1545" extrusionOk="0">
                  <a:moveTo>
                    <a:pt x="225" y="1376"/>
                  </a:moveTo>
                  <a:cubicBezTo>
                    <a:pt x="253" y="1180"/>
                    <a:pt x="141" y="1180"/>
                    <a:pt x="1" y="1180"/>
                  </a:cubicBezTo>
                  <a:cubicBezTo>
                    <a:pt x="57" y="1068"/>
                    <a:pt x="197" y="1068"/>
                    <a:pt x="197" y="927"/>
                  </a:cubicBezTo>
                  <a:cubicBezTo>
                    <a:pt x="197" y="927"/>
                    <a:pt x="197" y="899"/>
                    <a:pt x="197" y="871"/>
                  </a:cubicBezTo>
                  <a:cubicBezTo>
                    <a:pt x="253" y="843"/>
                    <a:pt x="337" y="815"/>
                    <a:pt x="281" y="731"/>
                  </a:cubicBezTo>
                  <a:cubicBezTo>
                    <a:pt x="253" y="675"/>
                    <a:pt x="197" y="647"/>
                    <a:pt x="141" y="590"/>
                  </a:cubicBezTo>
                  <a:cubicBezTo>
                    <a:pt x="337" y="506"/>
                    <a:pt x="394" y="366"/>
                    <a:pt x="366" y="197"/>
                  </a:cubicBezTo>
                  <a:cubicBezTo>
                    <a:pt x="366" y="113"/>
                    <a:pt x="281" y="29"/>
                    <a:pt x="422" y="29"/>
                  </a:cubicBezTo>
                  <a:cubicBezTo>
                    <a:pt x="562" y="1"/>
                    <a:pt x="506" y="85"/>
                    <a:pt x="506" y="169"/>
                  </a:cubicBezTo>
                  <a:cubicBezTo>
                    <a:pt x="478" y="225"/>
                    <a:pt x="534" y="253"/>
                    <a:pt x="590" y="225"/>
                  </a:cubicBezTo>
                  <a:cubicBezTo>
                    <a:pt x="618" y="197"/>
                    <a:pt x="674" y="141"/>
                    <a:pt x="702" y="169"/>
                  </a:cubicBezTo>
                  <a:cubicBezTo>
                    <a:pt x="787" y="562"/>
                    <a:pt x="899" y="225"/>
                    <a:pt x="983" y="197"/>
                  </a:cubicBezTo>
                  <a:cubicBezTo>
                    <a:pt x="1067" y="169"/>
                    <a:pt x="1152" y="197"/>
                    <a:pt x="1264" y="169"/>
                  </a:cubicBezTo>
                  <a:cubicBezTo>
                    <a:pt x="1208" y="282"/>
                    <a:pt x="1095" y="282"/>
                    <a:pt x="1039" y="338"/>
                  </a:cubicBezTo>
                  <a:cubicBezTo>
                    <a:pt x="1039" y="450"/>
                    <a:pt x="1124" y="422"/>
                    <a:pt x="1152" y="422"/>
                  </a:cubicBezTo>
                  <a:cubicBezTo>
                    <a:pt x="1264" y="422"/>
                    <a:pt x="1320" y="562"/>
                    <a:pt x="1264" y="590"/>
                  </a:cubicBezTo>
                  <a:cubicBezTo>
                    <a:pt x="1095" y="703"/>
                    <a:pt x="1180" y="843"/>
                    <a:pt x="1236" y="955"/>
                  </a:cubicBezTo>
                  <a:cubicBezTo>
                    <a:pt x="1011" y="927"/>
                    <a:pt x="815" y="1011"/>
                    <a:pt x="618" y="983"/>
                  </a:cubicBezTo>
                  <a:cubicBezTo>
                    <a:pt x="534" y="1180"/>
                    <a:pt x="731" y="1264"/>
                    <a:pt x="731" y="1405"/>
                  </a:cubicBezTo>
                  <a:lnTo>
                    <a:pt x="731" y="1405"/>
                  </a:lnTo>
                  <a:cubicBezTo>
                    <a:pt x="674" y="1461"/>
                    <a:pt x="646" y="1489"/>
                    <a:pt x="590" y="1545"/>
                  </a:cubicBezTo>
                  <a:cubicBezTo>
                    <a:pt x="562" y="1517"/>
                    <a:pt x="534" y="1517"/>
                    <a:pt x="506" y="1517"/>
                  </a:cubicBezTo>
                  <a:cubicBezTo>
                    <a:pt x="422" y="1489"/>
                    <a:pt x="337" y="1405"/>
                    <a:pt x="225" y="1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0"/>
            <p:cNvSpPr/>
            <p:nvPr/>
          </p:nvSpPr>
          <p:spPr>
            <a:xfrm>
              <a:off x="5186675" y="714675"/>
              <a:ext cx="21100" cy="30200"/>
            </a:xfrm>
            <a:custGeom>
              <a:avLst/>
              <a:gdLst/>
              <a:ahLst/>
              <a:cxnLst/>
              <a:rect l="l" t="t" r="r" b="b"/>
              <a:pathLst>
                <a:path w="844" h="1208" extrusionOk="0">
                  <a:moveTo>
                    <a:pt x="703" y="422"/>
                  </a:moveTo>
                  <a:cubicBezTo>
                    <a:pt x="675" y="506"/>
                    <a:pt x="534" y="478"/>
                    <a:pt x="506" y="618"/>
                  </a:cubicBezTo>
                  <a:cubicBezTo>
                    <a:pt x="703" y="562"/>
                    <a:pt x="675" y="815"/>
                    <a:pt x="815" y="871"/>
                  </a:cubicBezTo>
                  <a:cubicBezTo>
                    <a:pt x="843" y="871"/>
                    <a:pt x="843" y="927"/>
                    <a:pt x="815" y="927"/>
                  </a:cubicBezTo>
                  <a:cubicBezTo>
                    <a:pt x="815" y="955"/>
                    <a:pt x="787" y="983"/>
                    <a:pt x="759" y="983"/>
                  </a:cubicBezTo>
                  <a:cubicBezTo>
                    <a:pt x="647" y="731"/>
                    <a:pt x="534" y="1208"/>
                    <a:pt x="422" y="983"/>
                  </a:cubicBezTo>
                  <a:cubicBezTo>
                    <a:pt x="338" y="787"/>
                    <a:pt x="282" y="590"/>
                    <a:pt x="85" y="450"/>
                  </a:cubicBezTo>
                  <a:cubicBezTo>
                    <a:pt x="1" y="394"/>
                    <a:pt x="57" y="169"/>
                    <a:pt x="169" y="85"/>
                  </a:cubicBezTo>
                  <a:cubicBezTo>
                    <a:pt x="282" y="1"/>
                    <a:pt x="366" y="85"/>
                    <a:pt x="422" y="169"/>
                  </a:cubicBezTo>
                  <a:cubicBezTo>
                    <a:pt x="478" y="197"/>
                    <a:pt x="506" y="282"/>
                    <a:pt x="562" y="310"/>
                  </a:cubicBezTo>
                  <a:cubicBezTo>
                    <a:pt x="619" y="338"/>
                    <a:pt x="675" y="338"/>
                    <a:pt x="703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0"/>
            <p:cNvSpPr/>
            <p:nvPr/>
          </p:nvSpPr>
          <p:spPr>
            <a:xfrm>
              <a:off x="5122125" y="676075"/>
              <a:ext cx="14050" cy="18975"/>
            </a:xfrm>
            <a:custGeom>
              <a:avLst/>
              <a:gdLst/>
              <a:ahLst/>
              <a:cxnLst/>
              <a:rect l="l" t="t" r="r" b="b"/>
              <a:pathLst>
                <a:path w="562" h="759" extrusionOk="0">
                  <a:moveTo>
                    <a:pt x="505" y="394"/>
                  </a:moveTo>
                  <a:cubicBezTo>
                    <a:pt x="505" y="422"/>
                    <a:pt x="505" y="450"/>
                    <a:pt x="505" y="478"/>
                  </a:cubicBezTo>
                  <a:cubicBezTo>
                    <a:pt x="393" y="534"/>
                    <a:pt x="309" y="506"/>
                    <a:pt x="197" y="478"/>
                  </a:cubicBezTo>
                  <a:cubicBezTo>
                    <a:pt x="140" y="562"/>
                    <a:pt x="197" y="674"/>
                    <a:pt x="140" y="759"/>
                  </a:cubicBezTo>
                  <a:cubicBezTo>
                    <a:pt x="0" y="422"/>
                    <a:pt x="0" y="338"/>
                    <a:pt x="84" y="1"/>
                  </a:cubicBezTo>
                  <a:cubicBezTo>
                    <a:pt x="140" y="225"/>
                    <a:pt x="281" y="281"/>
                    <a:pt x="449" y="253"/>
                  </a:cubicBezTo>
                  <a:cubicBezTo>
                    <a:pt x="562" y="253"/>
                    <a:pt x="477" y="366"/>
                    <a:pt x="505" y="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0"/>
            <p:cNvSpPr/>
            <p:nvPr/>
          </p:nvSpPr>
          <p:spPr>
            <a:xfrm>
              <a:off x="5129825" y="744850"/>
              <a:ext cx="14075" cy="11975"/>
            </a:xfrm>
            <a:custGeom>
              <a:avLst/>
              <a:gdLst/>
              <a:ahLst/>
              <a:cxnLst/>
              <a:rect l="l" t="t" r="r" b="b"/>
              <a:pathLst>
                <a:path w="563" h="479" extrusionOk="0">
                  <a:moveTo>
                    <a:pt x="562" y="282"/>
                  </a:moveTo>
                  <a:cubicBezTo>
                    <a:pt x="506" y="282"/>
                    <a:pt x="478" y="282"/>
                    <a:pt x="422" y="282"/>
                  </a:cubicBezTo>
                  <a:cubicBezTo>
                    <a:pt x="310" y="282"/>
                    <a:pt x="394" y="422"/>
                    <a:pt x="310" y="450"/>
                  </a:cubicBezTo>
                  <a:cubicBezTo>
                    <a:pt x="225" y="478"/>
                    <a:pt x="113" y="478"/>
                    <a:pt x="29" y="422"/>
                  </a:cubicBezTo>
                  <a:cubicBezTo>
                    <a:pt x="1" y="394"/>
                    <a:pt x="1" y="394"/>
                    <a:pt x="1" y="366"/>
                  </a:cubicBezTo>
                  <a:cubicBezTo>
                    <a:pt x="57" y="85"/>
                    <a:pt x="254" y="1"/>
                    <a:pt x="506" y="1"/>
                  </a:cubicBezTo>
                  <a:cubicBezTo>
                    <a:pt x="478" y="85"/>
                    <a:pt x="506" y="198"/>
                    <a:pt x="562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0"/>
            <p:cNvSpPr/>
            <p:nvPr/>
          </p:nvSpPr>
          <p:spPr>
            <a:xfrm>
              <a:off x="5233000" y="770825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69" y="1"/>
                  </a:moveTo>
                  <a:cubicBezTo>
                    <a:pt x="197" y="29"/>
                    <a:pt x="225" y="29"/>
                    <a:pt x="225" y="29"/>
                  </a:cubicBezTo>
                  <a:cubicBezTo>
                    <a:pt x="282" y="85"/>
                    <a:pt x="366" y="29"/>
                    <a:pt x="338" y="113"/>
                  </a:cubicBezTo>
                  <a:cubicBezTo>
                    <a:pt x="338" y="169"/>
                    <a:pt x="282" y="225"/>
                    <a:pt x="225" y="197"/>
                  </a:cubicBezTo>
                  <a:cubicBezTo>
                    <a:pt x="169" y="197"/>
                    <a:pt x="141" y="169"/>
                    <a:pt x="85" y="141"/>
                  </a:cubicBezTo>
                  <a:cubicBezTo>
                    <a:pt x="1" y="29"/>
                    <a:pt x="85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0"/>
            <p:cNvSpPr/>
            <p:nvPr/>
          </p:nvSpPr>
          <p:spPr>
            <a:xfrm>
              <a:off x="5190900" y="73995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5"/>
                  </a:moveTo>
                  <a:cubicBezTo>
                    <a:pt x="113" y="141"/>
                    <a:pt x="85" y="141"/>
                    <a:pt x="28" y="113"/>
                  </a:cubicBezTo>
                  <a:cubicBezTo>
                    <a:pt x="0" y="113"/>
                    <a:pt x="0" y="85"/>
                    <a:pt x="28" y="57"/>
                  </a:cubicBezTo>
                  <a:cubicBezTo>
                    <a:pt x="57" y="29"/>
                    <a:pt x="85" y="0"/>
                    <a:pt x="113" y="29"/>
                  </a:cubicBezTo>
                  <a:cubicBezTo>
                    <a:pt x="141" y="57"/>
                    <a:pt x="141" y="85"/>
                    <a:pt x="141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0"/>
            <p:cNvSpPr/>
            <p:nvPr/>
          </p:nvSpPr>
          <p:spPr>
            <a:xfrm>
              <a:off x="5262500" y="69995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28"/>
                    <a:pt x="0" y="28"/>
                  </a:cubicBezTo>
                  <a:cubicBezTo>
                    <a:pt x="0" y="28"/>
                    <a:pt x="0" y="0"/>
                    <a:pt x="28" y="28"/>
                  </a:cubicBezTo>
                  <a:cubicBezTo>
                    <a:pt x="28" y="28"/>
                    <a:pt x="28" y="28"/>
                    <a:pt x="28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0"/>
            <p:cNvSpPr/>
            <p:nvPr/>
          </p:nvSpPr>
          <p:spPr>
            <a:xfrm>
              <a:off x="5204225" y="751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2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0"/>
            <p:cNvSpPr/>
            <p:nvPr/>
          </p:nvSpPr>
          <p:spPr>
            <a:xfrm>
              <a:off x="5215475" y="7848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6" y="84"/>
                  </a:moveTo>
                  <a:cubicBezTo>
                    <a:pt x="28" y="56"/>
                    <a:pt x="0" y="28"/>
                    <a:pt x="0" y="0"/>
                  </a:cubicBezTo>
                  <a:cubicBezTo>
                    <a:pt x="0" y="28"/>
                    <a:pt x="28" y="56"/>
                    <a:pt x="56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0"/>
            <p:cNvSpPr/>
            <p:nvPr/>
          </p:nvSpPr>
          <p:spPr>
            <a:xfrm>
              <a:off x="4933300" y="675375"/>
              <a:ext cx="200775" cy="134775"/>
            </a:xfrm>
            <a:custGeom>
              <a:avLst/>
              <a:gdLst/>
              <a:ahLst/>
              <a:cxnLst/>
              <a:rect l="l" t="t" r="r" b="b"/>
              <a:pathLst>
                <a:path w="8031" h="5391" extrusionOk="0">
                  <a:moveTo>
                    <a:pt x="7525" y="4745"/>
                  </a:moveTo>
                  <a:cubicBezTo>
                    <a:pt x="7357" y="4829"/>
                    <a:pt x="7188" y="4773"/>
                    <a:pt x="7020" y="4829"/>
                  </a:cubicBezTo>
                  <a:cubicBezTo>
                    <a:pt x="6907" y="4886"/>
                    <a:pt x="6823" y="4801"/>
                    <a:pt x="6767" y="4717"/>
                  </a:cubicBezTo>
                  <a:cubicBezTo>
                    <a:pt x="6599" y="4493"/>
                    <a:pt x="6121" y="4352"/>
                    <a:pt x="5897" y="4408"/>
                  </a:cubicBezTo>
                  <a:cubicBezTo>
                    <a:pt x="5784" y="4436"/>
                    <a:pt x="5728" y="4493"/>
                    <a:pt x="5756" y="4605"/>
                  </a:cubicBezTo>
                  <a:cubicBezTo>
                    <a:pt x="5784" y="4661"/>
                    <a:pt x="5756" y="4717"/>
                    <a:pt x="5784" y="4773"/>
                  </a:cubicBezTo>
                  <a:cubicBezTo>
                    <a:pt x="5812" y="4998"/>
                    <a:pt x="5784" y="5194"/>
                    <a:pt x="5644" y="5391"/>
                  </a:cubicBezTo>
                  <a:cubicBezTo>
                    <a:pt x="5504" y="5391"/>
                    <a:pt x="5363" y="5279"/>
                    <a:pt x="5251" y="5222"/>
                  </a:cubicBezTo>
                  <a:cubicBezTo>
                    <a:pt x="5223" y="5194"/>
                    <a:pt x="5195" y="5166"/>
                    <a:pt x="5167" y="5138"/>
                  </a:cubicBezTo>
                  <a:cubicBezTo>
                    <a:pt x="5195" y="5082"/>
                    <a:pt x="5223" y="4998"/>
                    <a:pt x="5251" y="4914"/>
                  </a:cubicBezTo>
                  <a:cubicBezTo>
                    <a:pt x="5026" y="4942"/>
                    <a:pt x="4942" y="4745"/>
                    <a:pt x="4746" y="4689"/>
                  </a:cubicBezTo>
                  <a:cubicBezTo>
                    <a:pt x="4718" y="4689"/>
                    <a:pt x="4661" y="4633"/>
                    <a:pt x="4661" y="4605"/>
                  </a:cubicBezTo>
                  <a:cubicBezTo>
                    <a:pt x="4718" y="4408"/>
                    <a:pt x="4521" y="4380"/>
                    <a:pt x="4465" y="4268"/>
                  </a:cubicBezTo>
                  <a:cubicBezTo>
                    <a:pt x="4381" y="4156"/>
                    <a:pt x="4324" y="4128"/>
                    <a:pt x="4212" y="4156"/>
                  </a:cubicBezTo>
                  <a:cubicBezTo>
                    <a:pt x="4016" y="4156"/>
                    <a:pt x="3960" y="4071"/>
                    <a:pt x="4072" y="3819"/>
                  </a:cubicBezTo>
                  <a:cubicBezTo>
                    <a:pt x="3903" y="3931"/>
                    <a:pt x="3763" y="3959"/>
                    <a:pt x="3651" y="3959"/>
                  </a:cubicBezTo>
                  <a:cubicBezTo>
                    <a:pt x="3538" y="3959"/>
                    <a:pt x="3454" y="4043"/>
                    <a:pt x="3342" y="4071"/>
                  </a:cubicBezTo>
                  <a:cubicBezTo>
                    <a:pt x="3286" y="3987"/>
                    <a:pt x="3314" y="3931"/>
                    <a:pt x="3370" y="3875"/>
                  </a:cubicBezTo>
                  <a:cubicBezTo>
                    <a:pt x="3566" y="3735"/>
                    <a:pt x="3651" y="3482"/>
                    <a:pt x="3931" y="3454"/>
                  </a:cubicBezTo>
                  <a:cubicBezTo>
                    <a:pt x="4016" y="3454"/>
                    <a:pt x="4016" y="3089"/>
                    <a:pt x="3931" y="3061"/>
                  </a:cubicBezTo>
                  <a:cubicBezTo>
                    <a:pt x="3875" y="3005"/>
                    <a:pt x="3819" y="3061"/>
                    <a:pt x="3819" y="3117"/>
                  </a:cubicBezTo>
                  <a:cubicBezTo>
                    <a:pt x="3819" y="3201"/>
                    <a:pt x="3763" y="3285"/>
                    <a:pt x="3707" y="3370"/>
                  </a:cubicBezTo>
                  <a:cubicBezTo>
                    <a:pt x="3651" y="3426"/>
                    <a:pt x="3510" y="3257"/>
                    <a:pt x="3482" y="3454"/>
                  </a:cubicBezTo>
                  <a:cubicBezTo>
                    <a:pt x="3454" y="3566"/>
                    <a:pt x="3342" y="3622"/>
                    <a:pt x="3342" y="3763"/>
                  </a:cubicBezTo>
                  <a:cubicBezTo>
                    <a:pt x="3342" y="3763"/>
                    <a:pt x="3314" y="3791"/>
                    <a:pt x="3286" y="3791"/>
                  </a:cubicBezTo>
                  <a:cubicBezTo>
                    <a:pt x="3061" y="3763"/>
                    <a:pt x="2837" y="3903"/>
                    <a:pt x="2640" y="3819"/>
                  </a:cubicBezTo>
                  <a:cubicBezTo>
                    <a:pt x="2472" y="3735"/>
                    <a:pt x="2387" y="3763"/>
                    <a:pt x="2275" y="3847"/>
                  </a:cubicBezTo>
                  <a:cubicBezTo>
                    <a:pt x="2163" y="3931"/>
                    <a:pt x="2050" y="3903"/>
                    <a:pt x="2050" y="3791"/>
                  </a:cubicBezTo>
                  <a:cubicBezTo>
                    <a:pt x="2050" y="3566"/>
                    <a:pt x="1910" y="3482"/>
                    <a:pt x="1770" y="3398"/>
                  </a:cubicBezTo>
                  <a:cubicBezTo>
                    <a:pt x="1770" y="3285"/>
                    <a:pt x="1882" y="3285"/>
                    <a:pt x="1910" y="3145"/>
                  </a:cubicBezTo>
                  <a:cubicBezTo>
                    <a:pt x="1601" y="3229"/>
                    <a:pt x="1377" y="3426"/>
                    <a:pt x="1180" y="3594"/>
                  </a:cubicBezTo>
                  <a:cubicBezTo>
                    <a:pt x="1012" y="3791"/>
                    <a:pt x="731" y="3903"/>
                    <a:pt x="619" y="4212"/>
                  </a:cubicBezTo>
                  <a:cubicBezTo>
                    <a:pt x="759" y="4268"/>
                    <a:pt x="899" y="4324"/>
                    <a:pt x="843" y="4493"/>
                  </a:cubicBezTo>
                  <a:cubicBezTo>
                    <a:pt x="843" y="4577"/>
                    <a:pt x="619" y="4661"/>
                    <a:pt x="478" y="4661"/>
                  </a:cubicBezTo>
                  <a:cubicBezTo>
                    <a:pt x="310" y="4605"/>
                    <a:pt x="394" y="4464"/>
                    <a:pt x="366" y="4380"/>
                  </a:cubicBezTo>
                  <a:lnTo>
                    <a:pt x="394" y="4380"/>
                  </a:lnTo>
                  <a:lnTo>
                    <a:pt x="394" y="4352"/>
                  </a:lnTo>
                  <a:lnTo>
                    <a:pt x="366" y="4380"/>
                  </a:lnTo>
                  <a:cubicBezTo>
                    <a:pt x="254" y="4464"/>
                    <a:pt x="310" y="4633"/>
                    <a:pt x="254" y="4745"/>
                  </a:cubicBezTo>
                  <a:cubicBezTo>
                    <a:pt x="226" y="4801"/>
                    <a:pt x="198" y="4829"/>
                    <a:pt x="141" y="4829"/>
                  </a:cubicBezTo>
                  <a:cubicBezTo>
                    <a:pt x="57" y="4801"/>
                    <a:pt x="29" y="4745"/>
                    <a:pt x="29" y="4661"/>
                  </a:cubicBezTo>
                  <a:cubicBezTo>
                    <a:pt x="57" y="4577"/>
                    <a:pt x="57" y="4521"/>
                    <a:pt x="29" y="4436"/>
                  </a:cubicBezTo>
                  <a:cubicBezTo>
                    <a:pt x="29" y="4380"/>
                    <a:pt x="57" y="4296"/>
                    <a:pt x="85" y="4268"/>
                  </a:cubicBezTo>
                  <a:cubicBezTo>
                    <a:pt x="226" y="4128"/>
                    <a:pt x="338" y="4015"/>
                    <a:pt x="141" y="3847"/>
                  </a:cubicBezTo>
                  <a:cubicBezTo>
                    <a:pt x="113" y="3819"/>
                    <a:pt x="141" y="3875"/>
                    <a:pt x="113" y="3847"/>
                  </a:cubicBezTo>
                  <a:cubicBezTo>
                    <a:pt x="57" y="3763"/>
                    <a:pt x="57" y="3678"/>
                    <a:pt x="113" y="3650"/>
                  </a:cubicBezTo>
                  <a:cubicBezTo>
                    <a:pt x="450" y="3622"/>
                    <a:pt x="1" y="2977"/>
                    <a:pt x="562" y="3117"/>
                  </a:cubicBezTo>
                  <a:cubicBezTo>
                    <a:pt x="647" y="3145"/>
                    <a:pt x="703" y="3089"/>
                    <a:pt x="787" y="3061"/>
                  </a:cubicBezTo>
                  <a:cubicBezTo>
                    <a:pt x="1040" y="2892"/>
                    <a:pt x="1236" y="2948"/>
                    <a:pt x="1433" y="3145"/>
                  </a:cubicBezTo>
                  <a:cubicBezTo>
                    <a:pt x="1517" y="3033"/>
                    <a:pt x="1405" y="2920"/>
                    <a:pt x="1377" y="2808"/>
                  </a:cubicBezTo>
                  <a:cubicBezTo>
                    <a:pt x="1377" y="2640"/>
                    <a:pt x="1461" y="2527"/>
                    <a:pt x="1601" y="2471"/>
                  </a:cubicBezTo>
                  <a:cubicBezTo>
                    <a:pt x="1657" y="2443"/>
                    <a:pt x="1714" y="2415"/>
                    <a:pt x="1685" y="2331"/>
                  </a:cubicBezTo>
                  <a:cubicBezTo>
                    <a:pt x="1657" y="2275"/>
                    <a:pt x="1601" y="2275"/>
                    <a:pt x="1545" y="2303"/>
                  </a:cubicBezTo>
                  <a:cubicBezTo>
                    <a:pt x="1461" y="2331"/>
                    <a:pt x="1377" y="2415"/>
                    <a:pt x="1292" y="2443"/>
                  </a:cubicBezTo>
                  <a:cubicBezTo>
                    <a:pt x="1208" y="2471"/>
                    <a:pt x="1124" y="2527"/>
                    <a:pt x="1040" y="2443"/>
                  </a:cubicBezTo>
                  <a:cubicBezTo>
                    <a:pt x="956" y="2387"/>
                    <a:pt x="1012" y="2303"/>
                    <a:pt x="1040" y="2218"/>
                  </a:cubicBezTo>
                  <a:cubicBezTo>
                    <a:pt x="1124" y="2022"/>
                    <a:pt x="1012" y="1713"/>
                    <a:pt x="1461" y="1713"/>
                  </a:cubicBezTo>
                  <a:cubicBezTo>
                    <a:pt x="1180" y="1545"/>
                    <a:pt x="1180" y="1320"/>
                    <a:pt x="1349" y="1180"/>
                  </a:cubicBezTo>
                  <a:cubicBezTo>
                    <a:pt x="1517" y="1011"/>
                    <a:pt x="1433" y="927"/>
                    <a:pt x="1349" y="787"/>
                  </a:cubicBezTo>
                  <a:cubicBezTo>
                    <a:pt x="1292" y="702"/>
                    <a:pt x="1236" y="590"/>
                    <a:pt x="1321" y="506"/>
                  </a:cubicBezTo>
                  <a:cubicBezTo>
                    <a:pt x="1433" y="394"/>
                    <a:pt x="1517" y="478"/>
                    <a:pt x="1601" y="590"/>
                  </a:cubicBezTo>
                  <a:cubicBezTo>
                    <a:pt x="1657" y="646"/>
                    <a:pt x="1714" y="674"/>
                    <a:pt x="1798" y="646"/>
                  </a:cubicBezTo>
                  <a:cubicBezTo>
                    <a:pt x="1994" y="590"/>
                    <a:pt x="1994" y="759"/>
                    <a:pt x="2050" y="871"/>
                  </a:cubicBezTo>
                  <a:cubicBezTo>
                    <a:pt x="2079" y="871"/>
                    <a:pt x="2050" y="871"/>
                    <a:pt x="2050" y="871"/>
                  </a:cubicBezTo>
                  <a:cubicBezTo>
                    <a:pt x="2022" y="787"/>
                    <a:pt x="2079" y="731"/>
                    <a:pt x="2050" y="702"/>
                  </a:cubicBezTo>
                  <a:cubicBezTo>
                    <a:pt x="1854" y="394"/>
                    <a:pt x="1966" y="253"/>
                    <a:pt x="2275" y="113"/>
                  </a:cubicBezTo>
                  <a:cubicBezTo>
                    <a:pt x="2584" y="1"/>
                    <a:pt x="2780" y="57"/>
                    <a:pt x="2780" y="422"/>
                  </a:cubicBezTo>
                  <a:cubicBezTo>
                    <a:pt x="2808" y="702"/>
                    <a:pt x="2808" y="955"/>
                    <a:pt x="3117" y="1095"/>
                  </a:cubicBezTo>
                  <a:cubicBezTo>
                    <a:pt x="3202" y="1124"/>
                    <a:pt x="3173" y="1208"/>
                    <a:pt x="3117" y="1292"/>
                  </a:cubicBezTo>
                  <a:cubicBezTo>
                    <a:pt x="2977" y="1489"/>
                    <a:pt x="2808" y="1685"/>
                    <a:pt x="2921" y="1966"/>
                  </a:cubicBezTo>
                  <a:cubicBezTo>
                    <a:pt x="2949" y="2050"/>
                    <a:pt x="2865" y="2134"/>
                    <a:pt x="2780" y="2162"/>
                  </a:cubicBezTo>
                  <a:cubicBezTo>
                    <a:pt x="2696" y="2190"/>
                    <a:pt x="2640" y="2162"/>
                    <a:pt x="2584" y="2078"/>
                  </a:cubicBezTo>
                  <a:cubicBezTo>
                    <a:pt x="2472" y="1966"/>
                    <a:pt x="2472" y="1769"/>
                    <a:pt x="2415" y="1629"/>
                  </a:cubicBezTo>
                  <a:cubicBezTo>
                    <a:pt x="2135" y="1685"/>
                    <a:pt x="2163" y="1910"/>
                    <a:pt x="2135" y="2078"/>
                  </a:cubicBezTo>
                  <a:cubicBezTo>
                    <a:pt x="2135" y="2162"/>
                    <a:pt x="2500" y="2359"/>
                    <a:pt x="2556" y="2303"/>
                  </a:cubicBezTo>
                  <a:cubicBezTo>
                    <a:pt x="2696" y="2218"/>
                    <a:pt x="2808" y="2078"/>
                    <a:pt x="2893" y="2331"/>
                  </a:cubicBezTo>
                  <a:cubicBezTo>
                    <a:pt x="3061" y="2275"/>
                    <a:pt x="3230" y="2359"/>
                    <a:pt x="3370" y="2218"/>
                  </a:cubicBezTo>
                  <a:cubicBezTo>
                    <a:pt x="3510" y="2078"/>
                    <a:pt x="3651" y="2106"/>
                    <a:pt x="3819" y="2218"/>
                  </a:cubicBezTo>
                  <a:cubicBezTo>
                    <a:pt x="4044" y="2359"/>
                    <a:pt x="4212" y="2162"/>
                    <a:pt x="4381" y="2078"/>
                  </a:cubicBezTo>
                  <a:cubicBezTo>
                    <a:pt x="4521" y="1994"/>
                    <a:pt x="4549" y="1825"/>
                    <a:pt x="4437" y="1685"/>
                  </a:cubicBezTo>
                  <a:cubicBezTo>
                    <a:pt x="4409" y="1573"/>
                    <a:pt x="4437" y="1489"/>
                    <a:pt x="4437" y="1376"/>
                  </a:cubicBezTo>
                  <a:cubicBezTo>
                    <a:pt x="4437" y="1348"/>
                    <a:pt x="4353" y="1376"/>
                    <a:pt x="4409" y="1376"/>
                  </a:cubicBezTo>
                  <a:cubicBezTo>
                    <a:pt x="4437" y="1404"/>
                    <a:pt x="4437" y="1432"/>
                    <a:pt x="4409" y="1432"/>
                  </a:cubicBezTo>
                  <a:cubicBezTo>
                    <a:pt x="4409" y="1489"/>
                    <a:pt x="4381" y="1517"/>
                    <a:pt x="4324" y="1545"/>
                  </a:cubicBezTo>
                  <a:cubicBezTo>
                    <a:pt x="4296" y="1545"/>
                    <a:pt x="4268" y="1545"/>
                    <a:pt x="4240" y="1517"/>
                  </a:cubicBezTo>
                  <a:cubicBezTo>
                    <a:pt x="4128" y="1489"/>
                    <a:pt x="4100" y="1376"/>
                    <a:pt x="4072" y="1292"/>
                  </a:cubicBezTo>
                  <a:cubicBezTo>
                    <a:pt x="4072" y="1264"/>
                    <a:pt x="4072" y="1236"/>
                    <a:pt x="4072" y="1180"/>
                  </a:cubicBezTo>
                  <a:cubicBezTo>
                    <a:pt x="4044" y="1067"/>
                    <a:pt x="4156" y="955"/>
                    <a:pt x="4184" y="843"/>
                  </a:cubicBezTo>
                  <a:cubicBezTo>
                    <a:pt x="4184" y="815"/>
                    <a:pt x="4184" y="787"/>
                    <a:pt x="4184" y="759"/>
                  </a:cubicBezTo>
                  <a:cubicBezTo>
                    <a:pt x="4156" y="702"/>
                    <a:pt x="4100" y="759"/>
                    <a:pt x="4072" y="731"/>
                  </a:cubicBezTo>
                  <a:cubicBezTo>
                    <a:pt x="3988" y="702"/>
                    <a:pt x="3960" y="618"/>
                    <a:pt x="4044" y="562"/>
                  </a:cubicBezTo>
                  <a:cubicBezTo>
                    <a:pt x="4156" y="590"/>
                    <a:pt x="4212" y="534"/>
                    <a:pt x="4296" y="450"/>
                  </a:cubicBezTo>
                  <a:cubicBezTo>
                    <a:pt x="4409" y="309"/>
                    <a:pt x="4521" y="225"/>
                    <a:pt x="4633" y="113"/>
                  </a:cubicBezTo>
                  <a:cubicBezTo>
                    <a:pt x="4689" y="57"/>
                    <a:pt x="4746" y="85"/>
                    <a:pt x="4774" y="141"/>
                  </a:cubicBezTo>
                  <a:cubicBezTo>
                    <a:pt x="4830" y="197"/>
                    <a:pt x="4774" y="225"/>
                    <a:pt x="4718" y="253"/>
                  </a:cubicBezTo>
                  <a:cubicBezTo>
                    <a:pt x="4577" y="422"/>
                    <a:pt x="4521" y="618"/>
                    <a:pt x="4465" y="815"/>
                  </a:cubicBezTo>
                  <a:cubicBezTo>
                    <a:pt x="4465" y="871"/>
                    <a:pt x="4521" y="927"/>
                    <a:pt x="4549" y="927"/>
                  </a:cubicBezTo>
                  <a:cubicBezTo>
                    <a:pt x="4605" y="927"/>
                    <a:pt x="4661" y="899"/>
                    <a:pt x="4661" y="871"/>
                  </a:cubicBezTo>
                  <a:cubicBezTo>
                    <a:pt x="4689" y="590"/>
                    <a:pt x="4914" y="478"/>
                    <a:pt x="5054" y="281"/>
                  </a:cubicBezTo>
                  <a:cubicBezTo>
                    <a:pt x="5139" y="169"/>
                    <a:pt x="5251" y="169"/>
                    <a:pt x="5391" y="197"/>
                  </a:cubicBezTo>
                  <a:cubicBezTo>
                    <a:pt x="5476" y="225"/>
                    <a:pt x="5504" y="281"/>
                    <a:pt x="5476" y="366"/>
                  </a:cubicBezTo>
                  <a:cubicBezTo>
                    <a:pt x="5476" y="422"/>
                    <a:pt x="5391" y="422"/>
                    <a:pt x="5335" y="394"/>
                  </a:cubicBezTo>
                  <a:cubicBezTo>
                    <a:pt x="5307" y="366"/>
                    <a:pt x="5279" y="394"/>
                    <a:pt x="5223" y="366"/>
                  </a:cubicBezTo>
                  <a:cubicBezTo>
                    <a:pt x="5251" y="731"/>
                    <a:pt x="5504" y="927"/>
                    <a:pt x="5728" y="1124"/>
                  </a:cubicBezTo>
                  <a:cubicBezTo>
                    <a:pt x="5756" y="1124"/>
                    <a:pt x="5784" y="1124"/>
                    <a:pt x="5784" y="1095"/>
                  </a:cubicBezTo>
                  <a:cubicBezTo>
                    <a:pt x="5812" y="983"/>
                    <a:pt x="5841" y="871"/>
                    <a:pt x="5953" y="843"/>
                  </a:cubicBezTo>
                  <a:cubicBezTo>
                    <a:pt x="6009" y="843"/>
                    <a:pt x="6093" y="1152"/>
                    <a:pt x="6065" y="1236"/>
                  </a:cubicBezTo>
                  <a:cubicBezTo>
                    <a:pt x="6009" y="1348"/>
                    <a:pt x="5897" y="1320"/>
                    <a:pt x="5784" y="1320"/>
                  </a:cubicBezTo>
                  <a:cubicBezTo>
                    <a:pt x="5672" y="1320"/>
                    <a:pt x="5560" y="1236"/>
                    <a:pt x="5447" y="1348"/>
                  </a:cubicBezTo>
                  <a:cubicBezTo>
                    <a:pt x="5419" y="1404"/>
                    <a:pt x="5391" y="1432"/>
                    <a:pt x="5447" y="1460"/>
                  </a:cubicBezTo>
                  <a:cubicBezTo>
                    <a:pt x="5447" y="1489"/>
                    <a:pt x="5616" y="1460"/>
                    <a:pt x="5504" y="1573"/>
                  </a:cubicBezTo>
                  <a:cubicBezTo>
                    <a:pt x="5419" y="1629"/>
                    <a:pt x="5335" y="1601"/>
                    <a:pt x="5307" y="1489"/>
                  </a:cubicBezTo>
                  <a:cubicBezTo>
                    <a:pt x="5279" y="1404"/>
                    <a:pt x="5363" y="1320"/>
                    <a:pt x="5279" y="1236"/>
                  </a:cubicBezTo>
                  <a:cubicBezTo>
                    <a:pt x="5223" y="1236"/>
                    <a:pt x="5223" y="1292"/>
                    <a:pt x="5223" y="1292"/>
                  </a:cubicBezTo>
                  <a:cubicBezTo>
                    <a:pt x="5139" y="1376"/>
                    <a:pt x="4998" y="1629"/>
                    <a:pt x="4970" y="1741"/>
                  </a:cubicBezTo>
                  <a:cubicBezTo>
                    <a:pt x="4942" y="1938"/>
                    <a:pt x="4970" y="1966"/>
                    <a:pt x="5195" y="1882"/>
                  </a:cubicBezTo>
                  <a:cubicBezTo>
                    <a:pt x="5223" y="1882"/>
                    <a:pt x="5251" y="1882"/>
                    <a:pt x="5307" y="1854"/>
                  </a:cubicBezTo>
                  <a:cubicBezTo>
                    <a:pt x="5167" y="2162"/>
                    <a:pt x="5139" y="2443"/>
                    <a:pt x="5195" y="2724"/>
                  </a:cubicBezTo>
                  <a:cubicBezTo>
                    <a:pt x="5223" y="2892"/>
                    <a:pt x="5195" y="2977"/>
                    <a:pt x="5363" y="3005"/>
                  </a:cubicBezTo>
                  <a:cubicBezTo>
                    <a:pt x="5391" y="3005"/>
                    <a:pt x="5447" y="3061"/>
                    <a:pt x="5419" y="3117"/>
                  </a:cubicBezTo>
                  <a:cubicBezTo>
                    <a:pt x="5391" y="3145"/>
                    <a:pt x="5335" y="3173"/>
                    <a:pt x="5307" y="3173"/>
                  </a:cubicBezTo>
                  <a:cubicBezTo>
                    <a:pt x="5223" y="3145"/>
                    <a:pt x="5139" y="3061"/>
                    <a:pt x="5139" y="3173"/>
                  </a:cubicBezTo>
                  <a:cubicBezTo>
                    <a:pt x="5139" y="3285"/>
                    <a:pt x="5054" y="3398"/>
                    <a:pt x="5111" y="3482"/>
                  </a:cubicBezTo>
                  <a:cubicBezTo>
                    <a:pt x="5139" y="3510"/>
                    <a:pt x="5167" y="3510"/>
                    <a:pt x="5195" y="3510"/>
                  </a:cubicBezTo>
                  <a:cubicBezTo>
                    <a:pt x="5391" y="3285"/>
                    <a:pt x="5644" y="3566"/>
                    <a:pt x="5841" y="3426"/>
                  </a:cubicBezTo>
                  <a:cubicBezTo>
                    <a:pt x="5897" y="3398"/>
                    <a:pt x="6009" y="3398"/>
                    <a:pt x="6065" y="3398"/>
                  </a:cubicBezTo>
                  <a:cubicBezTo>
                    <a:pt x="6177" y="3398"/>
                    <a:pt x="6205" y="3398"/>
                    <a:pt x="6205" y="3257"/>
                  </a:cubicBezTo>
                  <a:cubicBezTo>
                    <a:pt x="6177" y="3033"/>
                    <a:pt x="6318" y="2836"/>
                    <a:pt x="6570" y="2808"/>
                  </a:cubicBezTo>
                  <a:cubicBezTo>
                    <a:pt x="6542" y="2752"/>
                    <a:pt x="6514" y="2696"/>
                    <a:pt x="6458" y="2724"/>
                  </a:cubicBezTo>
                  <a:cubicBezTo>
                    <a:pt x="6234" y="2808"/>
                    <a:pt x="6234" y="2612"/>
                    <a:pt x="6262" y="2527"/>
                  </a:cubicBezTo>
                  <a:cubicBezTo>
                    <a:pt x="6318" y="2359"/>
                    <a:pt x="6318" y="2331"/>
                    <a:pt x="6149" y="2387"/>
                  </a:cubicBezTo>
                  <a:cubicBezTo>
                    <a:pt x="6121" y="2387"/>
                    <a:pt x="6093" y="2331"/>
                    <a:pt x="6093" y="2275"/>
                  </a:cubicBezTo>
                  <a:cubicBezTo>
                    <a:pt x="6121" y="2050"/>
                    <a:pt x="6374" y="1825"/>
                    <a:pt x="6570" y="1769"/>
                  </a:cubicBezTo>
                  <a:cubicBezTo>
                    <a:pt x="6627" y="1769"/>
                    <a:pt x="6683" y="1769"/>
                    <a:pt x="6711" y="1825"/>
                  </a:cubicBezTo>
                  <a:cubicBezTo>
                    <a:pt x="6711" y="1854"/>
                    <a:pt x="6711" y="1882"/>
                    <a:pt x="6683" y="1910"/>
                  </a:cubicBezTo>
                  <a:cubicBezTo>
                    <a:pt x="6683" y="1938"/>
                    <a:pt x="6655" y="1966"/>
                    <a:pt x="6627" y="1994"/>
                  </a:cubicBezTo>
                  <a:cubicBezTo>
                    <a:pt x="6542" y="2050"/>
                    <a:pt x="6402" y="2190"/>
                    <a:pt x="6486" y="2218"/>
                  </a:cubicBezTo>
                  <a:cubicBezTo>
                    <a:pt x="6599" y="2303"/>
                    <a:pt x="6627" y="2555"/>
                    <a:pt x="6851" y="2415"/>
                  </a:cubicBezTo>
                  <a:cubicBezTo>
                    <a:pt x="7076" y="2303"/>
                    <a:pt x="7188" y="2527"/>
                    <a:pt x="7328" y="2668"/>
                  </a:cubicBezTo>
                  <a:cubicBezTo>
                    <a:pt x="7357" y="2696"/>
                    <a:pt x="7357" y="2724"/>
                    <a:pt x="7385" y="2752"/>
                  </a:cubicBezTo>
                  <a:cubicBezTo>
                    <a:pt x="7497" y="2696"/>
                    <a:pt x="7357" y="2583"/>
                    <a:pt x="7497" y="2527"/>
                  </a:cubicBezTo>
                  <a:cubicBezTo>
                    <a:pt x="7497" y="2752"/>
                    <a:pt x="7778" y="2864"/>
                    <a:pt x="7750" y="3117"/>
                  </a:cubicBezTo>
                  <a:cubicBezTo>
                    <a:pt x="7750" y="3117"/>
                    <a:pt x="7806" y="3145"/>
                    <a:pt x="7862" y="3145"/>
                  </a:cubicBezTo>
                  <a:cubicBezTo>
                    <a:pt x="7778" y="3341"/>
                    <a:pt x="7750" y="3482"/>
                    <a:pt x="7918" y="3678"/>
                  </a:cubicBezTo>
                  <a:cubicBezTo>
                    <a:pt x="8002" y="3791"/>
                    <a:pt x="7918" y="3987"/>
                    <a:pt x="7946" y="4128"/>
                  </a:cubicBezTo>
                  <a:cubicBezTo>
                    <a:pt x="8030" y="4380"/>
                    <a:pt x="7862" y="4408"/>
                    <a:pt x="7750" y="4493"/>
                  </a:cubicBezTo>
                  <a:cubicBezTo>
                    <a:pt x="7665" y="4577"/>
                    <a:pt x="7637" y="4689"/>
                    <a:pt x="7525" y="47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0"/>
            <p:cNvSpPr/>
            <p:nvPr/>
          </p:nvSpPr>
          <p:spPr>
            <a:xfrm>
              <a:off x="4780300" y="745575"/>
              <a:ext cx="157250" cy="87750"/>
            </a:xfrm>
            <a:custGeom>
              <a:avLst/>
              <a:gdLst/>
              <a:ahLst/>
              <a:cxnLst/>
              <a:rect l="l" t="t" r="r" b="b"/>
              <a:pathLst>
                <a:path w="6290" h="3510" extrusionOk="0">
                  <a:moveTo>
                    <a:pt x="6205" y="1825"/>
                  </a:moveTo>
                  <a:cubicBezTo>
                    <a:pt x="6177" y="1909"/>
                    <a:pt x="6233" y="1965"/>
                    <a:pt x="6261" y="2021"/>
                  </a:cubicBezTo>
                  <a:cubicBezTo>
                    <a:pt x="6261" y="2106"/>
                    <a:pt x="6261" y="2162"/>
                    <a:pt x="6289" y="2302"/>
                  </a:cubicBezTo>
                  <a:cubicBezTo>
                    <a:pt x="6177" y="2218"/>
                    <a:pt x="6065" y="2246"/>
                    <a:pt x="6093" y="2078"/>
                  </a:cubicBezTo>
                  <a:cubicBezTo>
                    <a:pt x="6093" y="1993"/>
                    <a:pt x="6065" y="1937"/>
                    <a:pt x="6065" y="1881"/>
                  </a:cubicBezTo>
                  <a:lnTo>
                    <a:pt x="6065" y="1881"/>
                  </a:lnTo>
                  <a:cubicBezTo>
                    <a:pt x="5924" y="1909"/>
                    <a:pt x="5868" y="1713"/>
                    <a:pt x="5756" y="1741"/>
                  </a:cubicBezTo>
                  <a:cubicBezTo>
                    <a:pt x="5644" y="1853"/>
                    <a:pt x="5812" y="1993"/>
                    <a:pt x="5728" y="2078"/>
                  </a:cubicBezTo>
                  <a:cubicBezTo>
                    <a:pt x="5700" y="2078"/>
                    <a:pt x="5672" y="2050"/>
                    <a:pt x="5644" y="2050"/>
                  </a:cubicBezTo>
                  <a:cubicBezTo>
                    <a:pt x="5531" y="1993"/>
                    <a:pt x="5700" y="1825"/>
                    <a:pt x="5531" y="1769"/>
                  </a:cubicBezTo>
                  <a:cubicBezTo>
                    <a:pt x="5447" y="1769"/>
                    <a:pt x="5363" y="1881"/>
                    <a:pt x="5279" y="1881"/>
                  </a:cubicBezTo>
                  <a:cubicBezTo>
                    <a:pt x="5082" y="1881"/>
                    <a:pt x="4998" y="2078"/>
                    <a:pt x="4801" y="2050"/>
                  </a:cubicBezTo>
                  <a:cubicBezTo>
                    <a:pt x="4914" y="2190"/>
                    <a:pt x="4773" y="2414"/>
                    <a:pt x="4970" y="2555"/>
                  </a:cubicBezTo>
                  <a:cubicBezTo>
                    <a:pt x="5082" y="2611"/>
                    <a:pt x="4858" y="2611"/>
                    <a:pt x="4858" y="2695"/>
                  </a:cubicBezTo>
                  <a:cubicBezTo>
                    <a:pt x="4858" y="2751"/>
                    <a:pt x="4942" y="2779"/>
                    <a:pt x="4970" y="2779"/>
                  </a:cubicBezTo>
                  <a:cubicBezTo>
                    <a:pt x="5110" y="2836"/>
                    <a:pt x="5138" y="2920"/>
                    <a:pt x="5054" y="3004"/>
                  </a:cubicBezTo>
                  <a:cubicBezTo>
                    <a:pt x="4998" y="3088"/>
                    <a:pt x="5054" y="3397"/>
                    <a:pt x="4773" y="3229"/>
                  </a:cubicBezTo>
                  <a:cubicBezTo>
                    <a:pt x="4745" y="3229"/>
                    <a:pt x="4717" y="3285"/>
                    <a:pt x="4689" y="3341"/>
                  </a:cubicBezTo>
                  <a:cubicBezTo>
                    <a:pt x="4661" y="3369"/>
                    <a:pt x="4633" y="3453"/>
                    <a:pt x="4605" y="3425"/>
                  </a:cubicBezTo>
                  <a:cubicBezTo>
                    <a:pt x="4408" y="3313"/>
                    <a:pt x="4212" y="3453"/>
                    <a:pt x="4015" y="3481"/>
                  </a:cubicBezTo>
                  <a:cubicBezTo>
                    <a:pt x="3847" y="3509"/>
                    <a:pt x="3707" y="3369"/>
                    <a:pt x="3566" y="3229"/>
                  </a:cubicBezTo>
                  <a:cubicBezTo>
                    <a:pt x="3650" y="3088"/>
                    <a:pt x="3791" y="2948"/>
                    <a:pt x="3707" y="2723"/>
                  </a:cubicBezTo>
                  <a:cubicBezTo>
                    <a:pt x="3678" y="2723"/>
                    <a:pt x="3707" y="2667"/>
                    <a:pt x="3707" y="2667"/>
                  </a:cubicBezTo>
                  <a:cubicBezTo>
                    <a:pt x="3875" y="2555"/>
                    <a:pt x="4043" y="2471"/>
                    <a:pt x="4212" y="2386"/>
                  </a:cubicBezTo>
                  <a:cubicBezTo>
                    <a:pt x="4240" y="2358"/>
                    <a:pt x="4324" y="2414"/>
                    <a:pt x="4324" y="2330"/>
                  </a:cubicBezTo>
                  <a:cubicBezTo>
                    <a:pt x="4352" y="2246"/>
                    <a:pt x="4352" y="2162"/>
                    <a:pt x="4240" y="2134"/>
                  </a:cubicBezTo>
                  <a:cubicBezTo>
                    <a:pt x="4015" y="2106"/>
                    <a:pt x="3791" y="1937"/>
                    <a:pt x="3594" y="2162"/>
                  </a:cubicBezTo>
                  <a:cubicBezTo>
                    <a:pt x="3510" y="2246"/>
                    <a:pt x="3426" y="2246"/>
                    <a:pt x="3342" y="2246"/>
                  </a:cubicBezTo>
                  <a:cubicBezTo>
                    <a:pt x="3257" y="2246"/>
                    <a:pt x="3201" y="2302"/>
                    <a:pt x="3285" y="2358"/>
                  </a:cubicBezTo>
                  <a:cubicBezTo>
                    <a:pt x="3426" y="2443"/>
                    <a:pt x="3314" y="2471"/>
                    <a:pt x="3257" y="2499"/>
                  </a:cubicBezTo>
                  <a:cubicBezTo>
                    <a:pt x="3033" y="2527"/>
                    <a:pt x="2836" y="2443"/>
                    <a:pt x="2640" y="2414"/>
                  </a:cubicBezTo>
                  <a:lnTo>
                    <a:pt x="2612" y="2386"/>
                  </a:lnTo>
                  <a:cubicBezTo>
                    <a:pt x="2612" y="2386"/>
                    <a:pt x="2612" y="2358"/>
                    <a:pt x="2612" y="2358"/>
                  </a:cubicBezTo>
                  <a:lnTo>
                    <a:pt x="2612" y="2386"/>
                  </a:lnTo>
                  <a:lnTo>
                    <a:pt x="2584" y="2386"/>
                  </a:lnTo>
                  <a:cubicBezTo>
                    <a:pt x="2415" y="2386"/>
                    <a:pt x="2331" y="2555"/>
                    <a:pt x="2162" y="2527"/>
                  </a:cubicBezTo>
                  <a:cubicBezTo>
                    <a:pt x="2219" y="2358"/>
                    <a:pt x="2134" y="2246"/>
                    <a:pt x="1966" y="2218"/>
                  </a:cubicBezTo>
                  <a:cubicBezTo>
                    <a:pt x="1741" y="2274"/>
                    <a:pt x="1461" y="2134"/>
                    <a:pt x="1348" y="2443"/>
                  </a:cubicBezTo>
                  <a:cubicBezTo>
                    <a:pt x="1320" y="2499"/>
                    <a:pt x="1180" y="2499"/>
                    <a:pt x="1124" y="2414"/>
                  </a:cubicBezTo>
                  <a:cubicBezTo>
                    <a:pt x="1068" y="2106"/>
                    <a:pt x="955" y="2021"/>
                    <a:pt x="478" y="1993"/>
                  </a:cubicBezTo>
                  <a:cubicBezTo>
                    <a:pt x="253" y="1965"/>
                    <a:pt x="1" y="1993"/>
                    <a:pt x="29" y="1656"/>
                  </a:cubicBezTo>
                  <a:cubicBezTo>
                    <a:pt x="113" y="1348"/>
                    <a:pt x="338" y="1544"/>
                    <a:pt x="506" y="1516"/>
                  </a:cubicBezTo>
                  <a:cubicBezTo>
                    <a:pt x="646" y="1460"/>
                    <a:pt x="815" y="1404"/>
                    <a:pt x="871" y="1235"/>
                  </a:cubicBezTo>
                  <a:cubicBezTo>
                    <a:pt x="955" y="1151"/>
                    <a:pt x="1039" y="1123"/>
                    <a:pt x="1152" y="1095"/>
                  </a:cubicBezTo>
                  <a:cubicBezTo>
                    <a:pt x="1320" y="1039"/>
                    <a:pt x="1461" y="983"/>
                    <a:pt x="1517" y="786"/>
                  </a:cubicBezTo>
                  <a:cubicBezTo>
                    <a:pt x="1545" y="730"/>
                    <a:pt x="1573" y="674"/>
                    <a:pt x="1657" y="702"/>
                  </a:cubicBezTo>
                  <a:cubicBezTo>
                    <a:pt x="1713" y="702"/>
                    <a:pt x="1741" y="758"/>
                    <a:pt x="1769" y="814"/>
                  </a:cubicBezTo>
                  <a:cubicBezTo>
                    <a:pt x="1797" y="898"/>
                    <a:pt x="1685" y="1039"/>
                    <a:pt x="1882" y="1039"/>
                  </a:cubicBezTo>
                  <a:cubicBezTo>
                    <a:pt x="2050" y="1011"/>
                    <a:pt x="2050" y="870"/>
                    <a:pt x="2078" y="786"/>
                  </a:cubicBezTo>
                  <a:cubicBezTo>
                    <a:pt x="2106" y="702"/>
                    <a:pt x="2106" y="646"/>
                    <a:pt x="2106" y="562"/>
                  </a:cubicBezTo>
                  <a:cubicBezTo>
                    <a:pt x="2134" y="533"/>
                    <a:pt x="2134" y="505"/>
                    <a:pt x="2162" y="477"/>
                  </a:cubicBezTo>
                  <a:cubicBezTo>
                    <a:pt x="2415" y="337"/>
                    <a:pt x="2527" y="533"/>
                    <a:pt x="2668" y="674"/>
                  </a:cubicBezTo>
                  <a:cubicBezTo>
                    <a:pt x="2724" y="730"/>
                    <a:pt x="2724" y="842"/>
                    <a:pt x="2780" y="842"/>
                  </a:cubicBezTo>
                  <a:cubicBezTo>
                    <a:pt x="3173" y="983"/>
                    <a:pt x="3229" y="1263"/>
                    <a:pt x="3173" y="1628"/>
                  </a:cubicBezTo>
                  <a:cubicBezTo>
                    <a:pt x="3257" y="1320"/>
                    <a:pt x="3454" y="1432"/>
                    <a:pt x="3622" y="1488"/>
                  </a:cubicBezTo>
                  <a:cubicBezTo>
                    <a:pt x="3650" y="1488"/>
                    <a:pt x="3678" y="1488"/>
                    <a:pt x="3678" y="1460"/>
                  </a:cubicBezTo>
                  <a:cubicBezTo>
                    <a:pt x="3622" y="1235"/>
                    <a:pt x="3735" y="1011"/>
                    <a:pt x="3650" y="786"/>
                  </a:cubicBezTo>
                  <a:cubicBezTo>
                    <a:pt x="3622" y="674"/>
                    <a:pt x="3678" y="618"/>
                    <a:pt x="3791" y="618"/>
                  </a:cubicBezTo>
                  <a:cubicBezTo>
                    <a:pt x="3931" y="646"/>
                    <a:pt x="4072" y="562"/>
                    <a:pt x="4212" y="477"/>
                  </a:cubicBezTo>
                  <a:cubicBezTo>
                    <a:pt x="4296" y="449"/>
                    <a:pt x="4380" y="421"/>
                    <a:pt x="4324" y="309"/>
                  </a:cubicBezTo>
                  <a:cubicBezTo>
                    <a:pt x="4296" y="197"/>
                    <a:pt x="4268" y="84"/>
                    <a:pt x="4408" y="56"/>
                  </a:cubicBezTo>
                  <a:cubicBezTo>
                    <a:pt x="4577" y="0"/>
                    <a:pt x="4689" y="169"/>
                    <a:pt x="4830" y="253"/>
                  </a:cubicBezTo>
                  <a:cubicBezTo>
                    <a:pt x="4914" y="309"/>
                    <a:pt x="4830" y="393"/>
                    <a:pt x="4773" y="477"/>
                  </a:cubicBezTo>
                  <a:cubicBezTo>
                    <a:pt x="4745" y="505"/>
                    <a:pt x="4717" y="533"/>
                    <a:pt x="4745" y="590"/>
                  </a:cubicBezTo>
                  <a:cubicBezTo>
                    <a:pt x="4858" y="590"/>
                    <a:pt x="5026" y="449"/>
                    <a:pt x="5082" y="674"/>
                  </a:cubicBezTo>
                  <a:cubicBezTo>
                    <a:pt x="5138" y="870"/>
                    <a:pt x="5335" y="1039"/>
                    <a:pt x="5110" y="1235"/>
                  </a:cubicBezTo>
                  <a:cubicBezTo>
                    <a:pt x="5054" y="1263"/>
                    <a:pt x="5026" y="1291"/>
                    <a:pt x="4998" y="1320"/>
                  </a:cubicBezTo>
                  <a:cubicBezTo>
                    <a:pt x="4942" y="1404"/>
                    <a:pt x="4914" y="1488"/>
                    <a:pt x="4942" y="1544"/>
                  </a:cubicBezTo>
                  <a:cubicBezTo>
                    <a:pt x="4998" y="1656"/>
                    <a:pt x="5110" y="1600"/>
                    <a:pt x="5166" y="1572"/>
                  </a:cubicBezTo>
                  <a:cubicBezTo>
                    <a:pt x="5419" y="1320"/>
                    <a:pt x="5812" y="1572"/>
                    <a:pt x="6065" y="1291"/>
                  </a:cubicBezTo>
                  <a:cubicBezTo>
                    <a:pt x="6121" y="1235"/>
                    <a:pt x="6261" y="1320"/>
                    <a:pt x="6233" y="1460"/>
                  </a:cubicBezTo>
                  <a:cubicBezTo>
                    <a:pt x="6233" y="1544"/>
                    <a:pt x="6205" y="1600"/>
                    <a:pt x="6205" y="1685"/>
                  </a:cubicBezTo>
                  <a:cubicBezTo>
                    <a:pt x="6233" y="1741"/>
                    <a:pt x="6233" y="1769"/>
                    <a:pt x="6205" y="18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0"/>
            <p:cNvSpPr/>
            <p:nvPr/>
          </p:nvSpPr>
          <p:spPr>
            <a:xfrm>
              <a:off x="4688350" y="721700"/>
              <a:ext cx="140400" cy="112325"/>
            </a:xfrm>
            <a:custGeom>
              <a:avLst/>
              <a:gdLst/>
              <a:ahLst/>
              <a:cxnLst/>
              <a:rect l="l" t="t" r="r" b="b"/>
              <a:pathLst>
                <a:path w="5616" h="4493" extrusionOk="0">
                  <a:moveTo>
                    <a:pt x="4830" y="3398"/>
                  </a:moveTo>
                  <a:cubicBezTo>
                    <a:pt x="4886" y="3341"/>
                    <a:pt x="5111" y="3426"/>
                    <a:pt x="5026" y="3201"/>
                  </a:cubicBezTo>
                  <a:cubicBezTo>
                    <a:pt x="4970" y="3117"/>
                    <a:pt x="4998" y="2920"/>
                    <a:pt x="5167" y="3117"/>
                  </a:cubicBezTo>
                  <a:cubicBezTo>
                    <a:pt x="5195" y="3145"/>
                    <a:pt x="5223" y="3173"/>
                    <a:pt x="5251" y="3145"/>
                  </a:cubicBezTo>
                  <a:cubicBezTo>
                    <a:pt x="5391" y="2948"/>
                    <a:pt x="5504" y="3173"/>
                    <a:pt x="5616" y="3173"/>
                  </a:cubicBezTo>
                  <a:cubicBezTo>
                    <a:pt x="5419" y="3369"/>
                    <a:pt x="5363" y="3706"/>
                    <a:pt x="5167" y="3931"/>
                  </a:cubicBezTo>
                  <a:cubicBezTo>
                    <a:pt x="4942" y="3763"/>
                    <a:pt x="4689" y="3819"/>
                    <a:pt x="4381" y="3791"/>
                  </a:cubicBezTo>
                  <a:cubicBezTo>
                    <a:pt x="4465" y="3959"/>
                    <a:pt x="4661" y="3959"/>
                    <a:pt x="4717" y="4099"/>
                  </a:cubicBezTo>
                  <a:cubicBezTo>
                    <a:pt x="4774" y="4296"/>
                    <a:pt x="4633" y="4184"/>
                    <a:pt x="4577" y="4212"/>
                  </a:cubicBezTo>
                  <a:cubicBezTo>
                    <a:pt x="4465" y="4156"/>
                    <a:pt x="4381" y="4099"/>
                    <a:pt x="4268" y="4128"/>
                  </a:cubicBezTo>
                  <a:cubicBezTo>
                    <a:pt x="4100" y="4212"/>
                    <a:pt x="4016" y="4156"/>
                    <a:pt x="3988" y="3959"/>
                  </a:cubicBezTo>
                  <a:cubicBezTo>
                    <a:pt x="3988" y="3931"/>
                    <a:pt x="3959" y="3847"/>
                    <a:pt x="3875" y="3847"/>
                  </a:cubicBezTo>
                  <a:cubicBezTo>
                    <a:pt x="3847" y="4184"/>
                    <a:pt x="3847" y="4184"/>
                    <a:pt x="3510" y="4324"/>
                  </a:cubicBezTo>
                  <a:cubicBezTo>
                    <a:pt x="3370" y="4380"/>
                    <a:pt x="3258" y="4492"/>
                    <a:pt x="3145" y="4324"/>
                  </a:cubicBezTo>
                  <a:cubicBezTo>
                    <a:pt x="3089" y="4240"/>
                    <a:pt x="2977" y="4324"/>
                    <a:pt x="2865" y="4296"/>
                  </a:cubicBezTo>
                  <a:cubicBezTo>
                    <a:pt x="2865" y="4268"/>
                    <a:pt x="2865" y="4240"/>
                    <a:pt x="2893" y="4240"/>
                  </a:cubicBezTo>
                  <a:cubicBezTo>
                    <a:pt x="2893" y="4043"/>
                    <a:pt x="2780" y="3931"/>
                    <a:pt x="2612" y="3847"/>
                  </a:cubicBezTo>
                  <a:cubicBezTo>
                    <a:pt x="2584" y="3819"/>
                    <a:pt x="2528" y="3791"/>
                    <a:pt x="2528" y="3734"/>
                  </a:cubicBezTo>
                  <a:cubicBezTo>
                    <a:pt x="2528" y="3398"/>
                    <a:pt x="2472" y="3875"/>
                    <a:pt x="2472" y="3706"/>
                  </a:cubicBezTo>
                  <a:cubicBezTo>
                    <a:pt x="2387" y="3763"/>
                    <a:pt x="2247" y="3763"/>
                    <a:pt x="2163" y="3734"/>
                  </a:cubicBezTo>
                  <a:cubicBezTo>
                    <a:pt x="1994" y="3594"/>
                    <a:pt x="2135" y="3819"/>
                    <a:pt x="2078" y="3819"/>
                  </a:cubicBezTo>
                  <a:lnTo>
                    <a:pt x="2078" y="3819"/>
                  </a:lnTo>
                  <a:cubicBezTo>
                    <a:pt x="2050" y="3847"/>
                    <a:pt x="2022" y="3875"/>
                    <a:pt x="1994" y="3875"/>
                  </a:cubicBezTo>
                  <a:cubicBezTo>
                    <a:pt x="1966" y="3931"/>
                    <a:pt x="1938" y="3959"/>
                    <a:pt x="1910" y="3987"/>
                  </a:cubicBezTo>
                  <a:cubicBezTo>
                    <a:pt x="1713" y="4240"/>
                    <a:pt x="1713" y="4240"/>
                    <a:pt x="1461" y="4099"/>
                  </a:cubicBezTo>
                  <a:cubicBezTo>
                    <a:pt x="1377" y="4156"/>
                    <a:pt x="1517" y="4268"/>
                    <a:pt x="1405" y="4296"/>
                  </a:cubicBezTo>
                  <a:cubicBezTo>
                    <a:pt x="1264" y="4268"/>
                    <a:pt x="1180" y="4128"/>
                    <a:pt x="1068" y="4015"/>
                  </a:cubicBezTo>
                  <a:cubicBezTo>
                    <a:pt x="1012" y="3931"/>
                    <a:pt x="1236" y="3819"/>
                    <a:pt x="1068" y="3706"/>
                  </a:cubicBezTo>
                  <a:cubicBezTo>
                    <a:pt x="1040" y="3706"/>
                    <a:pt x="1012" y="3678"/>
                    <a:pt x="984" y="3650"/>
                  </a:cubicBezTo>
                  <a:cubicBezTo>
                    <a:pt x="731" y="3313"/>
                    <a:pt x="787" y="3173"/>
                    <a:pt x="1208" y="3117"/>
                  </a:cubicBezTo>
                  <a:cubicBezTo>
                    <a:pt x="1377" y="3117"/>
                    <a:pt x="1545" y="2948"/>
                    <a:pt x="1742" y="3061"/>
                  </a:cubicBezTo>
                  <a:cubicBezTo>
                    <a:pt x="1798" y="3089"/>
                    <a:pt x="1713" y="3201"/>
                    <a:pt x="1826" y="3145"/>
                  </a:cubicBezTo>
                  <a:cubicBezTo>
                    <a:pt x="1910" y="3173"/>
                    <a:pt x="1994" y="3201"/>
                    <a:pt x="1966" y="3089"/>
                  </a:cubicBezTo>
                  <a:cubicBezTo>
                    <a:pt x="1938" y="2836"/>
                    <a:pt x="1910" y="2583"/>
                    <a:pt x="1573" y="2583"/>
                  </a:cubicBezTo>
                  <a:cubicBezTo>
                    <a:pt x="1489" y="2583"/>
                    <a:pt x="1405" y="2555"/>
                    <a:pt x="1349" y="2499"/>
                  </a:cubicBezTo>
                  <a:cubicBezTo>
                    <a:pt x="1096" y="2387"/>
                    <a:pt x="1068" y="2246"/>
                    <a:pt x="1264" y="2078"/>
                  </a:cubicBezTo>
                  <a:cubicBezTo>
                    <a:pt x="1320" y="2022"/>
                    <a:pt x="1377" y="1994"/>
                    <a:pt x="1433" y="1938"/>
                  </a:cubicBezTo>
                  <a:cubicBezTo>
                    <a:pt x="1489" y="1910"/>
                    <a:pt x="1517" y="1853"/>
                    <a:pt x="1517" y="1797"/>
                  </a:cubicBezTo>
                  <a:cubicBezTo>
                    <a:pt x="1489" y="1853"/>
                    <a:pt x="1489" y="1910"/>
                    <a:pt x="1433" y="1938"/>
                  </a:cubicBezTo>
                  <a:cubicBezTo>
                    <a:pt x="1264" y="1966"/>
                    <a:pt x="1208" y="1825"/>
                    <a:pt x="1152" y="1741"/>
                  </a:cubicBezTo>
                  <a:cubicBezTo>
                    <a:pt x="1096" y="1657"/>
                    <a:pt x="1068" y="1741"/>
                    <a:pt x="1012" y="1741"/>
                  </a:cubicBezTo>
                  <a:cubicBezTo>
                    <a:pt x="927" y="1741"/>
                    <a:pt x="984" y="1797"/>
                    <a:pt x="984" y="1825"/>
                  </a:cubicBezTo>
                  <a:cubicBezTo>
                    <a:pt x="984" y="1853"/>
                    <a:pt x="984" y="1882"/>
                    <a:pt x="984" y="1882"/>
                  </a:cubicBezTo>
                  <a:lnTo>
                    <a:pt x="787" y="2696"/>
                  </a:lnTo>
                  <a:cubicBezTo>
                    <a:pt x="731" y="2780"/>
                    <a:pt x="647" y="2780"/>
                    <a:pt x="562" y="2752"/>
                  </a:cubicBezTo>
                  <a:cubicBezTo>
                    <a:pt x="478" y="2724"/>
                    <a:pt x="394" y="2640"/>
                    <a:pt x="422" y="2555"/>
                  </a:cubicBezTo>
                  <a:cubicBezTo>
                    <a:pt x="562" y="2246"/>
                    <a:pt x="394" y="2190"/>
                    <a:pt x="169" y="2134"/>
                  </a:cubicBezTo>
                  <a:cubicBezTo>
                    <a:pt x="85" y="2106"/>
                    <a:pt x="1" y="2050"/>
                    <a:pt x="1" y="1938"/>
                  </a:cubicBezTo>
                  <a:cubicBezTo>
                    <a:pt x="141" y="1825"/>
                    <a:pt x="338" y="1769"/>
                    <a:pt x="310" y="1545"/>
                  </a:cubicBezTo>
                  <a:cubicBezTo>
                    <a:pt x="310" y="1432"/>
                    <a:pt x="871" y="1152"/>
                    <a:pt x="1040" y="1180"/>
                  </a:cubicBezTo>
                  <a:cubicBezTo>
                    <a:pt x="1096" y="1208"/>
                    <a:pt x="1152" y="1292"/>
                    <a:pt x="1180" y="1152"/>
                  </a:cubicBezTo>
                  <a:cubicBezTo>
                    <a:pt x="1264" y="927"/>
                    <a:pt x="1433" y="843"/>
                    <a:pt x="1685" y="871"/>
                  </a:cubicBezTo>
                  <a:cubicBezTo>
                    <a:pt x="1713" y="562"/>
                    <a:pt x="1657" y="394"/>
                    <a:pt x="1320" y="450"/>
                  </a:cubicBezTo>
                  <a:cubicBezTo>
                    <a:pt x="1377" y="365"/>
                    <a:pt x="1433" y="281"/>
                    <a:pt x="1433" y="197"/>
                  </a:cubicBezTo>
                  <a:cubicBezTo>
                    <a:pt x="1545" y="197"/>
                    <a:pt x="1685" y="169"/>
                    <a:pt x="1770" y="85"/>
                  </a:cubicBezTo>
                  <a:cubicBezTo>
                    <a:pt x="1854" y="1"/>
                    <a:pt x="1910" y="1"/>
                    <a:pt x="1994" y="57"/>
                  </a:cubicBezTo>
                  <a:cubicBezTo>
                    <a:pt x="2078" y="113"/>
                    <a:pt x="2078" y="169"/>
                    <a:pt x="2050" y="253"/>
                  </a:cubicBezTo>
                  <a:cubicBezTo>
                    <a:pt x="2022" y="365"/>
                    <a:pt x="1994" y="478"/>
                    <a:pt x="2078" y="590"/>
                  </a:cubicBezTo>
                  <a:cubicBezTo>
                    <a:pt x="2107" y="590"/>
                    <a:pt x="2135" y="590"/>
                    <a:pt x="2135" y="590"/>
                  </a:cubicBezTo>
                  <a:cubicBezTo>
                    <a:pt x="2247" y="646"/>
                    <a:pt x="2247" y="702"/>
                    <a:pt x="2163" y="815"/>
                  </a:cubicBezTo>
                  <a:cubicBezTo>
                    <a:pt x="1966" y="1095"/>
                    <a:pt x="2050" y="1460"/>
                    <a:pt x="1742" y="1741"/>
                  </a:cubicBezTo>
                  <a:cubicBezTo>
                    <a:pt x="1994" y="1797"/>
                    <a:pt x="2107" y="1685"/>
                    <a:pt x="2247" y="1769"/>
                  </a:cubicBezTo>
                  <a:cubicBezTo>
                    <a:pt x="2275" y="1769"/>
                    <a:pt x="2303" y="1797"/>
                    <a:pt x="2303" y="1825"/>
                  </a:cubicBezTo>
                  <a:cubicBezTo>
                    <a:pt x="2303" y="1938"/>
                    <a:pt x="2191" y="1994"/>
                    <a:pt x="2191" y="2134"/>
                  </a:cubicBezTo>
                  <a:cubicBezTo>
                    <a:pt x="2303" y="1910"/>
                    <a:pt x="2472" y="1853"/>
                    <a:pt x="2668" y="1938"/>
                  </a:cubicBezTo>
                  <a:cubicBezTo>
                    <a:pt x="2752" y="1966"/>
                    <a:pt x="2780" y="1994"/>
                    <a:pt x="2865" y="1910"/>
                  </a:cubicBezTo>
                  <a:cubicBezTo>
                    <a:pt x="2949" y="1825"/>
                    <a:pt x="3089" y="1882"/>
                    <a:pt x="3089" y="2022"/>
                  </a:cubicBezTo>
                  <a:cubicBezTo>
                    <a:pt x="3145" y="2415"/>
                    <a:pt x="3230" y="2836"/>
                    <a:pt x="3061" y="3229"/>
                  </a:cubicBezTo>
                  <a:cubicBezTo>
                    <a:pt x="2949" y="3482"/>
                    <a:pt x="3230" y="3482"/>
                    <a:pt x="3286" y="3622"/>
                  </a:cubicBezTo>
                  <a:cubicBezTo>
                    <a:pt x="3342" y="3763"/>
                    <a:pt x="3454" y="3734"/>
                    <a:pt x="3566" y="3650"/>
                  </a:cubicBezTo>
                  <a:cubicBezTo>
                    <a:pt x="3679" y="3594"/>
                    <a:pt x="3819" y="3594"/>
                    <a:pt x="3931" y="3594"/>
                  </a:cubicBezTo>
                  <a:cubicBezTo>
                    <a:pt x="4128" y="3622"/>
                    <a:pt x="4296" y="3566"/>
                    <a:pt x="4381" y="3454"/>
                  </a:cubicBezTo>
                  <a:cubicBezTo>
                    <a:pt x="4549" y="3257"/>
                    <a:pt x="4661" y="3285"/>
                    <a:pt x="4830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0"/>
            <p:cNvSpPr/>
            <p:nvPr/>
          </p:nvSpPr>
          <p:spPr>
            <a:xfrm>
              <a:off x="4837150" y="819250"/>
              <a:ext cx="28100" cy="18975"/>
            </a:xfrm>
            <a:custGeom>
              <a:avLst/>
              <a:gdLst/>
              <a:ahLst/>
              <a:cxnLst/>
              <a:rect l="l" t="t" r="r" b="b"/>
              <a:pathLst>
                <a:path w="1124" h="759" extrusionOk="0">
                  <a:moveTo>
                    <a:pt x="1124" y="310"/>
                  </a:moveTo>
                  <a:cubicBezTo>
                    <a:pt x="983" y="394"/>
                    <a:pt x="955" y="478"/>
                    <a:pt x="871" y="534"/>
                  </a:cubicBezTo>
                  <a:cubicBezTo>
                    <a:pt x="675" y="759"/>
                    <a:pt x="338" y="731"/>
                    <a:pt x="141" y="506"/>
                  </a:cubicBezTo>
                  <a:cubicBezTo>
                    <a:pt x="85" y="422"/>
                    <a:pt x="1" y="338"/>
                    <a:pt x="85" y="254"/>
                  </a:cubicBezTo>
                  <a:cubicBezTo>
                    <a:pt x="141" y="197"/>
                    <a:pt x="282" y="85"/>
                    <a:pt x="366" y="169"/>
                  </a:cubicBezTo>
                  <a:cubicBezTo>
                    <a:pt x="478" y="226"/>
                    <a:pt x="562" y="197"/>
                    <a:pt x="618" y="141"/>
                  </a:cubicBezTo>
                  <a:cubicBezTo>
                    <a:pt x="787" y="1"/>
                    <a:pt x="899" y="1"/>
                    <a:pt x="983" y="226"/>
                  </a:cubicBezTo>
                  <a:cubicBezTo>
                    <a:pt x="983" y="254"/>
                    <a:pt x="1040" y="282"/>
                    <a:pt x="1124" y="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0"/>
            <p:cNvSpPr/>
            <p:nvPr/>
          </p:nvSpPr>
          <p:spPr>
            <a:xfrm>
              <a:off x="4842075" y="805225"/>
              <a:ext cx="4225" cy="4925"/>
            </a:xfrm>
            <a:custGeom>
              <a:avLst/>
              <a:gdLst/>
              <a:ahLst/>
              <a:cxnLst/>
              <a:rect l="l" t="t" r="r" b="b"/>
              <a:pathLst>
                <a:path w="169" h="197" extrusionOk="0">
                  <a:moveTo>
                    <a:pt x="169" y="28"/>
                  </a:moveTo>
                  <a:cubicBezTo>
                    <a:pt x="169" y="28"/>
                    <a:pt x="169" y="28"/>
                    <a:pt x="169" y="57"/>
                  </a:cubicBezTo>
                  <a:cubicBezTo>
                    <a:pt x="141" y="85"/>
                    <a:pt x="169" y="197"/>
                    <a:pt x="113" y="169"/>
                  </a:cubicBezTo>
                  <a:cubicBezTo>
                    <a:pt x="0" y="141"/>
                    <a:pt x="85" y="57"/>
                    <a:pt x="113" y="0"/>
                  </a:cubicBezTo>
                  <a:cubicBezTo>
                    <a:pt x="113" y="0"/>
                    <a:pt x="141" y="0"/>
                    <a:pt x="16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0"/>
            <p:cNvSpPr/>
            <p:nvPr/>
          </p:nvSpPr>
          <p:spPr>
            <a:xfrm>
              <a:off x="4943850" y="83050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69" y="140"/>
                  </a:moveTo>
                  <a:cubicBezTo>
                    <a:pt x="112" y="112"/>
                    <a:pt x="56" y="84"/>
                    <a:pt x="0" y="28"/>
                  </a:cubicBezTo>
                  <a:cubicBezTo>
                    <a:pt x="140" y="0"/>
                    <a:pt x="169" y="56"/>
                    <a:pt x="16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0"/>
            <p:cNvSpPr/>
            <p:nvPr/>
          </p:nvSpPr>
          <p:spPr>
            <a:xfrm>
              <a:off x="4945250" y="82137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56" y="56"/>
                  </a:moveTo>
                  <a:cubicBezTo>
                    <a:pt x="56" y="56"/>
                    <a:pt x="28" y="84"/>
                    <a:pt x="28" y="112"/>
                  </a:cubicBezTo>
                  <a:cubicBezTo>
                    <a:pt x="28" y="84"/>
                    <a:pt x="0" y="56"/>
                    <a:pt x="0" y="56"/>
                  </a:cubicBezTo>
                  <a:cubicBezTo>
                    <a:pt x="0" y="28"/>
                    <a:pt x="28" y="0"/>
                    <a:pt x="28" y="0"/>
                  </a:cubicBezTo>
                  <a:cubicBezTo>
                    <a:pt x="56" y="28"/>
                    <a:pt x="56" y="28"/>
                    <a:pt x="56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0"/>
            <p:cNvSpPr/>
            <p:nvPr/>
          </p:nvSpPr>
          <p:spPr>
            <a:xfrm>
              <a:off x="4934725" y="820675"/>
              <a:ext cx="1425" cy="4225"/>
            </a:xfrm>
            <a:custGeom>
              <a:avLst/>
              <a:gdLst/>
              <a:ahLst/>
              <a:cxnLst/>
              <a:rect l="l" t="t" r="r" b="b"/>
              <a:pathLst>
                <a:path w="57" h="169" extrusionOk="0">
                  <a:moveTo>
                    <a:pt x="56" y="112"/>
                  </a:moveTo>
                  <a:cubicBezTo>
                    <a:pt x="56" y="140"/>
                    <a:pt x="28" y="140"/>
                    <a:pt x="28" y="169"/>
                  </a:cubicBezTo>
                  <a:cubicBezTo>
                    <a:pt x="28" y="140"/>
                    <a:pt x="0" y="112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ubicBezTo>
                    <a:pt x="56" y="28"/>
                    <a:pt x="56" y="56"/>
                    <a:pt x="56" y="1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0"/>
            <p:cNvSpPr/>
            <p:nvPr/>
          </p:nvSpPr>
          <p:spPr>
            <a:xfrm>
              <a:off x="4867325" y="826275"/>
              <a:ext cx="2150" cy="4250"/>
            </a:xfrm>
            <a:custGeom>
              <a:avLst/>
              <a:gdLst/>
              <a:ahLst/>
              <a:cxnLst/>
              <a:rect l="l" t="t" r="r" b="b"/>
              <a:pathLst>
                <a:path w="86" h="170" extrusionOk="0">
                  <a:moveTo>
                    <a:pt x="85" y="85"/>
                  </a:moveTo>
                  <a:cubicBezTo>
                    <a:pt x="57" y="113"/>
                    <a:pt x="57" y="141"/>
                    <a:pt x="57" y="169"/>
                  </a:cubicBezTo>
                  <a:cubicBezTo>
                    <a:pt x="29" y="141"/>
                    <a:pt x="1" y="141"/>
                    <a:pt x="1" y="113"/>
                  </a:cubicBezTo>
                  <a:cubicBezTo>
                    <a:pt x="1" y="57"/>
                    <a:pt x="29" y="29"/>
                    <a:pt x="85" y="1"/>
                  </a:cubicBezTo>
                  <a:cubicBezTo>
                    <a:pt x="85" y="29"/>
                    <a:pt x="85" y="57"/>
                    <a:pt x="8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0"/>
            <p:cNvSpPr/>
            <p:nvPr/>
          </p:nvSpPr>
          <p:spPr>
            <a:xfrm>
              <a:off x="5000000" y="789775"/>
              <a:ext cx="1425" cy="2850"/>
            </a:xfrm>
            <a:custGeom>
              <a:avLst/>
              <a:gdLst/>
              <a:ahLst/>
              <a:cxnLst/>
              <a:rect l="l" t="t" r="r" b="b"/>
              <a:pathLst>
                <a:path w="57" h="114" extrusionOk="0">
                  <a:moveTo>
                    <a:pt x="28" y="1"/>
                  </a:moveTo>
                  <a:cubicBezTo>
                    <a:pt x="56" y="29"/>
                    <a:pt x="56" y="29"/>
                    <a:pt x="56" y="29"/>
                  </a:cubicBezTo>
                  <a:cubicBezTo>
                    <a:pt x="56" y="57"/>
                    <a:pt x="56" y="85"/>
                    <a:pt x="28" y="85"/>
                  </a:cubicBezTo>
                  <a:cubicBezTo>
                    <a:pt x="0" y="113"/>
                    <a:pt x="0" y="113"/>
                    <a:pt x="0" y="57"/>
                  </a:cubicBezTo>
                  <a:cubicBezTo>
                    <a:pt x="28" y="57"/>
                    <a:pt x="28" y="29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0"/>
            <p:cNvSpPr/>
            <p:nvPr/>
          </p:nvSpPr>
          <p:spPr>
            <a:xfrm>
              <a:off x="4941025" y="8178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29"/>
                  </a:moveTo>
                  <a:cubicBezTo>
                    <a:pt x="57" y="57"/>
                    <a:pt x="57" y="57"/>
                    <a:pt x="29" y="57"/>
                  </a:cubicBezTo>
                  <a:cubicBezTo>
                    <a:pt x="29" y="57"/>
                    <a:pt x="29" y="29"/>
                    <a:pt x="1" y="29"/>
                  </a:cubicBezTo>
                  <a:cubicBezTo>
                    <a:pt x="29" y="1"/>
                    <a:pt x="57" y="29"/>
                    <a:pt x="57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0"/>
            <p:cNvSpPr/>
            <p:nvPr/>
          </p:nvSpPr>
          <p:spPr>
            <a:xfrm>
              <a:off x="4940325" y="82417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0"/>
                  </a:moveTo>
                  <a:cubicBezTo>
                    <a:pt x="29" y="0"/>
                    <a:pt x="29" y="29"/>
                    <a:pt x="29" y="29"/>
                  </a:cubicBezTo>
                  <a:cubicBezTo>
                    <a:pt x="29" y="29"/>
                    <a:pt x="29" y="57"/>
                    <a:pt x="1" y="57"/>
                  </a:cubicBezTo>
                  <a:cubicBezTo>
                    <a:pt x="1" y="29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0"/>
            <p:cNvSpPr/>
            <p:nvPr/>
          </p:nvSpPr>
          <p:spPr>
            <a:xfrm>
              <a:off x="4734675" y="603075"/>
              <a:ext cx="315175" cy="186725"/>
            </a:xfrm>
            <a:custGeom>
              <a:avLst/>
              <a:gdLst/>
              <a:ahLst/>
              <a:cxnLst/>
              <a:rect l="l" t="t" r="r" b="b"/>
              <a:pathLst>
                <a:path w="12607" h="7469" extrusionOk="0">
                  <a:moveTo>
                    <a:pt x="5503" y="7272"/>
                  </a:moveTo>
                  <a:cubicBezTo>
                    <a:pt x="5447" y="7328"/>
                    <a:pt x="5391" y="7300"/>
                    <a:pt x="5335" y="7244"/>
                  </a:cubicBezTo>
                  <a:cubicBezTo>
                    <a:pt x="5139" y="7132"/>
                    <a:pt x="5139" y="7132"/>
                    <a:pt x="5110" y="7385"/>
                  </a:cubicBezTo>
                  <a:cubicBezTo>
                    <a:pt x="5110" y="7413"/>
                    <a:pt x="5110" y="7441"/>
                    <a:pt x="5054" y="7469"/>
                  </a:cubicBezTo>
                  <a:cubicBezTo>
                    <a:pt x="4914" y="7385"/>
                    <a:pt x="4970" y="7160"/>
                    <a:pt x="4802" y="7104"/>
                  </a:cubicBezTo>
                  <a:cubicBezTo>
                    <a:pt x="4745" y="7076"/>
                    <a:pt x="4802" y="7020"/>
                    <a:pt x="4802" y="6963"/>
                  </a:cubicBezTo>
                  <a:cubicBezTo>
                    <a:pt x="4830" y="6879"/>
                    <a:pt x="4942" y="6907"/>
                    <a:pt x="4998" y="6823"/>
                  </a:cubicBezTo>
                  <a:cubicBezTo>
                    <a:pt x="4886" y="6767"/>
                    <a:pt x="4717" y="6823"/>
                    <a:pt x="4633" y="6711"/>
                  </a:cubicBezTo>
                  <a:cubicBezTo>
                    <a:pt x="4577" y="6627"/>
                    <a:pt x="4409" y="6683"/>
                    <a:pt x="4465" y="6486"/>
                  </a:cubicBezTo>
                  <a:cubicBezTo>
                    <a:pt x="4493" y="6402"/>
                    <a:pt x="4324" y="6318"/>
                    <a:pt x="4240" y="6233"/>
                  </a:cubicBezTo>
                  <a:cubicBezTo>
                    <a:pt x="4156" y="6149"/>
                    <a:pt x="4044" y="6205"/>
                    <a:pt x="3959" y="6233"/>
                  </a:cubicBezTo>
                  <a:cubicBezTo>
                    <a:pt x="3875" y="6177"/>
                    <a:pt x="3931" y="5981"/>
                    <a:pt x="3763" y="6009"/>
                  </a:cubicBezTo>
                  <a:cubicBezTo>
                    <a:pt x="3679" y="6009"/>
                    <a:pt x="3651" y="6093"/>
                    <a:pt x="3679" y="6177"/>
                  </a:cubicBezTo>
                  <a:cubicBezTo>
                    <a:pt x="3679" y="6233"/>
                    <a:pt x="3707" y="6262"/>
                    <a:pt x="3791" y="6233"/>
                  </a:cubicBezTo>
                  <a:cubicBezTo>
                    <a:pt x="3847" y="6205"/>
                    <a:pt x="3903" y="6177"/>
                    <a:pt x="3959" y="6233"/>
                  </a:cubicBezTo>
                  <a:cubicBezTo>
                    <a:pt x="3987" y="6290"/>
                    <a:pt x="4100" y="6346"/>
                    <a:pt x="4044" y="6402"/>
                  </a:cubicBezTo>
                  <a:cubicBezTo>
                    <a:pt x="3903" y="6514"/>
                    <a:pt x="3987" y="6655"/>
                    <a:pt x="3959" y="6767"/>
                  </a:cubicBezTo>
                  <a:cubicBezTo>
                    <a:pt x="3903" y="6795"/>
                    <a:pt x="3847" y="6795"/>
                    <a:pt x="3791" y="6795"/>
                  </a:cubicBezTo>
                  <a:cubicBezTo>
                    <a:pt x="3482" y="6851"/>
                    <a:pt x="3482" y="6851"/>
                    <a:pt x="3510" y="6542"/>
                  </a:cubicBezTo>
                  <a:cubicBezTo>
                    <a:pt x="3510" y="6514"/>
                    <a:pt x="3510" y="6486"/>
                    <a:pt x="3510" y="6486"/>
                  </a:cubicBezTo>
                  <a:cubicBezTo>
                    <a:pt x="3510" y="6458"/>
                    <a:pt x="3482" y="6458"/>
                    <a:pt x="3482" y="6458"/>
                  </a:cubicBezTo>
                  <a:cubicBezTo>
                    <a:pt x="3370" y="6430"/>
                    <a:pt x="3426" y="6514"/>
                    <a:pt x="3426" y="6570"/>
                  </a:cubicBezTo>
                  <a:cubicBezTo>
                    <a:pt x="3398" y="6711"/>
                    <a:pt x="3314" y="6795"/>
                    <a:pt x="3173" y="6823"/>
                  </a:cubicBezTo>
                  <a:cubicBezTo>
                    <a:pt x="3005" y="6851"/>
                    <a:pt x="2864" y="6907"/>
                    <a:pt x="2724" y="6991"/>
                  </a:cubicBezTo>
                  <a:cubicBezTo>
                    <a:pt x="2556" y="7020"/>
                    <a:pt x="2443" y="7104"/>
                    <a:pt x="2359" y="7244"/>
                  </a:cubicBezTo>
                  <a:cubicBezTo>
                    <a:pt x="2359" y="7300"/>
                    <a:pt x="2359" y="7356"/>
                    <a:pt x="2359" y="7441"/>
                  </a:cubicBezTo>
                  <a:cubicBezTo>
                    <a:pt x="2247" y="7385"/>
                    <a:pt x="2219" y="7216"/>
                    <a:pt x="2078" y="7244"/>
                  </a:cubicBezTo>
                  <a:cubicBezTo>
                    <a:pt x="1994" y="7244"/>
                    <a:pt x="1966" y="7300"/>
                    <a:pt x="1910" y="7356"/>
                  </a:cubicBezTo>
                  <a:cubicBezTo>
                    <a:pt x="1882" y="7413"/>
                    <a:pt x="1826" y="7469"/>
                    <a:pt x="1741" y="7441"/>
                  </a:cubicBezTo>
                  <a:cubicBezTo>
                    <a:pt x="1685" y="7413"/>
                    <a:pt x="1685" y="7356"/>
                    <a:pt x="1713" y="7328"/>
                  </a:cubicBezTo>
                  <a:cubicBezTo>
                    <a:pt x="1938" y="7076"/>
                    <a:pt x="1798" y="6823"/>
                    <a:pt x="1770" y="6570"/>
                  </a:cubicBezTo>
                  <a:cubicBezTo>
                    <a:pt x="1798" y="6542"/>
                    <a:pt x="1826" y="6542"/>
                    <a:pt x="1882" y="6514"/>
                  </a:cubicBezTo>
                  <a:cubicBezTo>
                    <a:pt x="1966" y="6458"/>
                    <a:pt x="1994" y="6346"/>
                    <a:pt x="1966" y="6233"/>
                  </a:cubicBezTo>
                  <a:cubicBezTo>
                    <a:pt x="1966" y="6205"/>
                    <a:pt x="1910" y="6205"/>
                    <a:pt x="1882" y="6205"/>
                  </a:cubicBezTo>
                  <a:cubicBezTo>
                    <a:pt x="1770" y="6262"/>
                    <a:pt x="1854" y="6374"/>
                    <a:pt x="1854" y="6458"/>
                  </a:cubicBezTo>
                  <a:cubicBezTo>
                    <a:pt x="1854" y="6514"/>
                    <a:pt x="1798" y="6542"/>
                    <a:pt x="1770" y="6570"/>
                  </a:cubicBezTo>
                  <a:cubicBezTo>
                    <a:pt x="1601" y="6711"/>
                    <a:pt x="1433" y="6795"/>
                    <a:pt x="1264" y="6907"/>
                  </a:cubicBezTo>
                  <a:cubicBezTo>
                    <a:pt x="1208" y="6739"/>
                    <a:pt x="1180" y="6570"/>
                    <a:pt x="1320" y="6430"/>
                  </a:cubicBezTo>
                  <a:cubicBezTo>
                    <a:pt x="1348" y="6402"/>
                    <a:pt x="1377" y="6346"/>
                    <a:pt x="1348" y="6290"/>
                  </a:cubicBezTo>
                  <a:cubicBezTo>
                    <a:pt x="1292" y="6233"/>
                    <a:pt x="1236" y="6233"/>
                    <a:pt x="1180" y="6262"/>
                  </a:cubicBezTo>
                  <a:cubicBezTo>
                    <a:pt x="1040" y="6318"/>
                    <a:pt x="843" y="6262"/>
                    <a:pt x="759" y="6486"/>
                  </a:cubicBezTo>
                  <a:cubicBezTo>
                    <a:pt x="731" y="6598"/>
                    <a:pt x="562" y="6627"/>
                    <a:pt x="422" y="6542"/>
                  </a:cubicBezTo>
                  <a:cubicBezTo>
                    <a:pt x="422" y="6346"/>
                    <a:pt x="590" y="6121"/>
                    <a:pt x="338" y="5953"/>
                  </a:cubicBezTo>
                  <a:cubicBezTo>
                    <a:pt x="254" y="5897"/>
                    <a:pt x="113" y="5756"/>
                    <a:pt x="254" y="5644"/>
                  </a:cubicBezTo>
                  <a:cubicBezTo>
                    <a:pt x="394" y="5504"/>
                    <a:pt x="478" y="5644"/>
                    <a:pt x="590" y="5728"/>
                  </a:cubicBezTo>
                  <a:cubicBezTo>
                    <a:pt x="647" y="5588"/>
                    <a:pt x="590" y="5391"/>
                    <a:pt x="619" y="5307"/>
                  </a:cubicBezTo>
                  <a:cubicBezTo>
                    <a:pt x="647" y="5195"/>
                    <a:pt x="590" y="5223"/>
                    <a:pt x="619" y="5251"/>
                  </a:cubicBezTo>
                  <a:cubicBezTo>
                    <a:pt x="647" y="5251"/>
                    <a:pt x="647" y="5279"/>
                    <a:pt x="619" y="5307"/>
                  </a:cubicBezTo>
                  <a:cubicBezTo>
                    <a:pt x="534" y="5672"/>
                    <a:pt x="366" y="5307"/>
                    <a:pt x="254" y="5335"/>
                  </a:cubicBezTo>
                  <a:cubicBezTo>
                    <a:pt x="254" y="5279"/>
                    <a:pt x="282" y="5223"/>
                    <a:pt x="338" y="5195"/>
                  </a:cubicBezTo>
                  <a:cubicBezTo>
                    <a:pt x="534" y="5054"/>
                    <a:pt x="562" y="4858"/>
                    <a:pt x="338" y="4774"/>
                  </a:cubicBezTo>
                  <a:cubicBezTo>
                    <a:pt x="169" y="4717"/>
                    <a:pt x="197" y="4549"/>
                    <a:pt x="57" y="4493"/>
                  </a:cubicBezTo>
                  <a:cubicBezTo>
                    <a:pt x="1" y="4493"/>
                    <a:pt x="29" y="4381"/>
                    <a:pt x="85" y="4324"/>
                  </a:cubicBezTo>
                  <a:cubicBezTo>
                    <a:pt x="141" y="4296"/>
                    <a:pt x="197" y="4324"/>
                    <a:pt x="225" y="4381"/>
                  </a:cubicBezTo>
                  <a:cubicBezTo>
                    <a:pt x="254" y="4409"/>
                    <a:pt x="282" y="4437"/>
                    <a:pt x="282" y="4465"/>
                  </a:cubicBezTo>
                  <a:cubicBezTo>
                    <a:pt x="338" y="4605"/>
                    <a:pt x="394" y="4689"/>
                    <a:pt x="506" y="4493"/>
                  </a:cubicBezTo>
                  <a:cubicBezTo>
                    <a:pt x="787" y="4605"/>
                    <a:pt x="815" y="4381"/>
                    <a:pt x="871" y="4156"/>
                  </a:cubicBezTo>
                  <a:cubicBezTo>
                    <a:pt x="787" y="4128"/>
                    <a:pt x="590" y="4296"/>
                    <a:pt x="562" y="4044"/>
                  </a:cubicBezTo>
                  <a:cubicBezTo>
                    <a:pt x="562" y="3987"/>
                    <a:pt x="450" y="4016"/>
                    <a:pt x="366" y="4044"/>
                  </a:cubicBezTo>
                  <a:cubicBezTo>
                    <a:pt x="338" y="4072"/>
                    <a:pt x="282" y="4128"/>
                    <a:pt x="254" y="4044"/>
                  </a:cubicBezTo>
                  <a:cubicBezTo>
                    <a:pt x="225" y="4044"/>
                    <a:pt x="254" y="3987"/>
                    <a:pt x="254" y="3959"/>
                  </a:cubicBezTo>
                  <a:cubicBezTo>
                    <a:pt x="282" y="3903"/>
                    <a:pt x="338" y="3875"/>
                    <a:pt x="394" y="3903"/>
                  </a:cubicBezTo>
                  <a:cubicBezTo>
                    <a:pt x="478" y="3931"/>
                    <a:pt x="562" y="3959"/>
                    <a:pt x="647" y="3959"/>
                  </a:cubicBezTo>
                  <a:cubicBezTo>
                    <a:pt x="815" y="4016"/>
                    <a:pt x="983" y="3959"/>
                    <a:pt x="1068" y="3763"/>
                  </a:cubicBezTo>
                  <a:cubicBezTo>
                    <a:pt x="1152" y="3735"/>
                    <a:pt x="1208" y="3679"/>
                    <a:pt x="1152" y="3594"/>
                  </a:cubicBezTo>
                  <a:cubicBezTo>
                    <a:pt x="1096" y="3482"/>
                    <a:pt x="1040" y="3370"/>
                    <a:pt x="1012" y="3258"/>
                  </a:cubicBezTo>
                  <a:cubicBezTo>
                    <a:pt x="1068" y="3201"/>
                    <a:pt x="1152" y="3314"/>
                    <a:pt x="1208" y="3229"/>
                  </a:cubicBezTo>
                  <a:cubicBezTo>
                    <a:pt x="1124" y="3117"/>
                    <a:pt x="1040" y="3033"/>
                    <a:pt x="899" y="3117"/>
                  </a:cubicBezTo>
                  <a:cubicBezTo>
                    <a:pt x="731" y="3229"/>
                    <a:pt x="534" y="3258"/>
                    <a:pt x="310" y="3286"/>
                  </a:cubicBezTo>
                  <a:cubicBezTo>
                    <a:pt x="338" y="3229"/>
                    <a:pt x="366" y="3173"/>
                    <a:pt x="450" y="3145"/>
                  </a:cubicBezTo>
                  <a:cubicBezTo>
                    <a:pt x="506" y="3117"/>
                    <a:pt x="590" y="3117"/>
                    <a:pt x="619" y="3033"/>
                  </a:cubicBezTo>
                  <a:cubicBezTo>
                    <a:pt x="675" y="2836"/>
                    <a:pt x="843" y="2808"/>
                    <a:pt x="1012" y="2780"/>
                  </a:cubicBezTo>
                  <a:cubicBezTo>
                    <a:pt x="1040" y="2752"/>
                    <a:pt x="1040" y="2724"/>
                    <a:pt x="1068" y="2724"/>
                  </a:cubicBezTo>
                  <a:cubicBezTo>
                    <a:pt x="1068" y="2471"/>
                    <a:pt x="1012" y="2191"/>
                    <a:pt x="1180" y="1938"/>
                  </a:cubicBezTo>
                  <a:cubicBezTo>
                    <a:pt x="1236" y="1826"/>
                    <a:pt x="1152" y="1742"/>
                    <a:pt x="1068" y="1657"/>
                  </a:cubicBezTo>
                  <a:cubicBezTo>
                    <a:pt x="983" y="1573"/>
                    <a:pt x="899" y="1489"/>
                    <a:pt x="871" y="1377"/>
                  </a:cubicBezTo>
                  <a:cubicBezTo>
                    <a:pt x="815" y="1236"/>
                    <a:pt x="843" y="1096"/>
                    <a:pt x="1040" y="1180"/>
                  </a:cubicBezTo>
                  <a:cubicBezTo>
                    <a:pt x="1264" y="1236"/>
                    <a:pt x="1433" y="1180"/>
                    <a:pt x="1629" y="1096"/>
                  </a:cubicBezTo>
                  <a:cubicBezTo>
                    <a:pt x="1798" y="1012"/>
                    <a:pt x="1938" y="1180"/>
                    <a:pt x="1938" y="1461"/>
                  </a:cubicBezTo>
                  <a:cubicBezTo>
                    <a:pt x="1910" y="1489"/>
                    <a:pt x="1798" y="1517"/>
                    <a:pt x="1854" y="1573"/>
                  </a:cubicBezTo>
                  <a:cubicBezTo>
                    <a:pt x="1938" y="1601"/>
                    <a:pt x="2022" y="1685"/>
                    <a:pt x="2106" y="1629"/>
                  </a:cubicBezTo>
                  <a:cubicBezTo>
                    <a:pt x="2303" y="1489"/>
                    <a:pt x="2668" y="1713"/>
                    <a:pt x="2724" y="1348"/>
                  </a:cubicBezTo>
                  <a:cubicBezTo>
                    <a:pt x="2752" y="1208"/>
                    <a:pt x="2864" y="1208"/>
                    <a:pt x="2893" y="1292"/>
                  </a:cubicBezTo>
                  <a:cubicBezTo>
                    <a:pt x="2949" y="1489"/>
                    <a:pt x="3117" y="1629"/>
                    <a:pt x="3145" y="1826"/>
                  </a:cubicBezTo>
                  <a:cubicBezTo>
                    <a:pt x="2977" y="1882"/>
                    <a:pt x="2977" y="1713"/>
                    <a:pt x="2864" y="1713"/>
                  </a:cubicBezTo>
                  <a:cubicBezTo>
                    <a:pt x="2808" y="1770"/>
                    <a:pt x="2780" y="1854"/>
                    <a:pt x="2696" y="1910"/>
                  </a:cubicBezTo>
                  <a:cubicBezTo>
                    <a:pt x="2584" y="1994"/>
                    <a:pt x="2584" y="2163"/>
                    <a:pt x="2640" y="2219"/>
                  </a:cubicBezTo>
                  <a:cubicBezTo>
                    <a:pt x="2864" y="2415"/>
                    <a:pt x="2864" y="2724"/>
                    <a:pt x="3033" y="2949"/>
                  </a:cubicBezTo>
                  <a:cubicBezTo>
                    <a:pt x="3145" y="2865"/>
                    <a:pt x="3229" y="2752"/>
                    <a:pt x="3173" y="2612"/>
                  </a:cubicBezTo>
                  <a:cubicBezTo>
                    <a:pt x="3454" y="2556"/>
                    <a:pt x="3622" y="2808"/>
                    <a:pt x="3875" y="2836"/>
                  </a:cubicBezTo>
                  <a:cubicBezTo>
                    <a:pt x="3931" y="2808"/>
                    <a:pt x="3903" y="2752"/>
                    <a:pt x="3903" y="2696"/>
                  </a:cubicBezTo>
                  <a:cubicBezTo>
                    <a:pt x="3903" y="2612"/>
                    <a:pt x="3847" y="2415"/>
                    <a:pt x="3791" y="2359"/>
                  </a:cubicBezTo>
                  <a:cubicBezTo>
                    <a:pt x="3735" y="2303"/>
                    <a:pt x="3707" y="2247"/>
                    <a:pt x="3707" y="2163"/>
                  </a:cubicBezTo>
                  <a:cubicBezTo>
                    <a:pt x="3763" y="2050"/>
                    <a:pt x="3819" y="2106"/>
                    <a:pt x="3875" y="2135"/>
                  </a:cubicBezTo>
                  <a:cubicBezTo>
                    <a:pt x="3959" y="2135"/>
                    <a:pt x="3987" y="2106"/>
                    <a:pt x="4044" y="2078"/>
                  </a:cubicBezTo>
                  <a:cubicBezTo>
                    <a:pt x="4072" y="2022"/>
                    <a:pt x="4100" y="1994"/>
                    <a:pt x="4156" y="1994"/>
                  </a:cubicBezTo>
                  <a:cubicBezTo>
                    <a:pt x="4633" y="2078"/>
                    <a:pt x="4830" y="1713"/>
                    <a:pt x="5110" y="1433"/>
                  </a:cubicBezTo>
                  <a:cubicBezTo>
                    <a:pt x="5195" y="1320"/>
                    <a:pt x="5251" y="1236"/>
                    <a:pt x="5082" y="1124"/>
                  </a:cubicBezTo>
                  <a:cubicBezTo>
                    <a:pt x="5026" y="1124"/>
                    <a:pt x="5054" y="1040"/>
                    <a:pt x="5082" y="955"/>
                  </a:cubicBezTo>
                  <a:cubicBezTo>
                    <a:pt x="5223" y="1040"/>
                    <a:pt x="5363" y="1096"/>
                    <a:pt x="5475" y="1180"/>
                  </a:cubicBezTo>
                  <a:cubicBezTo>
                    <a:pt x="5363" y="955"/>
                    <a:pt x="5644" y="899"/>
                    <a:pt x="5644" y="703"/>
                  </a:cubicBezTo>
                  <a:cubicBezTo>
                    <a:pt x="5644" y="619"/>
                    <a:pt x="6009" y="731"/>
                    <a:pt x="6009" y="871"/>
                  </a:cubicBezTo>
                  <a:cubicBezTo>
                    <a:pt x="6037" y="1068"/>
                    <a:pt x="6093" y="1096"/>
                    <a:pt x="6233" y="1012"/>
                  </a:cubicBezTo>
                  <a:cubicBezTo>
                    <a:pt x="6290" y="983"/>
                    <a:pt x="6318" y="955"/>
                    <a:pt x="6346" y="1012"/>
                  </a:cubicBezTo>
                  <a:cubicBezTo>
                    <a:pt x="6374" y="1068"/>
                    <a:pt x="6374" y="1124"/>
                    <a:pt x="6318" y="1152"/>
                  </a:cubicBezTo>
                  <a:cubicBezTo>
                    <a:pt x="6205" y="1208"/>
                    <a:pt x="6121" y="1320"/>
                    <a:pt x="6149" y="1489"/>
                  </a:cubicBezTo>
                  <a:cubicBezTo>
                    <a:pt x="5981" y="1377"/>
                    <a:pt x="5840" y="1236"/>
                    <a:pt x="5644" y="1377"/>
                  </a:cubicBezTo>
                  <a:cubicBezTo>
                    <a:pt x="5672" y="1461"/>
                    <a:pt x="5728" y="1433"/>
                    <a:pt x="5784" y="1461"/>
                  </a:cubicBezTo>
                  <a:cubicBezTo>
                    <a:pt x="5840" y="1461"/>
                    <a:pt x="5925" y="1461"/>
                    <a:pt x="5897" y="1545"/>
                  </a:cubicBezTo>
                  <a:cubicBezTo>
                    <a:pt x="5868" y="1657"/>
                    <a:pt x="5812" y="1601"/>
                    <a:pt x="5728" y="1573"/>
                  </a:cubicBezTo>
                  <a:cubicBezTo>
                    <a:pt x="5560" y="1517"/>
                    <a:pt x="5475" y="1657"/>
                    <a:pt x="5363" y="1742"/>
                  </a:cubicBezTo>
                  <a:cubicBezTo>
                    <a:pt x="5195" y="1938"/>
                    <a:pt x="5167" y="2163"/>
                    <a:pt x="5139" y="2415"/>
                  </a:cubicBezTo>
                  <a:cubicBezTo>
                    <a:pt x="5110" y="2528"/>
                    <a:pt x="5139" y="2584"/>
                    <a:pt x="4998" y="2556"/>
                  </a:cubicBezTo>
                  <a:cubicBezTo>
                    <a:pt x="4858" y="2556"/>
                    <a:pt x="4858" y="2696"/>
                    <a:pt x="4886" y="2808"/>
                  </a:cubicBezTo>
                  <a:cubicBezTo>
                    <a:pt x="4970" y="2977"/>
                    <a:pt x="4998" y="3117"/>
                    <a:pt x="4745" y="3201"/>
                  </a:cubicBezTo>
                  <a:cubicBezTo>
                    <a:pt x="4886" y="3258"/>
                    <a:pt x="4998" y="3454"/>
                    <a:pt x="5082" y="3201"/>
                  </a:cubicBezTo>
                  <a:cubicBezTo>
                    <a:pt x="5110" y="3145"/>
                    <a:pt x="5279" y="3145"/>
                    <a:pt x="5363" y="3173"/>
                  </a:cubicBezTo>
                  <a:cubicBezTo>
                    <a:pt x="5391" y="3342"/>
                    <a:pt x="5139" y="3258"/>
                    <a:pt x="5195" y="3454"/>
                  </a:cubicBezTo>
                  <a:cubicBezTo>
                    <a:pt x="5307" y="3370"/>
                    <a:pt x="5503" y="3454"/>
                    <a:pt x="5532" y="3173"/>
                  </a:cubicBezTo>
                  <a:cubicBezTo>
                    <a:pt x="5532" y="3117"/>
                    <a:pt x="5700" y="3061"/>
                    <a:pt x="5812" y="3117"/>
                  </a:cubicBezTo>
                  <a:cubicBezTo>
                    <a:pt x="5925" y="3201"/>
                    <a:pt x="5981" y="3173"/>
                    <a:pt x="6037" y="3033"/>
                  </a:cubicBezTo>
                  <a:cubicBezTo>
                    <a:pt x="6065" y="2977"/>
                    <a:pt x="6093" y="2949"/>
                    <a:pt x="6177" y="2949"/>
                  </a:cubicBezTo>
                  <a:cubicBezTo>
                    <a:pt x="6205" y="2949"/>
                    <a:pt x="6290" y="2949"/>
                    <a:pt x="6233" y="3033"/>
                  </a:cubicBezTo>
                  <a:cubicBezTo>
                    <a:pt x="6177" y="3117"/>
                    <a:pt x="6177" y="3173"/>
                    <a:pt x="6290" y="3145"/>
                  </a:cubicBezTo>
                  <a:cubicBezTo>
                    <a:pt x="6402" y="3145"/>
                    <a:pt x="6486" y="3089"/>
                    <a:pt x="6486" y="2977"/>
                  </a:cubicBezTo>
                  <a:cubicBezTo>
                    <a:pt x="6458" y="2893"/>
                    <a:pt x="6430" y="2752"/>
                    <a:pt x="6318" y="2808"/>
                  </a:cubicBezTo>
                  <a:cubicBezTo>
                    <a:pt x="6205" y="2836"/>
                    <a:pt x="6093" y="2893"/>
                    <a:pt x="5981" y="2808"/>
                  </a:cubicBezTo>
                  <a:cubicBezTo>
                    <a:pt x="6037" y="2724"/>
                    <a:pt x="5784" y="2640"/>
                    <a:pt x="6009" y="2556"/>
                  </a:cubicBezTo>
                  <a:cubicBezTo>
                    <a:pt x="6065" y="2528"/>
                    <a:pt x="6009" y="2443"/>
                    <a:pt x="5981" y="2415"/>
                  </a:cubicBezTo>
                  <a:cubicBezTo>
                    <a:pt x="5897" y="2331"/>
                    <a:pt x="5812" y="2275"/>
                    <a:pt x="5812" y="2163"/>
                  </a:cubicBezTo>
                  <a:cubicBezTo>
                    <a:pt x="5784" y="2163"/>
                    <a:pt x="5700" y="2191"/>
                    <a:pt x="5700" y="2163"/>
                  </a:cubicBezTo>
                  <a:cubicBezTo>
                    <a:pt x="5644" y="2050"/>
                    <a:pt x="5475" y="2135"/>
                    <a:pt x="5503" y="2022"/>
                  </a:cubicBezTo>
                  <a:cubicBezTo>
                    <a:pt x="5532" y="1854"/>
                    <a:pt x="5644" y="1994"/>
                    <a:pt x="5700" y="1994"/>
                  </a:cubicBezTo>
                  <a:cubicBezTo>
                    <a:pt x="5784" y="1994"/>
                    <a:pt x="5925" y="1966"/>
                    <a:pt x="5925" y="1910"/>
                  </a:cubicBezTo>
                  <a:cubicBezTo>
                    <a:pt x="5925" y="1629"/>
                    <a:pt x="6233" y="1713"/>
                    <a:pt x="6318" y="1573"/>
                  </a:cubicBezTo>
                  <a:cubicBezTo>
                    <a:pt x="6402" y="1629"/>
                    <a:pt x="6346" y="1657"/>
                    <a:pt x="6346" y="1685"/>
                  </a:cubicBezTo>
                  <a:cubicBezTo>
                    <a:pt x="6233" y="1938"/>
                    <a:pt x="6402" y="2022"/>
                    <a:pt x="6598" y="1994"/>
                  </a:cubicBezTo>
                  <a:cubicBezTo>
                    <a:pt x="6655" y="1966"/>
                    <a:pt x="6739" y="1938"/>
                    <a:pt x="6795" y="1910"/>
                  </a:cubicBezTo>
                  <a:cubicBezTo>
                    <a:pt x="6851" y="1882"/>
                    <a:pt x="6907" y="1826"/>
                    <a:pt x="6991" y="1854"/>
                  </a:cubicBezTo>
                  <a:cubicBezTo>
                    <a:pt x="7048" y="1910"/>
                    <a:pt x="7048" y="1994"/>
                    <a:pt x="6991" y="2050"/>
                  </a:cubicBezTo>
                  <a:cubicBezTo>
                    <a:pt x="6935" y="2163"/>
                    <a:pt x="7020" y="2247"/>
                    <a:pt x="7076" y="2331"/>
                  </a:cubicBezTo>
                  <a:cubicBezTo>
                    <a:pt x="7132" y="2415"/>
                    <a:pt x="7244" y="2415"/>
                    <a:pt x="7272" y="2303"/>
                  </a:cubicBezTo>
                  <a:cubicBezTo>
                    <a:pt x="7356" y="1966"/>
                    <a:pt x="7609" y="1966"/>
                    <a:pt x="7890" y="1938"/>
                  </a:cubicBezTo>
                  <a:cubicBezTo>
                    <a:pt x="7890" y="1770"/>
                    <a:pt x="7749" y="1742"/>
                    <a:pt x="7637" y="1685"/>
                  </a:cubicBezTo>
                  <a:cubicBezTo>
                    <a:pt x="7890" y="1601"/>
                    <a:pt x="8002" y="1657"/>
                    <a:pt x="8058" y="1854"/>
                  </a:cubicBezTo>
                  <a:cubicBezTo>
                    <a:pt x="8086" y="1910"/>
                    <a:pt x="8058" y="1966"/>
                    <a:pt x="8086" y="2050"/>
                  </a:cubicBezTo>
                  <a:cubicBezTo>
                    <a:pt x="8086" y="2219"/>
                    <a:pt x="8227" y="2247"/>
                    <a:pt x="8339" y="2275"/>
                  </a:cubicBezTo>
                  <a:cubicBezTo>
                    <a:pt x="8507" y="2275"/>
                    <a:pt x="8423" y="2106"/>
                    <a:pt x="8479" y="2078"/>
                  </a:cubicBezTo>
                  <a:lnTo>
                    <a:pt x="8507" y="2078"/>
                  </a:lnTo>
                  <a:cubicBezTo>
                    <a:pt x="8648" y="1966"/>
                    <a:pt x="8760" y="1994"/>
                    <a:pt x="8872" y="2163"/>
                  </a:cubicBezTo>
                  <a:cubicBezTo>
                    <a:pt x="8872" y="2191"/>
                    <a:pt x="8872" y="2219"/>
                    <a:pt x="8901" y="2247"/>
                  </a:cubicBezTo>
                  <a:cubicBezTo>
                    <a:pt x="9013" y="2387"/>
                    <a:pt x="9181" y="2443"/>
                    <a:pt x="9294" y="2387"/>
                  </a:cubicBezTo>
                  <a:cubicBezTo>
                    <a:pt x="9434" y="2303"/>
                    <a:pt x="9406" y="2135"/>
                    <a:pt x="9350" y="1994"/>
                  </a:cubicBezTo>
                  <a:cubicBezTo>
                    <a:pt x="9322" y="1882"/>
                    <a:pt x="9097" y="1798"/>
                    <a:pt x="9237" y="1629"/>
                  </a:cubicBezTo>
                  <a:cubicBezTo>
                    <a:pt x="9237" y="1601"/>
                    <a:pt x="9237" y="1573"/>
                    <a:pt x="9237" y="1573"/>
                  </a:cubicBezTo>
                  <a:cubicBezTo>
                    <a:pt x="9350" y="1489"/>
                    <a:pt x="9462" y="1433"/>
                    <a:pt x="9574" y="1405"/>
                  </a:cubicBezTo>
                  <a:cubicBezTo>
                    <a:pt x="9659" y="1405"/>
                    <a:pt x="9687" y="1461"/>
                    <a:pt x="9715" y="1489"/>
                  </a:cubicBezTo>
                  <a:cubicBezTo>
                    <a:pt x="9799" y="1573"/>
                    <a:pt x="9715" y="1573"/>
                    <a:pt x="9659" y="1601"/>
                  </a:cubicBezTo>
                  <a:cubicBezTo>
                    <a:pt x="9574" y="1657"/>
                    <a:pt x="9630" y="1713"/>
                    <a:pt x="9659" y="1742"/>
                  </a:cubicBezTo>
                  <a:cubicBezTo>
                    <a:pt x="9715" y="1798"/>
                    <a:pt x="9771" y="1770"/>
                    <a:pt x="9827" y="1742"/>
                  </a:cubicBezTo>
                  <a:cubicBezTo>
                    <a:pt x="9967" y="1573"/>
                    <a:pt x="9967" y="1573"/>
                    <a:pt x="10108" y="1770"/>
                  </a:cubicBezTo>
                  <a:cubicBezTo>
                    <a:pt x="10445" y="1657"/>
                    <a:pt x="10613" y="1348"/>
                    <a:pt x="10922" y="1180"/>
                  </a:cubicBezTo>
                  <a:cubicBezTo>
                    <a:pt x="10950" y="1152"/>
                    <a:pt x="11006" y="1068"/>
                    <a:pt x="11006" y="983"/>
                  </a:cubicBezTo>
                  <a:cubicBezTo>
                    <a:pt x="11034" y="871"/>
                    <a:pt x="10866" y="843"/>
                    <a:pt x="10838" y="731"/>
                  </a:cubicBezTo>
                  <a:cubicBezTo>
                    <a:pt x="10978" y="703"/>
                    <a:pt x="10978" y="590"/>
                    <a:pt x="10922" y="478"/>
                  </a:cubicBezTo>
                  <a:lnTo>
                    <a:pt x="10922" y="478"/>
                  </a:lnTo>
                  <a:cubicBezTo>
                    <a:pt x="11090" y="450"/>
                    <a:pt x="11006" y="310"/>
                    <a:pt x="11006" y="225"/>
                  </a:cubicBezTo>
                  <a:cubicBezTo>
                    <a:pt x="11034" y="197"/>
                    <a:pt x="11062" y="169"/>
                    <a:pt x="11090" y="141"/>
                  </a:cubicBezTo>
                  <a:lnTo>
                    <a:pt x="11175" y="141"/>
                  </a:lnTo>
                  <a:cubicBezTo>
                    <a:pt x="11175" y="113"/>
                    <a:pt x="11203" y="113"/>
                    <a:pt x="11231" y="85"/>
                  </a:cubicBezTo>
                  <a:lnTo>
                    <a:pt x="11231" y="85"/>
                  </a:lnTo>
                  <a:cubicBezTo>
                    <a:pt x="11343" y="113"/>
                    <a:pt x="11455" y="1"/>
                    <a:pt x="11540" y="169"/>
                  </a:cubicBezTo>
                  <a:cubicBezTo>
                    <a:pt x="11399" y="338"/>
                    <a:pt x="11399" y="534"/>
                    <a:pt x="11427" y="787"/>
                  </a:cubicBezTo>
                  <a:cubicBezTo>
                    <a:pt x="11540" y="787"/>
                    <a:pt x="11680" y="815"/>
                    <a:pt x="11736" y="675"/>
                  </a:cubicBezTo>
                  <a:cubicBezTo>
                    <a:pt x="11764" y="562"/>
                    <a:pt x="11792" y="506"/>
                    <a:pt x="11905" y="562"/>
                  </a:cubicBezTo>
                  <a:cubicBezTo>
                    <a:pt x="12017" y="647"/>
                    <a:pt x="12045" y="759"/>
                    <a:pt x="11961" y="843"/>
                  </a:cubicBezTo>
                  <a:cubicBezTo>
                    <a:pt x="11905" y="899"/>
                    <a:pt x="11905" y="1012"/>
                    <a:pt x="11820" y="983"/>
                  </a:cubicBezTo>
                  <a:cubicBezTo>
                    <a:pt x="11680" y="983"/>
                    <a:pt x="11680" y="1040"/>
                    <a:pt x="11680" y="1124"/>
                  </a:cubicBezTo>
                  <a:cubicBezTo>
                    <a:pt x="11680" y="1152"/>
                    <a:pt x="11652" y="1180"/>
                    <a:pt x="11652" y="1180"/>
                  </a:cubicBezTo>
                  <a:cubicBezTo>
                    <a:pt x="11540" y="1180"/>
                    <a:pt x="11427" y="1124"/>
                    <a:pt x="11343" y="1264"/>
                  </a:cubicBezTo>
                  <a:cubicBezTo>
                    <a:pt x="11287" y="1348"/>
                    <a:pt x="11147" y="1348"/>
                    <a:pt x="11034" y="1320"/>
                  </a:cubicBezTo>
                  <a:cubicBezTo>
                    <a:pt x="11034" y="1405"/>
                    <a:pt x="11090" y="1433"/>
                    <a:pt x="11118" y="1489"/>
                  </a:cubicBezTo>
                  <a:cubicBezTo>
                    <a:pt x="11147" y="1545"/>
                    <a:pt x="11259" y="1545"/>
                    <a:pt x="11175" y="1629"/>
                  </a:cubicBezTo>
                  <a:cubicBezTo>
                    <a:pt x="11147" y="1685"/>
                    <a:pt x="11090" y="1770"/>
                    <a:pt x="11006" y="1713"/>
                  </a:cubicBezTo>
                  <a:cubicBezTo>
                    <a:pt x="10894" y="1601"/>
                    <a:pt x="10838" y="1657"/>
                    <a:pt x="10838" y="1770"/>
                  </a:cubicBezTo>
                  <a:cubicBezTo>
                    <a:pt x="10810" y="1882"/>
                    <a:pt x="10810" y="1966"/>
                    <a:pt x="10782" y="2050"/>
                  </a:cubicBezTo>
                  <a:cubicBezTo>
                    <a:pt x="10753" y="2219"/>
                    <a:pt x="10978" y="2163"/>
                    <a:pt x="10950" y="2219"/>
                  </a:cubicBezTo>
                  <a:cubicBezTo>
                    <a:pt x="10866" y="2331"/>
                    <a:pt x="10922" y="2387"/>
                    <a:pt x="11006" y="2443"/>
                  </a:cubicBezTo>
                  <a:cubicBezTo>
                    <a:pt x="11062" y="2500"/>
                    <a:pt x="11090" y="2612"/>
                    <a:pt x="11203" y="2584"/>
                  </a:cubicBezTo>
                  <a:cubicBezTo>
                    <a:pt x="11231" y="2584"/>
                    <a:pt x="11259" y="2556"/>
                    <a:pt x="11259" y="2556"/>
                  </a:cubicBezTo>
                  <a:cubicBezTo>
                    <a:pt x="11371" y="2612"/>
                    <a:pt x="11287" y="2724"/>
                    <a:pt x="11371" y="2780"/>
                  </a:cubicBezTo>
                  <a:cubicBezTo>
                    <a:pt x="11427" y="2780"/>
                    <a:pt x="11427" y="2724"/>
                    <a:pt x="11455" y="2696"/>
                  </a:cubicBezTo>
                  <a:cubicBezTo>
                    <a:pt x="11455" y="2640"/>
                    <a:pt x="11540" y="2640"/>
                    <a:pt x="11540" y="2668"/>
                  </a:cubicBezTo>
                  <a:cubicBezTo>
                    <a:pt x="11511" y="2836"/>
                    <a:pt x="11708" y="2780"/>
                    <a:pt x="11736" y="2836"/>
                  </a:cubicBezTo>
                  <a:cubicBezTo>
                    <a:pt x="11764" y="3005"/>
                    <a:pt x="11905" y="2977"/>
                    <a:pt x="11989" y="3033"/>
                  </a:cubicBezTo>
                  <a:cubicBezTo>
                    <a:pt x="12045" y="3061"/>
                    <a:pt x="12073" y="3145"/>
                    <a:pt x="12045" y="3201"/>
                  </a:cubicBezTo>
                  <a:cubicBezTo>
                    <a:pt x="12017" y="3286"/>
                    <a:pt x="11989" y="3370"/>
                    <a:pt x="11989" y="3454"/>
                  </a:cubicBezTo>
                  <a:cubicBezTo>
                    <a:pt x="11961" y="3538"/>
                    <a:pt x="12017" y="3594"/>
                    <a:pt x="12101" y="3594"/>
                  </a:cubicBezTo>
                  <a:cubicBezTo>
                    <a:pt x="12129" y="3566"/>
                    <a:pt x="12157" y="3594"/>
                    <a:pt x="12185" y="3594"/>
                  </a:cubicBezTo>
                  <a:cubicBezTo>
                    <a:pt x="12185" y="3623"/>
                    <a:pt x="12185" y="3651"/>
                    <a:pt x="12185" y="3679"/>
                  </a:cubicBezTo>
                  <a:cubicBezTo>
                    <a:pt x="12213" y="3735"/>
                    <a:pt x="12213" y="3791"/>
                    <a:pt x="12129" y="3847"/>
                  </a:cubicBezTo>
                  <a:cubicBezTo>
                    <a:pt x="12017" y="3903"/>
                    <a:pt x="12045" y="3987"/>
                    <a:pt x="12073" y="4100"/>
                  </a:cubicBezTo>
                  <a:cubicBezTo>
                    <a:pt x="12073" y="4100"/>
                    <a:pt x="12073" y="4128"/>
                    <a:pt x="12073" y="4156"/>
                  </a:cubicBezTo>
                  <a:cubicBezTo>
                    <a:pt x="11989" y="4437"/>
                    <a:pt x="11652" y="4605"/>
                    <a:pt x="11483" y="4437"/>
                  </a:cubicBezTo>
                  <a:cubicBezTo>
                    <a:pt x="11455" y="4521"/>
                    <a:pt x="11511" y="4577"/>
                    <a:pt x="11540" y="4689"/>
                  </a:cubicBezTo>
                  <a:cubicBezTo>
                    <a:pt x="11764" y="4549"/>
                    <a:pt x="11876" y="4240"/>
                    <a:pt x="12185" y="4381"/>
                  </a:cubicBezTo>
                  <a:cubicBezTo>
                    <a:pt x="12213" y="4381"/>
                    <a:pt x="12241" y="4381"/>
                    <a:pt x="12269" y="4381"/>
                  </a:cubicBezTo>
                  <a:cubicBezTo>
                    <a:pt x="12326" y="4437"/>
                    <a:pt x="12382" y="4493"/>
                    <a:pt x="12466" y="4549"/>
                  </a:cubicBezTo>
                  <a:cubicBezTo>
                    <a:pt x="12438" y="4661"/>
                    <a:pt x="12550" y="4689"/>
                    <a:pt x="12606" y="4717"/>
                  </a:cubicBezTo>
                  <a:cubicBezTo>
                    <a:pt x="12550" y="4830"/>
                    <a:pt x="12438" y="4886"/>
                    <a:pt x="12438" y="4998"/>
                  </a:cubicBezTo>
                  <a:cubicBezTo>
                    <a:pt x="12410" y="5139"/>
                    <a:pt x="12354" y="5195"/>
                    <a:pt x="12213" y="5139"/>
                  </a:cubicBezTo>
                  <a:cubicBezTo>
                    <a:pt x="12157" y="5110"/>
                    <a:pt x="12101" y="5139"/>
                    <a:pt x="12101" y="5167"/>
                  </a:cubicBezTo>
                  <a:cubicBezTo>
                    <a:pt x="12017" y="5419"/>
                    <a:pt x="11905" y="5307"/>
                    <a:pt x="11792" y="5223"/>
                  </a:cubicBezTo>
                  <a:cubicBezTo>
                    <a:pt x="11736" y="5167"/>
                    <a:pt x="11680" y="5139"/>
                    <a:pt x="11624" y="5110"/>
                  </a:cubicBezTo>
                  <a:cubicBezTo>
                    <a:pt x="11540" y="5054"/>
                    <a:pt x="11483" y="5026"/>
                    <a:pt x="11427" y="5139"/>
                  </a:cubicBezTo>
                  <a:cubicBezTo>
                    <a:pt x="11343" y="5279"/>
                    <a:pt x="11231" y="5307"/>
                    <a:pt x="11090" y="5279"/>
                  </a:cubicBezTo>
                  <a:cubicBezTo>
                    <a:pt x="10950" y="5251"/>
                    <a:pt x="10838" y="5307"/>
                    <a:pt x="10725" y="5391"/>
                  </a:cubicBezTo>
                  <a:cubicBezTo>
                    <a:pt x="10669" y="5335"/>
                    <a:pt x="10725" y="5307"/>
                    <a:pt x="10725" y="5279"/>
                  </a:cubicBezTo>
                  <a:cubicBezTo>
                    <a:pt x="10753" y="5223"/>
                    <a:pt x="10782" y="5195"/>
                    <a:pt x="10753" y="5139"/>
                  </a:cubicBezTo>
                  <a:cubicBezTo>
                    <a:pt x="10725" y="5139"/>
                    <a:pt x="10669" y="5139"/>
                    <a:pt x="10641" y="5167"/>
                  </a:cubicBezTo>
                  <a:cubicBezTo>
                    <a:pt x="10585" y="5251"/>
                    <a:pt x="10529" y="5307"/>
                    <a:pt x="10473" y="5391"/>
                  </a:cubicBezTo>
                  <a:cubicBezTo>
                    <a:pt x="10388" y="5419"/>
                    <a:pt x="10388" y="5335"/>
                    <a:pt x="10360" y="5279"/>
                  </a:cubicBezTo>
                  <a:cubicBezTo>
                    <a:pt x="10304" y="5167"/>
                    <a:pt x="10248" y="5110"/>
                    <a:pt x="10080" y="5195"/>
                  </a:cubicBezTo>
                  <a:cubicBezTo>
                    <a:pt x="9995" y="5251"/>
                    <a:pt x="9939" y="5167"/>
                    <a:pt x="9939" y="5054"/>
                  </a:cubicBezTo>
                  <a:cubicBezTo>
                    <a:pt x="9939" y="5026"/>
                    <a:pt x="10024" y="4970"/>
                    <a:pt x="10024" y="4942"/>
                  </a:cubicBezTo>
                  <a:cubicBezTo>
                    <a:pt x="9911" y="4605"/>
                    <a:pt x="10220" y="4493"/>
                    <a:pt x="10417" y="4296"/>
                  </a:cubicBezTo>
                  <a:cubicBezTo>
                    <a:pt x="10501" y="4521"/>
                    <a:pt x="10445" y="4746"/>
                    <a:pt x="10585" y="4914"/>
                  </a:cubicBezTo>
                  <a:cubicBezTo>
                    <a:pt x="10613" y="4970"/>
                    <a:pt x="10641" y="5054"/>
                    <a:pt x="10725" y="4998"/>
                  </a:cubicBezTo>
                  <a:cubicBezTo>
                    <a:pt x="10810" y="4970"/>
                    <a:pt x="10810" y="4886"/>
                    <a:pt x="10782" y="4830"/>
                  </a:cubicBezTo>
                  <a:cubicBezTo>
                    <a:pt x="10753" y="4717"/>
                    <a:pt x="10669" y="4633"/>
                    <a:pt x="10613" y="4521"/>
                  </a:cubicBezTo>
                  <a:cubicBezTo>
                    <a:pt x="10669" y="4437"/>
                    <a:pt x="10753" y="4493"/>
                    <a:pt x="10810" y="4493"/>
                  </a:cubicBezTo>
                  <a:cubicBezTo>
                    <a:pt x="10838" y="4465"/>
                    <a:pt x="10866" y="4465"/>
                    <a:pt x="10894" y="4437"/>
                  </a:cubicBezTo>
                  <a:cubicBezTo>
                    <a:pt x="10922" y="4296"/>
                    <a:pt x="11006" y="4128"/>
                    <a:pt x="11062" y="4100"/>
                  </a:cubicBezTo>
                  <a:cubicBezTo>
                    <a:pt x="11062" y="4016"/>
                    <a:pt x="10978" y="4016"/>
                    <a:pt x="10922" y="4016"/>
                  </a:cubicBezTo>
                  <a:cubicBezTo>
                    <a:pt x="10810" y="3987"/>
                    <a:pt x="10753" y="3903"/>
                    <a:pt x="10725" y="3763"/>
                  </a:cubicBezTo>
                  <a:cubicBezTo>
                    <a:pt x="10697" y="3594"/>
                    <a:pt x="10641" y="3482"/>
                    <a:pt x="10669" y="3314"/>
                  </a:cubicBezTo>
                  <a:cubicBezTo>
                    <a:pt x="10669" y="3173"/>
                    <a:pt x="10529" y="3089"/>
                    <a:pt x="10473" y="2921"/>
                  </a:cubicBezTo>
                  <a:cubicBezTo>
                    <a:pt x="10360" y="3033"/>
                    <a:pt x="10304" y="3173"/>
                    <a:pt x="10108" y="3173"/>
                  </a:cubicBezTo>
                  <a:cubicBezTo>
                    <a:pt x="9995" y="3145"/>
                    <a:pt x="9911" y="3314"/>
                    <a:pt x="9967" y="3398"/>
                  </a:cubicBezTo>
                  <a:cubicBezTo>
                    <a:pt x="10024" y="3482"/>
                    <a:pt x="10136" y="3510"/>
                    <a:pt x="10164" y="3594"/>
                  </a:cubicBezTo>
                  <a:cubicBezTo>
                    <a:pt x="10164" y="3679"/>
                    <a:pt x="9967" y="3651"/>
                    <a:pt x="10052" y="3791"/>
                  </a:cubicBezTo>
                  <a:cubicBezTo>
                    <a:pt x="9883" y="3819"/>
                    <a:pt x="9883" y="3819"/>
                    <a:pt x="9883" y="3594"/>
                  </a:cubicBezTo>
                  <a:cubicBezTo>
                    <a:pt x="9771" y="3566"/>
                    <a:pt x="9687" y="3679"/>
                    <a:pt x="9574" y="3679"/>
                  </a:cubicBezTo>
                  <a:cubicBezTo>
                    <a:pt x="9518" y="3566"/>
                    <a:pt x="9490" y="3398"/>
                    <a:pt x="9322" y="3398"/>
                  </a:cubicBezTo>
                  <a:cubicBezTo>
                    <a:pt x="9266" y="3707"/>
                    <a:pt x="9546" y="3791"/>
                    <a:pt x="9659" y="3987"/>
                  </a:cubicBezTo>
                  <a:cubicBezTo>
                    <a:pt x="9574" y="4072"/>
                    <a:pt x="9518" y="4016"/>
                    <a:pt x="9462" y="4016"/>
                  </a:cubicBezTo>
                  <a:cubicBezTo>
                    <a:pt x="9406" y="3987"/>
                    <a:pt x="9322" y="3987"/>
                    <a:pt x="9350" y="4072"/>
                  </a:cubicBezTo>
                  <a:cubicBezTo>
                    <a:pt x="9434" y="4212"/>
                    <a:pt x="9237" y="4240"/>
                    <a:pt x="9209" y="4324"/>
                  </a:cubicBezTo>
                  <a:cubicBezTo>
                    <a:pt x="9294" y="4437"/>
                    <a:pt x="9490" y="4465"/>
                    <a:pt x="9518" y="4605"/>
                  </a:cubicBezTo>
                  <a:cubicBezTo>
                    <a:pt x="9518" y="4661"/>
                    <a:pt x="9490" y="4661"/>
                    <a:pt x="9434" y="4661"/>
                  </a:cubicBezTo>
                  <a:cubicBezTo>
                    <a:pt x="9153" y="4717"/>
                    <a:pt x="9125" y="4717"/>
                    <a:pt x="9097" y="4998"/>
                  </a:cubicBezTo>
                  <a:cubicBezTo>
                    <a:pt x="9097" y="5110"/>
                    <a:pt x="9013" y="5195"/>
                    <a:pt x="8985" y="5307"/>
                  </a:cubicBezTo>
                  <a:cubicBezTo>
                    <a:pt x="9153" y="5307"/>
                    <a:pt x="9237" y="5251"/>
                    <a:pt x="9322" y="5195"/>
                  </a:cubicBezTo>
                  <a:cubicBezTo>
                    <a:pt x="9378" y="5139"/>
                    <a:pt x="9434" y="5110"/>
                    <a:pt x="9518" y="5082"/>
                  </a:cubicBezTo>
                  <a:cubicBezTo>
                    <a:pt x="9630" y="5026"/>
                    <a:pt x="9743" y="5054"/>
                    <a:pt x="9771" y="5167"/>
                  </a:cubicBezTo>
                  <a:cubicBezTo>
                    <a:pt x="9799" y="5251"/>
                    <a:pt x="9771" y="5391"/>
                    <a:pt x="9630" y="5419"/>
                  </a:cubicBezTo>
                  <a:cubicBezTo>
                    <a:pt x="9490" y="5419"/>
                    <a:pt x="9434" y="5504"/>
                    <a:pt x="9406" y="5616"/>
                  </a:cubicBezTo>
                  <a:cubicBezTo>
                    <a:pt x="9378" y="5700"/>
                    <a:pt x="9378" y="5812"/>
                    <a:pt x="9462" y="5840"/>
                  </a:cubicBezTo>
                  <a:cubicBezTo>
                    <a:pt x="9630" y="5925"/>
                    <a:pt x="9546" y="5953"/>
                    <a:pt x="9462" y="6037"/>
                  </a:cubicBezTo>
                  <a:cubicBezTo>
                    <a:pt x="9406" y="6065"/>
                    <a:pt x="9490" y="6177"/>
                    <a:pt x="9378" y="6205"/>
                  </a:cubicBezTo>
                  <a:cubicBezTo>
                    <a:pt x="9237" y="6205"/>
                    <a:pt x="9322" y="6093"/>
                    <a:pt x="9294" y="6037"/>
                  </a:cubicBezTo>
                  <a:cubicBezTo>
                    <a:pt x="9181" y="5897"/>
                    <a:pt x="8929" y="5897"/>
                    <a:pt x="8788" y="6009"/>
                  </a:cubicBezTo>
                  <a:cubicBezTo>
                    <a:pt x="8648" y="6121"/>
                    <a:pt x="8536" y="6205"/>
                    <a:pt x="8395" y="6065"/>
                  </a:cubicBezTo>
                  <a:cubicBezTo>
                    <a:pt x="8339" y="5981"/>
                    <a:pt x="8283" y="6065"/>
                    <a:pt x="8283" y="6121"/>
                  </a:cubicBezTo>
                  <a:cubicBezTo>
                    <a:pt x="8255" y="6149"/>
                    <a:pt x="8255" y="6149"/>
                    <a:pt x="8255" y="6177"/>
                  </a:cubicBezTo>
                  <a:cubicBezTo>
                    <a:pt x="8255" y="6486"/>
                    <a:pt x="8255" y="6486"/>
                    <a:pt x="8058" y="6627"/>
                  </a:cubicBezTo>
                  <a:cubicBezTo>
                    <a:pt x="8171" y="6739"/>
                    <a:pt x="8367" y="6767"/>
                    <a:pt x="8311" y="6935"/>
                  </a:cubicBezTo>
                  <a:cubicBezTo>
                    <a:pt x="8283" y="7076"/>
                    <a:pt x="8199" y="7188"/>
                    <a:pt x="8058" y="7160"/>
                  </a:cubicBezTo>
                  <a:cubicBezTo>
                    <a:pt x="8002" y="7076"/>
                    <a:pt x="7974" y="6963"/>
                    <a:pt x="7834" y="7132"/>
                  </a:cubicBezTo>
                  <a:cubicBezTo>
                    <a:pt x="7721" y="7244"/>
                    <a:pt x="7609" y="7413"/>
                    <a:pt x="7413" y="7188"/>
                  </a:cubicBezTo>
                  <a:cubicBezTo>
                    <a:pt x="7356" y="7132"/>
                    <a:pt x="7328" y="7216"/>
                    <a:pt x="7272" y="7244"/>
                  </a:cubicBezTo>
                  <a:cubicBezTo>
                    <a:pt x="7132" y="7300"/>
                    <a:pt x="6991" y="7328"/>
                    <a:pt x="6851" y="7413"/>
                  </a:cubicBezTo>
                  <a:cubicBezTo>
                    <a:pt x="6767" y="7469"/>
                    <a:pt x="6739" y="7441"/>
                    <a:pt x="6683" y="7385"/>
                  </a:cubicBezTo>
                  <a:cubicBezTo>
                    <a:pt x="6598" y="7216"/>
                    <a:pt x="6655" y="7020"/>
                    <a:pt x="6823" y="6935"/>
                  </a:cubicBezTo>
                  <a:cubicBezTo>
                    <a:pt x="6935" y="6851"/>
                    <a:pt x="7048" y="6767"/>
                    <a:pt x="6879" y="6598"/>
                  </a:cubicBezTo>
                  <a:cubicBezTo>
                    <a:pt x="6795" y="6514"/>
                    <a:pt x="6879" y="6374"/>
                    <a:pt x="6795" y="6290"/>
                  </a:cubicBezTo>
                  <a:cubicBezTo>
                    <a:pt x="6655" y="6290"/>
                    <a:pt x="6795" y="6514"/>
                    <a:pt x="6626" y="6458"/>
                  </a:cubicBezTo>
                  <a:cubicBezTo>
                    <a:pt x="6514" y="6430"/>
                    <a:pt x="6486" y="6318"/>
                    <a:pt x="6402" y="6233"/>
                  </a:cubicBezTo>
                  <a:cubicBezTo>
                    <a:pt x="6430" y="6121"/>
                    <a:pt x="6570" y="6121"/>
                    <a:pt x="6626" y="6037"/>
                  </a:cubicBezTo>
                  <a:cubicBezTo>
                    <a:pt x="6626" y="5981"/>
                    <a:pt x="6598" y="5953"/>
                    <a:pt x="6570" y="5953"/>
                  </a:cubicBezTo>
                  <a:cubicBezTo>
                    <a:pt x="6486" y="5981"/>
                    <a:pt x="6402" y="6009"/>
                    <a:pt x="6374" y="5869"/>
                  </a:cubicBezTo>
                  <a:cubicBezTo>
                    <a:pt x="6374" y="5784"/>
                    <a:pt x="6290" y="5756"/>
                    <a:pt x="6233" y="5812"/>
                  </a:cubicBezTo>
                  <a:cubicBezTo>
                    <a:pt x="6149" y="5869"/>
                    <a:pt x="6177" y="5925"/>
                    <a:pt x="6233" y="5981"/>
                  </a:cubicBezTo>
                  <a:cubicBezTo>
                    <a:pt x="6262" y="6037"/>
                    <a:pt x="6318" y="6037"/>
                    <a:pt x="6318" y="6121"/>
                  </a:cubicBezTo>
                  <a:cubicBezTo>
                    <a:pt x="5812" y="6430"/>
                    <a:pt x="5812" y="6430"/>
                    <a:pt x="5532" y="6402"/>
                  </a:cubicBezTo>
                  <a:cubicBezTo>
                    <a:pt x="5532" y="6570"/>
                    <a:pt x="5700" y="6711"/>
                    <a:pt x="5560" y="6879"/>
                  </a:cubicBezTo>
                  <a:cubicBezTo>
                    <a:pt x="5503" y="6935"/>
                    <a:pt x="5588" y="7020"/>
                    <a:pt x="5616" y="7104"/>
                  </a:cubicBezTo>
                  <a:cubicBezTo>
                    <a:pt x="5756" y="7272"/>
                    <a:pt x="5616" y="7244"/>
                    <a:pt x="5503" y="7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0"/>
            <p:cNvSpPr/>
            <p:nvPr/>
          </p:nvSpPr>
          <p:spPr>
            <a:xfrm>
              <a:off x="5041400" y="621325"/>
              <a:ext cx="89150" cy="72325"/>
            </a:xfrm>
            <a:custGeom>
              <a:avLst/>
              <a:gdLst/>
              <a:ahLst/>
              <a:cxnLst/>
              <a:rect l="l" t="t" r="r" b="b"/>
              <a:pathLst>
                <a:path w="3566" h="2893" extrusionOk="0">
                  <a:moveTo>
                    <a:pt x="29" y="422"/>
                  </a:moveTo>
                  <a:cubicBezTo>
                    <a:pt x="57" y="450"/>
                    <a:pt x="85" y="478"/>
                    <a:pt x="113" y="478"/>
                  </a:cubicBezTo>
                  <a:cubicBezTo>
                    <a:pt x="253" y="366"/>
                    <a:pt x="478" y="366"/>
                    <a:pt x="590" y="225"/>
                  </a:cubicBezTo>
                  <a:cubicBezTo>
                    <a:pt x="674" y="85"/>
                    <a:pt x="759" y="29"/>
                    <a:pt x="927" y="85"/>
                  </a:cubicBezTo>
                  <a:cubicBezTo>
                    <a:pt x="1095" y="141"/>
                    <a:pt x="955" y="310"/>
                    <a:pt x="1011" y="394"/>
                  </a:cubicBezTo>
                  <a:cubicBezTo>
                    <a:pt x="1236" y="366"/>
                    <a:pt x="1376" y="225"/>
                    <a:pt x="1488" y="1"/>
                  </a:cubicBezTo>
                  <a:cubicBezTo>
                    <a:pt x="1601" y="169"/>
                    <a:pt x="1769" y="197"/>
                    <a:pt x="1938" y="141"/>
                  </a:cubicBezTo>
                  <a:cubicBezTo>
                    <a:pt x="1994" y="225"/>
                    <a:pt x="2106" y="197"/>
                    <a:pt x="2106" y="197"/>
                  </a:cubicBezTo>
                  <a:cubicBezTo>
                    <a:pt x="2359" y="85"/>
                    <a:pt x="2527" y="113"/>
                    <a:pt x="2724" y="282"/>
                  </a:cubicBezTo>
                  <a:cubicBezTo>
                    <a:pt x="2780" y="366"/>
                    <a:pt x="2836" y="282"/>
                    <a:pt x="2836" y="197"/>
                  </a:cubicBezTo>
                  <a:cubicBezTo>
                    <a:pt x="2836" y="169"/>
                    <a:pt x="2808" y="113"/>
                    <a:pt x="2864" y="85"/>
                  </a:cubicBezTo>
                  <a:cubicBezTo>
                    <a:pt x="2948" y="113"/>
                    <a:pt x="3004" y="141"/>
                    <a:pt x="3061" y="225"/>
                  </a:cubicBezTo>
                  <a:cubicBezTo>
                    <a:pt x="3089" y="394"/>
                    <a:pt x="3145" y="534"/>
                    <a:pt x="2976" y="703"/>
                  </a:cubicBezTo>
                  <a:cubicBezTo>
                    <a:pt x="2892" y="759"/>
                    <a:pt x="2920" y="899"/>
                    <a:pt x="3061" y="927"/>
                  </a:cubicBezTo>
                  <a:cubicBezTo>
                    <a:pt x="3201" y="955"/>
                    <a:pt x="3201" y="1040"/>
                    <a:pt x="3201" y="1124"/>
                  </a:cubicBezTo>
                  <a:cubicBezTo>
                    <a:pt x="3173" y="1208"/>
                    <a:pt x="3117" y="1264"/>
                    <a:pt x="3201" y="1320"/>
                  </a:cubicBezTo>
                  <a:cubicBezTo>
                    <a:pt x="3285" y="1376"/>
                    <a:pt x="3341" y="1320"/>
                    <a:pt x="3398" y="1264"/>
                  </a:cubicBezTo>
                  <a:cubicBezTo>
                    <a:pt x="3426" y="1236"/>
                    <a:pt x="3454" y="1208"/>
                    <a:pt x="3510" y="1236"/>
                  </a:cubicBezTo>
                  <a:cubicBezTo>
                    <a:pt x="3566" y="1292"/>
                    <a:pt x="3510" y="1320"/>
                    <a:pt x="3482" y="1376"/>
                  </a:cubicBezTo>
                  <a:cubicBezTo>
                    <a:pt x="3341" y="1489"/>
                    <a:pt x="3145" y="1601"/>
                    <a:pt x="3117" y="1826"/>
                  </a:cubicBezTo>
                  <a:cubicBezTo>
                    <a:pt x="3117" y="1854"/>
                    <a:pt x="3089" y="1882"/>
                    <a:pt x="3061" y="1854"/>
                  </a:cubicBezTo>
                  <a:cubicBezTo>
                    <a:pt x="2976" y="1826"/>
                    <a:pt x="2948" y="1938"/>
                    <a:pt x="2892" y="1938"/>
                  </a:cubicBezTo>
                  <a:cubicBezTo>
                    <a:pt x="2752" y="1994"/>
                    <a:pt x="2864" y="2247"/>
                    <a:pt x="2696" y="2219"/>
                  </a:cubicBezTo>
                  <a:cubicBezTo>
                    <a:pt x="2583" y="2191"/>
                    <a:pt x="2696" y="1994"/>
                    <a:pt x="2555" y="1938"/>
                  </a:cubicBezTo>
                  <a:cubicBezTo>
                    <a:pt x="2471" y="2191"/>
                    <a:pt x="2359" y="2247"/>
                    <a:pt x="2022" y="2219"/>
                  </a:cubicBezTo>
                  <a:cubicBezTo>
                    <a:pt x="1853" y="2191"/>
                    <a:pt x="1881" y="2331"/>
                    <a:pt x="1910" y="2471"/>
                  </a:cubicBezTo>
                  <a:cubicBezTo>
                    <a:pt x="1910" y="2556"/>
                    <a:pt x="1825" y="2612"/>
                    <a:pt x="1769" y="2696"/>
                  </a:cubicBezTo>
                  <a:cubicBezTo>
                    <a:pt x="1713" y="2752"/>
                    <a:pt x="1657" y="2808"/>
                    <a:pt x="1601" y="2893"/>
                  </a:cubicBezTo>
                  <a:cubicBezTo>
                    <a:pt x="1517" y="2752"/>
                    <a:pt x="1488" y="2612"/>
                    <a:pt x="1657" y="2499"/>
                  </a:cubicBezTo>
                  <a:cubicBezTo>
                    <a:pt x="1685" y="2471"/>
                    <a:pt x="1741" y="2443"/>
                    <a:pt x="1713" y="2359"/>
                  </a:cubicBezTo>
                  <a:cubicBezTo>
                    <a:pt x="1685" y="2303"/>
                    <a:pt x="1601" y="2219"/>
                    <a:pt x="1517" y="2247"/>
                  </a:cubicBezTo>
                  <a:cubicBezTo>
                    <a:pt x="1292" y="2359"/>
                    <a:pt x="1067" y="2106"/>
                    <a:pt x="843" y="2219"/>
                  </a:cubicBezTo>
                  <a:cubicBezTo>
                    <a:pt x="843" y="2247"/>
                    <a:pt x="787" y="2219"/>
                    <a:pt x="787" y="2191"/>
                  </a:cubicBezTo>
                  <a:cubicBezTo>
                    <a:pt x="787" y="1910"/>
                    <a:pt x="534" y="1994"/>
                    <a:pt x="394" y="1910"/>
                  </a:cubicBezTo>
                  <a:cubicBezTo>
                    <a:pt x="365" y="1826"/>
                    <a:pt x="450" y="1798"/>
                    <a:pt x="478" y="1798"/>
                  </a:cubicBezTo>
                  <a:cubicBezTo>
                    <a:pt x="730" y="1713"/>
                    <a:pt x="787" y="1601"/>
                    <a:pt x="674" y="1376"/>
                  </a:cubicBezTo>
                  <a:cubicBezTo>
                    <a:pt x="646" y="1264"/>
                    <a:pt x="590" y="1152"/>
                    <a:pt x="759" y="1096"/>
                  </a:cubicBezTo>
                  <a:cubicBezTo>
                    <a:pt x="871" y="1068"/>
                    <a:pt x="955" y="1096"/>
                    <a:pt x="899" y="1236"/>
                  </a:cubicBezTo>
                  <a:cubicBezTo>
                    <a:pt x="899" y="1264"/>
                    <a:pt x="843" y="1292"/>
                    <a:pt x="871" y="1320"/>
                  </a:cubicBezTo>
                  <a:cubicBezTo>
                    <a:pt x="899" y="1320"/>
                    <a:pt x="955" y="1320"/>
                    <a:pt x="983" y="1320"/>
                  </a:cubicBezTo>
                  <a:cubicBezTo>
                    <a:pt x="1123" y="1236"/>
                    <a:pt x="1067" y="1068"/>
                    <a:pt x="1208" y="983"/>
                  </a:cubicBezTo>
                  <a:cubicBezTo>
                    <a:pt x="1123" y="899"/>
                    <a:pt x="1067" y="1012"/>
                    <a:pt x="1011" y="1012"/>
                  </a:cubicBezTo>
                  <a:cubicBezTo>
                    <a:pt x="955" y="927"/>
                    <a:pt x="1039" y="899"/>
                    <a:pt x="1067" y="843"/>
                  </a:cubicBezTo>
                  <a:cubicBezTo>
                    <a:pt x="1095" y="815"/>
                    <a:pt x="1095" y="787"/>
                    <a:pt x="1067" y="731"/>
                  </a:cubicBezTo>
                  <a:cubicBezTo>
                    <a:pt x="1011" y="618"/>
                    <a:pt x="787" y="927"/>
                    <a:pt x="759" y="647"/>
                  </a:cubicBezTo>
                  <a:cubicBezTo>
                    <a:pt x="759" y="618"/>
                    <a:pt x="450" y="675"/>
                    <a:pt x="450" y="759"/>
                  </a:cubicBezTo>
                  <a:cubicBezTo>
                    <a:pt x="422" y="927"/>
                    <a:pt x="309" y="871"/>
                    <a:pt x="225" y="843"/>
                  </a:cubicBezTo>
                  <a:cubicBezTo>
                    <a:pt x="141" y="843"/>
                    <a:pt x="29" y="787"/>
                    <a:pt x="0" y="675"/>
                  </a:cubicBezTo>
                  <a:cubicBezTo>
                    <a:pt x="0" y="590"/>
                    <a:pt x="29" y="506"/>
                    <a:pt x="29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0"/>
            <p:cNvSpPr/>
            <p:nvPr/>
          </p:nvSpPr>
          <p:spPr>
            <a:xfrm>
              <a:off x="5036475" y="593250"/>
              <a:ext cx="27400" cy="33725"/>
            </a:xfrm>
            <a:custGeom>
              <a:avLst/>
              <a:gdLst/>
              <a:ahLst/>
              <a:cxnLst/>
              <a:rect l="l" t="t" r="r" b="b"/>
              <a:pathLst>
                <a:path w="1096" h="1349" extrusionOk="0">
                  <a:moveTo>
                    <a:pt x="1" y="675"/>
                  </a:moveTo>
                  <a:cubicBezTo>
                    <a:pt x="29" y="450"/>
                    <a:pt x="197" y="310"/>
                    <a:pt x="310" y="113"/>
                  </a:cubicBezTo>
                  <a:cubicBezTo>
                    <a:pt x="394" y="1"/>
                    <a:pt x="534" y="29"/>
                    <a:pt x="562" y="141"/>
                  </a:cubicBezTo>
                  <a:cubicBezTo>
                    <a:pt x="647" y="310"/>
                    <a:pt x="956" y="394"/>
                    <a:pt x="815" y="675"/>
                  </a:cubicBezTo>
                  <a:cubicBezTo>
                    <a:pt x="787" y="675"/>
                    <a:pt x="787" y="703"/>
                    <a:pt x="815" y="703"/>
                  </a:cubicBezTo>
                  <a:cubicBezTo>
                    <a:pt x="1096" y="983"/>
                    <a:pt x="759" y="1096"/>
                    <a:pt x="647" y="1264"/>
                  </a:cubicBezTo>
                  <a:cubicBezTo>
                    <a:pt x="619" y="1348"/>
                    <a:pt x="562" y="1348"/>
                    <a:pt x="478" y="1320"/>
                  </a:cubicBezTo>
                  <a:cubicBezTo>
                    <a:pt x="422" y="1264"/>
                    <a:pt x="338" y="1264"/>
                    <a:pt x="310" y="1152"/>
                  </a:cubicBezTo>
                  <a:cubicBezTo>
                    <a:pt x="310" y="1124"/>
                    <a:pt x="310" y="1096"/>
                    <a:pt x="338" y="1068"/>
                  </a:cubicBezTo>
                  <a:cubicBezTo>
                    <a:pt x="450" y="871"/>
                    <a:pt x="310" y="815"/>
                    <a:pt x="169" y="815"/>
                  </a:cubicBezTo>
                  <a:cubicBezTo>
                    <a:pt x="113" y="787"/>
                    <a:pt x="85" y="787"/>
                    <a:pt x="57" y="759"/>
                  </a:cubicBezTo>
                  <a:cubicBezTo>
                    <a:pt x="29" y="731"/>
                    <a:pt x="29" y="703"/>
                    <a:pt x="1" y="6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0"/>
            <p:cNvSpPr/>
            <p:nvPr/>
          </p:nvSpPr>
          <p:spPr>
            <a:xfrm>
              <a:off x="5136150" y="715375"/>
              <a:ext cx="11950" cy="13375"/>
            </a:xfrm>
            <a:custGeom>
              <a:avLst/>
              <a:gdLst/>
              <a:ahLst/>
              <a:cxnLst/>
              <a:rect l="l" t="t" r="r" b="b"/>
              <a:pathLst>
                <a:path w="478" h="535" extrusionOk="0">
                  <a:moveTo>
                    <a:pt x="422" y="366"/>
                  </a:moveTo>
                  <a:cubicBezTo>
                    <a:pt x="422" y="422"/>
                    <a:pt x="422" y="506"/>
                    <a:pt x="337" y="506"/>
                  </a:cubicBezTo>
                  <a:cubicBezTo>
                    <a:pt x="281" y="534"/>
                    <a:pt x="253" y="478"/>
                    <a:pt x="225" y="422"/>
                  </a:cubicBezTo>
                  <a:cubicBezTo>
                    <a:pt x="197" y="310"/>
                    <a:pt x="57" y="282"/>
                    <a:pt x="29" y="169"/>
                  </a:cubicBezTo>
                  <a:cubicBezTo>
                    <a:pt x="1" y="113"/>
                    <a:pt x="1" y="57"/>
                    <a:pt x="29" y="29"/>
                  </a:cubicBezTo>
                  <a:cubicBezTo>
                    <a:pt x="85" y="1"/>
                    <a:pt x="113" y="29"/>
                    <a:pt x="141" y="85"/>
                  </a:cubicBezTo>
                  <a:cubicBezTo>
                    <a:pt x="141" y="169"/>
                    <a:pt x="225" y="141"/>
                    <a:pt x="281" y="169"/>
                  </a:cubicBezTo>
                  <a:cubicBezTo>
                    <a:pt x="394" y="169"/>
                    <a:pt x="478" y="225"/>
                    <a:pt x="422" y="3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0"/>
            <p:cNvSpPr/>
            <p:nvPr/>
          </p:nvSpPr>
          <p:spPr>
            <a:xfrm>
              <a:off x="5160025" y="7189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253" y="169"/>
                  </a:moveTo>
                  <a:cubicBezTo>
                    <a:pt x="225" y="253"/>
                    <a:pt x="140" y="225"/>
                    <a:pt x="84" y="225"/>
                  </a:cubicBezTo>
                  <a:cubicBezTo>
                    <a:pt x="28" y="225"/>
                    <a:pt x="0" y="169"/>
                    <a:pt x="28" y="141"/>
                  </a:cubicBezTo>
                  <a:cubicBezTo>
                    <a:pt x="56" y="84"/>
                    <a:pt x="56" y="0"/>
                    <a:pt x="140" y="28"/>
                  </a:cubicBezTo>
                  <a:cubicBezTo>
                    <a:pt x="197" y="28"/>
                    <a:pt x="253" y="113"/>
                    <a:pt x="253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0"/>
            <p:cNvSpPr/>
            <p:nvPr/>
          </p:nvSpPr>
          <p:spPr>
            <a:xfrm>
              <a:off x="5135450" y="70625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0" y="169"/>
                  </a:moveTo>
                  <a:cubicBezTo>
                    <a:pt x="29" y="141"/>
                    <a:pt x="29" y="113"/>
                    <a:pt x="57" y="113"/>
                  </a:cubicBezTo>
                  <a:cubicBezTo>
                    <a:pt x="113" y="85"/>
                    <a:pt x="141" y="1"/>
                    <a:pt x="225" y="57"/>
                  </a:cubicBezTo>
                  <a:cubicBezTo>
                    <a:pt x="253" y="57"/>
                    <a:pt x="253" y="113"/>
                    <a:pt x="225" y="141"/>
                  </a:cubicBezTo>
                  <a:cubicBezTo>
                    <a:pt x="169" y="254"/>
                    <a:pt x="85" y="225"/>
                    <a:pt x="0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0"/>
            <p:cNvSpPr/>
            <p:nvPr/>
          </p:nvSpPr>
          <p:spPr>
            <a:xfrm>
              <a:off x="5035775" y="628350"/>
              <a:ext cx="6350" cy="4950"/>
            </a:xfrm>
            <a:custGeom>
              <a:avLst/>
              <a:gdLst/>
              <a:ahLst/>
              <a:cxnLst/>
              <a:rect l="l" t="t" r="r" b="b"/>
              <a:pathLst>
                <a:path w="254" h="198" extrusionOk="0">
                  <a:moveTo>
                    <a:pt x="113" y="1"/>
                  </a:moveTo>
                  <a:cubicBezTo>
                    <a:pt x="169" y="29"/>
                    <a:pt x="225" y="85"/>
                    <a:pt x="254" y="141"/>
                  </a:cubicBezTo>
                  <a:cubicBezTo>
                    <a:pt x="169" y="113"/>
                    <a:pt x="85" y="197"/>
                    <a:pt x="1" y="169"/>
                  </a:cubicBezTo>
                  <a:cubicBezTo>
                    <a:pt x="1" y="85"/>
                    <a:pt x="85" y="57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0"/>
            <p:cNvSpPr/>
            <p:nvPr/>
          </p:nvSpPr>
          <p:spPr>
            <a:xfrm>
              <a:off x="5125625" y="74065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13" y="1"/>
                  </a:moveTo>
                  <a:cubicBezTo>
                    <a:pt x="113" y="29"/>
                    <a:pt x="169" y="29"/>
                    <a:pt x="169" y="29"/>
                  </a:cubicBezTo>
                  <a:cubicBezTo>
                    <a:pt x="169" y="113"/>
                    <a:pt x="113" y="113"/>
                    <a:pt x="57" y="141"/>
                  </a:cubicBezTo>
                  <a:cubicBezTo>
                    <a:pt x="29" y="141"/>
                    <a:pt x="0" y="113"/>
                    <a:pt x="0" y="113"/>
                  </a:cubicBezTo>
                  <a:cubicBezTo>
                    <a:pt x="0" y="57"/>
                    <a:pt x="57" y="29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0"/>
            <p:cNvSpPr/>
            <p:nvPr/>
          </p:nvSpPr>
          <p:spPr>
            <a:xfrm>
              <a:off x="5148075" y="709075"/>
              <a:ext cx="3550" cy="2825"/>
            </a:xfrm>
            <a:custGeom>
              <a:avLst/>
              <a:gdLst/>
              <a:ahLst/>
              <a:cxnLst/>
              <a:rect l="l" t="t" r="r" b="b"/>
              <a:pathLst>
                <a:path w="142" h="113" extrusionOk="0">
                  <a:moveTo>
                    <a:pt x="85" y="0"/>
                  </a:moveTo>
                  <a:cubicBezTo>
                    <a:pt x="113" y="28"/>
                    <a:pt x="113" y="56"/>
                    <a:pt x="141" y="56"/>
                  </a:cubicBezTo>
                  <a:cubicBezTo>
                    <a:pt x="113" y="84"/>
                    <a:pt x="85" y="84"/>
                    <a:pt x="57" y="112"/>
                  </a:cubicBezTo>
                  <a:cubicBezTo>
                    <a:pt x="1" y="112"/>
                    <a:pt x="1" y="112"/>
                    <a:pt x="29" y="84"/>
                  </a:cubicBezTo>
                  <a:cubicBezTo>
                    <a:pt x="57" y="56"/>
                    <a:pt x="57" y="28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0"/>
            <p:cNvSpPr/>
            <p:nvPr/>
          </p:nvSpPr>
          <p:spPr>
            <a:xfrm>
              <a:off x="5145975" y="7041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85" y="85"/>
                  </a:moveTo>
                  <a:cubicBezTo>
                    <a:pt x="85" y="85"/>
                    <a:pt x="57" y="85"/>
                    <a:pt x="29" y="113"/>
                  </a:cubicBezTo>
                  <a:cubicBezTo>
                    <a:pt x="29" y="85"/>
                    <a:pt x="1" y="85"/>
                    <a:pt x="1" y="57"/>
                  </a:cubicBezTo>
                  <a:cubicBezTo>
                    <a:pt x="29" y="57"/>
                    <a:pt x="57" y="29"/>
                    <a:pt x="85" y="29"/>
                  </a:cubicBezTo>
                  <a:cubicBezTo>
                    <a:pt x="113" y="1"/>
                    <a:pt x="141" y="29"/>
                    <a:pt x="8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0"/>
            <p:cNvSpPr/>
            <p:nvPr/>
          </p:nvSpPr>
          <p:spPr>
            <a:xfrm>
              <a:off x="5067375" y="7441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cubicBezTo>
                    <a:pt x="28" y="29"/>
                    <a:pt x="0" y="29"/>
                    <a:pt x="0" y="29"/>
                  </a:cubicBez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28" y="1"/>
                    <a:pt x="28" y="29"/>
                    <a:pt x="2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0"/>
            <p:cNvSpPr/>
            <p:nvPr/>
          </p:nvSpPr>
          <p:spPr>
            <a:xfrm>
              <a:off x="5015425" y="6662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0"/>
            <p:cNvSpPr/>
            <p:nvPr/>
          </p:nvSpPr>
          <p:spPr>
            <a:xfrm>
              <a:off x="5104575" y="6838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85"/>
                  </a:moveTo>
                  <a:cubicBezTo>
                    <a:pt x="28" y="57"/>
                    <a:pt x="56" y="29"/>
                    <a:pt x="84" y="0"/>
                  </a:cubicBezTo>
                  <a:cubicBezTo>
                    <a:pt x="56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0"/>
            <p:cNvSpPr/>
            <p:nvPr/>
          </p:nvSpPr>
          <p:spPr>
            <a:xfrm>
              <a:off x="5147375" y="7118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0"/>
                  </a:moveTo>
                  <a:lnTo>
                    <a:pt x="29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0"/>
            <p:cNvSpPr/>
            <p:nvPr/>
          </p:nvSpPr>
          <p:spPr>
            <a:xfrm>
              <a:off x="5152300" y="7238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0"/>
            <p:cNvSpPr/>
            <p:nvPr/>
          </p:nvSpPr>
          <p:spPr>
            <a:xfrm>
              <a:off x="4719950" y="582025"/>
              <a:ext cx="77925" cy="89175"/>
            </a:xfrm>
            <a:custGeom>
              <a:avLst/>
              <a:gdLst/>
              <a:ahLst/>
              <a:cxnLst/>
              <a:rect l="l" t="t" r="r" b="b"/>
              <a:pathLst>
                <a:path w="3117" h="3567" extrusionOk="0">
                  <a:moveTo>
                    <a:pt x="2527" y="2303"/>
                  </a:moveTo>
                  <a:cubicBezTo>
                    <a:pt x="2527" y="2134"/>
                    <a:pt x="2359" y="2078"/>
                    <a:pt x="2330" y="1938"/>
                  </a:cubicBezTo>
                  <a:cubicBezTo>
                    <a:pt x="2246" y="2022"/>
                    <a:pt x="2106" y="2050"/>
                    <a:pt x="1994" y="2078"/>
                  </a:cubicBezTo>
                  <a:cubicBezTo>
                    <a:pt x="1825" y="2106"/>
                    <a:pt x="1685" y="2134"/>
                    <a:pt x="1488" y="2022"/>
                  </a:cubicBezTo>
                  <a:cubicBezTo>
                    <a:pt x="1460" y="2275"/>
                    <a:pt x="1657" y="2387"/>
                    <a:pt x="1769" y="2471"/>
                  </a:cubicBezTo>
                  <a:cubicBezTo>
                    <a:pt x="1966" y="2584"/>
                    <a:pt x="1937" y="2696"/>
                    <a:pt x="1853" y="2836"/>
                  </a:cubicBezTo>
                  <a:cubicBezTo>
                    <a:pt x="1741" y="2948"/>
                    <a:pt x="1713" y="3061"/>
                    <a:pt x="1741" y="3229"/>
                  </a:cubicBezTo>
                  <a:cubicBezTo>
                    <a:pt x="1769" y="3342"/>
                    <a:pt x="1713" y="3454"/>
                    <a:pt x="1657" y="3566"/>
                  </a:cubicBezTo>
                  <a:cubicBezTo>
                    <a:pt x="1460" y="3566"/>
                    <a:pt x="1348" y="3398"/>
                    <a:pt x="1179" y="3370"/>
                  </a:cubicBezTo>
                  <a:cubicBezTo>
                    <a:pt x="1095" y="3342"/>
                    <a:pt x="1123" y="3229"/>
                    <a:pt x="1123" y="3145"/>
                  </a:cubicBezTo>
                  <a:cubicBezTo>
                    <a:pt x="1123" y="3033"/>
                    <a:pt x="1179" y="2920"/>
                    <a:pt x="1011" y="2892"/>
                  </a:cubicBezTo>
                  <a:cubicBezTo>
                    <a:pt x="758" y="2864"/>
                    <a:pt x="674" y="2724"/>
                    <a:pt x="674" y="2499"/>
                  </a:cubicBezTo>
                  <a:cubicBezTo>
                    <a:pt x="674" y="2443"/>
                    <a:pt x="674" y="2387"/>
                    <a:pt x="702" y="2331"/>
                  </a:cubicBezTo>
                  <a:cubicBezTo>
                    <a:pt x="758" y="2275"/>
                    <a:pt x="786" y="2134"/>
                    <a:pt x="871" y="2162"/>
                  </a:cubicBezTo>
                  <a:cubicBezTo>
                    <a:pt x="1011" y="2190"/>
                    <a:pt x="955" y="2303"/>
                    <a:pt x="955" y="2415"/>
                  </a:cubicBezTo>
                  <a:cubicBezTo>
                    <a:pt x="927" y="2527"/>
                    <a:pt x="1095" y="2640"/>
                    <a:pt x="1179" y="2584"/>
                  </a:cubicBezTo>
                  <a:cubicBezTo>
                    <a:pt x="1236" y="2555"/>
                    <a:pt x="1236" y="2499"/>
                    <a:pt x="1208" y="2471"/>
                  </a:cubicBezTo>
                  <a:cubicBezTo>
                    <a:pt x="1151" y="2387"/>
                    <a:pt x="1095" y="2303"/>
                    <a:pt x="1123" y="2190"/>
                  </a:cubicBezTo>
                  <a:cubicBezTo>
                    <a:pt x="1179" y="2190"/>
                    <a:pt x="1292" y="2162"/>
                    <a:pt x="1236" y="2078"/>
                  </a:cubicBezTo>
                  <a:cubicBezTo>
                    <a:pt x="1067" y="1882"/>
                    <a:pt x="1208" y="1685"/>
                    <a:pt x="1179" y="1489"/>
                  </a:cubicBezTo>
                  <a:cubicBezTo>
                    <a:pt x="1179" y="1432"/>
                    <a:pt x="1236" y="1376"/>
                    <a:pt x="1320" y="1376"/>
                  </a:cubicBezTo>
                  <a:cubicBezTo>
                    <a:pt x="1404" y="1432"/>
                    <a:pt x="1348" y="1489"/>
                    <a:pt x="1320" y="1545"/>
                  </a:cubicBezTo>
                  <a:cubicBezTo>
                    <a:pt x="1320" y="1573"/>
                    <a:pt x="1348" y="1601"/>
                    <a:pt x="1348" y="1629"/>
                  </a:cubicBezTo>
                  <a:cubicBezTo>
                    <a:pt x="1629" y="1573"/>
                    <a:pt x="1629" y="1825"/>
                    <a:pt x="1741" y="1966"/>
                  </a:cubicBezTo>
                  <a:cubicBezTo>
                    <a:pt x="1769" y="1994"/>
                    <a:pt x="1853" y="2022"/>
                    <a:pt x="1881" y="1966"/>
                  </a:cubicBezTo>
                  <a:cubicBezTo>
                    <a:pt x="1937" y="1825"/>
                    <a:pt x="2106" y="1769"/>
                    <a:pt x="2190" y="1601"/>
                  </a:cubicBezTo>
                  <a:cubicBezTo>
                    <a:pt x="1881" y="1573"/>
                    <a:pt x="1685" y="1404"/>
                    <a:pt x="1713" y="1067"/>
                  </a:cubicBezTo>
                  <a:cubicBezTo>
                    <a:pt x="1516" y="1124"/>
                    <a:pt x="1572" y="1264"/>
                    <a:pt x="1572" y="1404"/>
                  </a:cubicBezTo>
                  <a:cubicBezTo>
                    <a:pt x="1460" y="1376"/>
                    <a:pt x="1488" y="1236"/>
                    <a:pt x="1376" y="1208"/>
                  </a:cubicBezTo>
                  <a:cubicBezTo>
                    <a:pt x="1208" y="1292"/>
                    <a:pt x="983" y="1320"/>
                    <a:pt x="1067" y="1629"/>
                  </a:cubicBezTo>
                  <a:cubicBezTo>
                    <a:pt x="843" y="1517"/>
                    <a:pt x="899" y="1320"/>
                    <a:pt x="786" y="1208"/>
                  </a:cubicBezTo>
                  <a:cubicBezTo>
                    <a:pt x="730" y="1152"/>
                    <a:pt x="730" y="1067"/>
                    <a:pt x="702" y="1011"/>
                  </a:cubicBezTo>
                  <a:cubicBezTo>
                    <a:pt x="618" y="843"/>
                    <a:pt x="562" y="843"/>
                    <a:pt x="449" y="1039"/>
                  </a:cubicBezTo>
                  <a:cubicBezTo>
                    <a:pt x="449" y="1067"/>
                    <a:pt x="393" y="1067"/>
                    <a:pt x="365" y="1067"/>
                  </a:cubicBezTo>
                  <a:lnTo>
                    <a:pt x="365" y="1067"/>
                  </a:lnTo>
                  <a:cubicBezTo>
                    <a:pt x="309" y="1180"/>
                    <a:pt x="506" y="1236"/>
                    <a:pt x="365" y="1376"/>
                  </a:cubicBezTo>
                  <a:cubicBezTo>
                    <a:pt x="169" y="1545"/>
                    <a:pt x="197" y="1573"/>
                    <a:pt x="393" y="1713"/>
                  </a:cubicBezTo>
                  <a:cubicBezTo>
                    <a:pt x="169" y="1741"/>
                    <a:pt x="56" y="1685"/>
                    <a:pt x="0" y="1517"/>
                  </a:cubicBezTo>
                  <a:cubicBezTo>
                    <a:pt x="0" y="1461"/>
                    <a:pt x="0" y="1404"/>
                    <a:pt x="0" y="1376"/>
                  </a:cubicBezTo>
                  <a:cubicBezTo>
                    <a:pt x="309" y="1236"/>
                    <a:pt x="197" y="955"/>
                    <a:pt x="253" y="703"/>
                  </a:cubicBezTo>
                  <a:cubicBezTo>
                    <a:pt x="281" y="731"/>
                    <a:pt x="281" y="731"/>
                    <a:pt x="309" y="731"/>
                  </a:cubicBezTo>
                  <a:cubicBezTo>
                    <a:pt x="590" y="815"/>
                    <a:pt x="590" y="815"/>
                    <a:pt x="702" y="562"/>
                  </a:cubicBezTo>
                  <a:cubicBezTo>
                    <a:pt x="955" y="703"/>
                    <a:pt x="955" y="703"/>
                    <a:pt x="927" y="983"/>
                  </a:cubicBezTo>
                  <a:cubicBezTo>
                    <a:pt x="983" y="1011"/>
                    <a:pt x="1011" y="955"/>
                    <a:pt x="1039" y="955"/>
                  </a:cubicBezTo>
                  <a:cubicBezTo>
                    <a:pt x="1348" y="899"/>
                    <a:pt x="1348" y="899"/>
                    <a:pt x="1348" y="590"/>
                  </a:cubicBezTo>
                  <a:cubicBezTo>
                    <a:pt x="1320" y="450"/>
                    <a:pt x="1320" y="309"/>
                    <a:pt x="1376" y="169"/>
                  </a:cubicBezTo>
                  <a:cubicBezTo>
                    <a:pt x="1404" y="113"/>
                    <a:pt x="1432" y="1"/>
                    <a:pt x="1544" y="1"/>
                  </a:cubicBezTo>
                  <a:cubicBezTo>
                    <a:pt x="1601" y="29"/>
                    <a:pt x="1657" y="85"/>
                    <a:pt x="1657" y="169"/>
                  </a:cubicBezTo>
                  <a:cubicBezTo>
                    <a:pt x="1657" y="253"/>
                    <a:pt x="1685" y="281"/>
                    <a:pt x="1769" y="253"/>
                  </a:cubicBezTo>
                  <a:cubicBezTo>
                    <a:pt x="1937" y="197"/>
                    <a:pt x="2022" y="225"/>
                    <a:pt x="1881" y="422"/>
                  </a:cubicBezTo>
                  <a:cubicBezTo>
                    <a:pt x="1853" y="478"/>
                    <a:pt x="1909" y="478"/>
                    <a:pt x="1937" y="478"/>
                  </a:cubicBezTo>
                  <a:cubicBezTo>
                    <a:pt x="2134" y="422"/>
                    <a:pt x="2106" y="646"/>
                    <a:pt x="2218" y="703"/>
                  </a:cubicBezTo>
                  <a:cubicBezTo>
                    <a:pt x="2302" y="759"/>
                    <a:pt x="2050" y="843"/>
                    <a:pt x="2190" y="927"/>
                  </a:cubicBezTo>
                  <a:cubicBezTo>
                    <a:pt x="2190" y="983"/>
                    <a:pt x="2162" y="1039"/>
                    <a:pt x="2162" y="1096"/>
                  </a:cubicBezTo>
                  <a:cubicBezTo>
                    <a:pt x="2162" y="1180"/>
                    <a:pt x="2218" y="1236"/>
                    <a:pt x="2302" y="1180"/>
                  </a:cubicBezTo>
                  <a:cubicBezTo>
                    <a:pt x="2387" y="1124"/>
                    <a:pt x="2471" y="1039"/>
                    <a:pt x="2527" y="955"/>
                  </a:cubicBezTo>
                  <a:cubicBezTo>
                    <a:pt x="2583" y="899"/>
                    <a:pt x="2527" y="815"/>
                    <a:pt x="2499" y="731"/>
                  </a:cubicBezTo>
                  <a:lnTo>
                    <a:pt x="2499" y="731"/>
                  </a:lnTo>
                  <a:cubicBezTo>
                    <a:pt x="2583" y="731"/>
                    <a:pt x="2639" y="787"/>
                    <a:pt x="2695" y="815"/>
                  </a:cubicBezTo>
                  <a:cubicBezTo>
                    <a:pt x="2695" y="899"/>
                    <a:pt x="2724" y="1011"/>
                    <a:pt x="2780" y="1039"/>
                  </a:cubicBezTo>
                  <a:cubicBezTo>
                    <a:pt x="2976" y="1152"/>
                    <a:pt x="2920" y="1404"/>
                    <a:pt x="3089" y="1545"/>
                  </a:cubicBezTo>
                  <a:cubicBezTo>
                    <a:pt x="3117" y="1545"/>
                    <a:pt x="3117" y="1601"/>
                    <a:pt x="3117" y="1629"/>
                  </a:cubicBezTo>
                  <a:cubicBezTo>
                    <a:pt x="2892" y="1797"/>
                    <a:pt x="2808" y="2106"/>
                    <a:pt x="2555" y="2275"/>
                  </a:cubicBezTo>
                  <a:cubicBezTo>
                    <a:pt x="2555" y="2303"/>
                    <a:pt x="2527" y="2275"/>
                    <a:pt x="2527" y="23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0"/>
            <p:cNvSpPr/>
            <p:nvPr/>
          </p:nvSpPr>
          <p:spPr>
            <a:xfrm>
              <a:off x="4842775" y="648700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85" y="57"/>
                  </a:moveTo>
                  <a:cubicBezTo>
                    <a:pt x="57" y="57"/>
                    <a:pt x="57" y="85"/>
                    <a:pt x="28" y="113"/>
                  </a:cubicBezTo>
                  <a:cubicBezTo>
                    <a:pt x="0" y="85"/>
                    <a:pt x="0" y="85"/>
                    <a:pt x="0" y="57"/>
                  </a:cubicBezTo>
                  <a:cubicBezTo>
                    <a:pt x="28" y="57"/>
                    <a:pt x="57" y="29"/>
                    <a:pt x="85" y="29"/>
                  </a:cubicBezTo>
                  <a:cubicBezTo>
                    <a:pt x="113" y="1"/>
                    <a:pt x="113" y="29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0"/>
            <p:cNvSpPr/>
            <p:nvPr/>
          </p:nvSpPr>
          <p:spPr>
            <a:xfrm>
              <a:off x="4859625" y="6087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57"/>
                  </a:move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0"/>
            <p:cNvSpPr/>
            <p:nvPr/>
          </p:nvSpPr>
          <p:spPr>
            <a:xfrm>
              <a:off x="4845575" y="648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0"/>
            <p:cNvSpPr/>
            <p:nvPr/>
          </p:nvSpPr>
          <p:spPr>
            <a:xfrm>
              <a:off x="4883475" y="6732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1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0"/>
            <p:cNvSpPr/>
            <p:nvPr/>
          </p:nvSpPr>
          <p:spPr>
            <a:xfrm>
              <a:off x="4692575" y="636775"/>
              <a:ext cx="54775" cy="75825"/>
            </a:xfrm>
            <a:custGeom>
              <a:avLst/>
              <a:gdLst/>
              <a:ahLst/>
              <a:cxnLst/>
              <a:rect l="l" t="t" r="r" b="b"/>
              <a:pathLst>
                <a:path w="2191" h="3033" extrusionOk="0">
                  <a:moveTo>
                    <a:pt x="1769" y="309"/>
                  </a:moveTo>
                  <a:cubicBezTo>
                    <a:pt x="1853" y="478"/>
                    <a:pt x="1966" y="590"/>
                    <a:pt x="2106" y="702"/>
                  </a:cubicBezTo>
                  <a:cubicBezTo>
                    <a:pt x="2050" y="843"/>
                    <a:pt x="1909" y="927"/>
                    <a:pt x="1881" y="1067"/>
                  </a:cubicBezTo>
                  <a:cubicBezTo>
                    <a:pt x="1853" y="1152"/>
                    <a:pt x="1797" y="1264"/>
                    <a:pt x="1966" y="1264"/>
                  </a:cubicBezTo>
                  <a:cubicBezTo>
                    <a:pt x="2022" y="1264"/>
                    <a:pt x="2078" y="1348"/>
                    <a:pt x="2134" y="1376"/>
                  </a:cubicBezTo>
                  <a:cubicBezTo>
                    <a:pt x="2162" y="1404"/>
                    <a:pt x="2190" y="1432"/>
                    <a:pt x="2162" y="1460"/>
                  </a:cubicBezTo>
                  <a:cubicBezTo>
                    <a:pt x="2162" y="1488"/>
                    <a:pt x="2106" y="1517"/>
                    <a:pt x="2078" y="1517"/>
                  </a:cubicBezTo>
                  <a:cubicBezTo>
                    <a:pt x="1881" y="1320"/>
                    <a:pt x="1685" y="1657"/>
                    <a:pt x="1460" y="1517"/>
                  </a:cubicBezTo>
                  <a:cubicBezTo>
                    <a:pt x="1404" y="1460"/>
                    <a:pt x="1236" y="1769"/>
                    <a:pt x="1320" y="1797"/>
                  </a:cubicBezTo>
                  <a:cubicBezTo>
                    <a:pt x="1432" y="1881"/>
                    <a:pt x="1404" y="1910"/>
                    <a:pt x="1320" y="1966"/>
                  </a:cubicBezTo>
                  <a:cubicBezTo>
                    <a:pt x="1292" y="1966"/>
                    <a:pt x="1292" y="1966"/>
                    <a:pt x="1264" y="1994"/>
                  </a:cubicBezTo>
                  <a:cubicBezTo>
                    <a:pt x="1180" y="2078"/>
                    <a:pt x="1067" y="2190"/>
                    <a:pt x="983" y="2275"/>
                  </a:cubicBezTo>
                  <a:cubicBezTo>
                    <a:pt x="871" y="2387"/>
                    <a:pt x="1011" y="2527"/>
                    <a:pt x="871" y="2639"/>
                  </a:cubicBezTo>
                  <a:cubicBezTo>
                    <a:pt x="1011" y="2639"/>
                    <a:pt x="1208" y="2527"/>
                    <a:pt x="1180" y="2780"/>
                  </a:cubicBezTo>
                  <a:cubicBezTo>
                    <a:pt x="1180" y="2864"/>
                    <a:pt x="1236" y="2920"/>
                    <a:pt x="1180" y="2976"/>
                  </a:cubicBezTo>
                  <a:cubicBezTo>
                    <a:pt x="1067" y="3033"/>
                    <a:pt x="1039" y="2948"/>
                    <a:pt x="983" y="2892"/>
                  </a:cubicBezTo>
                  <a:cubicBezTo>
                    <a:pt x="955" y="2836"/>
                    <a:pt x="927" y="2808"/>
                    <a:pt x="871" y="2836"/>
                  </a:cubicBezTo>
                  <a:cubicBezTo>
                    <a:pt x="730" y="2864"/>
                    <a:pt x="674" y="2808"/>
                    <a:pt x="674" y="2668"/>
                  </a:cubicBezTo>
                  <a:cubicBezTo>
                    <a:pt x="674" y="2471"/>
                    <a:pt x="590" y="2387"/>
                    <a:pt x="365" y="2443"/>
                  </a:cubicBezTo>
                  <a:cubicBezTo>
                    <a:pt x="393" y="2246"/>
                    <a:pt x="562" y="2190"/>
                    <a:pt x="674" y="2162"/>
                  </a:cubicBezTo>
                  <a:cubicBezTo>
                    <a:pt x="899" y="2134"/>
                    <a:pt x="927" y="1994"/>
                    <a:pt x="899" y="1825"/>
                  </a:cubicBezTo>
                  <a:cubicBezTo>
                    <a:pt x="871" y="1797"/>
                    <a:pt x="871" y="1769"/>
                    <a:pt x="871" y="1713"/>
                  </a:cubicBezTo>
                  <a:cubicBezTo>
                    <a:pt x="758" y="1741"/>
                    <a:pt x="758" y="1853"/>
                    <a:pt x="702" y="1910"/>
                  </a:cubicBezTo>
                  <a:cubicBezTo>
                    <a:pt x="646" y="1966"/>
                    <a:pt x="590" y="2050"/>
                    <a:pt x="478" y="1994"/>
                  </a:cubicBezTo>
                  <a:cubicBezTo>
                    <a:pt x="534" y="1881"/>
                    <a:pt x="618" y="1825"/>
                    <a:pt x="646" y="1713"/>
                  </a:cubicBezTo>
                  <a:cubicBezTo>
                    <a:pt x="646" y="1629"/>
                    <a:pt x="618" y="1573"/>
                    <a:pt x="534" y="1545"/>
                  </a:cubicBezTo>
                  <a:cubicBezTo>
                    <a:pt x="478" y="1517"/>
                    <a:pt x="506" y="1629"/>
                    <a:pt x="422" y="1629"/>
                  </a:cubicBezTo>
                  <a:cubicBezTo>
                    <a:pt x="365" y="1292"/>
                    <a:pt x="28" y="1067"/>
                    <a:pt x="0" y="702"/>
                  </a:cubicBezTo>
                  <a:cubicBezTo>
                    <a:pt x="309" y="815"/>
                    <a:pt x="309" y="787"/>
                    <a:pt x="365" y="478"/>
                  </a:cubicBezTo>
                  <a:cubicBezTo>
                    <a:pt x="365" y="450"/>
                    <a:pt x="365" y="394"/>
                    <a:pt x="365" y="337"/>
                  </a:cubicBezTo>
                  <a:cubicBezTo>
                    <a:pt x="393" y="225"/>
                    <a:pt x="478" y="197"/>
                    <a:pt x="562" y="281"/>
                  </a:cubicBezTo>
                  <a:cubicBezTo>
                    <a:pt x="618" y="309"/>
                    <a:pt x="674" y="365"/>
                    <a:pt x="674" y="394"/>
                  </a:cubicBezTo>
                  <a:cubicBezTo>
                    <a:pt x="786" y="590"/>
                    <a:pt x="843" y="422"/>
                    <a:pt x="927" y="394"/>
                  </a:cubicBezTo>
                  <a:lnTo>
                    <a:pt x="927" y="394"/>
                  </a:lnTo>
                  <a:cubicBezTo>
                    <a:pt x="815" y="169"/>
                    <a:pt x="1039" y="113"/>
                    <a:pt x="1151" y="0"/>
                  </a:cubicBezTo>
                  <a:cubicBezTo>
                    <a:pt x="1292" y="281"/>
                    <a:pt x="1432" y="365"/>
                    <a:pt x="1769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0"/>
            <p:cNvSpPr/>
            <p:nvPr/>
          </p:nvSpPr>
          <p:spPr>
            <a:xfrm>
              <a:off x="4719250" y="716075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197" y="338"/>
                  </a:moveTo>
                  <a:cubicBezTo>
                    <a:pt x="169" y="310"/>
                    <a:pt x="141" y="282"/>
                    <a:pt x="141" y="254"/>
                  </a:cubicBezTo>
                  <a:cubicBezTo>
                    <a:pt x="197" y="113"/>
                    <a:pt x="84" y="113"/>
                    <a:pt x="0" y="113"/>
                  </a:cubicBezTo>
                  <a:cubicBezTo>
                    <a:pt x="113" y="1"/>
                    <a:pt x="225" y="29"/>
                    <a:pt x="309" y="169"/>
                  </a:cubicBezTo>
                  <a:cubicBezTo>
                    <a:pt x="365" y="254"/>
                    <a:pt x="253" y="310"/>
                    <a:pt x="197" y="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0"/>
            <p:cNvSpPr/>
            <p:nvPr/>
          </p:nvSpPr>
          <p:spPr>
            <a:xfrm>
              <a:off x="4741000" y="6852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57" y="57"/>
                  </a:moveTo>
                  <a:cubicBezTo>
                    <a:pt x="57" y="57"/>
                    <a:pt x="57" y="113"/>
                    <a:pt x="29" y="113"/>
                  </a:cubicBezTo>
                  <a:cubicBezTo>
                    <a:pt x="1" y="113"/>
                    <a:pt x="1" y="85"/>
                    <a:pt x="29" y="57"/>
                  </a:cubicBezTo>
                  <a:cubicBezTo>
                    <a:pt x="29" y="29"/>
                    <a:pt x="57" y="1"/>
                    <a:pt x="57" y="29"/>
                  </a:cubicBezTo>
                  <a:cubicBezTo>
                    <a:pt x="113" y="29"/>
                    <a:pt x="57" y="1"/>
                    <a:pt x="5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0"/>
            <p:cNvSpPr/>
            <p:nvPr/>
          </p:nvSpPr>
          <p:spPr>
            <a:xfrm>
              <a:off x="4747325" y="636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0"/>
            <p:cNvSpPr/>
            <p:nvPr/>
          </p:nvSpPr>
          <p:spPr>
            <a:xfrm>
              <a:off x="4760650" y="696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0"/>
            <p:cNvSpPr/>
            <p:nvPr/>
          </p:nvSpPr>
          <p:spPr>
            <a:xfrm>
              <a:off x="4906650" y="588350"/>
              <a:ext cx="33700" cy="28800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899" y="0"/>
                  </a:moveTo>
                  <a:cubicBezTo>
                    <a:pt x="870" y="85"/>
                    <a:pt x="1067" y="225"/>
                    <a:pt x="814" y="281"/>
                  </a:cubicBezTo>
                  <a:cubicBezTo>
                    <a:pt x="1039" y="253"/>
                    <a:pt x="1179" y="365"/>
                    <a:pt x="1348" y="534"/>
                  </a:cubicBezTo>
                  <a:cubicBezTo>
                    <a:pt x="1207" y="618"/>
                    <a:pt x="1039" y="618"/>
                    <a:pt x="899" y="590"/>
                  </a:cubicBezTo>
                  <a:cubicBezTo>
                    <a:pt x="730" y="562"/>
                    <a:pt x="618" y="590"/>
                    <a:pt x="590" y="786"/>
                  </a:cubicBezTo>
                  <a:cubicBezTo>
                    <a:pt x="562" y="899"/>
                    <a:pt x="449" y="983"/>
                    <a:pt x="506" y="1151"/>
                  </a:cubicBezTo>
                  <a:cubicBezTo>
                    <a:pt x="365" y="983"/>
                    <a:pt x="141" y="1095"/>
                    <a:pt x="56" y="927"/>
                  </a:cubicBezTo>
                  <a:cubicBezTo>
                    <a:pt x="28" y="899"/>
                    <a:pt x="28" y="899"/>
                    <a:pt x="28" y="871"/>
                  </a:cubicBezTo>
                  <a:cubicBezTo>
                    <a:pt x="56" y="871"/>
                    <a:pt x="56" y="843"/>
                    <a:pt x="56" y="871"/>
                  </a:cubicBezTo>
                  <a:cubicBezTo>
                    <a:pt x="28" y="814"/>
                    <a:pt x="28" y="758"/>
                    <a:pt x="0" y="702"/>
                  </a:cubicBezTo>
                  <a:cubicBezTo>
                    <a:pt x="56" y="646"/>
                    <a:pt x="169" y="590"/>
                    <a:pt x="197" y="478"/>
                  </a:cubicBezTo>
                  <a:cubicBezTo>
                    <a:pt x="253" y="393"/>
                    <a:pt x="225" y="169"/>
                    <a:pt x="449" y="337"/>
                  </a:cubicBezTo>
                  <a:cubicBezTo>
                    <a:pt x="506" y="393"/>
                    <a:pt x="534" y="169"/>
                    <a:pt x="674" y="197"/>
                  </a:cubicBezTo>
                  <a:cubicBezTo>
                    <a:pt x="730" y="141"/>
                    <a:pt x="730" y="28"/>
                    <a:pt x="814" y="0"/>
                  </a:cubicBezTo>
                  <a:cubicBezTo>
                    <a:pt x="842" y="0"/>
                    <a:pt x="870" y="0"/>
                    <a:pt x="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0"/>
            <p:cNvSpPr/>
            <p:nvPr/>
          </p:nvSpPr>
          <p:spPr>
            <a:xfrm>
              <a:off x="4861025" y="583425"/>
              <a:ext cx="3525" cy="2850"/>
            </a:xfrm>
            <a:custGeom>
              <a:avLst/>
              <a:gdLst/>
              <a:ahLst/>
              <a:cxnLst/>
              <a:rect l="l" t="t" r="r" b="b"/>
              <a:pathLst>
                <a:path w="141" h="114" extrusionOk="0">
                  <a:moveTo>
                    <a:pt x="113" y="57"/>
                  </a:moveTo>
                  <a:cubicBezTo>
                    <a:pt x="113" y="57"/>
                    <a:pt x="85" y="113"/>
                    <a:pt x="85" y="113"/>
                  </a:cubicBezTo>
                  <a:cubicBezTo>
                    <a:pt x="28" y="113"/>
                    <a:pt x="0" y="85"/>
                    <a:pt x="28" y="57"/>
                  </a:cubicBezTo>
                  <a:cubicBezTo>
                    <a:pt x="28" y="29"/>
                    <a:pt x="85" y="29"/>
                    <a:pt x="113" y="1"/>
                  </a:cubicBezTo>
                  <a:cubicBezTo>
                    <a:pt x="141" y="1"/>
                    <a:pt x="141" y="1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0"/>
            <p:cNvSpPr/>
            <p:nvPr/>
          </p:nvSpPr>
          <p:spPr>
            <a:xfrm>
              <a:off x="4923475" y="588350"/>
              <a:ext cx="3550" cy="4925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141" y="0"/>
                  </a:moveTo>
                  <a:cubicBezTo>
                    <a:pt x="113" y="56"/>
                    <a:pt x="85" y="169"/>
                    <a:pt x="1" y="197"/>
                  </a:cubicBezTo>
                  <a:cubicBezTo>
                    <a:pt x="1" y="85"/>
                    <a:pt x="1" y="0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0"/>
            <p:cNvSpPr/>
            <p:nvPr/>
          </p:nvSpPr>
          <p:spPr>
            <a:xfrm>
              <a:off x="4883475" y="5981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57"/>
                  </a:moveTo>
                  <a:cubicBezTo>
                    <a:pt x="57" y="85"/>
                    <a:pt x="29" y="85"/>
                    <a:pt x="29" y="85"/>
                  </a:cubicBezTo>
                  <a:cubicBezTo>
                    <a:pt x="1" y="85"/>
                    <a:pt x="1" y="57"/>
                    <a:pt x="1" y="28"/>
                  </a:cubicBezTo>
                  <a:cubicBezTo>
                    <a:pt x="29" y="28"/>
                    <a:pt x="29" y="0"/>
                    <a:pt x="57" y="0"/>
                  </a:cubicBezTo>
                  <a:cubicBezTo>
                    <a:pt x="57" y="28"/>
                    <a:pt x="57" y="57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0"/>
            <p:cNvSpPr/>
            <p:nvPr/>
          </p:nvSpPr>
          <p:spPr>
            <a:xfrm>
              <a:off x="4864525" y="58202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1"/>
                  </a:moveTo>
                  <a:cubicBezTo>
                    <a:pt x="57" y="29"/>
                    <a:pt x="29" y="57"/>
                    <a:pt x="1" y="57"/>
                  </a:cubicBezTo>
                  <a:cubicBezTo>
                    <a:pt x="29" y="57"/>
                    <a:pt x="57" y="29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0"/>
            <p:cNvSpPr/>
            <p:nvPr/>
          </p:nvSpPr>
          <p:spPr>
            <a:xfrm>
              <a:off x="5235825" y="784875"/>
              <a:ext cx="7025" cy="9850"/>
            </a:xfrm>
            <a:custGeom>
              <a:avLst/>
              <a:gdLst/>
              <a:ahLst/>
              <a:cxnLst/>
              <a:rect l="l" t="t" r="r" b="b"/>
              <a:pathLst>
                <a:path w="281" h="394" extrusionOk="0">
                  <a:moveTo>
                    <a:pt x="0" y="84"/>
                  </a:moveTo>
                  <a:cubicBezTo>
                    <a:pt x="169" y="0"/>
                    <a:pt x="225" y="113"/>
                    <a:pt x="281" y="225"/>
                  </a:cubicBezTo>
                  <a:cubicBezTo>
                    <a:pt x="197" y="253"/>
                    <a:pt x="281" y="393"/>
                    <a:pt x="197" y="393"/>
                  </a:cubicBezTo>
                  <a:cubicBezTo>
                    <a:pt x="84" y="393"/>
                    <a:pt x="28" y="337"/>
                    <a:pt x="28" y="253"/>
                  </a:cubicBezTo>
                  <a:cubicBezTo>
                    <a:pt x="28" y="197"/>
                    <a:pt x="28" y="141"/>
                    <a:pt x="0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0"/>
            <p:cNvSpPr/>
            <p:nvPr/>
          </p:nvSpPr>
          <p:spPr>
            <a:xfrm>
              <a:off x="5243525" y="805225"/>
              <a:ext cx="7750" cy="4925"/>
            </a:xfrm>
            <a:custGeom>
              <a:avLst/>
              <a:gdLst/>
              <a:ahLst/>
              <a:cxnLst/>
              <a:rect l="l" t="t" r="r" b="b"/>
              <a:pathLst>
                <a:path w="310" h="197" extrusionOk="0">
                  <a:moveTo>
                    <a:pt x="1" y="0"/>
                  </a:moveTo>
                  <a:cubicBezTo>
                    <a:pt x="169" y="28"/>
                    <a:pt x="254" y="57"/>
                    <a:pt x="310" y="197"/>
                  </a:cubicBezTo>
                  <a:cubicBezTo>
                    <a:pt x="169" y="169"/>
                    <a:pt x="85" y="1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0"/>
            <p:cNvSpPr/>
            <p:nvPr/>
          </p:nvSpPr>
          <p:spPr>
            <a:xfrm>
              <a:off x="5249150" y="8473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1" y="1"/>
                  </a:moveTo>
                  <a:cubicBezTo>
                    <a:pt x="141" y="57"/>
                    <a:pt x="141" y="85"/>
                    <a:pt x="141" y="113"/>
                  </a:cubicBezTo>
                  <a:cubicBezTo>
                    <a:pt x="113" y="141"/>
                    <a:pt x="113" y="169"/>
                    <a:pt x="85" y="169"/>
                  </a:cubicBezTo>
                  <a:cubicBezTo>
                    <a:pt x="29" y="197"/>
                    <a:pt x="1" y="141"/>
                    <a:pt x="1" y="113"/>
                  </a:cubicBezTo>
                  <a:cubicBezTo>
                    <a:pt x="1" y="57"/>
                    <a:pt x="1" y="29"/>
                    <a:pt x="1" y="1"/>
                  </a:cubicBezTo>
                  <a:cubicBezTo>
                    <a:pt x="57" y="1"/>
                    <a:pt x="85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0"/>
            <p:cNvSpPr/>
            <p:nvPr/>
          </p:nvSpPr>
          <p:spPr>
            <a:xfrm>
              <a:off x="5244950" y="7876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0" y="141"/>
                  </a:moveTo>
                  <a:cubicBezTo>
                    <a:pt x="28" y="57"/>
                    <a:pt x="56" y="29"/>
                    <a:pt x="141" y="1"/>
                  </a:cubicBezTo>
                  <a:cubicBezTo>
                    <a:pt x="141" y="85"/>
                    <a:pt x="84" y="141"/>
                    <a:pt x="0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0"/>
            <p:cNvSpPr/>
            <p:nvPr/>
          </p:nvSpPr>
          <p:spPr>
            <a:xfrm>
              <a:off x="4630800" y="750475"/>
              <a:ext cx="110925" cy="75825"/>
            </a:xfrm>
            <a:custGeom>
              <a:avLst/>
              <a:gdLst/>
              <a:ahLst/>
              <a:cxnLst/>
              <a:rect l="l" t="t" r="r" b="b"/>
              <a:pathLst>
                <a:path w="4437" h="3033" extrusionOk="0">
                  <a:moveTo>
                    <a:pt x="4072" y="2022"/>
                  </a:moveTo>
                  <a:cubicBezTo>
                    <a:pt x="4015" y="1910"/>
                    <a:pt x="3931" y="1938"/>
                    <a:pt x="3847" y="1966"/>
                  </a:cubicBezTo>
                  <a:cubicBezTo>
                    <a:pt x="3707" y="1994"/>
                    <a:pt x="3566" y="2078"/>
                    <a:pt x="3398" y="2050"/>
                  </a:cubicBezTo>
                  <a:cubicBezTo>
                    <a:pt x="3229" y="2022"/>
                    <a:pt x="3145" y="2218"/>
                    <a:pt x="3257" y="2359"/>
                  </a:cubicBezTo>
                  <a:cubicBezTo>
                    <a:pt x="3314" y="2415"/>
                    <a:pt x="3370" y="2443"/>
                    <a:pt x="3398" y="2527"/>
                  </a:cubicBezTo>
                  <a:lnTo>
                    <a:pt x="3398" y="2527"/>
                  </a:lnTo>
                  <a:cubicBezTo>
                    <a:pt x="3510" y="2555"/>
                    <a:pt x="3566" y="2612"/>
                    <a:pt x="3482" y="2724"/>
                  </a:cubicBezTo>
                  <a:cubicBezTo>
                    <a:pt x="3454" y="2780"/>
                    <a:pt x="3398" y="2836"/>
                    <a:pt x="3370" y="2864"/>
                  </a:cubicBezTo>
                  <a:cubicBezTo>
                    <a:pt x="3342" y="2696"/>
                    <a:pt x="3229" y="2583"/>
                    <a:pt x="3089" y="2471"/>
                  </a:cubicBezTo>
                  <a:cubicBezTo>
                    <a:pt x="2949" y="2668"/>
                    <a:pt x="2949" y="2696"/>
                    <a:pt x="2724" y="2583"/>
                  </a:cubicBezTo>
                  <a:cubicBezTo>
                    <a:pt x="2556" y="2499"/>
                    <a:pt x="2415" y="2555"/>
                    <a:pt x="2275" y="2583"/>
                  </a:cubicBezTo>
                  <a:cubicBezTo>
                    <a:pt x="2219" y="2612"/>
                    <a:pt x="2191" y="2668"/>
                    <a:pt x="2247" y="2696"/>
                  </a:cubicBezTo>
                  <a:cubicBezTo>
                    <a:pt x="2359" y="2836"/>
                    <a:pt x="2050" y="2864"/>
                    <a:pt x="2191" y="3005"/>
                  </a:cubicBezTo>
                  <a:cubicBezTo>
                    <a:pt x="2134" y="3033"/>
                    <a:pt x="2078" y="3033"/>
                    <a:pt x="2078" y="2977"/>
                  </a:cubicBezTo>
                  <a:cubicBezTo>
                    <a:pt x="2022" y="2864"/>
                    <a:pt x="1994" y="2752"/>
                    <a:pt x="1854" y="2696"/>
                  </a:cubicBezTo>
                  <a:cubicBezTo>
                    <a:pt x="1798" y="2668"/>
                    <a:pt x="1798" y="2612"/>
                    <a:pt x="1826" y="2555"/>
                  </a:cubicBezTo>
                  <a:cubicBezTo>
                    <a:pt x="1854" y="2443"/>
                    <a:pt x="1798" y="2415"/>
                    <a:pt x="1713" y="2443"/>
                  </a:cubicBezTo>
                  <a:cubicBezTo>
                    <a:pt x="1629" y="2443"/>
                    <a:pt x="1573" y="2499"/>
                    <a:pt x="1601" y="2583"/>
                  </a:cubicBezTo>
                  <a:cubicBezTo>
                    <a:pt x="1601" y="2612"/>
                    <a:pt x="1601" y="2668"/>
                    <a:pt x="1573" y="2640"/>
                  </a:cubicBezTo>
                  <a:cubicBezTo>
                    <a:pt x="1461" y="2640"/>
                    <a:pt x="1348" y="2752"/>
                    <a:pt x="1292" y="2612"/>
                  </a:cubicBezTo>
                  <a:cubicBezTo>
                    <a:pt x="1236" y="2555"/>
                    <a:pt x="1208" y="2471"/>
                    <a:pt x="1124" y="2471"/>
                  </a:cubicBezTo>
                  <a:cubicBezTo>
                    <a:pt x="983" y="2471"/>
                    <a:pt x="871" y="2527"/>
                    <a:pt x="731" y="2555"/>
                  </a:cubicBezTo>
                  <a:cubicBezTo>
                    <a:pt x="703" y="2555"/>
                    <a:pt x="675" y="2583"/>
                    <a:pt x="703" y="2640"/>
                  </a:cubicBezTo>
                  <a:cubicBezTo>
                    <a:pt x="731" y="2808"/>
                    <a:pt x="590" y="2836"/>
                    <a:pt x="506" y="2920"/>
                  </a:cubicBezTo>
                  <a:cubicBezTo>
                    <a:pt x="394" y="2864"/>
                    <a:pt x="394" y="2780"/>
                    <a:pt x="394" y="2696"/>
                  </a:cubicBezTo>
                  <a:cubicBezTo>
                    <a:pt x="366" y="2527"/>
                    <a:pt x="366" y="2331"/>
                    <a:pt x="141" y="2247"/>
                  </a:cubicBezTo>
                  <a:cubicBezTo>
                    <a:pt x="85" y="2218"/>
                    <a:pt x="113" y="2134"/>
                    <a:pt x="113" y="2078"/>
                  </a:cubicBezTo>
                  <a:cubicBezTo>
                    <a:pt x="85" y="2022"/>
                    <a:pt x="1" y="1994"/>
                    <a:pt x="57" y="1910"/>
                  </a:cubicBezTo>
                  <a:cubicBezTo>
                    <a:pt x="141" y="1769"/>
                    <a:pt x="225" y="1910"/>
                    <a:pt x="310" y="1910"/>
                  </a:cubicBezTo>
                  <a:cubicBezTo>
                    <a:pt x="366" y="1938"/>
                    <a:pt x="338" y="1825"/>
                    <a:pt x="338" y="1882"/>
                  </a:cubicBezTo>
                  <a:cubicBezTo>
                    <a:pt x="310" y="1882"/>
                    <a:pt x="310" y="1882"/>
                    <a:pt x="310" y="1882"/>
                  </a:cubicBezTo>
                  <a:cubicBezTo>
                    <a:pt x="57" y="1629"/>
                    <a:pt x="85" y="1236"/>
                    <a:pt x="422" y="983"/>
                  </a:cubicBezTo>
                  <a:cubicBezTo>
                    <a:pt x="478" y="927"/>
                    <a:pt x="506" y="871"/>
                    <a:pt x="478" y="787"/>
                  </a:cubicBezTo>
                  <a:cubicBezTo>
                    <a:pt x="338" y="534"/>
                    <a:pt x="422" y="281"/>
                    <a:pt x="534" y="1"/>
                  </a:cubicBezTo>
                  <a:cubicBezTo>
                    <a:pt x="675" y="85"/>
                    <a:pt x="815" y="141"/>
                    <a:pt x="703" y="366"/>
                  </a:cubicBezTo>
                  <a:cubicBezTo>
                    <a:pt x="675" y="422"/>
                    <a:pt x="815" y="534"/>
                    <a:pt x="787" y="646"/>
                  </a:cubicBezTo>
                  <a:cubicBezTo>
                    <a:pt x="759" y="674"/>
                    <a:pt x="731" y="674"/>
                    <a:pt x="675" y="674"/>
                  </a:cubicBezTo>
                  <a:cubicBezTo>
                    <a:pt x="731" y="702"/>
                    <a:pt x="759" y="674"/>
                    <a:pt x="787" y="646"/>
                  </a:cubicBezTo>
                  <a:cubicBezTo>
                    <a:pt x="955" y="787"/>
                    <a:pt x="1124" y="927"/>
                    <a:pt x="1096" y="1208"/>
                  </a:cubicBezTo>
                  <a:cubicBezTo>
                    <a:pt x="1068" y="1320"/>
                    <a:pt x="1236" y="1348"/>
                    <a:pt x="1320" y="1264"/>
                  </a:cubicBezTo>
                  <a:cubicBezTo>
                    <a:pt x="1348" y="1208"/>
                    <a:pt x="1405" y="1208"/>
                    <a:pt x="1461" y="1180"/>
                  </a:cubicBezTo>
                  <a:cubicBezTo>
                    <a:pt x="1517" y="1152"/>
                    <a:pt x="1517" y="1095"/>
                    <a:pt x="1461" y="1067"/>
                  </a:cubicBezTo>
                  <a:cubicBezTo>
                    <a:pt x="1264" y="983"/>
                    <a:pt x="1489" y="927"/>
                    <a:pt x="1489" y="843"/>
                  </a:cubicBezTo>
                  <a:cubicBezTo>
                    <a:pt x="1657" y="702"/>
                    <a:pt x="1826" y="618"/>
                    <a:pt x="2050" y="731"/>
                  </a:cubicBezTo>
                  <a:cubicBezTo>
                    <a:pt x="2134" y="759"/>
                    <a:pt x="2219" y="702"/>
                    <a:pt x="2303" y="731"/>
                  </a:cubicBezTo>
                  <a:cubicBezTo>
                    <a:pt x="2303" y="731"/>
                    <a:pt x="2331" y="759"/>
                    <a:pt x="2331" y="759"/>
                  </a:cubicBezTo>
                  <a:cubicBezTo>
                    <a:pt x="2359" y="871"/>
                    <a:pt x="2443" y="899"/>
                    <a:pt x="2528" y="927"/>
                  </a:cubicBezTo>
                  <a:cubicBezTo>
                    <a:pt x="2668" y="955"/>
                    <a:pt x="2808" y="1011"/>
                    <a:pt x="2949" y="1067"/>
                  </a:cubicBezTo>
                  <a:cubicBezTo>
                    <a:pt x="2977" y="1208"/>
                    <a:pt x="2864" y="1236"/>
                    <a:pt x="2808" y="1292"/>
                  </a:cubicBezTo>
                  <a:cubicBezTo>
                    <a:pt x="2752" y="1404"/>
                    <a:pt x="2780" y="1517"/>
                    <a:pt x="2893" y="1545"/>
                  </a:cubicBezTo>
                  <a:cubicBezTo>
                    <a:pt x="2949" y="1573"/>
                    <a:pt x="3061" y="1545"/>
                    <a:pt x="3033" y="1489"/>
                  </a:cubicBezTo>
                  <a:cubicBezTo>
                    <a:pt x="2921" y="1264"/>
                    <a:pt x="3089" y="1348"/>
                    <a:pt x="3201" y="1292"/>
                  </a:cubicBezTo>
                  <a:cubicBezTo>
                    <a:pt x="3257" y="1292"/>
                    <a:pt x="3454" y="1208"/>
                    <a:pt x="3229" y="1095"/>
                  </a:cubicBezTo>
                  <a:cubicBezTo>
                    <a:pt x="3145" y="1067"/>
                    <a:pt x="3173" y="983"/>
                    <a:pt x="3173" y="927"/>
                  </a:cubicBezTo>
                  <a:cubicBezTo>
                    <a:pt x="3201" y="843"/>
                    <a:pt x="3229" y="759"/>
                    <a:pt x="3229" y="674"/>
                  </a:cubicBezTo>
                  <a:cubicBezTo>
                    <a:pt x="3229" y="618"/>
                    <a:pt x="3061" y="534"/>
                    <a:pt x="3201" y="450"/>
                  </a:cubicBezTo>
                  <a:cubicBezTo>
                    <a:pt x="3286" y="562"/>
                    <a:pt x="3454" y="422"/>
                    <a:pt x="3510" y="562"/>
                  </a:cubicBezTo>
                  <a:cubicBezTo>
                    <a:pt x="3566" y="646"/>
                    <a:pt x="3651" y="731"/>
                    <a:pt x="3735" y="787"/>
                  </a:cubicBezTo>
                  <a:lnTo>
                    <a:pt x="3735" y="787"/>
                  </a:lnTo>
                  <a:cubicBezTo>
                    <a:pt x="3791" y="899"/>
                    <a:pt x="3791" y="983"/>
                    <a:pt x="3622" y="1011"/>
                  </a:cubicBezTo>
                  <a:cubicBezTo>
                    <a:pt x="3538" y="1011"/>
                    <a:pt x="3510" y="1067"/>
                    <a:pt x="3510" y="1124"/>
                  </a:cubicBezTo>
                  <a:cubicBezTo>
                    <a:pt x="3510" y="1236"/>
                    <a:pt x="3566" y="1236"/>
                    <a:pt x="3622" y="1264"/>
                  </a:cubicBezTo>
                  <a:cubicBezTo>
                    <a:pt x="3735" y="1320"/>
                    <a:pt x="3847" y="1376"/>
                    <a:pt x="3987" y="1348"/>
                  </a:cubicBezTo>
                  <a:cubicBezTo>
                    <a:pt x="4100" y="1320"/>
                    <a:pt x="4296" y="1545"/>
                    <a:pt x="4296" y="1685"/>
                  </a:cubicBezTo>
                  <a:cubicBezTo>
                    <a:pt x="4296" y="1769"/>
                    <a:pt x="4352" y="1825"/>
                    <a:pt x="4380" y="1910"/>
                  </a:cubicBezTo>
                  <a:cubicBezTo>
                    <a:pt x="4437" y="1994"/>
                    <a:pt x="4437" y="2078"/>
                    <a:pt x="4352" y="2134"/>
                  </a:cubicBezTo>
                  <a:cubicBezTo>
                    <a:pt x="4240" y="2190"/>
                    <a:pt x="4156" y="2162"/>
                    <a:pt x="4128" y="2050"/>
                  </a:cubicBezTo>
                  <a:cubicBezTo>
                    <a:pt x="4100" y="2050"/>
                    <a:pt x="4072" y="2022"/>
                    <a:pt x="4072" y="20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0"/>
            <p:cNvSpPr/>
            <p:nvPr/>
          </p:nvSpPr>
          <p:spPr>
            <a:xfrm>
              <a:off x="4656075" y="726625"/>
              <a:ext cx="78625" cy="46325"/>
            </a:xfrm>
            <a:custGeom>
              <a:avLst/>
              <a:gdLst/>
              <a:ahLst/>
              <a:cxnLst/>
              <a:rect l="l" t="t" r="r" b="b"/>
              <a:pathLst>
                <a:path w="3145" h="1853" extrusionOk="0">
                  <a:moveTo>
                    <a:pt x="2611" y="253"/>
                  </a:moveTo>
                  <a:cubicBezTo>
                    <a:pt x="2752" y="309"/>
                    <a:pt x="2752" y="28"/>
                    <a:pt x="2920" y="112"/>
                  </a:cubicBezTo>
                  <a:cubicBezTo>
                    <a:pt x="2948" y="140"/>
                    <a:pt x="3033" y="112"/>
                    <a:pt x="3033" y="168"/>
                  </a:cubicBezTo>
                  <a:cubicBezTo>
                    <a:pt x="3061" y="253"/>
                    <a:pt x="3089" y="309"/>
                    <a:pt x="3033" y="393"/>
                  </a:cubicBezTo>
                  <a:cubicBezTo>
                    <a:pt x="2976" y="449"/>
                    <a:pt x="3061" y="505"/>
                    <a:pt x="3089" y="562"/>
                  </a:cubicBezTo>
                  <a:cubicBezTo>
                    <a:pt x="3145" y="646"/>
                    <a:pt x="3061" y="702"/>
                    <a:pt x="3089" y="842"/>
                  </a:cubicBezTo>
                  <a:cubicBezTo>
                    <a:pt x="2892" y="758"/>
                    <a:pt x="2752" y="674"/>
                    <a:pt x="2611" y="842"/>
                  </a:cubicBezTo>
                  <a:cubicBezTo>
                    <a:pt x="2499" y="983"/>
                    <a:pt x="2527" y="1067"/>
                    <a:pt x="2611" y="1179"/>
                  </a:cubicBezTo>
                  <a:cubicBezTo>
                    <a:pt x="2555" y="1235"/>
                    <a:pt x="2499" y="1235"/>
                    <a:pt x="2471" y="1179"/>
                  </a:cubicBezTo>
                  <a:cubicBezTo>
                    <a:pt x="2331" y="1011"/>
                    <a:pt x="2190" y="1011"/>
                    <a:pt x="2050" y="1179"/>
                  </a:cubicBezTo>
                  <a:cubicBezTo>
                    <a:pt x="1966" y="1320"/>
                    <a:pt x="1769" y="1151"/>
                    <a:pt x="1685" y="1291"/>
                  </a:cubicBezTo>
                  <a:cubicBezTo>
                    <a:pt x="1601" y="1432"/>
                    <a:pt x="1741" y="1544"/>
                    <a:pt x="1629" y="1656"/>
                  </a:cubicBezTo>
                  <a:cubicBezTo>
                    <a:pt x="1573" y="1713"/>
                    <a:pt x="1573" y="1853"/>
                    <a:pt x="1460" y="1685"/>
                  </a:cubicBezTo>
                  <a:cubicBezTo>
                    <a:pt x="1432" y="1628"/>
                    <a:pt x="1376" y="1713"/>
                    <a:pt x="1320" y="1713"/>
                  </a:cubicBezTo>
                  <a:lnTo>
                    <a:pt x="1320" y="1713"/>
                  </a:lnTo>
                  <a:cubicBezTo>
                    <a:pt x="1320" y="1348"/>
                    <a:pt x="1208" y="1123"/>
                    <a:pt x="759" y="1320"/>
                  </a:cubicBezTo>
                  <a:cubicBezTo>
                    <a:pt x="702" y="1348"/>
                    <a:pt x="618" y="1207"/>
                    <a:pt x="506" y="1235"/>
                  </a:cubicBezTo>
                  <a:cubicBezTo>
                    <a:pt x="562" y="1572"/>
                    <a:pt x="562" y="1572"/>
                    <a:pt x="281" y="1572"/>
                  </a:cubicBezTo>
                  <a:cubicBezTo>
                    <a:pt x="225" y="1460"/>
                    <a:pt x="113" y="1488"/>
                    <a:pt x="1" y="1404"/>
                  </a:cubicBezTo>
                  <a:cubicBezTo>
                    <a:pt x="225" y="1348"/>
                    <a:pt x="309" y="1207"/>
                    <a:pt x="337" y="1011"/>
                  </a:cubicBezTo>
                  <a:cubicBezTo>
                    <a:pt x="365" y="842"/>
                    <a:pt x="422" y="646"/>
                    <a:pt x="674" y="618"/>
                  </a:cubicBezTo>
                  <a:cubicBezTo>
                    <a:pt x="562" y="590"/>
                    <a:pt x="422" y="590"/>
                    <a:pt x="281" y="590"/>
                  </a:cubicBezTo>
                  <a:cubicBezTo>
                    <a:pt x="253" y="533"/>
                    <a:pt x="225" y="477"/>
                    <a:pt x="225" y="421"/>
                  </a:cubicBezTo>
                  <a:cubicBezTo>
                    <a:pt x="225" y="309"/>
                    <a:pt x="253" y="197"/>
                    <a:pt x="394" y="253"/>
                  </a:cubicBezTo>
                  <a:cubicBezTo>
                    <a:pt x="478" y="281"/>
                    <a:pt x="534" y="253"/>
                    <a:pt x="590" y="197"/>
                  </a:cubicBezTo>
                  <a:lnTo>
                    <a:pt x="590" y="197"/>
                  </a:lnTo>
                  <a:cubicBezTo>
                    <a:pt x="646" y="168"/>
                    <a:pt x="674" y="140"/>
                    <a:pt x="730" y="84"/>
                  </a:cubicBezTo>
                  <a:cubicBezTo>
                    <a:pt x="871" y="28"/>
                    <a:pt x="983" y="0"/>
                    <a:pt x="1039" y="168"/>
                  </a:cubicBezTo>
                  <a:cubicBezTo>
                    <a:pt x="1123" y="337"/>
                    <a:pt x="1348" y="309"/>
                    <a:pt x="1432" y="421"/>
                  </a:cubicBezTo>
                  <a:cubicBezTo>
                    <a:pt x="1545" y="590"/>
                    <a:pt x="1685" y="533"/>
                    <a:pt x="1853" y="533"/>
                  </a:cubicBezTo>
                  <a:cubicBezTo>
                    <a:pt x="1994" y="505"/>
                    <a:pt x="2162" y="533"/>
                    <a:pt x="2331" y="533"/>
                  </a:cubicBezTo>
                  <a:cubicBezTo>
                    <a:pt x="2443" y="505"/>
                    <a:pt x="2527" y="421"/>
                    <a:pt x="2611" y="337"/>
                  </a:cubicBezTo>
                  <a:cubicBezTo>
                    <a:pt x="2611" y="309"/>
                    <a:pt x="2611" y="281"/>
                    <a:pt x="2611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0"/>
            <p:cNvSpPr/>
            <p:nvPr/>
          </p:nvSpPr>
          <p:spPr>
            <a:xfrm>
              <a:off x="4610450" y="753275"/>
              <a:ext cx="33025" cy="49875"/>
            </a:xfrm>
            <a:custGeom>
              <a:avLst/>
              <a:gdLst/>
              <a:ahLst/>
              <a:cxnLst/>
              <a:rect l="l" t="t" r="r" b="b"/>
              <a:pathLst>
                <a:path w="1321" h="1995" extrusionOk="0">
                  <a:moveTo>
                    <a:pt x="1236" y="871"/>
                  </a:moveTo>
                  <a:cubicBezTo>
                    <a:pt x="1208" y="927"/>
                    <a:pt x="1180" y="1012"/>
                    <a:pt x="1124" y="1068"/>
                  </a:cubicBezTo>
                  <a:cubicBezTo>
                    <a:pt x="1039" y="1180"/>
                    <a:pt x="983" y="1264"/>
                    <a:pt x="1096" y="1405"/>
                  </a:cubicBezTo>
                  <a:cubicBezTo>
                    <a:pt x="1152" y="1461"/>
                    <a:pt x="1039" y="1545"/>
                    <a:pt x="1067" y="1629"/>
                  </a:cubicBezTo>
                  <a:cubicBezTo>
                    <a:pt x="1067" y="1685"/>
                    <a:pt x="1096" y="1770"/>
                    <a:pt x="1152" y="1685"/>
                  </a:cubicBezTo>
                  <a:cubicBezTo>
                    <a:pt x="1208" y="1629"/>
                    <a:pt x="1208" y="1573"/>
                    <a:pt x="1264" y="1657"/>
                  </a:cubicBezTo>
                  <a:cubicBezTo>
                    <a:pt x="1320" y="1713"/>
                    <a:pt x="1292" y="1798"/>
                    <a:pt x="1236" y="1826"/>
                  </a:cubicBezTo>
                  <a:cubicBezTo>
                    <a:pt x="1152" y="1854"/>
                    <a:pt x="1067" y="1826"/>
                    <a:pt x="983" y="1798"/>
                  </a:cubicBezTo>
                  <a:cubicBezTo>
                    <a:pt x="899" y="1798"/>
                    <a:pt x="899" y="1798"/>
                    <a:pt x="927" y="1966"/>
                  </a:cubicBezTo>
                  <a:cubicBezTo>
                    <a:pt x="899" y="1966"/>
                    <a:pt x="843" y="1966"/>
                    <a:pt x="787" y="1966"/>
                  </a:cubicBezTo>
                  <a:cubicBezTo>
                    <a:pt x="759" y="1966"/>
                    <a:pt x="731" y="1994"/>
                    <a:pt x="703" y="1994"/>
                  </a:cubicBezTo>
                  <a:cubicBezTo>
                    <a:pt x="646" y="1994"/>
                    <a:pt x="534" y="1938"/>
                    <a:pt x="618" y="1882"/>
                  </a:cubicBezTo>
                  <a:cubicBezTo>
                    <a:pt x="731" y="1742"/>
                    <a:pt x="646" y="1601"/>
                    <a:pt x="646" y="1489"/>
                  </a:cubicBezTo>
                  <a:cubicBezTo>
                    <a:pt x="646" y="1433"/>
                    <a:pt x="674" y="1377"/>
                    <a:pt x="674" y="1348"/>
                  </a:cubicBezTo>
                  <a:cubicBezTo>
                    <a:pt x="731" y="1208"/>
                    <a:pt x="843" y="1068"/>
                    <a:pt x="590" y="1068"/>
                  </a:cubicBezTo>
                  <a:cubicBezTo>
                    <a:pt x="506" y="1012"/>
                    <a:pt x="422" y="955"/>
                    <a:pt x="366" y="871"/>
                  </a:cubicBezTo>
                  <a:cubicBezTo>
                    <a:pt x="366" y="843"/>
                    <a:pt x="338" y="787"/>
                    <a:pt x="366" y="759"/>
                  </a:cubicBezTo>
                  <a:cubicBezTo>
                    <a:pt x="366" y="703"/>
                    <a:pt x="422" y="647"/>
                    <a:pt x="366" y="619"/>
                  </a:cubicBezTo>
                  <a:cubicBezTo>
                    <a:pt x="169" y="619"/>
                    <a:pt x="85" y="478"/>
                    <a:pt x="1" y="338"/>
                  </a:cubicBezTo>
                  <a:cubicBezTo>
                    <a:pt x="1" y="338"/>
                    <a:pt x="1" y="310"/>
                    <a:pt x="1" y="282"/>
                  </a:cubicBezTo>
                  <a:cubicBezTo>
                    <a:pt x="85" y="197"/>
                    <a:pt x="57" y="57"/>
                    <a:pt x="169" y="1"/>
                  </a:cubicBezTo>
                  <a:cubicBezTo>
                    <a:pt x="169" y="85"/>
                    <a:pt x="197" y="113"/>
                    <a:pt x="281" y="113"/>
                  </a:cubicBezTo>
                  <a:cubicBezTo>
                    <a:pt x="366" y="85"/>
                    <a:pt x="450" y="85"/>
                    <a:pt x="534" y="141"/>
                  </a:cubicBezTo>
                  <a:cubicBezTo>
                    <a:pt x="618" y="197"/>
                    <a:pt x="759" y="254"/>
                    <a:pt x="618" y="394"/>
                  </a:cubicBezTo>
                  <a:cubicBezTo>
                    <a:pt x="534" y="506"/>
                    <a:pt x="759" y="534"/>
                    <a:pt x="731" y="619"/>
                  </a:cubicBezTo>
                  <a:cubicBezTo>
                    <a:pt x="703" y="675"/>
                    <a:pt x="562" y="675"/>
                    <a:pt x="562" y="759"/>
                  </a:cubicBezTo>
                  <a:cubicBezTo>
                    <a:pt x="562" y="815"/>
                    <a:pt x="618" y="871"/>
                    <a:pt x="646" y="843"/>
                  </a:cubicBezTo>
                  <a:cubicBezTo>
                    <a:pt x="731" y="815"/>
                    <a:pt x="815" y="731"/>
                    <a:pt x="899" y="703"/>
                  </a:cubicBezTo>
                  <a:cubicBezTo>
                    <a:pt x="1011" y="703"/>
                    <a:pt x="1096" y="759"/>
                    <a:pt x="1152" y="843"/>
                  </a:cubicBezTo>
                  <a:cubicBezTo>
                    <a:pt x="1180" y="843"/>
                    <a:pt x="1208" y="871"/>
                    <a:pt x="1236" y="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0"/>
            <p:cNvSpPr/>
            <p:nvPr/>
          </p:nvSpPr>
          <p:spPr>
            <a:xfrm>
              <a:off x="4663100" y="751875"/>
              <a:ext cx="28100" cy="22500"/>
            </a:xfrm>
            <a:custGeom>
              <a:avLst/>
              <a:gdLst/>
              <a:ahLst/>
              <a:cxnLst/>
              <a:rect l="l" t="t" r="r" b="b"/>
              <a:pathLst>
                <a:path w="1124" h="900" extrusionOk="0">
                  <a:moveTo>
                    <a:pt x="0" y="562"/>
                  </a:moveTo>
                  <a:cubicBezTo>
                    <a:pt x="84" y="562"/>
                    <a:pt x="141" y="534"/>
                    <a:pt x="253" y="450"/>
                  </a:cubicBezTo>
                  <a:cubicBezTo>
                    <a:pt x="84" y="422"/>
                    <a:pt x="56" y="310"/>
                    <a:pt x="113" y="169"/>
                  </a:cubicBezTo>
                  <a:cubicBezTo>
                    <a:pt x="141" y="29"/>
                    <a:pt x="281" y="1"/>
                    <a:pt x="365" y="141"/>
                  </a:cubicBezTo>
                  <a:cubicBezTo>
                    <a:pt x="449" y="281"/>
                    <a:pt x="590" y="281"/>
                    <a:pt x="646" y="197"/>
                  </a:cubicBezTo>
                  <a:cubicBezTo>
                    <a:pt x="786" y="29"/>
                    <a:pt x="899" y="57"/>
                    <a:pt x="1011" y="197"/>
                  </a:cubicBezTo>
                  <a:cubicBezTo>
                    <a:pt x="1039" y="197"/>
                    <a:pt x="1095" y="169"/>
                    <a:pt x="1123" y="253"/>
                  </a:cubicBezTo>
                  <a:cubicBezTo>
                    <a:pt x="1067" y="394"/>
                    <a:pt x="1039" y="534"/>
                    <a:pt x="1039" y="703"/>
                  </a:cubicBezTo>
                  <a:cubicBezTo>
                    <a:pt x="955" y="703"/>
                    <a:pt x="927" y="731"/>
                    <a:pt x="871" y="787"/>
                  </a:cubicBezTo>
                  <a:cubicBezTo>
                    <a:pt x="786" y="899"/>
                    <a:pt x="730" y="871"/>
                    <a:pt x="702" y="759"/>
                  </a:cubicBezTo>
                  <a:cubicBezTo>
                    <a:pt x="674" y="618"/>
                    <a:pt x="646" y="646"/>
                    <a:pt x="534" y="731"/>
                  </a:cubicBezTo>
                  <a:cubicBezTo>
                    <a:pt x="449" y="787"/>
                    <a:pt x="281" y="703"/>
                    <a:pt x="197" y="787"/>
                  </a:cubicBezTo>
                  <a:lnTo>
                    <a:pt x="197" y="787"/>
                  </a:lnTo>
                  <a:cubicBezTo>
                    <a:pt x="169" y="759"/>
                    <a:pt x="169" y="759"/>
                    <a:pt x="169" y="731"/>
                  </a:cubicBezTo>
                  <a:cubicBezTo>
                    <a:pt x="169" y="731"/>
                    <a:pt x="197" y="703"/>
                    <a:pt x="197" y="703"/>
                  </a:cubicBezTo>
                  <a:cubicBezTo>
                    <a:pt x="169" y="646"/>
                    <a:pt x="113" y="646"/>
                    <a:pt x="56" y="618"/>
                  </a:cubicBezTo>
                  <a:cubicBezTo>
                    <a:pt x="28" y="646"/>
                    <a:pt x="0" y="646"/>
                    <a:pt x="0" y="618"/>
                  </a:cubicBezTo>
                  <a:cubicBezTo>
                    <a:pt x="0" y="618"/>
                    <a:pt x="0" y="590"/>
                    <a:pt x="0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0"/>
            <p:cNvSpPr/>
            <p:nvPr/>
          </p:nvSpPr>
          <p:spPr>
            <a:xfrm>
              <a:off x="4632925" y="765225"/>
              <a:ext cx="8425" cy="9150"/>
            </a:xfrm>
            <a:custGeom>
              <a:avLst/>
              <a:gdLst/>
              <a:ahLst/>
              <a:cxnLst/>
              <a:rect l="l" t="t" r="r" b="b"/>
              <a:pathLst>
                <a:path w="337" h="366" extrusionOk="0">
                  <a:moveTo>
                    <a:pt x="253" y="365"/>
                  </a:moveTo>
                  <a:cubicBezTo>
                    <a:pt x="140" y="365"/>
                    <a:pt x="56" y="309"/>
                    <a:pt x="0" y="225"/>
                  </a:cubicBezTo>
                  <a:cubicBezTo>
                    <a:pt x="28" y="0"/>
                    <a:pt x="168" y="169"/>
                    <a:pt x="225" y="197"/>
                  </a:cubicBezTo>
                  <a:cubicBezTo>
                    <a:pt x="337" y="197"/>
                    <a:pt x="309" y="309"/>
                    <a:pt x="253" y="3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0"/>
            <p:cNvSpPr/>
            <p:nvPr/>
          </p:nvSpPr>
          <p:spPr>
            <a:xfrm>
              <a:off x="4714325" y="735025"/>
              <a:ext cx="7050" cy="6350"/>
            </a:xfrm>
            <a:custGeom>
              <a:avLst/>
              <a:gdLst/>
              <a:ahLst/>
              <a:cxnLst/>
              <a:rect l="l" t="t" r="r" b="b"/>
              <a:pathLst>
                <a:path w="282" h="254" extrusionOk="0">
                  <a:moveTo>
                    <a:pt x="281" y="1"/>
                  </a:moveTo>
                  <a:cubicBezTo>
                    <a:pt x="197" y="254"/>
                    <a:pt x="197" y="254"/>
                    <a:pt x="1" y="197"/>
                  </a:cubicBezTo>
                  <a:cubicBezTo>
                    <a:pt x="57" y="85"/>
                    <a:pt x="141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0"/>
            <p:cNvSpPr/>
            <p:nvPr/>
          </p:nvSpPr>
          <p:spPr>
            <a:xfrm>
              <a:off x="4665200" y="7259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169" y="141"/>
                  </a:moveTo>
                  <a:cubicBezTo>
                    <a:pt x="85" y="169"/>
                    <a:pt x="29" y="169"/>
                    <a:pt x="0" y="85"/>
                  </a:cubicBezTo>
                  <a:cubicBezTo>
                    <a:pt x="0" y="57"/>
                    <a:pt x="0" y="29"/>
                    <a:pt x="29" y="29"/>
                  </a:cubicBezTo>
                  <a:cubicBezTo>
                    <a:pt x="113" y="1"/>
                    <a:pt x="141" y="85"/>
                    <a:pt x="169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0"/>
            <p:cNvSpPr/>
            <p:nvPr/>
          </p:nvSpPr>
          <p:spPr>
            <a:xfrm>
              <a:off x="4660275" y="740650"/>
              <a:ext cx="2850" cy="2825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85" y="57"/>
                  </a:moveTo>
                  <a:cubicBezTo>
                    <a:pt x="57" y="85"/>
                    <a:pt x="29" y="85"/>
                    <a:pt x="29" y="113"/>
                  </a:cubicBezTo>
                  <a:cubicBezTo>
                    <a:pt x="1" y="85"/>
                    <a:pt x="1" y="85"/>
                    <a:pt x="1" y="57"/>
                  </a:cubicBezTo>
                  <a:cubicBezTo>
                    <a:pt x="29" y="57"/>
                    <a:pt x="57" y="29"/>
                    <a:pt x="85" y="29"/>
                  </a:cubicBezTo>
                  <a:cubicBezTo>
                    <a:pt x="113" y="1"/>
                    <a:pt x="113" y="29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0"/>
            <p:cNvSpPr/>
            <p:nvPr/>
          </p:nvSpPr>
          <p:spPr>
            <a:xfrm>
              <a:off x="4657475" y="7469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7" y="0"/>
                  </a:moveTo>
                  <a:cubicBezTo>
                    <a:pt x="85" y="0"/>
                    <a:pt x="85" y="0"/>
                    <a:pt x="85" y="28"/>
                  </a:cubicBezTo>
                  <a:cubicBezTo>
                    <a:pt x="85" y="56"/>
                    <a:pt x="57" y="56"/>
                    <a:pt x="57" y="56"/>
                  </a:cubicBezTo>
                  <a:cubicBezTo>
                    <a:pt x="29" y="84"/>
                    <a:pt x="1" y="56"/>
                    <a:pt x="1" y="28"/>
                  </a:cubicBezTo>
                  <a:cubicBezTo>
                    <a:pt x="1" y="28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0"/>
            <p:cNvSpPr/>
            <p:nvPr/>
          </p:nvSpPr>
          <p:spPr>
            <a:xfrm>
              <a:off x="4632200" y="704150"/>
              <a:ext cx="3550" cy="2825"/>
            </a:xfrm>
            <a:custGeom>
              <a:avLst/>
              <a:gdLst/>
              <a:ahLst/>
              <a:cxnLst/>
              <a:rect l="l" t="t" r="r" b="b"/>
              <a:pathLst>
                <a:path w="142" h="113" extrusionOk="0">
                  <a:moveTo>
                    <a:pt x="1" y="1"/>
                  </a:moveTo>
                  <a:cubicBezTo>
                    <a:pt x="29" y="1"/>
                    <a:pt x="57" y="1"/>
                    <a:pt x="85" y="1"/>
                  </a:cubicBezTo>
                  <a:cubicBezTo>
                    <a:pt x="113" y="29"/>
                    <a:pt x="141" y="57"/>
                    <a:pt x="113" y="85"/>
                  </a:cubicBezTo>
                  <a:cubicBezTo>
                    <a:pt x="57" y="113"/>
                    <a:pt x="29" y="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0"/>
            <p:cNvSpPr/>
            <p:nvPr/>
          </p:nvSpPr>
          <p:spPr>
            <a:xfrm>
              <a:off x="4657475" y="754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9" y="28"/>
                    <a:pt x="29" y="28"/>
                    <a:pt x="1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0"/>
            <p:cNvSpPr/>
            <p:nvPr/>
          </p:nvSpPr>
          <p:spPr>
            <a:xfrm>
              <a:off x="4662400" y="7673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28" y="0"/>
                  </a:moveTo>
                  <a:cubicBezTo>
                    <a:pt x="28" y="0"/>
                    <a:pt x="56" y="0"/>
                    <a:pt x="84" y="28"/>
                  </a:cubicBezTo>
                  <a:cubicBezTo>
                    <a:pt x="56" y="57"/>
                    <a:pt x="28" y="85"/>
                    <a:pt x="0" y="57"/>
                  </a:cubicBezTo>
                  <a:cubicBezTo>
                    <a:pt x="0" y="28"/>
                    <a:pt x="0" y="28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0"/>
            <p:cNvSpPr/>
            <p:nvPr/>
          </p:nvSpPr>
          <p:spPr>
            <a:xfrm>
              <a:off x="4669400" y="729425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85"/>
                  </a:moveTo>
                  <a:cubicBezTo>
                    <a:pt x="29" y="56"/>
                    <a:pt x="1" y="28"/>
                    <a:pt x="1" y="0"/>
                  </a:cubicBezTo>
                  <a:lnTo>
                    <a:pt x="1" y="0"/>
                  </a:lnTo>
                  <a:cubicBezTo>
                    <a:pt x="1" y="28"/>
                    <a:pt x="29" y="56"/>
                    <a:pt x="57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0"/>
            <p:cNvSpPr/>
            <p:nvPr/>
          </p:nvSpPr>
          <p:spPr>
            <a:xfrm>
              <a:off x="4666600" y="7694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1"/>
                  </a:moveTo>
                  <a:cubicBezTo>
                    <a:pt x="57" y="29"/>
                    <a:pt x="57" y="57"/>
                    <a:pt x="57" y="85"/>
                  </a:cubicBezTo>
                  <a:cubicBezTo>
                    <a:pt x="1" y="57"/>
                    <a:pt x="1" y="29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0"/>
            <p:cNvSpPr/>
            <p:nvPr/>
          </p:nvSpPr>
          <p:spPr>
            <a:xfrm>
              <a:off x="5090525" y="823475"/>
              <a:ext cx="67400" cy="36525"/>
            </a:xfrm>
            <a:custGeom>
              <a:avLst/>
              <a:gdLst/>
              <a:ahLst/>
              <a:cxnLst/>
              <a:rect l="l" t="t" r="r" b="b"/>
              <a:pathLst>
                <a:path w="2696" h="1461" extrusionOk="0">
                  <a:moveTo>
                    <a:pt x="1" y="421"/>
                  </a:moveTo>
                  <a:cubicBezTo>
                    <a:pt x="85" y="337"/>
                    <a:pt x="197" y="309"/>
                    <a:pt x="310" y="281"/>
                  </a:cubicBezTo>
                  <a:cubicBezTo>
                    <a:pt x="506" y="253"/>
                    <a:pt x="675" y="169"/>
                    <a:pt x="787" y="0"/>
                  </a:cubicBezTo>
                  <a:cubicBezTo>
                    <a:pt x="843" y="28"/>
                    <a:pt x="871" y="85"/>
                    <a:pt x="843" y="141"/>
                  </a:cubicBezTo>
                  <a:cubicBezTo>
                    <a:pt x="899" y="225"/>
                    <a:pt x="787" y="309"/>
                    <a:pt x="843" y="421"/>
                  </a:cubicBezTo>
                  <a:cubicBezTo>
                    <a:pt x="871" y="421"/>
                    <a:pt x="899" y="450"/>
                    <a:pt x="927" y="450"/>
                  </a:cubicBezTo>
                  <a:cubicBezTo>
                    <a:pt x="1011" y="506"/>
                    <a:pt x="1068" y="337"/>
                    <a:pt x="1124" y="421"/>
                  </a:cubicBezTo>
                  <a:cubicBezTo>
                    <a:pt x="1208" y="478"/>
                    <a:pt x="1236" y="618"/>
                    <a:pt x="1236" y="730"/>
                  </a:cubicBezTo>
                  <a:cubicBezTo>
                    <a:pt x="1292" y="786"/>
                    <a:pt x="1376" y="815"/>
                    <a:pt x="1433" y="871"/>
                  </a:cubicBezTo>
                  <a:cubicBezTo>
                    <a:pt x="1573" y="786"/>
                    <a:pt x="1685" y="674"/>
                    <a:pt x="1769" y="534"/>
                  </a:cubicBezTo>
                  <a:cubicBezTo>
                    <a:pt x="1882" y="590"/>
                    <a:pt x="1882" y="674"/>
                    <a:pt x="1826" y="730"/>
                  </a:cubicBezTo>
                  <a:cubicBezTo>
                    <a:pt x="1741" y="815"/>
                    <a:pt x="1685" y="899"/>
                    <a:pt x="1769" y="983"/>
                  </a:cubicBezTo>
                  <a:cubicBezTo>
                    <a:pt x="1882" y="1067"/>
                    <a:pt x="1938" y="927"/>
                    <a:pt x="2022" y="871"/>
                  </a:cubicBezTo>
                  <a:cubicBezTo>
                    <a:pt x="2106" y="843"/>
                    <a:pt x="2050" y="702"/>
                    <a:pt x="2162" y="646"/>
                  </a:cubicBezTo>
                  <a:cubicBezTo>
                    <a:pt x="2106" y="450"/>
                    <a:pt x="2219" y="337"/>
                    <a:pt x="2359" y="225"/>
                  </a:cubicBezTo>
                  <a:cubicBezTo>
                    <a:pt x="2415" y="281"/>
                    <a:pt x="2443" y="337"/>
                    <a:pt x="2387" y="421"/>
                  </a:cubicBezTo>
                  <a:cubicBezTo>
                    <a:pt x="2359" y="450"/>
                    <a:pt x="2331" y="506"/>
                    <a:pt x="2387" y="506"/>
                  </a:cubicBezTo>
                  <a:cubicBezTo>
                    <a:pt x="2696" y="590"/>
                    <a:pt x="2556" y="758"/>
                    <a:pt x="2499" y="927"/>
                  </a:cubicBezTo>
                  <a:cubicBezTo>
                    <a:pt x="2471" y="1095"/>
                    <a:pt x="2359" y="1264"/>
                    <a:pt x="2387" y="1432"/>
                  </a:cubicBezTo>
                  <a:cubicBezTo>
                    <a:pt x="2275" y="1432"/>
                    <a:pt x="2191" y="1432"/>
                    <a:pt x="2106" y="1432"/>
                  </a:cubicBezTo>
                  <a:cubicBezTo>
                    <a:pt x="2078" y="1404"/>
                    <a:pt x="2078" y="1404"/>
                    <a:pt x="2078" y="1404"/>
                  </a:cubicBezTo>
                  <a:cubicBezTo>
                    <a:pt x="2022" y="1348"/>
                    <a:pt x="1994" y="1236"/>
                    <a:pt x="1910" y="1292"/>
                  </a:cubicBezTo>
                  <a:cubicBezTo>
                    <a:pt x="1826" y="1320"/>
                    <a:pt x="1910" y="1404"/>
                    <a:pt x="1882" y="1460"/>
                  </a:cubicBezTo>
                  <a:cubicBezTo>
                    <a:pt x="1854" y="1460"/>
                    <a:pt x="1826" y="1460"/>
                    <a:pt x="1826" y="1460"/>
                  </a:cubicBezTo>
                  <a:cubicBezTo>
                    <a:pt x="1797" y="1432"/>
                    <a:pt x="1769" y="1432"/>
                    <a:pt x="1741" y="1460"/>
                  </a:cubicBezTo>
                  <a:cubicBezTo>
                    <a:pt x="1348" y="1432"/>
                    <a:pt x="955" y="1404"/>
                    <a:pt x="562" y="1376"/>
                  </a:cubicBezTo>
                  <a:cubicBezTo>
                    <a:pt x="590" y="1320"/>
                    <a:pt x="675" y="1236"/>
                    <a:pt x="675" y="1208"/>
                  </a:cubicBezTo>
                  <a:cubicBezTo>
                    <a:pt x="562" y="1095"/>
                    <a:pt x="646" y="927"/>
                    <a:pt x="534" y="843"/>
                  </a:cubicBezTo>
                  <a:cubicBezTo>
                    <a:pt x="506" y="815"/>
                    <a:pt x="450" y="786"/>
                    <a:pt x="450" y="786"/>
                  </a:cubicBezTo>
                  <a:cubicBezTo>
                    <a:pt x="310" y="955"/>
                    <a:pt x="253" y="815"/>
                    <a:pt x="197" y="702"/>
                  </a:cubicBezTo>
                  <a:cubicBezTo>
                    <a:pt x="1" y="758"/>
                    <a:pt x="29" y="618"/>
                    <a:pt x="57" y="506"/>
                  </a:cubicBezTo>
                  <a:cubicBezTo>
                    <a:pt x="57" y="478"/>
                    <a:pt x="1" y="450"/>
                    <a:pt x="1" y="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0"/>
            <p:cNvSpPr/>
            <p:nvPr/>
          </p:nvSpPr>
          <p:spPr>
            <a:xfrm>
              <a:off x="5114400" y="810125"/>
              <a:ext cx="17575" cy="21800"/>
            </a:xfrm>
            <a:custGeom>
              <a:avLst/>
              <a:gdLst/>
              <a:ahLst/>
              <a:cxnLst/>
              <a:rect l="l" t="t" r="r" b="b"/>
              <a:pathLst>
                <a:path w="703" h="872" extrusionOk="0">
                  <a:moveTo>
                    <a:pt x="702" y="1"/>
                  </a:moveTo>
                  <a:cubicBezTo>
                    <a:pt x="646" y="141"/>
                    <a:pt x="618" y="254"/>
                    <a:pt x="562" y="282"/>
                  </a:cubicBezTo>
                  <a:cubicBezTo>
                    <a:pt x="449" y="338"/>
                    <a:pt x="478" y="338"/>
                    <a:pt x="534" y="394"/>
                  </a:cubicBezTo>
                  <a:cubicBezTo>
                    <a:pt x="618" y="534"/>
                    <a:pt x="590" y="675"/>
                    <a:pt x="506" y="731"/>
                  </a:cubicBezTo>
                  <a:cubicBezTo>
                    <a:pt x="281" y="871"/>
                    <a:pt x="197" y="871"/>
                    <a:pt x="84" y="731"/>
                  </a:cubicBezTo>
                  <a:cubicBezTo>
                    <a:pt x="84" y="675"/>
                    <a:pt x="0" y="591"/>
                    <a:pt x="141" y="591"/>
                  </a:cubicBezTo>
                  <a:cubicBezTo>
                    <a:pt x="281" y="619"/>
                    <a:pt x="281" y="562"/>
                    <a:pt x="281" y="422"/>
                  </a:cubicBezTo>
                  <a:cubicBezTo>
                    <a:pt x="253" y="226"/>
                    <a:pt x="421" y="85"/>
                    <a:pt x="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0"/>
            <p:cNvSpPr/>
            <p:nvPr/>
          </p:nvSpPr>
          <p:spPr>
            <a:xfrm>
              <a:off x="5121425" y="828375"/>
              <a:ext cx="10550" cy="16875"/>
            </a:xfrm>
            <a:custGeom>
              <a:avLst/>
              <a:gdLst/>
              <a:ahLst/>
              <a:cxnLst/>
              <a:rect l="l" t="t" r="r" b="b"/>
              <a:pathLst>
                <a:path w="422" h="675" extrusionOk="0">
                  <a:moveTo>
                    <a:pt x="197" y="675"/>
                  </a:moveTo>
                  <a:cubicBezTo>
                    <a:pt x="84" y="675"/>
                    <a:pt x="0" y="675"/>
                    <a:pt x="0" y="534"/>
                  </a:cubicBezTo>
                  <a:cubicBezTo>
                    <a:pt x="112" y="338"/>
                    <a:pt x="225" y="169"/>
                    <a:pt x="309" y="1"/>
                  </a:cubicBezTo>
                  <a:cubicBezTo>
                    <a:pt x="421" y="85"/>
                    <a:pt x="393" y="225"/>
                    <a:pt x="309" y="282"/>
                  </a:cubicBezTo>
                  <a:cubicBezTo>
                    <a:pt x="140" y="394"/>
                    <a:pt x="168" y="534"/>
                    <a:pt x="197" y="6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0"/>
            <p:cNvSpPr/>
            <p:nvPr/>
          </p:nvSpPr>
          <p:spPr>
            <a:xfrm>
              <a:off x="5108075" y="826975"/>
              <a:ext cx="7050" cy="7050"/>
            </a:xfrm>
            <a:custGeom>
              <a:avLst/>
              <a:gdLst/>
              <a:ahLst/>
              <a:cxnLst/>
              <a:rect l="l" t="t" r="r" b="b"/>
              <a:pathLst>
                <a:path w="282" h="282" extrusionOk="0">
                  <a:moveTo>
                    <a:pt x="141" y="281"/>
                  </a:moveTo>
                  <a:cubicBezTo>
                    <a:pt x="1" y="169"/>
                    <a:pt x="113" y="85"/>
                    <a:pt x="141" y="1"/>
                  </a:cubicBezTo>
                  <a:cubicBezTo>
                    <a:pt x="281" y="85"/>
                    <a:pt x="169" y="197"/>
                    <a:pt x="141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0"/>
            <p:cNvSpPr/>
            <p:nvPr/>
          </p:nvSpPr>
          <p:spPr>
            <a:xfrm>
              <a:off x="5009125" y="812950"/>
              <a:ext cx="19675" cy="24575"/>
            </a:xfrm>
            <a:custGeom>
              <a:avLst/>
              <a:gdLst/>
              <a:ahLst/>
              <a:cxnLst/>
              <a:rect l="l" t="t" r="r" b="b"/>
              <a:pathLst>
                <a:path w="787" h="983" extrusionOk="0">
                  <a:moveTo>
                    <a:pt x="281" y="983"/>
                  </a:moveTo>
                  <a:cubicBezTo>
                    <a:pt x="281" y="758"/>
                    <a:pt x="365" y="534"/>
                    <a:pt x="393" y="309"/>
                  </a:cubicBezTo>
                  <a:cubicBezTo>
                    <a:pt x="225" y="309"/>
                    <a:pt x="281" y="478"/>
                    <a:pt x="169" y="506"/>
                  </a:cubicBezTo>
                  <a:cubicBezTo>
                    <a:pt x="140" y="337"/>
                    <a:pt x="84" y="197"/>
                    <a:pt x="0" y="56"/>
                  </a:cubicBezTo>
                  <a:cubicBezTo>
                    <a:pt x="28" y="28"/>
                    <a:pt x="84" y="0"/>
                    <a:pt x="84" y="0"/>
                  </a:cubicBezTo>
                  <a:cubicBezTo>
                    <a:pt x="169" y="225"/>
                    <a:pt x="309" y="225"/>
                    <a:pt x="505" y="197"/>
                  </a:cubicBezTo>
                  <a:cubicBezTo>
                    <a:pt x="562" y="281"/>
                    <a:pt x="421" y="393"/>
                    <a:pt x="533" y="449"/>
                  </a:cubicBezTo>
                  <a:cubicBezTo>
                    <a:pt x="590" y="506"/>
                    <a:pt x="674" y="534"/>
                    <a:pt x="786" y="590"/>
                  </a:cubicBezTo>
                  <a:cubicBezTo>
                    <a:pt x="590" y="702"/>
                    <a:pt x="477" y="899"/>
                    <a:pt x="281" y="9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0"/>
            <p:cNvSpPr/>
            <p:nvPr/>
          </p:nvSpPr>
          <p:spPr>
            <a:xfrm>
              <a:off x="5062450" y="8038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1" y="0"/>
                  </a:moveTo>
                  <a:cubicBezTo>
                    <a:pt x="29" y="28"/>
                    <a:pt x="57" y="56"/>
                    <a:pt x="85" y="84"/>
                  </a:cubicBezTo>
                  <a:cubicBezTo>
                    <a:pt x="57" y="56"/>
                    <a:pt x="29" y="2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0"/>
            <p:cNvSpPr/>
            <p:nvPr/>
          </p:nvSpPr>
          <p:spPr>
            <a:xfrm>
              <a:off x="4736800" y="806625"/>
              <a:ext cx="18275" cy="15475"/>
            </a:xfrm>
            <a:custGeom>
              <a:avLst/>
              <a:gdLst/>
              <a:ahLst/>
              <a:cxnLst/>
              <a:rect l="l" t="t" r="r" b="b"/>
              <a:pathLst>
                <a:path w="731" h="619" extrusionOk="0">
                  <a:moveTo>
                    <a:pt x="140" y="422"/>
                  </a:moveTo>
                  <a:cubicBezTo>
                    <a:pt x="84" y="309"/>
                    <a:pt x="28" y="225"/>
                    <a:pt x="0" y="113"/>
                  </a:cubicBezTo>
                  <a:cubicBezTo>
                    <a:pt x="28" y="57"/>
                    <a:pt x="112" y="85"/>
                    <a:pt x="112" y="85"/>
                  </a:cubicBezTo>
                  <a:cubicBezTo>
                    <a:pt x="140" y="337"/>
                    <a:pt x="337" y="225"/>
                    <a:pt x="449" y="281"/>
                  </a:cubicBezTo>
                  <a:cubicBezTo>
                    <a:pt x="505" y="309"/>
                    <a:pt x="534" y="253"/>
                    <a:pt x="505" y="197"/>
                  </a:cubicBezTo>
                  <a:cubicBezTo>
                    <a:pt x="477" y="85"/>
                    <a:pt x="562" y="29"/>
                    <a:pt x="674" y="1"/>
                  </a:cubicBezTo>
                  <a:cubicBezTo>
                    <a:pt x="730" y="169"/>
                    <a:pt x="590" y="309"/>
                    <a:pt x="702" y="450"/>
                  </a:cubicBezTo>
                  <a:cubicBezTo>
                    <a:pt x="646" y="478"/>
                    <a:pt x="618" y="450"/>
                    <a:pt x="590" y="478"/>
                  </a:cubicBezTo>
                  <a:cubicBezTo>
                    <a:pt x="421" y="618"/>
                    <a:pt x="281" y="562"/>
                    <a:pt x="140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0"/>
            <p:cNvSpPr/>
            <p:nvPr/>
          </p:nvSpPr>
          <p:spPr>
            <a:xfrm>
              <a:off x="4753625" y="816450"/>
              <a:ext cx="9850" cy="11250"/>
            </a:xfrm>
            <a:custGeom>
              <a:avLst/>
              <a:gdLst/>
              <a:ahLst/>
              <a:cxnLst/>
              <a:rect l="l" t="t" r="r" b="b"/>
              <a:pathLst>
                <a:path w="394" h="450" extrusionOk="0">
                  <a:moveTo>
                    <a:pt x="29" y="57"/>
                  </a:moveTo>
                  <a:cubicBezTo>
                    <a:pt x="113" y="29"/>
                    <a:pt x="197" y="1"/>
                    <a:pt x="282" y="113"/>
                  </a:cubicBezTo>
                  <a:cubicBezTo>
                    <a:pt x="366" y="225"/>
                    <a:pt x="394" y="338"/>
                    <a:pt x="282" y="450"/>
                  </a:cubicBezTo>
                  <a:cubicBezTo>
                    <a:pt x="1" y="450"/>
                    <a:pt x="1" y="450"/>
                    <a:pt x="29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0"/>
            <p:cNvSpPr/>
            <p:nvPr/>
          </p:nvSpPr>
          <p:spPr>
            <a:xfrm>
              <a:off x="4620975" y="803125"/>
              <a:ext cx="11250" cy="7025"/>
            </a:xfrm>
            <a:custGeom>
              <a:avLst/>
              <a:gdLst/>
              <a:ahLst/>
              <a:cxnLst/>
              <a:rect l="l" t="t" r="r" b="b"/>
              <a:pathLst>
                <a:path w="450" h="281" extrusionOk="0">
                  <a:moveTo>
                    <a:pt x="85" y="281"/>
                  </a:moveTo>
                  <a:cubicBezTo>
                    <a:pt x="1" y="225"/>
                    <a:pt x="1" y="141"/>
                    <a:pt x="29" y="84"/>
                  </a:cubicBezTo>
                  <a:cubicBezTo>
                    <a:pt x="85" y="28"/>
                    <a:pt x="169" y="0"/>
                    <a:pt x="253" y="0"/>
                  </a:cubicBezTo>
                  <a:cubicBezTo>
                    <a:pt x="282" y="0"/>
                    <a:pt x="282" y="28"/>
                    <a:pt x="310" y="28"/>
                  </a:cubicBezTo>
                  <a:cubicBezTo>
                    <a:pt x="282" y="84"/>
                    <a:pt x="450" y="197"/>
                    <a:pt x="225" y="169"/>
                  </a:cubicBezTo>
                  <a:cubicBezTo>
                    <a:pt x="169" y="169"/>
                    <a:pt x="141" y="281"/>
                    <a:pt x="8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0"/>
            <p:cNvSpPr/>
            <p:nvPr/>
          </p:nvSpPr>
          <p:spPr>
            <a:xfrm>
              <a:off x="4628000" y="8017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29" y="0"/>
                  </a:moveTo>
                  <a:cubicBezTo>
                    <a:pt x="57" y="0"/>
                    <a:pt x="85" y="0"/>
                    <a:pt x="85" y="28"/>
                  </a:cubicBezTo>
                  <a:cubicBezTo>
                    <a:pt x="85" y="28"/>
                    <a:pt x="57" y="56"/>
                    <a:pt x="29" y="84"/>
                  </a:cubicBezTo>
                  <a:lnTo>
                    <a:pt x="29" y="84"/>
                  </a:lnTo>
                  <a:cubicBezTo>
                    <a:pt x="1" y="56"/>
                    <a:pt x="1" y="56"/>
                    <a:pt x="1" y="28"/>
                  </a:cubicBezTo>
                  <a:cubicBezTo>
                    <a:pt x="1" y="28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0"/>
            <p:cNvSpPr/>
            <p:nvPr/>
          </p:nvSpPr>
          <p:spPr>
            <a:xfrm>
              <a:off x="4738200" y="8171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0" y="57"/>
                  </a:moveTo>
                  <a:cubicBezTo>
                    <a:pt x="28" y="57"/>
                    <a:pt x="56" y="29"/>
                    <a:pt x="84" y="1"/>
                  </a:cubicBezTo>
                  <a:cubicBezTo>
                    <a:pt x="56" y="29"/>
                    <a:pt x="28" y="57"/>
                    <a:pt x="0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0"/>
            <p:cNvSpPr/>
            <p:nvPr/>
          </p:nvSpPr>
          <p:spPr>
            <a:xfrm>
              <a:off x="4622375" y="81715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85"/>
                  </a:moveTo>
                  <a:cubicBezTo>
                    <a:pt x="29" y="85"/>
                    <a:pt x="1" y="85"/>
                    <a:pt x="1" y="85"/>
                  </a:cubicBezTo>
                  <a:cubicBezTo>
                    <a:pt x="1" y="57"/>
                    <a:pt x="1" y="29"/>
                    <a:pt x="1" y="1"/>
                  </a:cubicBezTo>
                  <a:cubicBezTo>
                    <a:pt x="29" y="29"/>
                    <a:pt x="29" y="57"/>
                    <a:pt x="57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0"/>
            <p:cNvSpPr/>
            <p:nvPr/>
          </p:nvSpPr>
          <p:spPr>
            <a:xfrm>
              <a:off x="5197225" y="659225"/>
              <a:ext cx="8425" cy="11975"/>
            </a:xfrm>
            <a:custGeom>
              <a:avLst/>
              <a:gdLst/>
              <a:ahLst/>
              <a:cxnLst/>
              <a:rect l="l" t="t" r="r" b="b"/>
              <a:pathLst>
                <a:path w="337" h="479" extrusionOk="0">
                  <a:moveTo>
                    <a:pt x="169" y="1"/>
                  </a:moveTo>
                  <a:cubicBezTo>
                    <a:pt x="253" y="113"/>
                    <a:pt x="56" y="338"/>
                    <a:pt x="337" y="338"/>
                  </a:cubicBezTo>
                  <a:cubicBezTo>
                    <a:pt x="337" y="338"/>
                    <a:pt x="337" y="394"/>
                    <a:pt x="337" y="422"/>
                  </a:cubicBezTo>
                  <a:cubicBezTo>
                    <a:pt x="309" y="450"/>
                    <a:pt x="253" y="478"/>
                    <a:pt x="225" y="478"/>
                  </a:cubicBezTo>
                  <a:cubicBezTo>
                    <a:pt x="84" y="450"/>
                    <a:pt x="0" y="366"/>
                    <a:pt x="56" y="225"/>
                  </a:cubicBezTo>
                  <a:cubicBezTo>
                    <a:pt x="56" y="169"/>
                    <a:pt x="84" y="113"/>
                    <a:pt x="84" y="85"/>
                  </a:cubicBezTo>
                  <a:cubicBezTo>
                    <a:pt x="112" y="57"/>
                    <a:pt x="140" y="29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0"/>
            <p:cNvSpPr/>
            <p:nvPr/>
          </p:nvSpPr>
          <p:spPr>
            <a:xfrm>
              <a:off x="5256875" y="669750"/>
              <a:ext cx="5625" cy="5650"/>
            </a:xfrm>
            <a:custGeom>
              <a:avLst/>
              <a:gdLst/>
              <a:ahLst/>
              <a:cxnLst/>
              <a:rect l="l" t="t" r="r" b="b"/>
              <a:pathLst>
                <a:path w="225" h="226" extrusionOk="0">
                  <a:moveTo>
                    <a:pt x="225" y="57"/>
                  </a:moveTo>
                  <a:cubicBezTo>
                    <a:pt x="169" y="169"/>
                    <a:pt x="141" y="226"/>
                    <a:pt x="57" y="198"/>
                  </a:cubicBezTo>
                  <a:cubicBezTo>
                    <a:pt x="28" y="198"/>
                    <a:pt x="0" y="141"/>
                    <a:pt x="0" y="113"/>
                  </a:cubicBezTo>
                  <a:cubicBezTo>
                    <a:pt x="57" y="1"/>
                    <a:pt x="141" y="57"/>
                    <a:pt x="22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0"/>
            <p:cNvSpPr/>
            <p:nvPr/>
          </p:nvSpPr>
          <p:spPr>
            <a:xfrm>
              <a:off x="5227400" y="691525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13" y="113"/>
                  </a:moveTo>
                  <a:cubicBezTo>
                    <a:pt x="84" y="113"/>
                    <a:pt x="56" y="141"/>
                    <a:pt x="28" y="141"/>
                  </a:cubicBezTo>
                  <a:cubicBezTo>
                    <a:pt x="0" y="141"/>
                    <a:pt x="0" y="113"/>
                    <a:pt x="0" y="85"/>
                  </a:cubicBezTo>
                  <a:cubicBezTo>
                    <a:pt x="0" y="28"/>
                    <a:pt x="28" y="0"/>
                    <a:pt x="56" y="28"/>
                  </a:cubicBezTo>
                  <a:cubicBezTo>
                    <a:pt x="113" y="28"/>
                    <a:pt x="113" y="56"/>
                    <a:pt x="113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0"/>
            <p:cNvSpPr/>
            <p:nvPr/>
          </p:nvSpPr>
          <p:spPr>
            <a:xfrm>
              <a:off x="5217575" y="67887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84" y="57"/>
                  </a:moveTo>
                  <a:cubicBezTo>
                    <a:pt x="56" y="57"/>
                    <a:pt x="28" y="29"/>
                    <a:pt x="0" y="29"/>
                  </a:cubicBezTo>
                  <a:cubicBezTo>
                    <a:pt x="28" y="1"/>
                    <a:pt x="56" y="1"/>
                    <a:pt x="84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0"/>
            <p:cNvSpPr/>
            <p:nvPr/>
          </p:nvSpPr>
          <p:spPr>
            <a:xfrm>
              <a:off x="5216175" y="6796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0"/>
                  </a:moveTo>
                  <a:cubicBezTo>
                    <a:pt x="28" y="56"/>
                    <a:pt x="0" y="56"/>
                    <a:pt x="0" y="0"/>
                  </a:cubicBezTo>
                  <a:cubicBezTo>
                    <a:pt x="0" y="0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0"/>
            <p:cNvSpPr/>
            <p:nvPr/>
          </p:nvSpPr>
          <p:spPr>
            <a:xfrm>
              <a:off x="5268800" y="770125"/>
              <a:ext cx="10550" cy="11250"/>
            </a:xfrm>
            <a:custGeom>
              <a:avLst/>
              <a:gdLst/>
              <a:ahLst/>
              <a:cxnLst/>
              <a:rect l="l" t="t" r="r" b="b"/>
              <a:pathLst>
                <a:path w="422" h="450" extrusionOk="0">
                  <a:moveTo>
                    <a:pt x="394" y="450"/>
                  </a:moveTo>
                  <a:cubicBezTo>
                    <a:pt x="338" y="394"/>
                    <a:pt x="281" y="366"/>
                    <a:pt x="281" y="281"/>
                  </a:cubicBezTo>
                  <a:cubicBezTo>
                    <a:pt x="197" y="197"/>
                    <a:pt x="1" y="309"/>
                    <a:pt x="29" y="113"/>
                  </a:cubicBezTo>
                  <a:cubicBezTo>
                    <a:pt x="57" y="29"/>
                    <a:pt x="225" y="1"/>
                    <a:pt x="338" y="29"/>
                  </a:cubicBezTo>
                  <a:cubicBezTo>
                    <a:pt x="366" y="57"/>
                    <a:pt x="394" y="85"/>
                    <a:pt x="422" y="85"/>
                  </a:cubicBezTo>
                  <a:cubicBezTo>
                    <a:pt x="422" y="197"/>
                    <a:pt x="394" y="309"/>
                    <a:pt x="394" y="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0"/>
            <p:cNvSpPr/>
            <p:nvPr/>
          </p:nvSpPr>
          <p:spPr>
            <a:xfrm>
              <a:off x="5302500" y="72872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cubicBezTo>
                    <a:pt x="28" y="0"/>
                    <a:pt x="28" y="28"/>
                    <a:pt x="28" y="0"/>
                  </a:cubicBezTo>
                  <a:cubicBezTo>
                    <a:pt x="0" y="0"/>
                    <a:pt x="0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0"/>
            <p:cNvSpPr/>
            <p:nvPr/>
          </p:nvSpPr>
          <p:spPr>
            <a:xfrm>
              <a:off x="5134050" y="605900"/>
              <a:ext cx="18975" cy="20375"/>
            </a:xfrm>
            <a:custGeom>
              <a:avLst/>
              <a:gdLst/>
              <a:ahLst/>
              <a:cxnLst/>
              <a:rect l="l" t="t" r="r" b="b"/>
              <a:pathLst>
                <a:path w="759" h="815" extrusionOk="0">
                  <a:moveTo>
                    <a:pt x="702" y="506"/>
                  </a:moveTo>
                  <a:cubicBezTo>
                    <a:pt x="730" y="534"/>
                    <a:pt x="758" y="562"/>
                    <a:pt x="758" y="590"/>
                  </a:cubicBezTo>
                  <a:cubicBezTo>
                    <a:pt x="758" y="618"/>
                    <a:pt x="758" y="646"/>
                    <a:pt x="758" y="674"/>
                  </a:cubicBezTo>
                  <a:cubicBezTo>
                    <a:pt x="674" y="646"/>
                    <a:pt x="590" y="674"/>
                    <a:pt x="506" y="730"/>
                  </a:cubicBezTo>
                  <a:cubicBezTo>
                    <a:pt x="393" y="814"/>
                    <a:pt x="253" y="786"/>
                    <a:pt x="141" y="758"/>
                  </a:cubicBezTo>
                  <a:cubicBezTo>
                    <a:pt x="56" y="730"/>
                    <a:pt x="0" y="674"/>
                    <a:pt x="28" y="590"/>
                  </a:cubicBezTo>
                  <a:cubicBezTo>
                    <a:pt x="141" y="393"/>
                    <a:pt x="113" y="141"/>
                    <a:pt x="337" y="0"/>
                  </a:cubicBezTo>
                  <a:cubicBezTo>
                    <a:pt x="337" y="0"/>
                    <a:pt x="365" y="0"/>
                    <a:pt x="393" y="0"/>
                  </a:cubicBezTo>
                  <a:cubicBezTo>
                    <a:pt x="421" y="28"/>
                    <a:pt x="450" y="56"/>
                    <a:pt x="450" y="84"/>
                  </a:cubicBezTo>
                  <a:cubicBezTo>
                    <a:pt x="478" y="112"/>
                    <a:pt x="506" y="141"/>
                    <a:pt x="534" y="169"/>
                  </a:cubicBezTo>
                  <a:cubicBezTo>
                    <a:pt x="506" y="253"/>
                    <a:pt x="562" y="337"/>
                    <a:pt x="646" y="365"/>
                  </a:cubicBezTo>
                  <a:cubicBezTo>
                    <a:pt x="674" y="393"/>
                    <a:pt x="702" y="421"/>
                    <a:pt x="702" y="449"/>
                  </a:cubicBezTo>
                  <a:cubicBezTo>
                    <a:pt x="702" y="477"/>
                    <a:pt x="702" y="506"/>
                    <a:pt x="702" y="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0"/>
            <p:cNvSpPr/>
            <p:nvPr/>
          </p:nvSpPr>
          <p:spPr>
            <a:xfrm>
              <a:off x="5162825" y="6515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69" y="0"/>
                  </a:moveTo>
                  <a:cubicBezTo>
                    <a:pt x="197" y="56"/>
                    <a:pt x="253" y="84"/>
                    <a:pt x="309" y="84"/>
                  </a:cubicBezTo>
                  <a:cubicBezTo>
                    <a:pt x="365" y="337"/>
                    <a:pt x="169" y="281"/>
                    <a:pt x="0" y="365"/>
                  </a:cubicBezTo>
                  <a:cubicBezTo>
                    <a:pt x="85" y="197"/>
                    <a:pt x="113" y="112"/>
                    <a:pt x="85" y="0"/>
                  </a:cubicBezTo>
                  <a:cubicBezTo>
                    <a:pt x="113" y="0"/>
                    <a:pt x="141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0"/>
            <p:cNvSpPr/>
            <p:nvPr/>
          </p:nvSpPr>
          <p:spPr>
            <a:xfrm>
              <a:off x="5208450" y="668350"/>
              <a:ext cx="3525" cy="3550"/>
            </a:xfrm>
            <a:custGeom>
              <a:avLst/>
              <a:gdLst/>
              <a:ahLst/>
              <a:cxnLst/>
              <a:rect l="l" t="t" r="r" b="b"/>
              <a:pathLst>
                <a:path w="141" h="142" extrusionOk="0">
                  <a:moveTo>
                    <a:pt x="84" y="85"/>
                  </a:moveTo>
                  <a:cubicBezTo>
                    <a:pt x="84" y="85"/>
                    <a:pt x="84" y="113"/>
                    <a:pt x="56" y="113"/>
                  </a:cubicBezTo>
                  <a:cubicBezTo>
                    <a:pt x="28" y="141"/>
                    <a:pt x="0" y="113"/>
                    <a:pt x="0" y="57"/>
                  </a:cubicBezTo>
                  <a:cubicBezTo>
                    <a:pt x="28" y="57"/>
                    <a:pt x="56" y="29"/>
                    <a:pt x="84" y="29"/>
                  </a:cubicBezTo>
                  <a:cubicBezTo>
                    <a:pt x="113" y="1"/>
                    <a:pt x="141" y="29"/>
                    <a:pt x="84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0"/>
            <p:cNvSpPr/>
            <p:nvPr/>
          </p:nvSpPr>
          <p:spPr>
            <a:xfrm>
              <a:off x="5170550" y="6515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0" y="0"/>
                  </a:moveTo>
                  <a:cubicBezTo>
                    <a:pt x="28" y="28"/>
                    <a:pt x="56" y="28"/>
                    <a:pt x="56" y="28"/>
                  </a:cubicBezTo>
                  <a:cubicBezTo>
                    <a:pt x="28" y="28"/>
                    <a:pt x="28" y="56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0"/>
            <p:cNvSpPr/>
            <p:nvPr/>
          </p:nvSpPr>
          <p:spPr>
            <a:xfrm>
              <a:off x="4776800" y="584825"/>
              <a:ext cx="7750" cy="15475"/>
            </a:xfrm>
            <a:custGeom>
              <a:avLst/>
              <a:gdLst/>
              <a:ahLst/>
              <a:cxnLst/>
              <a:rect l="l" t="t" r="r" b="b"/>
              <a:pathLst>
                <a:path w="310" h="619" extrusionOk="0">
                  <a:moveTo>
                    <a:pt x="225" y="619"/>
                  </a:moveTo>
                  <a:cubicBezTo>
                    <a:pt x="141" y="591"/>
                    <a:pt x="85" y="534"/>
                    <a:pt x="85" y="422"/>
                  </a:cubicBezTo>
                  <a:cubicBezTo>
                    <a:pt x="113" y="282"/>
                    <a:pt x="85" y="141"/>
                    <a:pt x="0" y="1"/>
                  </a:cubicBezTo>
                  <a:cubicBezTo>
                    <a:pt x="253" y="85"/>
                    <a:pt x="113" y="366"/>
                    <a:pt x="309" y="422"/>
                  </a:cubicBezTo>
                  <a:cubicBezTo>
                    <a:pt x="309" y="506"/>
                    <a:pt x="253" y="562"/>
                    <a:pt x="225" y="6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0"/>
            <p:cNvSpPr/>
            <p:nvPr/>
          </p:nvSpPr>
          <p:spPr>
            <a:xfrm>
              <a:off x="4784525" y="593950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28" y="1"/>
                  </a:moveTo>
                  <a:cubicBezTo>
                    <a:pt x="56" y="1"/>
                    <a:pt x="84" y="1"/>
                    <a:pt x="84" y="29"/>
                  </a:cubicBezTo>
                  <a:cubicBezTo>
                    <a:pt x="84" y="57"/>
                    <a:pt x="56" y="57"/>
                    <a:pt x="56" y="57"/>
                  </a:cubicBezTo>
                  <a:cubicBezTo>
                    <a:pt x="28" y="57"/>
                    <a:pt x="28" y="57"/>
                    <a:pt x="0" y="57"/>
                  </a:cubicBezTo>
                  <a:cubicBezTo>
                    <a:pt x="0" y="57"/>
                    <a:pt x="28" y="29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0"/>
            <p:cNvSpPr/>
            <p:nvPr/>
          </p:nvSpPr>
          <p:spPr>
            <a:xfrm>
              <a:off x="4774700" y="6045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0"/>
            <p:cNvSpPr/>
            <p:nvPr/>
          </p:nvSpPr>
          <p:spPr>
            <a:xfrm>
              <a:off x="4947350" y="643800"/>
              <a:ext cx="26700" cy="21075"/>
            </a:xfrm>
            <a:custGeom>
              <a:avLst/>
              <a:gdLst/>
              <a:ahLst/>
              <a:cxnLst/>
              <a:rect l="l" t="t" r="r" b="b"/>
              <a:pathLst>
                <a:path w="1068" h="843" extrusionOk="0">
                  <a:moveTo>
                    <a:pt x="730" y="0"/>
                  </a:moveTo>
                  <a:cubicBezTo>
                    <a:pt x="702" y="141"/>
                    <a:pt x="899" y="169"/>
                    <a:pt x="899" y="281"/>
                  </a:cubicBezTo>
                  <a:cubicBezTo>
                    <a:pt x="899" y="393"/>
                    <a:pt x="1039" y="421"/>
                    <a:pt x="1039" y="506"/>
                  </a:cubicBezTo>
                  <a:cubicBezTo>
                    <a:pt x="1067" y="562"/>
                    <a:pt x="927" y="590"/>
                    <a:pt x="927" y="702"/>
                  </a:cubicBezTo>
                  <a:cubicBezTo>
                    <a:pt x="927" y="842"/>
                    <a:pt x="815" y="842"/>
                    <a:pt x="646" y="842"/>
                  </a:cubicBezTo>
                  <a:cubicBezTo>
                    <a:pt x="422" y="814"/>
                    <a:pt x="309" y="786"/>
                    <a:pt x="281" y="534"/>
                  </a:cubicBezTo>
                  <a:cubicBezTo>
                    <a:pt x="253" y="393"/>
                    <a:pt x="85" y="421"/>
                    <a:pt x="0" y="449"/>
                  </a:cubicBezTo>
                  <a:cubicBezTo>
                    <a:pt x="57" y="365"/>
                    <a:pt x="29" y="225"/>
                    <a:pt x="141" y="225"/>
                  </a:cubicBezTo>
                  <a:cubicBezTo>
                    <a:pt x="225" y="225"/>
                    <a:pt x="394" y="169"/>
                    <a:pt x="422" y="365"/>
                  </a:cubicBezTo>
                  <a:cubicBezTo>
                    <a:pt x="450" y="449"/>
                    <a:pt x="506" y="562"/>
                    <a:pt x="590" y="618"/>
                  </a:cubicBezTo>
                  <a:cubicBezTo>
                    <a:pt x="646" y="674"/>
                    <a:pt x="702" y="730"/>
                    <a:pt x="759" y="674"/>
                  </a:cubicBezTo>
                  <a:cubicBezTo>
                    <a:pt x="843" y="618"/>
                    <a:pt x="815" y="562"/>
                    <a:pt x="815" y="477"/>
                  </a:cubicBezTo>
                  <a:cubicBezTo>
                    <a:pt x="787" y="365"/>
                    <a:pt x="646" y="225"/>
                    <a:pt x="478" y="169"/>
                  </a:cubicBezTo>
                  <a:cubicBezTo>
                    <a:pt x="506" y="28"/>
                    <a:pt x="646" y="56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0"/>
            <p:cNvSpPr/>
            <p:nvPr/>
          </p:nvSpPr>
          <p:spPr>
            <a:xfrm>
              <a:off x="4959975" y="631150"/>
              <a:ext cx="4250" cy="5650"/>
            </a:xfrm>
            <a:custGeom>
              <a:avLst/>
              <a:gdLst/>
              <a:ahLst/>
              <a:cxnLst/>
              <a:rect l="l" t="t" r="r" b="b"/>
              <a:pathLst>
                <a:path w="170" h="226" extrusionOk="0">
                  <a:moveTo>
                    <a:pt x="169" y="1"/>
                  </a:moveTo>
                  <a:cubicBezTo>
                    <a:pt x="169" y="57"/>
                    <a:pt x="169" y="113"/>
                    <a:pt x="113" y="169"/>
                  </a:cubicBezTo>
                  <a:cubicBezTo>
                    <a:pt x="85" y="197"/>
                    <a:pt x="57" y="225"/>
                    <a:pt x="1" y="225"/>
                  </a:cubicBezTo>
                  <a:cubicBezTo>
                    <a:pt x="1" y="85"/>
                    <a:pt x="1" y="85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0"/>
            <p:cNvSpPr/>
            <p:nvPr/>
          </p:nvSpPr>
          <p:spPr>
            <a:xfrm>
              <a:off x="5000000" y="5827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6" y="57"/>
                  </a:moveTo>
                  <a:cubicBezTo>
                    <a:pt x="56" y="85"/>
                    <a:pt x="28" y="113"/>
                    <a:pt x="28" y="113"/>
                  </a:cubicBezTo>
                  <a:cubicBezTo>
                    <a:pt x="0" y="113"/>
                    <a:pt x="0" y="85"/>
                    <a:pt x="0" y="57"/>
                  </a:cubicBezTo>
                  <a:cubicBezTo>
                    <a:pt x="28" y="29"/>
                    <a:pt x="56" y="29"/>
                    <a:pt x="56" y="29"/>
                  </a:cubicBezTo>
                  <a:cubicBezTo>
                    <a:pt x="112" y="57"/>
                    <a:pt x="56" y="1"/>
                    <a:pt x="56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0"/>
            <p:cNvSpPr/>
            <p:nvPr/>
          </p:nvSpPr>
          <p:spPr>
            <a:xfrm>
              <a:off x="4906650" y="6101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1"/>
                  </a:moveTo>
                  <a:cubicBezTo>
                    <a:pt x="56" y="1"/>
                    <a:pt x="56" y="29"/>
                    <a:pt x="56" y="57"/>
                  </a:cubicBezTo>
                  <a:cubicBezTo>
                    <a:pt x="0" y="29"/>
                    <a:pt x="0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0"/>
            <p:cNvSpPr/>
            <p:nvPr/>
          </p:nvSpPr>
          <p:spPr>
            <a:xfrm>
              <a:off x="4983150" y="601675"/>
              <a:ext cx="26000" cy="29500"/>
            </a:xfrm>
            <a:custGeom>
              <a:avLst/>
              <a:gdLst/>
              <a:ahLst/>
              <a:cxnLst/>
              <a:rect l="l" t="t" r="r" b="b"/>
              <a:pathLst>
                <a:path w="1040" h="1180" extrusionOk="0">
                  <a:moveTo>
                    <a:pt x="983" y="534"/>
                  </a:moveTo>
                  <a:cubicBezTo>
                    <a:pt x="843" y="562"/>
                    <a:pt x="786" y="618"/>
                    <a:pt x="702" y="759"/>
                  </a:cubicBezTo>
                  <a:cubicBezTo>
                    <a:pt x="590" y="1011"/>
                    <a:pt x="393" y="1180"/>
                    <a:pt x="85" y="1152"/>
                  </a:cubicBezTo>
                  <a:cubicBezTo>
                    <a:pt x="0" y="1068"/>
                    <a:pt x="141" y="983"/>
                    <a:pt x="85" y="927"/>
                  </a:cubicBezTo>
                  <a:cubicBezTo>
                    <a:pt x="0" y="843"/>
                    <a:pt x="56" y="843"/>
                    <a:pt x="113" y="815"/>
                  </a:cubicBezTo>
                  <a:cubicBezTo>
                    <a:pt x="169" y="787"/>
                    <a:pt x="225" y="759"/>
                    <a:pt x="281" y="731"/>
                  </a:cubicBezTo>
                  <a:cubicBezTo>
                    <a:pt x="421" y="646"/>
                    <a:pt x="506" y="534"/>
                    <a:pt x="421" y="338"/>
                  </a:cubicBezTo>
                  <a:cubicBezTo>
                    <a:pt x="393" y="253"/>
                    <a:pt x="309" y="169"/>
                    <a:pt x="393" y="85"/>
                  </a:cubicBezTo>
                  <a:cubicBezTo>
                    <a:pt x="506" y="1"/>
                    <a:pt x="590" y="85"/>
                    <a:pt x="646" y="141"/>
                  </a:cubicBezTo>
                  <a:cubicBezTo>
                    <a:pt x="674" y="169"/>
                    <a:pt x="674" y="197"/>
                    <a:pt x="702" y="197"/>
                  </a:cubicBezTo>
                  <a:cubicBezTo>
                    <a:pt x="1039" y="113"/>
                    <a:pt x="983" y="338"/>
                    <a:pt x="983" y="5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0"/>
            <p:cNvSpPr/>
            <p:nvPr/>
          </p:nvSpPr>
          <p:spPr>
            <a:xfrm>
              <a:off x="4950850" y="603775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1" y="1"/>
                  </a:moveTo>
                  <a:lnTo>
                    <a:pt x="29" y="29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0"/>
            <p:cNvSpPr/>
            <p:nvPr/>
          </p:nvSpPr>
          <p:spPr>
            <a:xfrm>
              <a:off x="5227400" y="830500"/>
              <a:ext cx="16875" cy="20375"/>
            </a:xfrm>
            <a:custGeom>
              <a:avLst/>
              <a:gdLst/>
              <a:ahLst/>
              <a:cxnLst/>
              <a:rect l="l" t="t" r="r" b="b"/>
              <a:pathLst>
                <a:path w="675" h="815" extrusionOk="0">
                  <a:moveTo>
                    <a:pt x="141" y="140"/>
                  </a:moveTo>
                  <a:cubicBezTo>
                    <a:pt x="197" y="140"/>
                    <a:pt x="309" y="0"/>
                    <a:pt x="309" y="169"/>
                  </a:cubicBezTo>
                  <a:cubicBezTo>
                    <a:pt x="309" y="253"/>
                    <a:pt x="337" y="309"/>
                    <a:pt x="393" y="337"/>
                  </a:cubicBezTo>
                  <a:cubicBezTo>
                    <a:pt x="478" y="365"/>
                    <a:pt x="618" y="365"/>
                    <a:pt x="506" y="534"/>
                  </a:cubicBezTo>
                  <a:cubicBezTo>
                    <a:pt x="478" y="562"/>
                    <a:pt x="618" y="534"/>
                    <a:pt x="674" y="534"/>
                  </a:cubicBezTo>
                  <a:cubicBezTo>
                    <a:pt x="674" y="618"/>
                    <a:pt x="674" y="702"/>
                    <a:pt x="646" y="814"/>
                  </a:cubicBezTo>
                  <a:cubicBezTo>
                    <a:pt x="534" y="814"/>
                    <a:pt x="478" y="674"/>
                    <a:pt x="393" y="646"/>
                  </a:cubicBezTo>
                  <a:cubicBezTo>
                    <a:pt x="225" y="505"/>
                    <a:pt x="0" y="393"/>
                    <a:pt x="84" y="140"/>
                  </a:cubicBezTo>
                  <a:cubicBezTo>
                    <a:pt x="84" y="140"/>
                    <a:pt x="113" y="140"/>
                    <a:pt x="141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0"/>
            <p:cNvSpPr/>
            <p:nvPr/>
          </p:nvSpPr>
          <p:spPr>
            <a:xfrm>
              <a:off x="5278625" y="829800"/>
              <a:ext cx="2850" cy="2825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57" y="56"/>
                  </a:moveTo>
                  <a:cubicBezTo>
                    <a:pt x="57" y="84"/>
                    <a:pt x="57" y="112"/>
                    <a:pt x="29" y="112"/>
                  </a:cubicBezTo>
                  <a:cubicBezTo>
                    <a:pt x="1" y="112"/>
                    <a:pt x="1" y="84"/>
                    <a:pt x="29" y="56"/>
                  </a:cubicBezTo>
                  <a:cubicBezTo>
                    <a:pt x="29" y="56"/>
                    <a:pt x="57" y="28"/>
                    <a:pt x="57" y="28"/>
                  </a:cubicBezTo>
                  <a:cubicBezTo>
                    <a:pt x="113" y="56"/>
                    <a:pt x="85" y="0"/>
                    <a:pt x="57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0"/>
            <p:cNvSpPr/>
            <p:nvPr/>
          </p:nvSpPr>
          <p:spPr>
            <a:xfrm>
              <a:off x="5291975" y="83190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cubicBezTo>
                    <a:pt x="28" y="0"/>
                    <a:pt x="28" y="28"/>
                    <a:pt x="28" y="28"/>
                  </a:cubicBezTo>
                  <a:cubicBezTo>
                    <a:pt x="28" y="28"/>
                    <a:pt x="0" y="28"/>
                    <a:pt x="0" y="28"/>
                  </a:cubicBez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0"/>
            <p:cNvSpPr/>
            <p:nvPr/>
          </p:nvSpPr>
          <p:spPr>
            <a:xfrm>
              <a:off x="5071575" y="845925"/>
              <a:ext cx="18975" cy="10550"/>
            </a:xfrm>
            <a:custGeom>
              <a:avLst/>
              <a:gdLst/>
              <a:ahLst/>
              <a:cxnLst/>
              <a:rect l="l" t="t" r="r" b="b"/>
              <a:pathLst>
                <a:path w="759" h="422" extrusionOk="0">
                  <a:moveTo>
                    <a:pt x="338" y="422"/>
                  </a:moveTo>
                  <a:cubicBezTo>
                    <a:pt x="310" y="422"/>
                    <a:pt x="281" y="394"/>
                    <a:pt x="253" y="394"/>
                  </a:cubicBezTo>
                  <a:cubicBezTo>
                    <a:pt x="225" y="366"/>
                    <a:pt x="169" y="310"/>
                    <a:pt x="113" y="253"/>
                  </a:cubicBezTo>
                  <a:cubicBezTo>
                    <a:pt x="57" y="197"/>
                    <a:pt x="1" y="141"/>
                    <a:pt x="29" y="85"/>
                  </a:cubicBezTo>
                  <a:cubicBezTo>
                    <a:pt x="85" y="1"/>
                    <a:pt x="141" y="85"/>
                    <a:pt x="225" y="113"/>
                  </a:cubicBezTo>
                  <a:cubicBezTo>
                    <a:pt x="422" y="225"/>
                    <a:pt x="562" y="113"/>
                    <a:pt x="731" y="1"/>
                  </a:cubicBezTo>
                  <a:cubicBezTo>
                    <a:pt x="731" y="1"/>
                    <a:pt x="759" y="29"/>
                    <a:pt x="759" y="29"/>
                  </a:cubicBezTo>
                  <a:cubicBezTo>
                    <a:pt x="731" y="422"/>
                    <a:pt x="731" y="422"/>
                    <a:pt x="338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0"/>
            <p:cNvSpPr/>
            <p:nvPr/>
          </p:nvSpPr>
          <p:spPr>
            <a:xfrm>
              <a:off x="5075800" y="603775"/>
              <a:ext cx="11950" cy="12675"/>
            </a:xfrm>
            <a:custGeom>
              <a:avLst/>
              <a:gdLst/>
              <a:ahLst/>
              <a:cxnLst/>
              <a:rect l="l" t="t" r="r" b="b"/>
              <a:pathLst>
                <a:path w="478" h="507" extrusionOk="0">
                  <a:moveTo>
                    <a:pt x="309" y="1"/>
                  </a:moveTo>
                  <a:cubicBezTo>
                    <a:pt x="309" y="226"/>
                    <a:pt x="477" y="394"/>
                    <a:pt x="225" y="478"/>
                  </a:cubicBezTo>
                  <a:cubicBezTo>
                    <a:pt x="169" y="478"/>
                    <a:pt x="141" y="506"/>
                    <a:pt x="112" y="450"/>
                  </a:cubicBezTo>
                  <a:cubicBezTo>
                    <a:pt x="84" y="366"/>
                    <a:pt x="169" y="310"/>
                    <a:pt x="84" y="226"/>
                  </a:cubicBezTo>
                  <a:cubicBezTo>
                    <a:pt x="0" y="141"/>
                    <a:pt x="169" y="197"/>
                    <a:pt x="197" y="141"/>
                  </a:cubicBezTo>
                  <a:cubicBezTo>
                    <a:pt x="225" y="113"/>
                    <a:pt x="253" y="85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0"/>
            <p:cNvSpPr/>
            <p:nvPr/>
          </p:nvSpPr>
          <p:spPr>
            <a:xfrm>
              <a:off x="5007700" y="835400"/>
              <a:ext cx="4950" cy="10550"/>
            </a:xfrm>
            <a:custGeom>
              <a:avLst/>
              <a:gdLst/>
              <a:ahLst/>
              <a:cxnLst/>
              <a:rect l="l" t="t" r="r" b="b"/>
              <a:pathLst>
                <a:path w="198" h="422" extrusionOk="0">
                  <a:moveTo>
                    <a:pt x="113" y="422"/>
                  </a:moveTo>
                  <a:cubicBezTo>
                    <a:pt x="85" y="422"/>
                    <a:pt x="57" y="422"/>
                    <a:pt x="29" y="394"/>
                  </a:cubicBezTo>
                  <a:cubicBezTo>
                    <a:pt x="29" y="309"/>
                    <a:pt x="1" y="225"/>
                    <a:pt x="1" y="141"/>
                  </a:cubicBezTo>
                  <a:cubicBezTo>
                    <a:pt x="1" y="57"/>
                    <a:pt x="29" y="1"/>
                    <a:pt x="113" y="1"/>
                  </a:cubicBezTo>
                  <a:cubicBezTo>
                    <a:pt x="197" y="29"/>
                    <a:pt x="197" y="85"/>
                    <a:pt x="169" y="141"/>
                  </a:cubicBezTo>
                  <a:cubicBezTo>
                    <a:pt x="141" y="225"/>
                    <a:pt x="113" y="309"/>
                    <a:pt x="113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0"/>
            <p:cNvSpPr/>
            <p:nvPr/>
          </p:nvSpPr>
          <p:spPr>
            <a:xfrm>
              <a:off x="5015425" y="84102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28"/>
                  </a:moveTo>
                  <a:cubicBezTo>
                    <a:pt x="29" y="28"/>
                    <a:pt x="29" y="56"/>
                    <a:pt x="1" y="5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9" y="0"/>
                    <a:pt x="29" y="0"/>
                    <a:pt x="2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0"/>
            <p:cNvSpPr/>
            <p:nvPr/>
          </p:nvSpPr>
          <p:spPr>
            <a:xfrm>
              <a:off x="4982450" y="822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0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0"/>
            <p:cNvSpPr/>
            <p:nvPr/>
          </p:nvSpPr>
          <p:spPr>
            <a:xfrm>
              <a:off x="5207750" y="846625"/>
              <a:ext cx="18975" cy="11975"/>
            </a:xfrm>
            <a:custGeom>
              <a:avLst/>
              <a:gdLst/>
              <a:ahLst/>
              <a:cxnLst/>
              <a:rect l="l" t="t" r="r" b="b"/>
              <a:pathLst>
                <a:path w="759" h="479" extrusionOk="0">
                  <a:moveTo>
                    <a:pt x="253" y="1"/>
                  </a:moveTo>
                  <a:cubicBezTo>
                    <a:pt x="337" y="1"/>
                    <a:pt x="421" y="1"/>
                    <a:pt x="506" y="1"/>
                  </a:cubicBezTo>
                  <a:cubicBezTo>
                    <a:pt x="590" y="85"/>
                    <a:pt x="477" y="141"/>
                    <a:pt x="477" y="225"/>
                  </a:cubicBezTo>
                  <a:cubicBezTo>
                    <a:pt x="562" y="310"/>
                    <a:pt x="674" y="169"/>
                    <a:pt x="758" y="310"/>
                  </a:cubicBezTo>
                  <a:cubicBezTo>
                    <a:pt x="590" y="478"/>
                    <a:pt x="365" y="422"/>
                    <a:pt x="141" y="450"/>
                  </a:cubicBezTo>
                  <a:cubicBezTo>
                    <a:pt x="84" y="478"/>
                    <a:pt x="0" y="366"/>
                    <a:pt x="84" y="310"/>
                  </a:cubicBezTo>
                  <a:cubicBezTo>
                    <a:pt x="225" y="253"/>
                    <a:pt x="225" y="113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0"/>
            <p:cNvSpPr/>
            <p:nvPr/>
          </p:nvSpPr>
          <p:spPr>
            <a:xfrm>
              <a:off x="5223875" y="834000"/>
              <a:ext cx="13375" cy="15475"/>
            </a:xfrm>
            <a:custGeom>
              <a:avLst/>
              <a:gdLst/>
              <a:ahLst/>
              <a:cxnLst/>
              <a:rect l="l" t="t" r="r" b="b"/>
              <a:pathLst>
                <a:path w="535" h="619" extrusionOk="0">
                  <a:moveTo>
                    <a:pt x="225" y="0"/>
                  </a:moveTo>
                  <a:cubicBezTo>
                    <a:pt x="254" y="197"/>
                    <a:pt x="478" y="281"/>
                    <a:pt x="534" y="506"/>
                  </a:cubicBezTo>
                  <a:cubicBezTo>
                    <a:pt x="366" y="618"/>
                    <a:pt x="254" y="534"/>
                    <a:pt x="141" y="422"/>
                  </a:cubicBezTo>
                  <a:cubicBezTo>
                    <a:pt x="1" y="281"/>
                    <a:pt x="85" y="113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0"/>
            <p:cNvSpPr/>
            <p:nvPr/>
          </p:nvSpPr>
          <p:spPr>
            <a:xfrm>
              <a:off x="5210550" y="841725"/>
              <a:ext cx="3525" cy="4925"/>
            </a:xfrm>
            <a:custGeom>
              <a:avLst/>
              <a:gdLst/>
              <a:ahLst/>
              <a:cxnLst/>
              <a:rect l="l" t="t" r="r" b="b"/>
              <a:pathLst>
                <a:path w="141" h="197" extrusionOk="0">
                  <a:moveTo>
                    <a:pt x="141" y="197"/>
                  </a:moveTo>
                  <a:cubicBezTo>
                    <a:pt x="85" y="197"/>
                    <a:pt x="57" y="197"/>
                    <a:pt x="0" y="197"/>
                  </a:cubicBezTo>
                  <a:cubicBezTo>
                    <a:pt x="0" y="141"/>
                    <a:pt x="0" y="113"/>
                    <a:pt x="29" y="85"/>
                  </a:cubicBezTo>
                  <a:cubicBezTo>
                    <a:pt x="29" y="56"/>
                    <a:pt x="57" y="0"/>
                    <a:pt x="113" y="28"/>
                  </a:cubicBezTo>
                  <a:cubicBezTo>
                    <a:pt x="113" y="28"/>
                    <a:pt x="141" y="56"/>
                    <a:pt x="141" y="85"/>
                  </a:cubicBezTo>
                  <a:cubicBezTo>
                    <a:pt x="141" y="141"/>
                    <a:pt x="141" y="169"/>
                    <a:pt x="141" y="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0"/>
            <p:cNvSpPr/>
            <p:nvPr/>
          </p:nvSpPr>
          <p:spPr>
            <a:xfrm>
              <a:off x="5235125" y="850850"/>
              <a:ext cx="2825" cy="2125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6" y="0"/>
                  </a:moveTo>
                  <a:cubicBezTo>
                    <a:pt x="56" y="0"/>
                    <a:pt x="84" y="0"/>
                    <a:pt x="84" y="28"/>
                  </a:cubicBezTo>
                  <a:cubicBezTo>
                    <a:pt x="112" y="28"/>
                    <a:pt x="84" y="56"/>
                    <a:pt x="84" y="84"/>
                  </a:cubicBezTo>
                  <a:cubicBezTo>
                    <a:pt x="56" y="56"/>
                    <a:pt x="28" y="56"/>
                    <a:pt x="28" y="56"/>
                  </a:cubicBezTo>
                  <a:cubicBezTo>
                    <a:pt x="0" y="28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0"/>
            <p:cNvSpPr/>
            <p:nvPr/>
          </p:nvSpPr>
          <p:spPr>
            <a:xfrm>
              <a:off x="4604125" y="761700"/>
              <a:ext cx="30225" cy="43550"/>
            </a:xfrm>
            <a:custGeom>
              <a:avLst/>
              <a:gdLst/>
              <a:ahLst/>
              <a:cxnLst/>
              <a:rect l="l" t="t" r="r" b="b"/>
              <a:pathLst>
                <a:path w="1209" h="1742" extrusionOk="0">
                  <a:moveTo>
                    <a:pt x="984" y="1601"/>
                  </a:moveTo>
                  <a:cubicBezTo>
                    <a:pt x="984" y="1629"/>
                    <a:pt x="984" y="1657"/>
                    <a:pt x="984" y="1685"/>
                  </a:cubicBezTo>
                  <a:cubicBezTo>
                    <a:pt x="899" y="1713"/>
                    <a:pt x="787" y="1741"/>
                    <a:pt x="703" y="1741"/>
                  </a:cubicBezTo>
                  <a:cubicBezTo>
                    <a:pt x="731" y="1657"/>
                    <a:pt x="759" y="1601"/>
                    <a:pt x="647" y="1573"/>
                  </a:cubicBezTo>
                  <a:cubicBezTo>
                    <a:pt x="591" y="1573"/>
                    <a:pt x="562" y="1489"/>
                    <a:pt x="562" y="1433"/>
                  </a:cubicBezTo>
                  <a:lnTo>
                    <a:pt x="562" y="1433"/>
                  </a:lnTo>
                  <a:cubicBezTo>
                    <a:pt x="422" y="1348"/>
                    <a:pt x="394" y="1208"/>
                    <a:pt x="338" y="1068"/>
                  </a:cubicBezTo>
                  <a:cubicBezTo>
                    <a:pt x="226" y="871"/>
                    <a:pt x="226" y="843"/>
                    <a:pt x="1" y="703"/>
                  </a:cubicBezTo>
                  <a:cubicBezTo>
                    <a:pt x="198" y="506"/>
                    <a:pt x="282" y="282"/>
                    <a:pt x="254" y="1"/>
                  </a:cubicBezTo>
                  <a:cubicBezTo>
                    <a:pt x="310" y="29"/>
                    <a:pt x="366" y="29"/>
                    <a:pt x="366" y="57"/>
                  </a:cubicBezTo>
                  <a:cubicBezTo>
                    <a:pt x="450" y="141"/>
                    <a:pt x="506" y="225"/>
                    <a:pt x="647" y="169"/>
                  </a:cubicBezTo>
                  <a:cubicBezTo>
                    <a:pt x="647" y="197"/>
                    <a:pt x="647" y="225"/>
                    <a:pt x="647" y="253"/>
                  </a:cubicBezTo>
                  <a:cubicBezTo>
                    <a:pt x="647" y="253"/>
                    <a:pt x="647" y="282"/>
                    <a:pt x="647" y="282"/>
                  </a:cubicBezTo>
                  <a:cubicBezTo>
                    <a:pt x="647" y="310"/>
                    <a:pt x="647" y="338"/>
                    <a:pt x="647" y="366"/>
                  </a:cubicBezTo>
                  <a:lnTo>
                    <a:pt x="647" y="394"/>
                  </a:lnTo>
                  <a:cubicBezTo>
                    <a:pt x="647" y="450"/>
                    <a:pt x="647" y="478"/>
                    <a:pt x="647" y="534"/>
                  </a:cubicBezTo>
                  <a:lnTo>
                    <a:pt x="647" y="562"/>
                  </a:lnTo>
                  <a:cubicBezTo>
                    <a:pt x="647" y="590"/>
                    <a:pt x="647" y="618"/>
                    <a:pt x="675" y="646"/>
                  </a:cubicBezTo>
                  <a:cubicBezTo>
                    <a:pt x="675" y="675"/>
                    <a:pt x="647" y="703"/>
                    <a:pt x="647" y="731"/>
                  </a:cubicBezTo>
                  <a:cubicBezTo>
                    <a:pt x="619" y="731"/>
                    <a:pt x="619" y="759"/>
                    <a:pt x="619" y="787"/>
                  </a:cubicBezTo>
                  <a:cubicBezTo>
                    <a:pt x="703" y="815"/>
                    <a:pt x="731" y="731"/>
                    <a:pt x="787" y="703"/>
                  </a:cubicBezTo>
                  <a:cubicBezTo>
                    <a:pt x="815" y="703"/>
                    <a:pt x="815" y="703"/>
                    <a:pt x="843" y="675"/>
                  </a:cubicBezTo>
                  <a:cubicBezTo>
                    <a:pt x="899" y="675"/>
                    <a:pt x="956" y="759"/>
                    <a:pt x="1040" y="703"/>
                  </a:cubicBezTo>
                  <a:cubicBezTo>
                    <a:pt x="1068" y="675"/>
                    <a:pt x="1068" y="534"/>
                    <a:pt x="1152" y="646"/>
                  </a:cubicBezTo>
                  <a:cubicBezTo>
                    <a:pt x="1208" y="675"/>
                    <a:pt x="1180" y="759"/>
                    <a:pt x="1124" y="815"/>
                  </a:cubicBezTo>
                  <a:cubicBezTo>
                    <a:pt x="1068" y="871"/>
                    <a:pt x="1012" y="955"/>
                    <a:pt x="1012" y="1040"/>
                  </a:cubicBezTo>
                  <a:cubicBezTo>
                    <a:pt x="984" y="1068"/>
                    <a:pt x="984" y="1096"/>
                    <a:pt x="956" y="1124"/>
                  </a:cubicBezTo>
                  <a:cubicBezTo>
                    <a:pt x="956" y="1180"/>
                    <a:pt x="984" y="1208"/>
                    <a:pt x="1012" y="1264"/>
                  </a:cubicBezTo>
                  <a:cubicBezTo>
                    <a:pt x="1096" y="1376"/>
                    <a:pt x="1096" y="1489"/>
                    <a:pt x="927" y="1545"/>
                  </a:cubicBezTo>
                  <a:cubicBezTo>
                    <a:pt x="871" y="1573"/>
                    <a:pt x="956" y="1601"/>
                    <a:pt x="984" y="1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0"/>
            <p:cNvSpPr/>
            <p:nvPr/>
          </p:nvSpPr>
          <p:spPr>
            <a:xfrm>
              <a:off x="4922075" y="539925"/>
              <a:ext cx="3550" cy="4225"/>
            </a:xfrm>
            <a:custGeom>
              <a:avLst/>
              <a:gdLst/>
              <a:ahLst/>
              <a:cxnLst/>
              <a:rect l="l" t="t" r="r" b="b"/>
              <a:pathLst>
                <a:path w="142" h="169" extrusionOk="0">
                  <a:moveTo>
                    <a:pt x="29" y="0"/>
                  </a:moveTo>
                  <a:cubicBezTo>
                    <a:pt x="85" y="0"/>
                    <a:pt x="113" y="28"/>
                    <a:pt x="113" y="56"/>
                  </a:cubicBezTo>
                  <a:cubicBezTo>
                    <a:pt x="113" y="112"/>
                    <a:pt x="141" y="169"/>
                    <a:pt x="85" y="169"/>
                  </a:cubicBezTo>
                  <a:cubicBezTo>
                    <a:pt x="85" y="169"/>
                    <a:pt x="57" y="141"/>
                    <a:pt x="29" y="84"/>
                  </a:cubicBezTo>
                  <a:cubicBezTo>
                    <a:pt x="1" y="56"/>
                    <a:pt x="1" y="28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0"/>
            <p:cNvSpPr/>
            <p:nvPr/>
          </p:nvSpPr>
          <p:spPr>
            <a:xfrm>
              <a:off x="5331275" y="75540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0" y="0"/>
                  </a:moveTo>
                  <a:cubicBezTo>
                    <a:pt x="28" y="0"/>
                    <a:pt x="56" y="0"/>
                    <a:pt x="85" y="0"/>
                  </a:cubicBezTo>
                  <a:cubicBezTo>
                    <a:pt x="85" y="28"/>
                    <a:pt x="85" y="84"/>
                    <a:pt x="85" y="140"/>
                  </a:cubicBezTo>
                  <a:cubicBezTo>
                    <a:pt x="28" y="84"/>
                    <a:pt x="0" y="5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0"/>
            <p:cNvSpPr/>
            <p:nvPr/>
          </p:nvSpPr>
          <p:spPr>
            <a:xfrm>
              <a:off x="5333375" y="7589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57" y="29"/>
                    <a:pt x="57" y="57"/>
                    <a:pt x="57" y="57"/>
                  </a:cubicBezTo>
                  <a:cubicBezTo>
                    <a:pt x="29" y="29"/>
                    <a:pt x="1" y="29"/>
                    <a:pt x="1" y="0"/>
                  </a:cubicBezTo>
                  <a:cubicBezTo>
                    <a:pt x="1" y="0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0"/>
            <p:cNvSpPr/>
            <p:nvPr/>
          </p:nvSpPr>
          <p:spPr>
            <a:xfrm>
              <a:off x="5134050" y="859275"/>
              <a:ext cx="2125" cy="725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0" y="28"/>
                  </a:moveTo>
                  <a:cubicBezTo>
                    <a:pt x="28" y="0"/>
                    <a:pt x="56" y="0"/>
                    <a:pt x="85" y="28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0"/>
            <p:cNvSpPr/>
            <p:nvPr/>
          </p:nvSpPr>
          <p:spPr>
            <a:xfrm>
              <a:off x="5014025" y="60520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0"/>
                  </a:moveTo>
                  <a:cubicBezTo>
                    <a:pt x="29" y="28"/>
                    <a:pt x="29" y="56"/>
                    <a:pt x="1" y="84"/>
                  </a:cubicBezTo>
                  <a:cubicBezTo>
                    <a:pt x="1" y="56"/>
                    <a:pt x="1" y="28"/>
                    <a:pt x="1" y="0"/>
                  </a:cubicBezTo>
                  <a:cubicBezTo>
                    <a:pt x="29" y="0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0"/>
            <p:cNvSpPr/>
            <p:nvPr/>
          </p:nvSpPr>
          <p:spPr>
            <a:xfrm>
              <a:off x="5121425" y="753975"/>
              <a:ext cx="35100" cy="44950"/>
            </a:xfrm>
            <a:custGeom>
              <a:avLst/>
              <a:gdLst/>
              <a:ahLst/>
              <a:cxnLst/>
              <a:rect l="l" t="t" r="r" b="b"/>
              <a:pathLst>
                <a:path w="1404" h="1798" extrusionOk="0">
                  <a:moveTo>
                    <a:pt x="0" y="1601"/>
                  </a:moveTo>
                  <a:cubicBezTo>
                    <a:pt x="0" y="1405"/>
                    <a:pt x="112" y="1264"/>
                    <a:pt x="309" y="1208"/>
                  </a:cubicBezTo>
                  <a:cubicBezTo>
                    <a:pt x="421" y="1152"/>
                    <a:pt x="449" y="1096"/>
                    <a:pt x="337" y="1012"/>
                  </a:cubicBezTo>
                  <a:cubicBezTo>
                    <a:pt x="281" y="955"/>
                    <a:pt x="337" y="955"/>
                    <a:pt x="337" y="899"/>
                  </a:cubicBezTo>
                  <a:cubicBezTo>
                    <a:pt x="393" y="703"/>
                    <a:pt x="393" y="506"/>
                    <a:pt x="140" y="394"/>
                  </a:cubicBezTo>
                  <a:cubicBezTo>
                    <a:pt x="0" y="310"/>
                    <a:pt x="28" y="226"/>
                    <a:pt x="168" y="141"/>
                  </a:cubicBezTo>
                  <a:cubicBezTo>
                    <a:pt x="225" y="113"/>
                    <a:pt x="281" y="85"/>
                    <a:pt x="337" y="1"/>
                  </a:cubicBezTo>
                  <a:cubicBezTo>
                    <a:pt x="449" y="29"/>
                    <a:pt x="561" y="29"/>
                    <a:pt x="674" y="29"/>
                  </a:cubicBezTo>
                  <a:cubicBezTo>
                    <a:pt x="702" y="57"/>
                    <a:pt x="730" y="85"/>
                    <a:pt x="730" y="113"/>
                  </a:cubicBezTo>
                  <a:cubicBezTo>
                    <a:pt x="702" y="197"/>
                    <a:pt x="646" y="282"/>
                    <a:pt x="674" y="366"/>
                  </a:cubicBezTo>
                  <a:cubicBezTo>
                    <a:pt x="842" y="282"/>
                    <a:pt x="842" y="282"/>
                    <a:pt x="898" y="113"/>
                  </a:cubicBezTo>
                  <a:cubicBezTo>
                    <a:pt x="983" y="197"/>
                    <a:pt x="1011" y="282"/>
                    <a:pt x="983" y="394"/>
                  </a:cubicBezTo>
                  <a:cubicBezTo>
                    <a:pt x="955" y="422"/>
                    <a:pt x="983" y="450"/>
                    <a:pt x="1011" y="450"/>
                  </a:cubicBezTo>
                  <a:cubicBezTo>
                    <a:pt x="1039" y="450"/>
                    <a:pt x="1067" y="422"/>
                    <a:pt x="1095" y="394"/>
                  </a:cubicBezTo>
                  <a:cubicBezTo>
                    <a:pt x="1123" y="338"/>
                    <a:pt x="1039" y="254"/>
                    <a:pt x="1151" y="197"/>
                  </a:cubicBezTo>
                  <a:cubicBezTo>
                    <a:pt x="1207" y="226"/>
                    <a:pt x="1207" y="310"/>
                    <a:pt x="1207" y="366"/>
                  </a:cubicBezTo>
                  <a:cubicBezTo>
                    <a:pt x="1179" y="534"/>
                    <a:pt x="1207" y="647"/>
                    <a:pt x="1291" y="787"/>
                  </a:cubicBezTo>
                  <a:cubicBezTo>
                    <a:pt x="1376" y="899"/>
                    <a:pt x="1404" y="984"/>
                    <a:pt x="1207" y="955"/>
                  </a:cubicBezTo>
                  <a:cubicBezTo>
                    <a:pt x="1151" y="927"/>
                    <a:pt x="1095" y="984"/>
                    <a:pt x="1095" y="1012"/>
                  </a:cubicBezTo>
                  <a:cubicBezTo>
                    <a:pt x="1263" y="1292"/>
                    <a:pt x="926" y="1433"/>
                    <a:pt x="955" y="1685"/>
                  </a:cubicBezTo>
                  <a:cubicBezTo>
                    <a:pt x="983" y="1770"/>
                    <a:pt x="870" y="1798"/>
                    <a:pt x="786" y="1714"/>
                  </a:cubicBezTo>
                  <a:cubicBezTo>
                    <a:pt x="730" y="1685"/>
                    <a:pt x="674" y="1657"/>
                    <a:pt x="618" y="1657"/>
                  </a:cubicBezTo>
                  <a:cubicBezTo>
                    <a:pt x="533" y="1545"/>
                    <a:pt x="590" y="1461"/>
                    <a:pt x="674" y="1377"/>
                  </a:cubicBezTo>
                  <a:cubicBezTo>
                    <a:pt x="365" y="1292"/>
                    <a:pt x="281" y="1685"/>
                    <a:pt x="0" y="1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0"/>
            <p:cNvSpPr/>
            <p:nvPr/>
          </p:nvSpPr>
          <p:spPr>
            <a:xfrm>
              <a:off x="5121425" y="783475"/>
              <a:ext cx="22475" cy="18975"/>
            </a:xfrm>
            <a:custGeom>
              <a:avLst/>
              <a:gdLst/>
              <a:ahLst/>
              <a:cxnLst/>
              <a:rect l="l" t="t" r="r" b="b"/>
              <a:pathLst>
                <a:path w="899" h="759" extrusionOk="0">
                  <a:moveTo>
                    <a:pt x="0" y="421"/>
                  </a:moveTo>
                  <a:cubicBezTo>
                    <a:pt x="140" y="365"/>
                    <a:pt x="253" y="281"/>
                    <a:pt x="365" y="169"/>
                  </a:cubicBezTo>
                  <a:cubicBezTo>
                    <a:pt x="421" y="84"/>
                    <a:pt x="533" y="0"/>
                    <a:pt x="674" y="112"/>
                  </a:cubicBezTo>
                  <a:cubicBezTo>
                    <a:pt x="730" y="169"/>
                    <a:pt x="898" y="225"/>
                    <a:pt x="674" y="309"/>
                  </a:cubicBezTo>
                  <a:cubicBezTo>
                    <a:pt x="646" y="337"/>
                    <a:pt x="646" y="421"/>
                    <a:pt x="618" y="477"/>
                  </a:cubicBezTo>
                  <a:cubicBezTo>
                    <a:pt x="561" y="702"/>
                    <a:pt x="393" y="758"/>
                    <a:pt x="253" y="646"/>
                  </a:cubicBezTo>
                  <a:cubicBezTo>
                    <a:pt x="140" y="590"/>
                    <a:pt x="28" y="562"/>
                    <a:pt x="0" y="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0"/>
            <p:cNvSpPr/>
            <p:nvPr/>
          </p:nvSpPr>
          <p:spPr>
            <a:xfrm>
              <a:off x="5135450" y="749075"/>
              <a:ext cx="4950" cy="7750"/>
            </a:xfrm>
            <a:custGeom>
              <a:avLst/>
              <a:gdLst/>
              <a:ahLst/>
              <a:cxnLst/>
              <a:rect l="l" t="t" r="r" b="b"/>
              <a:pathLst>
                <a:path w="198" h="310" extrusionOk="0">
                  <a:moveTo>
                    <a:pt x="169" y="309"/>
                  </a:moveTo>
                  <a:cubicBezTo>
                    <a:pt x="169" y="281"/>
                    <a:pt x="141" y="253"/>
                    <a:pt x="113" y="225"/>
                  </a:cubicBezTo>
                  <a:cubicBezTo>
                    <a:pt x="0" y="85"/>
                    <a:pt x="0" y="0"/>
                    <a:pt x="141" y="0"/>
                  </a:cubicBezTo>
                  <a:cubicBezTo>
                    <a:pt x="197" y="0"/>
                    <a:pt x="197" y="57"/>
                    <a:pt x="197" y="113"/>
                  </a:cubicBezTo>
                  <a:cubicBezTo>
                    <a:pt x="197" y="141"/>
                    <a:pt x="197" y="197"/>
                    <a:pt x="197" y="253"/>
                  </a:cubicBezTo>
                  <a:cubicBezTo>
                    <a:pt x="197" y="253"/>
                    <a:pt x="197" y="281"/>
                    <a:pt x="197" y="281"/>
                  </a:cubicBezTo>
                  <a:cubicBezTo>
                    <a:pt x="197" y="309"/>
                    <a:pt x="197" y="309"/>
                    <a:pt x="169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0"/>
            <p:cNvSpPr/>
            <p:nvPr/>
          </p:nvSpPr>
          <p:spPr>
            <a:xfrm>
              <a:off x="5148075" y="753975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57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29"/>
                    <a:pt x="1" y="29"/>
                    <a:pt x="1" y="29"/>
                  </a:cubicBezTo>
                  <a:cubicBezTo>
                    <a:pt x="29" y="1"/>
                    <a:pt x="57" y="29"/>
                    <a:pt x="5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0"/>
            <p:cNvSpPr/>
            <p:nvPr/>
          </p:nvSpPr>
          <p:spPr>
            <a:xfrm>
              <a:off x="5150200" y="7883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0" y="57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8" y="1"/>
                    <a:pt x="28" y="29"/>
                  </a:cubicBezTo>
                  <a:cubicBezTo>
                    <a:pt x="56" y="57"/>
                    <a:pt x="28" y="57"/>
                    <a:pt x="0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0"/>
            <p:cNvSpPr/>
            <p:nvPr/>
          </p:nvSpPr>
          <p:spPr>
            <a:xfrm>
              <a:off x="5139650" y="755400"/>
              <a:ext cx="1450" cy="142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1" y="56"/>
                  </a:moveTo>
                  <a:cubicBezTo>
                    <a:pt x="1" y="28"/>
                    <a:pt x="1" y="0"/>
                    <a:pt x="29" y="0"/>
                  </a:cubicBezTo>
                  <a:cubicBezTo>
                    <a:pt x="57" y="0"/>
                    <a:pt x="57" y="28"/>
                    <a:pt x="1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0"/>
            <p:cNvSpPr/>
            <p:nvPr/>
          </p:nvSpPr>
          <p:spPr>
            <a:xfrm>
              <a:off x="5165625" y="794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0"/>
                  </a:moveTo>
                  <a:cubicBezTo>
                    <a:pt x="1" y="0"/>
                    <a:pt x="29" y="0"/>
                    <a:pt x="1" y="0"/>
                  </a:cubicBezTo>
                  <a:cubicBezTo>
                    <a:pt x="1" y="28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0"/>
            <p:cNvSpPr/>
            <p:nvPr/>
          </p:nvSpPr>
          <p:spPr>
            <a:xfrm>
              <a:off x="5243525" y="732925"/>
              <a:ext cx="14075" cy="14075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562" y="450"/>
                  </a:moveTo>
                  <a:cubicBezTo>
                    <a:pt x="562" y="534"/>
                    <a:pt x="506" y="534"/>
                    <a:pt x="450" y="534"/>
                  </a:cubicBezTo>
                  <a:cubicBezTo>
                    <a:pt x="254" y="562"/>
                    <a:pt x="169" y="394"/>
                    <a:pt x="29" y="310"/>
                  </a:cubicBezTo>
                  <a:cubicBezTo>
                    <a:pt x="1" y="281"/>
                    <a:pt x="1" y="169"/>
                    <a:pt x="85" y="85"/>
                  </a:cubicBezTo>
                  <a:cubicBezTo>
                    <a:pt x="141" y="29"/>
                    <a:pt x="226" y="1"/>
                    <a:pt x="338" y="57"/>
                  </a:cubicBezTo>
                  <a:cubicBezTo>
                    <a:pt x="478" y="141"/>
                    <a:pt x="478" y="338"/>
                    <a:pt x="562" y="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0"/>
            <p:cNvSpPr/>
            <p:nvPr/>
          </p:nvSpPr>
          <p:spPr>
            <a:xfrm>
              <a:off x="5211950" y="788375"/>
              <a:ext cx="5650" cy="7750"/>
            </a:xfrm>
            <a:custGeom>
              <a:avLst/>
              <a:gdLst/>
              <a:ahLst/>
              <a:cxnLst/>
              <a:rect l="l" t="t" r="r" b="b"/>
              <a:pathLst>
                <a:path w="226" h="310" extrusionOk="0">
                  <a:moveTo>
                    <a:pt x="169" y="1"/>
                  </a:moveTo>
                  <a:cubicBezTo>
                    <a:pt x="225" y="169"/>
                    <a:pt x="169" y="253"/>
                    <a:pt x="113" y="309"/>
                  </a:cubicBezTo>
                  <a:cubicBezTo>
                    <a:pt x="85" y="309"/>
                    <a:pt x="57" y="309"/>
                    <a:pt x="57" y="309"/>
                  </a:cubicBezTo>
                  <a:cubicBezTo>
                    <a:pt x="1" y="309"/>
                    <a:pt x="1" y="253"/>
                    <a:pt x="29" y="225"/>
                  </a:cubicBezTo>
                  <a:cubicBezTo>
                    <a:pt x="85" y="197"/>
                    <a:pt x="113" y="113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0"/>
            <p:cNvSpPr/>
            <p:nvPr/>
          </p:nvSpPr>
          <p:spPr>
            <a:xfrm>
              <a:off x="5221775" y="7890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29" y="29"/>
                  </a:moveTo>
                  <a:cubicBezTo>
                    <a:pt x="1" y="1"/>
                    <a:pt x="29" y="1"/>
                    <a:pt x="57" y="1"/>
                  </a:cubicBezTo>
                  <a:cubicBezTo>
                    <a:pt x="57" y="1"/>
                    <a:pt x="57" y="1"/>
                    <a:pt x="57" y="29"/>
                  </a:cubicBezTo>
                  <a:cubicBezTo>
                    <a:pt x="57" y="29"/>
                    <a:pt x="57" y="57"/>
                    <a:pt x="57" y="85"/>
                  </a:cubicBezTo>
                  <a:cubicBezTo>
                    <a:pt x="57" y="57"/>
                    <a:pt x="29" y="57"/>
                    <a:pt x="29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0"/>
            <p:cNvSpPr/>
            <p:nvPr/>
          </p:nvSpPr>
          <p:spPr>
            <a:xfrm>
              <a:off x="5018250" y="706950"/>
              <a:ext cx="21775" cy="17575"/>
            </a:xfrm>
            <a:custGeom>
              <a:avLst/>
              <a:gdLst/>
              <a:ahLst/>
              <a:cxnLst/>
              <a:rect l="l" t="t" r="r" b="b"/>
              <a:pathLst>
                <a:path w="871" h="703" extrusionOk="0">
                  <a:moveTo>
                    <a:pt x="842" y="226"/>
                  </a:moveTo>
                  <a:cubicBezTo>
                    <a:pt x="842" y="282"/>
                    <a:pt x="870" y="394"/>
                    <a:pt x="758" y="394"/>
                  </a:cubicBezTo>
                  <a:cubicBezTo>
                    <a:pt x="674" y="394"/>
                    <a:pt x="730" y="282"/>
                    <a:pt x="618" y="226"/>
                  </a:cubicBezTo>
                  <a:cubicBezTo>
                    <a:pt x="449" y="338"/>
                    <a:pt x="365" y="562"/>
                    <a:pt x="197" y="703"/>
                  </a:cubicBezTo>
                  <a:cubicBezTo>
                    <a:pt x="0" y="254"/>
                    <a:pt x="0" y="254"/>
                    <a:pt x="253" y="85"/>
                  </a:cubicBezTo>
                  <a:cubicBezTo>
                    <a:pt x="337" y="169"/>
                    <a:pt x="225" y="254"/>
                    <a:pt x="225" y="366"/>
                  </a:cubicBezTo>
                  <a:cubicBezTo>
                    <a:pt x="393" y="226"/>
                    <a:pt x="590" y="169"/>
                    <a:pt x="730" y="1"/>
                  </a:cubicBezTo>
                  <a:cubicBezTo>
                    <a:pt x="814" y="57"/>
                    <a:pt x="758" y="169"/>
                    <a:pt x="842" y="2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0"/>
            <p:cNvSpPr/>
            <p:nvPr/>
          </p:nvSpPr>
          <p:spPr>
            <a:xfrm>
              <a:off x="5039300" y="704850"/>
              <a:ext cx="7025" cy="13375"/>
            </a:xfrm>
            <a:custGeom>
              <a:avLst/>
              <a:gdLst/>
              <a:ahLst/>
              <a:cxnLst/>
              <a:rect l="l" t="t" r="r" b="b"/>
              <a:pathLst>
                <a:path w="281" h="535" extrusionOk="0">
                  <a:moveTo>
                    <a:pt x="281" y="478"/>
                  </a:moveTo>
                  <a:cubicBezTo>
                    <a:pt x="113" y="534"/>
                    <a:pt x="84" y="450"/>
                    <a:pt x="84" y="310"/>
                  </a:cubicBezTo>
                  <a:cubicBezTo>
                    <a:pt x="253" y="197"/>
                    <a:pt x="0" y="113"/>
                    <a:pt x="84" y="1"/>
                  </a:cubicBezTo>
                  <a:cubicBezTo>
                    <a:pt x="253" y="113"/>
                    <a:pt x="225" y="310"/>
                    <a:pt x="281" y="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0"/>
            <p:cNvSpPr/>
            <p:nvPr/>
          </p:nvSpPr>
          <p:spPr>
            <a:xfrm>
              <a:off x="4950150" y="760300"/>
              <a:ext cx="7050" cy="6350"/>
            </a:xfrm>
            <a:custGeom>
              <a:avLst/>
              <a:gdLst/>
              <a:ahLst/>
              <a:cxnLst/>
              <a:rect l="l" t="t" r="r" b="b"/>
              <a:pathLst>
                <a:path w="282" h="254" extrusionOk="0">
                  <a:moveTo>
                    <a:pt x="141" y="253"/>
                  </a:moveTo>
                  <a:cubicBezTo>
                    <a:pt x="29" y="197"/>
                    <a:pt x="1" y="85"/>
                    <a:pt x="1" y="1"/>
                  </a:cubicBezTo>
                  <a:cubicBezTo>
                    <a:pt x="282" y="57"/>
                    <a:pt x="282" y="57"/>
                    <a:pt x="141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0"/>
            <p:cNvSpPr/>
            <p:nvPr/>
          </p:nvSpPr>
          <p:spPr>
            <a:xfrm>
              <a:off x="5032975" y="695025"/>
              <a:ext cx="7750" cy="10550"/>
            </a:xfrm>
            <a:custGeom>
              <a:avLst/>
              <a:gdLst/>
              <a:ahLst/>
              <a:cxnLst/>
              <a:rect l="l" t="t" r="r" b="b"/>
              <a:pathLst>
                <a:path w="310" h="422" extrusionOk="0">
                  <a:moveTo>
                    <a:pt x="141" y="422"/>
                  </a:moveTo>
                  <a:cubicBezTo>
                    <a:pt x="29" y="281"/>
                    <a:pt x="1" y="169"/>
                    <a:pt x="197" y="85"/>
                  </a:cubicBezTo>
                  <a:cubicBezTo>
                    <a:pt x="225" y="85"/>
                    <a:pt x="225" y="29"/>
                    <a:pt x="253" y="1"/>
                  </a:cubicBezTo>
                  <a:cubicBezTo>
                    <a:pt x="309" y="57"/>
                    <a:pt x="309" y="141"/>
                    <a:pt x="225" y="197"/>
                  </a:cubicBezTo>
                  <a:cubicBezTo>
                    <a:pt x="141" y="253"/>
                    <a:pt x="141" y="338"/>
                    <a:pt x="141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0"/>
            <p:cNvSpPr/>
            <p:nvPr/>
          </p:nvSpPr>
          <p:spPr>
            <a:xfrm>
              <a:off x="5059650" y="695725"/>
              <a:ext cx="4925" cy="4950"/>
            </a:xfrm>
            <a:custGeom>
              <a:avLst/>
              <a:gdLst/>
              <a:ahLst/>
              <a:cxnLst/>
              <a:rect l="l" t="t" r="r" b="b"/>
              <a:pathLst>
                <a:path w="197" h="198" extrusionOk="0">
                  <a:moveTo>
                    <a:pt x="113" y="1"/>
                  </a:moveTo>
                  <a:cubicBezTo>
                    <a:pt x="169" y="1"/>
                    <a:pt x="197" y="57"/>
                    <a:pt x="197" y="85"/>
                  </a:cubicBezTo>
                  <a:cubicBezTo>
                    <a:pt x="197" y="169"/>
                    <a:pt x="169" y="197"/>
                    <a:pt x="85" y="197"/>
                  </a:cubicBezTo>
                  <a:cubicBezTo>
                    <a:pt x="57" y="197"/>
                    <a:pt x="0" y="197"/>
                    <a:pt x="0" y="141"/>
                  </a:cubicBezTo>
                  <a:cubicBezTo>
                    <a:pt x="29" y="85"/>
                    <a:pt x="57" y="29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0"/>
            <p:cNvSpPr/>
            <p:nvPr/>
          </p:nvSpPr>
          <p:spPr>
            <a:xfrm>
              <a:off x="4942425" y="782775"/>
              <a:ext cx="5650" cy="4925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85" y="28"/>
                  </a:moveTo>
                  <a:cubicBezTo>
                    <a:pt x="169" y="0"/>
                    <a:pt x="197" y="56"/>
                    <a:pt x="226" y="112"/>
                  </a:cubicBezTo>
                  <a:cubicBezTo>
                    <a:pt x="226" y="140"/>
                    <a:pt x="197" y="197"/>
                    <a:pt x="141" y="168"/>
                  </a:cubicBezTo>
                  <a:cubicBezTo>
                    <a:pt x="113" y="140"/>
                    <a:pt x="57" y="112"/>
                    <a:pt x="1" y="84"/>
                  </a:cubicBezTo>
                  <a:cubicBezTo>
                    <a:pt x="29" y="56"/>
                    <a:pt x="57" y="28"/>
                    <a:pt x="85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0"/>
            <p:cNvSpPr/>
            <p:nvPr/>
          </p:nvSpPr>
          <p:spPr>
            <a:xfrm>
              <a:off x="4985950" y="697825"/>
              <a:ext cx="4250" cy="3550"/>
            </a:xfrm>
            <a:custGeom>
              <a:avLst/>
              <a:gdLst/>
              <a:ahLst/>
              <a:cxnLst/>
              <a:rect l="l" t="t" r="r" b="b"/>
              <a:pathLst>
                <a:path w="170" h="142" extrusionOk="0">
                  <a:moveTo>
                    <a:pt x="169" y="113"/>
                  </a:moveTo>
                  <a:cubicBezTo>
                    <a:pt x="141" y="113"/>
                    <a:pt x="113" y="141"/>
                    <a:pt x="113" y="141"/>
                  </a:cubicBezTo>
                  <a:cubicBezTo>
                    <a:pt x="29" y="141"/>
                    <a:pt x="29" y="113"/>
                    <a:pt x="1" y="57"/>
                  </a:cubicBezTo>
                  <a:cubicBezTo>
                    <a:pt x="1" y="1"/>
                    <a:pt x="1" y="1"/>
                    <a:pt x="29" y="29"/>
                  </a:cubicBezTo>
                  <a:cubicBezTo>
                    <a:pt x="85" y="29"/>
                    <a:pt x="141" y="57"/>
                    <a:pt x="169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0"/>
            <p:cNvSpPr/>
            <p:nvPr/>
          </p:nvSpPr>
          <p:spPr>
            <a:xfrm>
              <a:off x="5048425" y="7280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4"/>
                  </a:moveTo>
                  <a:cubicBezTo>
                    <a:pt x="113" y="84"/>
                    <a:pt x="84" y="112"/>
                    <a:pt x="56" y="141"/>
                  </a:cubicBezTo>
                  <a:cubicBezTo>
                    <a:pt x="28" y="141"/>
                    <a:pt x="0" y="112"/>
                    <a:pt x="28" y="84"/>
                  </a:cubicBezTo>
                  <a:cubicBezTo>
                    <a:pt x="28" y="56"/>
                    <a:pt x="56" y="0"/>
                    <a:pt x="84" y="0"/>
                  </a:cubicBezTo>
                  <a:cubicBezTo>
                    <a:pt x="113" y="0"/>
                    <a:pt x="141" y="28"/>
                    <a:pt x="14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0"/>
            <p:cNvSpPr/>
            <p:nvPr/>
          </p:nvSpPr>
          <p:spPr>
            <a:xfrm>
              <a:off x="5056850" y="7034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41" y="57"/>
                  </a:moveTo>
                  <a:cubicBezTo>
                    <a:pt x="141" y="85"/>
                    <a:pt x="112" y="113"/>
                    <a:pt x="112" y="113"/>
                  </a:cubicBezTo>
                  <a:cubicBezTo>
                    <a:pt x="84" y="113"/>
                    <a:pt x="56" y="85"/>
                    <a:pt x="56" y="57"/>
                  </a:cubicBezTo>
                  <a:cubicBezTo>
                    <a:pt x="56" y="57"/>
                    <a:pt x="0" y="1"/>
                    <a:pt x="56" y="1"/>
                  </a:cubicBezTo>
                  <a:cubicBezTo>
                    <a:pt x="84" y="1"/>
                    <a:pt x="112" y="29"/>
                    <a:pt x="141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0"/>
            <p:cNvSpPr/>
            <p:nvPr/>
          </p:nvSpPr>
          <p:spPr>
            <a:xfrm>
              <a:off x="5055425" y="699950"/>
              <a:ext cx="4250" cy="3525"/>
            </a:xfrm>
            <a:custGeom>
              <a:avLst/>
              <a:gdLst/>
              <a:ahLst/>
              <a:cxnLst/>
              <a:rect l="l" t="t" r="r" b="b"/>
              <a:pathLst>
                <a:path w="170" h="141" extrusionOk="0">
                  <a:moveTo>
                    <a:pt x="85" y="141"/>
                  </a:moveTo>
                  <a:cubicBezTo>
                    <a:pt x="1" y="28"/>
                    <a:pt x="85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0"/>
            <p:cNvSpPr/>
            <p:nvPr/>
          </p:nvSpPr>
          <p:spPr>
            <a:xfrm>
              <a:off x="4955775" y="7568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28"/>
                  </a:moveTo>
                  <a:cubicBezTo>
                    <a:pt x="28" y="28"/>
                    <a:pt x="28" y="56"/>
                    <a:pt x="0" y="5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0"/>
            <p:cNvSpPr/>
            <p:nvPr/>
          </p:nvSpPr>
          <p:spPr>
            <a:xfrm>
              <a:off x="4935425" y="787675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0" y="141"/>
                  </a:moveTo>
                  <a:cubicBezTo>
                    <a:pt x="0" y="85"/>
                    <a:pt x="0" y="29"/>
                    <a:pt x="0" y="1"/>
                  </a:cubicBezTo>
                  <a:cubicBezTo>
                    <a:pt x="84" y="57"/>
                    <a:pt x="56" y="85"/>
                    <a:pt x="0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0"/>
            <p:cNvSpPr/>
            <p:nvPr/>
          </p:nvSpPr>
          <p:spPr>
            <a:xfrm>
              <a:off x="5037200" y="692225"/>
              <a:ext cx="2125" cy="725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84" y="28"/>
                  </a:moveTo>
                  <a:cubicBezTo>
                    <a:pt x="56" y="28"/>
                    <a:pt x="28" y="28"/>
                    <a:pt x="0" y="28"/>
                  </a:cubicBezTo>
                  <a:cubicBezTo>
                    <a:pt x="28" y="0"/>
                    <a:pt x="56" y="0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0"/>
            <p:cNvSpPr/>
            <p:nvPr/>
          </p:nvSpPr>
          <p:spPr>
            <a:xfrm>
              <a:off x="4738200" y="756100"/>
              <a:ext cx="72300" cy="61775"/>
            </a:xfrm>
            <a:custGeom>
              <a:avLst/>
              <a:gdLst/>
              <a:ahLst/>
              <a:cxnLst/>
              <a:rect l="l" t="t" r="r" b="b"/>
              <a:pathLst>
                <a:path w="2892" h="2471" extrusionOk="0">
                  <a:moveTo>
                    <a:pt x="1629" y="449"/>
                  </a:moveTo>
                  <a:cubicBezTo>
                    <a:pt x="1629" y="477"/>
                    <a:pt x="1629" y="506"/>
                    <a:pt x="1629" y="506"/>
                  </a:cubicBezTo>
                  <a:cubicBezTo>
                    <a:pt x="1657" y="646"/>
                    <a:pt x="1881" y="618"/>
                    <a:pt x="1853" y="758"/>
                  </a:cubicBezTo>
                  <a:cubicBezTo>
                    <a:pt x="1825" y="899"/>
                    <a:pt x="1769" y="1039"/>
                    <a:pt x="1657" y="1179"/>
                  </a:cubicBezTo>
                  <a:cubicBezTo>
                    <a:pt x="1629" y="1179"/>
                    <a:pt x="1600" y="1207"/>
                    <a:pt x="1629" y="1264"/>
                  </a:cubicBezTo>
                  <a:cubicBezTo>
                    <a:pt x="1685" y="1292"/>
                    <a:pt x="1713" y="1235"/>
                    <a:pt x="1769" y="1235"/>
                  </a:cubicBezTo>
                  <a:cubicBezTo>
                    <a:pt x="1741" y="1404"/>
                    <a:pt x="1853" y="1488"/>
                    <a:pt x="1994" y="1488"/>
                  </a:cubicBezTo>
                  <a:cubicBezTo>
                    <a:pt x="2218" y="1488"/>
                    <a:pt x="2443" y="1460"/>
                    <a:pt x="2611" y="1600"/>
                  </a:cubicBezTo>
                  <a:cubicBezTo>
                    <a:pt x="2695" y="1685"/>
                    <a:pt x="2752" y="1516"/>
                    <a:pt x="2864" y="1572"/>
                  </a:cubicBezTo>
                  <a:cubicBezTo>
                    <a:pt x="2892" y="1713"/>
                    <a:pt x="2836" y="1853"/>
                    <a:pt x="2836" y="2022"/>
                  </a:cubicBezTo>
                  <a:cubicBezTo>
                    <a:pt x="2780" y="1993"/>
                    <a:pt x="2723" y="2274"/>
                    <a:pt x="2639" y="2022"/>
                  </a:cubicBezTo>
                  <a:cubicBezTo>
                    <a:pt x="2611" y="1965"/>
                    <a:pt x="2555" y="1965"/>
                    <a:pt x="2527" y="2022"/>
                  </a:cubicBezTo>
                  <a:cubicBezTo>
                    <a:pt x="2387" y="2246"/>
                    <a:pt x="2162" y="2358"/>
                    <a:pt x="1881" y="2302"/>
                  </a:cubicBezTo>
                  <a:cubicBezTo>
                    <a:pt x="1769" y="2274"/>
                    <a:pt x="1685" y="2274"/>
                    <a:pt x="1600" y="2387"/>
                  </a:cubicBezTo>
                  <a:cubicBezTo>
                    <a:pt x="1544" y="2471"/>
                    <a:pt x="1432" y="2443"/>
                    <a:pt x="1348" y="2443"/>
                  </a:cubicBezTo>
                  <a:cubicBezTo>
                    <a:pt x="1207" y="2471"/>
                    <a:pt x="1207" y="2358"/>
                    <a:pt x="1207" y="2274"/>
                  </a:cubicBezTo>
                  <a:cubicBezTo>
                    <a:pt x="1179" y="2106"/>
                    <a:pt x="983" y="2190"/>
                    <a:pt x="927" y="2106"/>
                  </a:cubicBezTo>
                  <a:cubicBezTo>
                    <a:pt x="871" y="2050"/>
                    <a:pt x="927" y="1965"/>
                    <a:pt x="955" y="1909"/>
                  </a:cubicBezTo>
                  <a:cubicBezTo>
                    <a:pt x="1011" y="1797"/>
                    <a:pt x="1067" y="1657"/>
                    <a:pt x="1039" y="1516"/>
                  </a:cubicBezTo>
                  <a:cubicBezTo>
                    <a:pt x="1039" y="1432"/>
                    <a:pt x="955" y="1320"/>
                    <a:pt x="1067" y="1235"/>
                  </a:cubicBezTo>
                  <a:cubicBezTo>
                    <a:pt x="1151" y="1123"/>
                    <a:pt x="1151" y="1067"/>
                    <a:pt x="1011" y="1039"/>
                  </a:cubicBezTo>
                  <a:cubicBezTo>
                    <a:pt x="927" y="1039"/>
                    <a:pt x="983" y="983"/>
                    <a:pt x="1011" y="955"/>
                  </a:cubicBezTo>
                  <a:cubicBezTo>
                    <a:pt x="1039" y="870"/>
                    <a:pt x="1039" y="786"/>
                    <a:pt x="1039" y="702"/>
                  </a:cubicBezTo>
                  <a:cubicBezTo>
                    <a:pt x="1039" y="646"/>
                    <a:pt x="1039" y="590"/>
                    <a:pt x="983" y="562"/>
                  </a:cubicBezTo>
                  <a:cubicBezTo>
                    <a:pt x="955" y="562"/>
                    <a:pt x="927" y="534"/>
                    <a:pt x="899" y="562"/>
                  </a:cubicBezTo>
                  <a:cubicBezTo>
                    <a:pt x="842" y="618"/>
                    <a:pt x="983" y="674"/>
                    <a:pt x="927" y="786"/>
                  </a:cubicBezTo>
                  <a:cubicBezTo>
                    <a:pt x="786" y="646"/>
                    <a:pt x="590" y="674"/>
                    <a:pt x="421" y="590"/>
                  </a:cubicBezTo>
                  <a:cubicBezTo>
                    <a:pt x="281" y="674"/>
                    <a:pt x="421" y="814"/>
                    <a:pt x="309" y="870"/>
                  </a:cubicBezTo>
                  <a:cubicBezTo>
                    <a:pt x="197" y="927"/>
                    <a:pt x="113" y="814"/>
                    <a:pt x="0" y="758"/>
                  </a:cubicBezTo>
                  <a:cubicBezTo>
                    <a:pt x="56" y="618"/>
                    <a:pt x="225" y="562"/>
                    <a:pt x="281" y="421"/>
                  </a:cubicBezTo>
                  <a:cubicBezTo>
                    <a:pt x="449" y="393"/>
                    <a:pt x="646" y="393"/>
                    <a:pt x="674" y="141"/>
                  </a:cubicBezTo>
                  <a:cubicBezTo>
                    <a:pt x="674" y="112"/>
                    <a:pt x="674" y="56"/>
                    <a:pt x="730" y="84"/>
                  </a:cubicBezTo>
                  <a:cubicBezTo>
                    <a:pt x="871" y="169"/>
                    <a:pt x="983" y="56"/>
                    <a:pt x="1095" y="28"/>
                  </a:cubicBezTo>
                  <a:cubicBezTo>
                    <a:pt x="1207" y="0"/>
                    <a:pt x="1264" y="0"/>
                    <a:pt x="1320" y="84"/>
                  </a:cubicBezTo>
                  <a:cubicBezTo>
                    <a:pt x="1376" y="169"/>
                    <a:pt x="1376" y="281"/>
                    <a:pt x="1292" y="337"/>
                  </a:cubicBezTo>
                  <a:cubicBezTo>
                    <a:pt x="1151" y="421"/>
                    <a:pt x="1095" y="534"/>
                    <a:pt x="1123" y="702"/>
                  </a:cubicBezTo>
                  <a:cubicBezTo>
                    <a:pt x="1292" y="590"/>
                    <a:pt x="1432" y="449"/>
                    <a:pt x="1629" y="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0"/>
            <p:cNvSpPr/>
            <p:nvPr/>
          </p:nvSpPr>
          <p:spPr>
            <a:xfrm>
              <a:off x="4793650" y="775750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0" y="337"/>
                  </a:moveTo>
                  <a:cubicBezTo>
                    <a:pt x="56" y="0"/>
                    <a:pt x="56" y="0"/>
                    <a:pt x="365" y="84"/>
                  </a:cubicBezTo>
                  <a:cubicBezTo>
                    <a:pt x="337" y="309"/>
                    <a:pt x="169" y="337"/>
                    <a:pt x="0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0"/>
            <p:cNvSpPr/>
            <p:nvPr/>
          </p:nvSpPr>
          <p:spPr>
            <a:xfrm>
              <a:off x="4894000" y="765225"/>
              <a:ext cx="7050" cy="8450"/>
            </a:xfrm>
            <a:custGeom>
              <a:avLst/>
              <a:gdLst/>
              <a:ahLst/>
              <a:cxnLst/>
              <a:rect l="l" t="t" r="r" b="b"/>
              <a:pathLst>
                <a:path w="282" h="338" extrusionOk="0">
                  <a:moveTo>
                    <a:pt x="253" y="337"/>
                  </a:moveTo>
                  <a:cubicBezTo>
                    <a:pt x="141" y="309"/>
                    <a:pt x="113" y="225"/>
                    <a:pt x="29" y="169"/>
                  </a:cubicBezTo>
                  <a:cubicBezTo>
                    <a:pt x="1" y="141"/>
                    <a:pt x="1" y="84"/>
                    <a:pt x="29" y="56"/>
                  </a:cubicBezTo>
                  <a:cubicBezTo>
                    <a:pt x="57" y="28"/>
                    <a:pt x="113" y="0"/>
                    <a:pt x="141" y="56"/>
                  </a:cubicBezTo>
                  <a:cubicBezTo>
                    <a:pt x="253" y="112"/>
                    <a:pt x="282" y="225"/>
                    <a:pt x="253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0"/>
            <p:cNvSpPr/>
            <p:nvPr/>
          </p:nvSpPr>
          <p:spPr>
            <a:xfrm>
              <a:off x="4785225" y="7862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28"/>
                  </a:moveTo>
                  <a:cubicBezTo>
                    <a:pt x="84" y="57"/>
                    <a:pt x="56" y="85"/>
                    <a:pt x="56" y="85"/>
                  </a:cubicBezTo>
                  <a:cubicBezTo>
                    <a:pt x="28" y="85"/>
                    <a:pt x="0" y="5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56" y="0"/>
                    <a:pt x="84" y="0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0"/>
            <p:cNvSpPr/>
            <p:nvPr/>
          </p:nvSpPr>
          <p:spPr>
            <a:xfrm>
              <a:off x="4931900" y="7918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" y="29"/>
                  </a:move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0"/>
            <p:cNvSpPr/>
            <p:nvPr/>
          </p:nvSpPr>
          <p:spPr>
            <a:xfrm>
              <a:off x="4844875" y="80452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56"/>
                  </a:moveTo>
                  <a:cubicBezTo>
                    <a:pt x="29" y="28"/>
                    <a:pt x="1" y="28"/>
                    <a:pt x="1" y="28"/>
                  </a:cubicBezTo>
                  <a:cubicBezTo>
                    <a:pt x="29" y="0"/>
                    <a:pt x="29" y="0"/>
                    <a:pt x="57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0"/>
            <p:cNvSpPr/>
            <p:nvPr/>
          </p:nvSpPr>
          <p:spPr>
            <a:xfrm>
              <a:off x="4731175" y="728725"/>
              <a:ext cx="23900" cy="42125"/>
            </a:xfrm>
            <a:custGeom>
              <a:avLst/>
              <a:gdLst/>
              <a:ahLst/>
              <a:cxnLst/>
              <a:rect l="l" t="t" r="r" b="b"/>
              <a:pathLst>
                <a:path w="956" h="1685" extrusionOk="0">
                  <a:moveTo>
                    <a:pt x="394" y="309"/>
                  </a:moveTo>
                  <a:cubicBezTo>
                    <a:pt x="478" y="337"/>
                    <a:pt x="590" y="337"/>
                    <a:pt x="702" y="365"/>
                  </a:cubicBezTo>
                  <a:cubicBezTo>
                    <a:pt x="759" y="253"/>
                    <a:pt x="646" y="0"/>
                    <a:pt x="955" y="28"/>
                  </a:cubicBezTo>
                  <a:cubicBezTo>
                    <a:pt x="730" y="281"/>
                    <a:pt x="871" y="590"/>
                    <a:pt x="843" y="871"/>
                  </a:cubicBezTo>
                  <a:cubicBezTo>
                    <a:pt x="702" y="843"/>
                    <a:pt x="674" y="702"/>
                    <a:pt x="562" y="646"/>
                  </a:cubicBezTo>
                  <a:cubicBezTo>
                    <a:pt x="534" y="618"/>
                    <a:pt x="478" y="618"/>
                    <a:pt x="422" y="646"/>
                  </a:cubicBezTo>
                  <a:cubicBezTo>
                    <a:pt x="394" y="674"/>
                    <a:pt x="394" y="702"/>
                    <a:pt x="422" y="758"/>
                  </a:cubicBezTo>
                  <a:cubicBezTo>
                    <a:pt x="506" y="814"/>
                    <a:pt x="562" y="927"/>
                    <a:pt x="618" y="983"/>
                  </a:cubicBezTo>
                  <a:cubicBezTo>
                    <a:pt x="787" y="1151"/>
                    <a:pt x="787" y="1292"/>
                    <a:pt x="618" y="1432"/>
                  </a:cubicBezTo>
                  <a:cubicBezTo>
                    <a:pt x="590" y="1432"/>
                    <a:pt x="590" y="1488"/>
                    <a:pt x="562" y="1516"/>
                  </a:cubicBezTo>
                  <a:cubicBezTo>
                    <a:pt x="450" y="1544"/>
                    <a:pt x="309" y="1516"/>
                    <a:pt x="197" y="1601"/>
                  </a:cubicBezTo>
                  <a:cubicBezTo>
                    <a:pt x="57" y="1685"/>
                    <a:pt x="0" y="1544"/>
                    <a:pt x="0" y="1460"/>
                  </a:cubicBezTo>
                  <a:cubicBezTo>
                    <a:pt x="0" y="1348"/>
                    <a:pt x="29" y="1179"/>
                    <a:pt x="85" y="1151"/>
                  </a:cubicBezTo>
                  <a:cubicBezTo>
                    <a:pt x="281" y="1067"/>
                    <a:pt x="225" y="899"/>
                    <a:pt x="253" y="786"/>
                  </a:cubicBezTo>
                  <a:cubicBezTo>
                    <a:pt x="309" y="674"/>
                    <a:pt x="225" y="506"/>
                    <a:pt x="422" y="478"/>
                  </a:cubicBezTo>
                  <a:cubicBezTo>
                    <a:pt x="534" y="449"/>
                    <a:pt x="394" y="365"/>
                    <a:pt x="394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0"/>
            <p:cNvSpPr/>
            <p:nvPr/>
          </p:nvSpPr>
          <p:spPr>
            <a:xfrm>
              <a:off x="4723450" y="760300"/>
              <a:ext cx="5650" cy="9850"/>
            </a:xfrm>
            <a:custGeom>
              <a:avLst/>
              <a:gdLst/>
              <a:ahLst/>
              <a:cxnLst/>
              <a:rect l="l" t="t" r="r" b="b"/>
              <a:pathLst>
                <a:path w="226" h="394" extrusionOk="0">
                  <a:moveTo>
                    <a:pt x="29" y="394"/>
                  </a:moveTo>
                  <a:cubicBezTo>
                    <a:pt x="29" y="309"/>
                    <a:pt x="29" y="197"/>
                    <a:pt x="1" y="85"/>
                  </a:cubicBezTo>
                  <a:cubicBezTo>
                    <a:pt x="1" y="57"/>
                    <a:pt x="29" y="1"/>
                    <a:pt x="85" y="1"/>
                  </a:cubicBezTo>
                  <a:cubicBezTo>
                    <a:pt x="113" y="1"/>
                    <a:pt x="141" y="29"/>
                    <a:pt x="169" y="57"/>
                  </a:cubicBezTo>
                  <a:cubicBezTo>
                    <a:pt x="225" y="169"/>
                    <a:pt x="169" y="309"/>
                    <a:pt x="29" y="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0"/>
            <p:cNvSpPr/>
            <p:nvPr/>
          </p:nvSpPr>
          <p:spPr>
            <a:xfrm>
              <a:off x="4731175" y="801000"/>
              <a:ext cx="1425" cy="750"/>
            </a:xfrm>
            <a:custGeom>
              <a:avLst/>
              <a:gdLst/>
              <a:ahLst/>
              <a:cxnLst/>
              <a:rect l="l" t="t" r="r" b="b"/>
              <a:pathLst>
                <a:path w="57" h="30" extrusionOk="0">
                  <a:moveTo>
                    <a:pt x="57" y="1"/>
                  </a:moveTo>
                  <a:cubicBezTo>
                    <a:pt x="57" y="1"/>
                    <a:pt x="29" y="29"/>
                    <a:pt x="29" y="29"/>
                  </a:cubicBezTo>
                  <a:cubicBezTo>
                    <a:pt x="0" y="1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0"/>
            <p:cNvSpPr/>
            <p:nvPr/>
          </p:nvSpPr>
          <p:spPr>
            <a:xfrm>
              <a:off x="4823125" y="749775"/>
              <a:ext cx="11250" cy="13350"/>
            </a:xfrm>
            <a:custGeom>
              <a:avLst/>
              <a:gdLst/>
              <a:ahLst/>
              <a:cxnLst/>
              <a:rect l="l" t="t" r="r" b="b"/>
              <a:pathLst>
                <a:path w="450" h="534" extrusionOk="0">
                  <a:moveTo>
                    <a:pt x="421" y="309"/>
                  </a:moveTo>
                  <a:cubicBezTo>
                    <a:pt x="365" y="394"/>
                    <a:pt x="253" y="534"/>
                    <a:pt x="169" y="534"/>
                  </a:cubicBezTo>
                  <a:cubicBezTo>
                    <a:pt x="84" y="534"/>
                    <a:pt x="0" y="394"/>
                    <a:pt x="28" y="253"/>
                  </a:cubicBezTo>
                  <a:cubicBezTo>
                    <a:pt x="28" y="113"/>
                    <a:pt x="169" y="1"/>
                    <a:pt x="337" y="1"/>
                  </a:cubicBezTo>
                  <a:cubicBezTo>
                    <a:pt x="421" y="29"/>
                    <a:pt x="449" y="85"/>
                    <a:pt x="421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0"/>
            <p:cNvSpPr/>
            <p:nvPr/>
          </p:nvSpPr>
          <p:spPr>
            <a:xfrm>
              <a:off x="4776100" y="754700"/>
              <a:ext cx="11250" cy="13350"/>
            </a:xfrm>
            <a:custGeom>
              <a:avLst/>
              <a:gdLst/>
              <a:ahLst/>
              <a:cxnLst/>
              <a:rect l="l" t="t" r="r" b="b"/>
              <a:pathLst>
                <a:path w="450" h="534" extrusionOk="0">
                  <a:moveTo>
                    <a:pt x="337" y="0"/>
                  </a:moveTo>
                  <a:cubicBezTo>
                    <a:pt x="449" y="140"/>
                    <a:pt x="393" y="281"/>
                    <a:pt x="393" y="393"/>
                  </a:cubicBezTo>
                  <a:cubicBezTo>
                    <a:pt x="393" y="505"/>
                    <a:pt x="309" y="505"/>
                    <a:pt x="225" y="505"/>
                  </a:cubicBezTo>
                  <a:cubicBezTo>
                    <a:pt x="28" y="533"/>
                    <a:pt x="169" y="421"/>
                    <a:pt x="141" y="365"/>
                  </a:cubicBezTo>
                  <a:cubicBezTo>
                    <a:pt x="113" y="309"/>
                    <a:pt x="0" y="281"/>
                    <a:pt x="56" y="168"/>
                  </a:cubicBezTo>
                  <a:cubicBezTo>
                    <a:pt x="84" y="140"/>
                    <a:pt x="113" y="112"/>
                    <a:pt x="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0"/>
            <p:cNvSpPr/>
            <p:nvPr/>
          </p:nvSpPr>
          <p:spPr>
            <a:xfrm>
              <a:off x="5006300" y="718200"/>
              <a:ext cx="7750" cy="8450"/>
            </a:xfrm>
            <a:custGeom>
              <a:avLst/>
              <a:gdLst/>
              <a:ahLst/>
              <a:cxnLst/>
              <a:rect l="l" t="t" r="r" b="b"/>
              <a:pathLst>
                <a:path w="310" h="338" extrusionOk="0">
                  <a:moveTo>
                    <a:pt x="29" y="28"/>
                  </a:moveTo>
                  <a:cubicBezTo>
                    <a:pt x="113" y="0"/>
                    <a:pt x="113" y="84"/>
                    <a:pt x="169" y="112"/>
                  </a:cubicBezTo>
                  <a:cubicBezTo>
                    <a:pt x="225" y="112"/>
                    <a:pt x="310" y="141"/>
                    <a:pt x="282" y="225"/>
                  </a:cubicBezTo>
                  <a:cubicBezTo>
                    <a:pt x="282" y="253"/>
                    <a:pt x="253" y="281"/>
                    <a:pt x="225" y="281"/>
                  </a:cubicBezTo>
                  <a:cubicBezTo>
                    <a:pt x="141" y="337"/>
                    <a:pt x="85" y="281"/>
                    <a:pt x="57" y="197"/>
                  </a:cubicBezTo>
                  <a:cubicBezTo>
                    <a:pt x="29" y="169"/>
                    <a:pt x="1" y="112"/>
                    <a:pt x="2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0"/>
            <p:cNvSpPr/>
            <p:nvPr/>
          </p:nvSpPr>
          <p:spPr>
            <a:xfrm>
              <a:off x="4789425" y="765925"/>
              <a:ext cx="4950" cy="8450"/>
            </a:xfrm>
            <a:custGeom>
              <a:avLst/>
              <a:gdLst/>
              <a:ahLst/>
              <a:cxnLst/>
              <a:rect l="l" t="t" r="r" b="b"/>
              <a:pathLst>
                <a:path w="198" h="338" extrusionOk="0">
                  <a:moveTo>
                    <a:pt x="197" y="0"/>
                  </a:moveTo>
                  <a:cubicBezTo>
                    <a:pt x="169" y="113"/>
                    <a:pt x="113" y="225"/>
                    <a:pt x="85" y="337"/>
                  </a:cubicBezTo>
                  <a:cubicBezTo>
                    <a:pt x="1" y="141"/>
                    <a:pt x="1" y="141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0"/>
            <p:cNvSpPr/>
            <p:nvPr/>
          </p:nvSpPr>
          <p:spPr>
            <a:xfrm>
              <a:off x="4778900" y="74627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169" y="84"/>
                  </a:moveTo>
                  <a:cubicBezTo>
                    <a:pt x="141" y="141"/>
                    <a:pt x="113" y="169"/>
                    <a:pt x="85" y="169"/>
                  </a:cubicBezTo>
                  <a:cubicBezTo>
                    <a:pt x="29" y="169"/>
                    <a:pt x="1" y="112"/>
                    <a:pt x="1" y="56"/>
                  </a:cubicBezTo>
                  <a:cubicBezTo>
                    <a:pt x="29" y="28"/>
                    <a:pt x="57" y="0"/>
                    <a:pt x="85" y="0"/>
                  </a:cubicBezTo>
                  <a:cubicBezTo>
                    <a:pt x="141" y="28"/>
                    <a:pt x="169" y="28"/>
                    <a:pt x="16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0"/>
            <p:cNvSpPr/>
            <p:nvPr/>
          </p:nvSpPr>
          <p:spPr>
            <a:xfrm>
              <a:off x="4794350" y="7568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28"/>
                  </a:moveTo>
                  <a:cubicBezTo>
                    <a:pt x="84" y="56"/>
                    <a:pt x="56" y="84"/>
                    <a:pt x="56" y="84"/>
                  </a:cubicBezTo>
                  <a:cubicBezTo>
                    <a:pt x="28" y="84"/>
                    <a:pt x="28" y="56"/>
                    <a:pt x="0" y="56"/>
                  </a:cubicBezTo>
                  <a:cubicBezTo>
                    <a:pt x="0" y="28"/>
                    <a:pt x="28" y="0"/>
                    <a:pt x="28" y="0"/>
                  </a:cubicBezTo>
                  <a:cubicBezTo>
                    <a:pt x="56" y="0"/>
                    <a:pt x="56" y="28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0"/>
            <p:cNvSpPr/>
            <p:nvPr/>
          </p:nvSpPr>
          <p:spPr>
            <a:xfrm>
              <a:off x="5014725" y="612200"/>
              <a:ext cx="2825" cy="2150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113" y="57"/>
                  </a:moveTo>
                  <a:cubicBezTo>
                    <a:pt x="85" y="57"/>
                    <a:pt x="57" y="85"/>
                    <a:pt x="57" y="57"/>
                  </a:cubicBezTo>
                  <a:cubicBezTo>
                    <a:pt x="29" y="57"/>
                    <a:pt x="1" y="57"/>
                    <a:pt x="1" y="29"/>
                  </a:cubicBezTo>
                  <a:cubicBezTo>
                    <a:pt x="29" y="29"/>
                    <a:pt x="29" y="1"/>
                    <a:pt x="57" y="29"/>
                  </a:cubicBezTo>
                  <a:cubicBezTo>
                    <a:pt x="85" y="29"/>
                    <a:pt x="85" y="29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0"/>
            <p:cNvSpPr/>
            <p:nvPr/>
          </p:nvSpPr>
          <p:spPr>
            <a:xfrm>
              <a:off x="4826625" y="7680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57" y="0"/>
                  </a:moveTo>
                  <a:cubicBezTo>
                    <a:pt x="85" y="0"/>
                    <a:pt x="85" y="29"/>
                    <a:pt x="57" y="57"/>
                  </a:cubicBezTo>
                  <a:cubicBezTo>
                    <a:pt x="57" y="57"/>
                    <a:pt x="29" y="57"/>
                    <a:pt x="29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29" y="0"/>
                    <a:pt x="57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0"/>
            <p:cNvSpPr/>
            <p:nvPr/>
          </p:nvSpPr>
          <p:spPr>
            <a:xfrm>
              <a:off x="4989450" y="7210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0"/>
                  </a:moveTo>
                  <a:cubicBezTo>
                    <a:pt x="57" y="0"/>
                    <a:pt x="57" y="29"/>
                    <a:pt x="57" y="57"/>
                  </a:cubicBezTo>
                  <a:cubicBezTo>
                    <a:pt x="57" y="57"/>
                    <a:pt x="57" y="85"/>
                    <a:pt x="29" y="85"/>
                  </a:cubicBezTo>
                  <a:cubicBezTo>
                    <a:pt x="29" y="85"/>
                    <a:pt x="1" y="57"/>
                    <a:pt x="1" y="29"/>
                  </a:cubicBezTo>
                  <a:cubicBezTo>
                    <a:pt x="1" y="29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0"/>
            <p:cNvSpPr/>
            <p:nvPr/>
          </p:nvSpPr>
          <p:spPr>
            <a:xfrm>
              <a:off x="5017525" y="629750"/>
              <a:ext cx="1450" cy="725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29" y="1"/>
                  </a:moveTo>
                  <a:cubicBezTo>
                    <a:pt x="29" y="1"/>
                    <a:pt x="57" y="1"/>
                    <a:pt x="57" y="1"/>
                  </a:cubicBezTo>
                  <a:cubicBezTo>
                    <a:pt x="57" y="29"/>
                    <a:pt x="29" y="29"/>
                    <a:pt x="29" y="29"/>
                  </a:cubicBezTo>
                  <a:cubicBezTo>
                    <a:pt x="29" y="29"/>
                    <a:pt x="1" y="29"/>
                    <a:pt x="1" y="29"/>
                  </a:cubicBezTo>
                  <a:cubicBezTo>
                    <a:pt x="1" y="29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0"/>
            <p:cNvSpPr/>
            <p:nvPr/>
          </p:nvSpPr>
          <p:spPr>
            <a:xfrm>
              <a:off x="5012625" y="711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0"/>
            <p:cNvSpPr/>
            <p:nvPr/>
          </p:nvSpPr>
          <p:spPr>
            <a:xfrm>
              <a:off x="5013325" y="716775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29" y="29"/>
                  </a:moveTo>
                  <a:cubicBezTo>
                    <a:pt x="29" y="57"/>
                    <a:pt x="1" y="57"/>
                    <a:pt x="1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1" y="29"/>
                    <a:pt x="1" y="29"/>
                    <a:pt x="29" y="1"/>
                  </a:cubicBezTo>
                  <a:cubicBezTo>
                    <a:pt x="29" y="29"/>
                    <a:pt x="29" y="29"/>
                    <a:pt x="29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0"/>
            <p:cNvSpPr/>
            <p:nvPr/>
          </p:nvSpPr>
          <p:spPr>
            <a:xfrm>
              <a:off x="4788025" y="763800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29" y="1"/>
                  </a:moveTo>
                  <a:cubicBezTo>
                    <a:pt x="29" y="1"/>
                    <a:pt x="57" y="29"/>
                    <a:pt x="57" y="29"/>
                  </a:cubicBezTo>
                  <a:cubicBezTo>
                    <a:pt x="29" y="29"/>
                    <a:pt x="29" y="57"/>
                    <a:pt x="29" y="57"/>
                  </a:cubicBezTo>
                  <a:cubicBezTo>
                    <a:pt x="1" y="29"/>
                    <a:pt x="1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0"/>
            <p:cNvSpPr/>
            <p:nvPr/>
          </p:nvSpPr>
          <p:spPr>
            <a:xfrm>
              <a:off x="4879975" y="656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0"/>
            <p:cNvSpPr/>
            <p:nvPr/>
          </p:nvSpPr>
          <p:spPr>
            <a:xfrm>
              <a:off x="5013325" y="729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0"/>
            <p:cNvSpPr/>
            <p:nvPr/>
          </p:nvSpPr>
          <p:spPr>
            <a:xfrm>
              <a:off x="5012625" y="7301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2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0"/>
            <p:cNvSpPr/>
            <p:nvPr/>
          </p:nvSpPr>
          <p:spPr>
            <a:xfrm>
              <a:off x="4871550" y="784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0"/>
            <p:cNvSpPr/>
            <p:nvPr/>
          </p:nvSpPr>
          <p:spPr>
            <a:xfrm>
              <a:off x="4738200" y="6002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3" y="57"/>
                  </a:moveTo>
                  <a:cubicBezTo>
                    <a:pt x="141" y="85"/>
                    <a:pt x="113" y="141"/>
                    <a:pt x="84" y="113"/>
                  </a:cubicBezTo>
                  <a:cubicBezTo>
                    <a:pt x="56" y="113"/>
                    <a:pt x="28" y="85"/>
                    <a:pt x="28" y="57"/>
                  </a:cubicBezTo>
                  <a:cubicBezTo>
                    <a:pt x="0" y="29"/>
                    <a:pt x="28" y="1"/>
                    <a:pt x="56" y="1"/>
                  </a:cubicBezTo>
                  <a:cubicBezTo>
                    <a:pt x="84" y="1"/>
                    <a:pt x="113" y="29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0"/>
            <p:cNvSpPr/>
            <p:nvPr/>
          </p:nvSpPr>
          <p:spPr>
            <a:xfrm>
              <a:off x="4728375" y="608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0"/>
            <p:cNvSpPr/>
            <p:nvPr/>
          </p:nvSpPr>
          <p:spPr>
            <a:xfrm>
              <a:off x="4715725" y="6466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1"/>
                  </a:moveTo>
                  <a:cubicBezTo>
                    <a:pt x="1" y="1"/>
                    <a:pt x="29" y="29"/>
                    <a:pt x="29" y="29"/>
                  </a:cubicBezTo>
                  <a:cubicBezTo>
                    <a:pt x="29" y="29"/>
                    <a:pt x="1" y="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0"/>
            <p:cNvSpPr/>
            <p:nvPr/>
          </p:nvSpPr>
          <p:spPr>
            <a:xfrm>
              <a:off x="4642750" y="763100"/>
              <a:ext cx="8425" cy="9150"/>
            </a:xfrm>
            <a:custGeom>
              <a:avLst/>
              <a:gdLst/>
              <a:ahLst/>
              <a:cxnLst/>
              <a:rect l="l" t="t" r="r" b="b"/>
              <a:pathLst>
                <a:path w="337" h="366" extrusionOk="0">
                  <a:moveTo>
                    <a:pt x="309" y="141"/>
                  </a:moveTo>
                  <a:cubicBezTo>
                    <a:pt x="309" y="226"/>
                    <a:pt x="337" y="366"/>
                    <a:pt x="169" y="282"/>
                  </a:cubicBezTo>
                  <a:cubicBezTo>
                    <a:pt x="56" y="226"/>
                    <a:pt x="0" y="141"/>
                    <a:pt x="84" y="29"/>
                  </a:cubicBezTo>
                  <a:cubicBezTo>
                    <a:pt x="197" y="1"/>
                    <a:pt x="197" y="141"/>
                    <a:pt x="309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0"/>
            <p:cNvSpPr/>
            <p:nvPr/>
          </p:nvSpPr>
          <p:spPr>
            <a:xfrm>
              <a:off x="4689775" y="777150"/>
              <a:ext cx="7025" cy="635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281" y="0"/>
                  </a:moveTo>
                  <a:cubicBezTo>
                    <a:pt x="197" y="85"/>
                    <a:pt x="197" y="253"/>
                    <a:pt x="56" y="197"/>
                  </a:cubicBezTo>
                  <a:cubicBezTo>
                    <a:pt x="28" y="197"/>
                    <a:pt x="0" y="141"/>
                    <a:pt x="0" y="113"/>
                  </a:cubicBezTo>
                  <a:cubicBezTo>
                    <a:pt x="28" y="0"/>
                    <a:pt x="112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0"/>
            <p:cNvSpPr/>
            <p:nvPr/>
          </p:nvSpPr>
          <p:spPr>
            <a:xfrm>
              <a:off x="4714325" y="8136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0"/>
                  </a:moveTo>
                  <a:cubicBezTo>
                    <a:pt x="57" y="0"/>
                    <a:pt x="29" y="28"/>
                    <a:pt x="29" y="28"/>
                  </a:cubicBezTo>
                  <a:cubicBezTo>
                    <a:pt x="1" y="28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0"/>
            <p:cNvSpPr/>
            <p:nvPr/>
          </p:nvSpPr>
          <p:spPr>
            <a:xfrm>
              <a:off x="4619575" y="775050"/>
              <a:ext cx="5650" cy="8450"/>
            </a:xfrm>
            <a:custGeom>
              <a:avLst/>
              <a:gdLst/>
              <a:ahLst/>
              <a:cxnLst/>
              <a:rect l="l" t="t" r="r" b="b"/>
              <a:pathLst>
                <a:path w="226" h="338" extrusionOk="0">
                  <a:moveTo>
                    <a:pt x="29" y="0"/>
                  </a:moveTo>
                  <a:cubicBezTo>
                    <a:pt x="113" y="0"/>
                    <a:pt x="197" y="56"/>
                    <a:pt x="225" y="141"/>
                  </a:cubicBezTo>
                  <a:lnTo>
                    <a:pt x="225" y="141"/>
                  </a:lnTo>
                  <a:cubicBezTo>
                    <a:pt x="57" y="337"/>
                    <a:pt x="57" y="141"/>
                    <a:pt x="29" y="56"/>
                  </a:cubicBezTo>
                  <a:lnTo>
                    <a:pt x="29" y="56"/>
                  </a:lnTo>
                  <a:cubicBezTo>
                    <a:pt x="1" y="56"/>
                    <a:pt x="1" y="28"/>
                    <a:pt x="1" y="28"/>
                  </a:cubicBezTo>
                  <a:cubicBezTo>
                    <a:pt x="1" y="0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0"/>
            <p:cNvSpPr/>
            <p:nvPr/>
          </p:nvSpPr>
          <p:spPr>
            <a:xfrm>
              <a:off x="4619575" y="7680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29" y="0"/>
                  </a:moveTo>
                  <a:cubicBezTo>
                    <a:pt x="57" y="0"/>
                    <a:pt x="113" y="29"/>
                    <a:pt x="113" y="29"/>
                  </a:cubicBezTo>
                  <a:cubicBezTo>
                    <a:pt x="141" y="113"/>
                    <a:pt x="85" y="113"/>
                    <a:pt x="29" y="141"/>
                  </a:cubicBezTo>
                  <a:lnTo>
                    <a:pt x="29" y="141"/>
                  </a:lnTo>
                  <a:cubicBezTo>
                    <a:pt x="1" y="85"/>
                    <a:pt x="1" y="29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0"/>
            <p:cNvSpPr/>
            <p:nvPr/>
          </p:nvSpPr>
          <p:spPr>
            <a:xfrm>
              <a:off x="4628000" y="7876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29" y="57"/>
                    <a:pt x="29" y="29"/>
                    <a:pt x="57" y="1"/>
                  </a:cubicBezTo>
                  <a:cubicBezTo>
                    <a:pt x="29" y="29"/>
                    <a:pt x="29" y="57"/>
                    <a:pt x="1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0"/>
            <p:cNvSpPr/>
            <p:nvPr/>
          </p:nvSpPr>
          <p:spPr>
            <a:xfrm>
              <a:off x="5148075" y="84242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7" y="0"/>
                  </a:moveTo>
                  <a:cubicBezTo>
                    <a:pt x="85" y="0"/>
                    <a:pt x="85" y="28"/>
                    <a:pt x="57" y="57"/>
                  </a:cubicBezTo>
                  <a:cubicBezTo>
                    <a:pt x="57" y="57"/>
                    <a:pt x="29" y="57"/>
                    <a:pt x="29" y="85"/>
                  </a:cubicBezTo>
                  <a:cubicBezTo>
                    <a:pt x="1" y="57"/>
                    <a:pt x="1" y="28"/>
                    <a:pt x="1" y="28"/>
                  </a:cubicBezTo>
                  <a:cubicBezTo>
                    <a:pt x="29" y="0"/>
                    <a:pt x="57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0"/>
            <p:cNvSpPr/>
            <p:nvPr/>
          </p:nvSpPr>
          <p:spPr>
            <a:xfrm>
              <a:off x="5145275" y="8536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57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0"/>
            <p:cNvSpPr/>
            <p:nvPr/>
          </p:nvSpPr>
          <p:spPr>
            <a:xfrm>
              <a:off x="5144575" y="8396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0"/>
                  </a:moveTo>
                  <a:lnTo>
                    <a:pt x="29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0"/>
            <p:cNvSpPr/>
            <p:nvPr/>
          </p:nvSpPr>
          <p:spPr>
            <a:xfrm>
              <a:off x="5275125" y="775050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56" y="0"/>
                  </a:moveTo>
                  <a:cubicBezTo>
                    <a:pt x="56" y="0"/>
                    <a:pt x="85" y="28"/>
                    <a:pt x="85" y="28"/>
                  </a:cubicBezTo>
                  <a:cubicBezTo>
                    <a:pt x="56" y="28"/>
                    <a:pt x="56" y="56"/>
                    <a:pt x="56" y="84"/>
                  </a:cubicBezTo>
                  <a:cubicBezTo>
                    <a:pt x="28" y="112"/>
                    <a:pt x="0" y="84"/>
                    <a:pt x="28" y="56"/>
                  </a:cubicBezTo>
                  <a:cubicBezTo>
                    <a:pt x="28" y="28"/>
                    <a:pt x="28" y="28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0"/>
            <p:cNvSpPr/>
            <p:nvPr/>
          </p:nvSpPr>
          <p:spPr>
            <a:xfrm>
              <a:off x="4613975" y="776450"/>
              <a:ext cx="11250" cy="8450"/>
            </a:xfrm>
            <a:custGeom>
              <a:avLst/>
              <a:gdLst/>
              <a:ahLst/>
              <a:cxnLst/>
              <a:rect l="l" t="t" r="r" b="b"/>
              <a:pathLst>
                <a:path w="450" h="338" extrusionOk="0">
                  <a:moveTo>
                    <a:pt x="253" y="0"/>
                  </a:moveTo>
                  <a:cubicBezTo>
                    <a:pt x="309" y="56"/>
                    <a:pt x="337" y="169"/>
                    <a:pt x="449" y="85"/>
                  </a:cubicBezTo>
                  <a:cubicBezTo>
                    <a:pt x="421" y="169"/>
                    <a:pt x="421" y="253"/>
                    <a:pt x="337" y="253"/>
                  </a:cubicBezTo>
                  <a:cubicBezTo>
                    <a:pt x="225" y="309"/>
                    <a:pt x="112" y="337"/>
                    <a:pt x="56" y="225"/>
                  </a:cubicBezTo>
                  <a:cubicBezTo>
                    <a:pt x="0" y="85"/>
                    <a:pt x="168" y="141"/>
                    <a:pt x="225" y="85"/>
                  </a:cubicBezTo>
                  <a:cubicBezTo>
                    <a:pt x="225" y="56"/>
                    <a:pt x="225" y="28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0"/>
            <p:cNvSpPr/>
            <p:nvPr/>
          </p:nvSpPr>
          <p:spPr>
            <a:xfrm>
              <a:off x="4618175" y="7947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0" y="113"/>
                  </a:moveTo>
                  <a:cubicBezTo>
                    <a:pt x="29" y="56"/>
                    <a:pt x="29" y="0"/>
                    <a:pt x="113" y="28"/>
                  </a:cubicBezTo>
                  <a:cubicBezTo>
                    <a:pt x="113" y="28"/>
                    <a:pt x="113" y="28"/>
                    <a:pt x="113" y="56"/>
                  </a:cubicBezTo>
                  <a:cubicBezTo>
                    <a:pt x="113" y="113"/>
                    <a:pt x="57" y="113"/>
                    <a:pt x="0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0"/>
            <p:cNvSpPr/>
            <p:nvPr/>
          </p:nvSpPr>
          <p:spPr>
            <a:xfrm>
              <a:off x="4618875" y="768025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57" y="0"/>
                  </a:moveTo>
                  <a:cubicBezTo>
                    <a:pt x="57" y="57"/>
                    <a:pt x="57" y="85"/>
                    <a:pt x="57" y="141"/>
                  </a:cubicBezTo>
                  <a:cubicBezTo>
                    <a:pt x="1" y="85"/>
                    <a:pt x="1" y="29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0"/>
            <p:cNvSpPr/>
            <p:nvPr/>
          </p:nvSpPr>
          <p:spPr>
            <a:xfrm>
              <a:off x="4618875" y="7750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57" y="28"/>
                    <a:pt x="57" y="56"/>
                    <a:pt x="57" y="56"/>
                  </a:cubicBezTo>
                  <a:cubicBezTo>
                    <a:pt x="1" y="28"/>
                    <a:pt x="1" y="28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0"/>
            <p:cNvSpPr/>
            <p:nvPr/>
          </p:nvSpPr>
          <p:spPr>
            <a:xfrm>
              <a:off x="4766275" y="8059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28" y="0"/>
                  </a:moveTo>
                  <a:cubicBezTo>
                    <a:pt x="56" y="0"/>
                    <a:pt x="84" y="29"/>
                    <a:pt x="84" y="29"/>
                  </a:cubicBezTo>
                  <a:cubicBezTo>
                    <a:pt x="84" y="57"/>
                    <a:pt x="56" y="57"/>
                    <a:pt x="28" y="57"/>
                  </a:cubicBezTo>
                  <a:cubicBezTo>
                    <a:pt x="28" y="57"/>
                    <a:pt x="28" y="57"/>
                    <a:pt x="0" y="29"/>
                  </a:cubicBezTo>
                  <a:cubicBezTo>
                    <a:pt x="0" y="0"/>
                    <a:pt x="0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2647;p41"/>
          <p:cNvGrpSpPr/>
          <p:nvPr/>
        </p:nvGrpSpPr>
        <p:grpSpPr>
          <a:xfrm rot="1343350" flipH="1">
            <a:off x="-400617" y="2634890"/>
            <a:ext cx="2086802" cy="2520949"/>
            <a:chOff x="1856550" y="593100"/>
            <a:chExt cx="1159850" cy="1401150"/>
          </a:xfrm>
        </p:grpSpPr>
        <p:sp>
          <p:nvSpPr>
            <p:cNvPr id="466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10" name="Google Shape;231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648" y="3416422"/>
            <a:ext cx="226250" cy="19042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Rounded Rectangular Callout 459"/>
          <p:cNvSpPr/>
          <p:nvPr/>
        </p:nvSpPr>
        <p:spPr>
          <a:xfrm>
            <a:off x="590403" y="1227898"/>
            <a:ext cx="7812911" cy="838752"/>
          </a:xfrm>
          <a:prstGeom prst="wedgeRoundRectCallout">
            <a:avLst>
              <a:gd name="adj1" fmla="val -43856"/>
              <a:gd name="adj2" fmla="val 1324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 like drawing.</a:t>
            </a:r>
          </a:p>
        </p:txBody>
      </p:sp>
      <p:sp>
        <p:nvSpPr>
          <p:cNvPr id="461" name="Rounded Rectangular Callout 460"/>
          <p:cNvSpPr/>
          <p:nvPr/>
        </p:nvSpPr>
        <p:spPr>
          <a:xfrm>
            <a:off x="731806" y="4135515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Let’s go to the art room.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555" y="403285"/>
            <a:ext cx="845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#9Slide07 IcielCrocante" panose="02000000000000000000" pitchFamily="2" charset="0"/>
              </a:rPr>
              <a:t>Read and say the correct answer. </a:t>
            </a:r>
          </a:p>
        </p:txBody>
      </p:sp>
      <p:grpSp>
        <p:nvGrpSpPr>
          <p:cNvPr id="551" name="Google Shape;2505;p41"/>
          <p:cNvGrpSpPr/>
          <p:nvPr/>
        </p:nvGrpSpPr>
        <p:grpSpPr>
          <a:xfrm>
            <a:off x="7997638" y="4257652"/>
            <a:ext cx="1287307" cy="1520684"/>
            <a:chOff x="1652450" y="2386825"/>
            <a:chExt cx="1066200" cy="1320725"/>
          </a:xfrm>
        </p:grpSpPr>
        <p:sp>
          <p:nvSpPr>
            <p:cNvPr id="552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46" y="2066651"/>
            <a:ext cx="3080789" cy="20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70"/>
          <p:cNvGrpSpPr/>
          <p:nvPr/>
        </p:nvGrpSpPr>
        <p:grpSpPr>
          <a:xfrm>
            <a:off x="0" y="3035694"/>
            <a:ext cx="690275" cy="874262"/>
            <a:chOff x="2561700" y="588350"/>
            <a:chExt cx="423950" cy="536950"/>
          </a:xfrm>
        </p:grpSpPr>
        <p:sp>
          <p:nvSpPr>
            <p:cNvPr id="1677" name="Google Shape;1677;p70"/>
            <p:cNvSpPr/>
            <p:nvPr/>
          </p:nvSpPr>
          <p:spPr>
            <a:xfrm>
              <a:off x="2616450" y="903475"/>
              <a:ext cx="103200" cy="105325"/>
            </a:xfrm>
            <a:custGeom>
              <a:avLst/>
              <a:gdLst/>
              <a:ahLst/>
              <a:cxnLst/>
              <a:rect l="l" t="t" r="r" b="b"/>
              <a:pathLst>
                <a:path w="4128" h="4213" extrusionOk="0">
                  <a:moveTo>
                    <a:pt x="1938" y="338"/>
                  </a:moveTo>
                  <a:cubicBezTo>
                    <a:pt x="1938" y="310"/>
                    <a:pt x="1938" y="282"/>
                    <a:pt x="1938" y="254"/>
                  </a:cubicBezTo>
                  <a:cubicBezTo>
                    <a:pt x="1966" y="225"/>
                    <a:pt x="1994" y="225"/>
                    <a:pt x="2022" y="254"/>
                  </a:cubicBezTo>
                  <a:cubicBezTo>
                    <a:pt x="2078" y="338"/>
                    <a:pt x="2106" y="422"/>
                    <a:pt x="2162" y="506"/>
                  </a:cubicBezTo>
                  <a:cubicBezTo>
                    <a:pt x="2190" y="534"/>
                    <a:pt x="2218" y="562"/>
                    <a:pt x="2218" y="562"/>
                  </a:cubicBezTo>
                  <a:cubicBezTo>
                    <a:pt x="2583" y="254"/>
                    <a:pt x="2555" y="675"/>
                    <a:pt x="2668" y="815"/>
                  </a:cubicBezTo>
                  <a:cubicBezTo>
                    <a:pt x="2780" y="927"/>
                    <a:pt x="2864" y="843"/>
                    <a:pt x="2948" y="787"/>
                  </a:cubicBezTo>
                  <a:cubicBezTo>
                    <a:pt x="3033" y="731"/>
                    <a:pt x="3145" y="675"/>
                    <a:pt x="3173" y="534"/>
                  </a:cubicBezTo>
                  <a:cubicBezTo>
                    <a:pt x="3173" y="506"/>
                    <a:pt x="3173" y="478"/>
                    <a:pt x="3201" y="450"/>
                  </a:cubicBezTo>
                  <a:cubicBezTo>
                    <a:pt x="3341" y="394"/>
                    <a:pt x="3454" y="450"/>
                    <a:pt x="3454" y="562"/>
                  </a:cubicBezTo>
                  <a:cubicBezTo>
                    <a:pt x="3482" y="843"/>
                    <a:pt x="3650" y="787"/>
                    <a:pt x="3847" y="815"/>
                  </a:cubicBezTo>
                  <a:cubicBezTo>
                    <a:pt x="4043" y="815"/>
                    <a:pt x="4071" y="983"/>
                    <a:pt x="4099" y="1124"/>
                  </a:cubicBezTo>
                  <a:cubicBezTo>
                    <a:pt x="4128" y="1264"/>
                    <a:pt x="4128" y="1405"/>
                    <a:pt x="3931" y="1377"/>
                  </a:cubicBezTo>
                  <a:cubicBezTo>
                    <a:pt x="3903" y="1377"/>
                    <a:pt x="3875" y="1377"/>
                    <a:pt x="3847" y="1377"/>
                  </a:cubicBezTo>
                  <a:cubicBezTo>
                    <a:pt x="3791" y="1348"/>
                    <a:pt x="3763" y="1348"/>
                    <a:pt x="3706" y="1377"/>
                  </a:cubicBezTo>
                  <a:cubicBezTo>
                    <a:pt x="3650" y="1461"/>
                    <a:pt x="3454" y="1433"/>
                    <a:pt x="3482" y="1657"/>
                  </a:cubicBezTo>
                  <a:cubicBezTo>
                    <a:pt x="3510" y="1770"/>
                    <a:pt x="3370" y="1770"/>
                    <a:pt x="3285" y="1770"/>
                  </a:cubicBezTo>
                  <a:cubicBezTo>
                    <a:pt x="3033" y="1770"/>
                    <a:pt x="3089" y="1966"/>
                    <a:pt x="3145" y="2078"/>
                  </a:cubicBezTo>
                  <a:cubicBezTo>
                    <a:pt x="3398" y="2528"/>
                    <a:pt x="3398" y="2528"/>
                    <a:pt x="3089" y="2921"/>
                  </a:cubicBezTo>
                  <a:cubicBezTo>
                    <a:pt x="3061" y="2977"/>
                    <a:pt x="3005" y="3005"/>
                    <a:pt x="2948" y="3033"/>
                  </a:cubicBezTo>
                  <a:cubicBezTo>
                    <a:pt x="3061" y="3145"/>
                    <a:pt x="2948" y="3173"/>
                    <a:pt x="2892" y="3258"/>
                  </a:cubicBezTo>
                  <a:cubicBezTo>
                    <a:pt x="2780" y="3342"/>
                    <a:pt x="2724" y="3482"/>
                    <a:pt x="2583" y="3538"/>
                  </a:cubicBezTo>
                  <a:cubicBezTo>
                    <a:pt x="2527" y="3566"/>
                    <a:pt x="2471" y="3566"/>
                    <a:pt x="2443" y="3594"/>
                  </a:cubicBezTo>
                  <a:cubicBezTo>
                    <a:pt x="2471" y="3651"/>
                    <a:pt x="2499" y="3594"/>
                    <a:pt x="2555" y="3594"/>
                  </a:cubicBezTo>
                  <a:cubicBezTo>
                    <a:pt x="2640" y="3594"/>
                    <a:pt x="2724" y="3623"/>
                    <a:pt x="2808" y="3594"/>
                  </a:cubicBezTo>
                  <a:cubicBezTo>
                    <a:pt x="2836" y="3594"/>
                    <a:pt x="2864" y="3594"/>
                    <a:pt x="2892" y="3623"/>
                  </a:cubicBezTo>
                  <a:cubicBezTo>
                    <a:pt x="2976" y="3735"/>
                    <a:pt x="2892" y="3819"/>
                    <a:pt x="2864" y="3903"/>
                  </a:cubicBezTo>
                  <a:cubicBezTo>
                    <a:pt x="2780" y="4016"/>
                    <a:pt x="2752" y="4156"/>
                    <a:pt x="2611" y="4212"/>
                  </a:cubicBezTo>
                  <a:cubicBezTo>
                    <a:pt x="2583" y="4212"/>
                    <a:pt x="2555" y="4184"/>
                    <a:pt x="2527" y="4184"/>
                  </a:cubicBezTo>
                  <a:cubicBezTo>
                    <a:pt x="2471" y="4156"/>
                    <a:pt x="2443" y="4128"/>
                    <a:pt x="2387" y="4128"/>
                  </a:cubicBezTo>
                  <a:cubicBezTo>
                    <a:pt x="2218" y="4044"/>
                    <a:pt x="2162" y="3819"/>
                    <a:pt x="1938" y="3735"/>
                  </a:cubicBezTo>
                  <a:cubicBezTo>
                    <a:pt x="1797" y="3651"/>
                    <a:pt x="1938" y="3370"/>
                    <a:pt x="2022" y="3258"/>
                  </a:cubicBezTo>
                  <a:cubicBezTo>
                    <a:pt x="2218" y="3005"/>
                    <a:pt x="2134" y="2696"/>
                    <a:pt x="2303" y="2443"/>
                  </a:cubicBezTo>
                  <a:cubicBezTo>
                    <a:pt x="2359" y="2359"/>
                    <a:pt x="2303" y="2247"/>
                    <a:pt x="2190" y="2191"/>
                  </a:cubicBezTo>
                  <a:cubicBezTo>
                    <a:pt x="2106" y="2163"/>
                    <a:pt x="2050" y="2135"/>
                    <a:pt x="1910" y="2219"/>
                  </a:cubicBezTo>
                  <a:cubicBezTo>
                    <a:pt x="1629" y="2415"/>
                    <a:pt x="1432" y="2668"/>
                    <a:pt x="1376" y="3005"/>
                  </a:cubicBezTo>
                  <a:cubicBezTo>
                    <a:pt x="1348" y="3117"/>
                    <a:pt x="1348" y="3201"/>
                    <a:pt x="1376" y="3314"/>
                  </a:cubicBezTo>
                  <a:cubicBezTo>
                    <a:pt x="1489" y="3707"/>
                    <a:pt x="1404" y="3847"/>
                    <a:pt x="1011" y="3847"/>
                  </a:cubicBezTo>
                  <a:cubicBezTo>
                    <a:pt x="955" y="3847"/>
                    <a:pt x="899" y="3875"/>
                    <a:pt x="815" y="3847"/>
                  </a:cubicBezTo>
                  <a:cubicBezTo>
                    <a:pt x="702" y="3791"/>
                    <a:pt x="618" y="3707"/>
                    <a:pt x="590" y="3566"/>
                  </a:cubicBezTo>
                  <a:cubicBezTo>
                    <a:pt x="646" y="3510"/>
                    <a:pt x="702" y="3482"/>
                    <a:pt x="787" y="3482"/>
                  </a:cubicBezTo>
                  <a:cubicBezTo>
                    <a:pt x="787" y="3482"/>
                    <a:pt x="815" y="3482"/>
                    <a:pt x="815" y="3482"/>
                  </a:cubicBezTo>
                  <a:cubicBezTo>
                    <a:pt x="815" y="3482"/>
                    <a:pt x="787" y="3482"/>
                    <a:pt x="787" y="3482"/>
                  </a:cubicBezTo>
                  <a:cubicBezTo>
                    <a:pt x="702" y="3482"/>
                    <a:pt x="646" y="3510"/>
                    <a:pt x="590" y="3566"/>
                  </a:cubicBezTo>
                  <a:cubicBezTo>
                    <a:pt x="450" y="3623"/>
                    <a:pt x="450" y="3510"/>
                    <a:pt x="450" y="3426"/>
                  </a:cubicBezTo>
                  <a:cubicBezTo>
                    <a:pt x="450" y="3342"/>
                    <a:pt x="534" y="3258"/>
                    <a:pt x="450" y="3173"/>
                  </a:cubicBezTo>
                  <a:cubicBezTo>
                    <a:pt x="422" y="3145"/>
                    <a:pt x="394" y="3145"/>
                    <a:pt x="394" y="3117"/>
                  </a:cubicBezTo>
                  <a:cubicBezTo>
                    <a:pt x="113" y="3033"/>
                    <a:pt x="1" y="2864"/>
                    <a:pt x="1" y="2584"/>
                  </a:cubicBezTo>
                  <a:cubicBezTo>
                    <a:pt x="169" y="2135"/>
                    <a:pt x="590" y="1994"/>
                    <a:pt x="1067" y="2247"/>
                  </a:cubicBezTo>
                  <a:cubicBezTo>
                    <a:pt x="1067" y="2219"/>
                    <a:pt x="1095" y="2191"/>
                    <a:pt x="1095" y="2163"/>
                  </a:cubicBezTo>
                  <a:cubicBezTo>
                    <a:pt x="1124" y="2050"/>
                    <a:pt x="1039" y="2022"/>
                    <a:pt x="983" y="1966"/>
                  </a:cubicBezTo>
                  <a:cubicBezTo>
                    <a:pt x="871" y="1882"/>
                    <a:pt x="759" y="1798"/>
                    <a:pt x="843" y="1629"/>
                  </a:cubicBezTo>
                  <a:cubicBezTo>
                    <a:pt x="899" y="1405"/>
                    <a:pt x="1067" y="1517"/>
                    <a:pt x="1180" y="1489"/>
                  </a:cubicBezTo>
                  <a:cubicBezTo>
                    <a:pt x="1264" y="1489"/>
                    <a:pt x="1320" y="1489"/>
                    <a:pt x="1348" y="1433"/>
                  </a:cubicBezTo>
                  <a:cubicBezTo>
                    <a:pt x="1460" y="1236"/>
                    <a:pt x="1404" y="1068"/>
                    <a:pt x="1236" y="955"/>
                  </a:cubicBezTo>
                  <a:cubicBezTo>
                    <a:pt x="1095" y="843"/>
                    <a:pt x="1039" y="703"/>
                    <a:pt x="983" y="562"/>
                  </a:cubicBezTo>
                  <a:cubicBezTo>
                    <a:pt x="843" y="254"/>
                    <a:pt x="1124" y="169"/>
                    <a:pt x="1292" y="29"/>
                  </a:cubicBezTo>
                  <a:cubicBezTo>
                    <a:pt x="1320" y="1"/>
                    <a:pt x="1348" y="29"/>
                    <a:pt x="1376" y="57"/>
                  </a:cubicBezTo>
                  <a:lnTo>
                    <a:pt x="1376" y="57"/>
                  </a:lnTo>
                  <a:cubicBezTo>
                    <a:pt x="1404" y="57"/>
                    <a:pt x="1432" y="85"/>
                    <a:pt x="1432" y="113"/>
                  </a:cubicBezTo>
                  <a:lnTo>
                    <a:pt x="1432" y="113"/>
                  </a:lnTo>
                  <a:cubicBezTo>
                    <a:pt x="1460" y="141"/>
                    <a:pt x="1489" y="169"/>
                    <a:pt x="1517" y="197"/>
                  </a:cubicBezTo>
                  <a:lnTo>
                    <a:pt x="1517" y="197"/>
                  </a:lnTo>
                  <a:cubicBezTo>
                    <a:pt x="1545" y="197"/>
                    <a:pt x="1545" y="254"/>
                    <a:pt x="1573" y="282"/>
                  </a:cubicBezTo>
                  <a:cubicBezTo>
                    <a:pt x="1573" y="282"/>
                    <a:pt x="1601" y="310"/>
                    <a:pt x="1629" y="338"/>
                  </a:cubicBezTo>
                  <a:cubicBezTo>
                    <a:pt x="1629" y="338"/>
                    <a:pt x="1657" y="366"/>
                    <a:pt x="1657" y="366"/>
                  </a:cubicBezTo>
                  <a:cubicBezTo>
                    <a:pt x="1685" y="366"/>
                    <a:pt x="1685" y="394"/>
                    <a:pt x="1685" y="394"/>
                  </a:cubicBezTo>
                  <a:cubicBezTo>
                    <a:pt x="1713" y="394"/>
                    <a:pt x="1741" y="422"/>
                    <a:pt x="1741" y="422"/>
                  </a:cubicBezTo>
                  <a:cubicBezTo>
                    <a:pt x="1741" y="422"/>
                    <a:pt x="1769" y="450"/>
                    <a:pt x="1769" y="450"/>
                  </a:cubicBezTo>
                  <a:cubicBezTo>
                    <a:pt x="1797" y="478"/>
                    <a:pt x="1797" y="478"/>
                    <a:pt x="1825" y="478"/>
                  </a:cubicBezTo>
                  <a:cubicBezTo>
                    <a:pt x="1825" y="478"/>
                    <a:pt x="1853" y="478"/>
                    <a:pt x="1853" y="478"/>
                  </a:cubicBezTo>
                  <a:cubicBezTo>
                    <a:pt x="1882" y="450"/>
                    <a:pt x="1882" y="422"/>
                    <a:pt x="1882" y="394"/>
                  </a:cubicBezTo>
                  <a:cubicBezTo>
                    <a:pt x="1910" y="366"/>
                    <a:pt x="1910" y="338"/>
                    <a:pt x="1938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0"/>
            <p:cNvSpPr/>
            <p:nvPr/>
          </p:nvSpPr>
          <p:spPr>
            <a:xfrm>
              <a:off x="2679625" y="934375"/>
              <a:ext cx="77925" cy="82825"/>
            </a:xfrm>
            <a:custGeom>
              <a:avLst/>
              <a:gdLst/>
              <a:ahLst/>
              <a:cxnLst/>
              <a:rect l="l" t="t" r="r" b="b"/>
              <a:pathLst>
                <a:path w="3117" h="3313" extrusionOk="0">
                  <a:moveTo>
                    <a:pt x="534" y="1685"/>
                  </a:moveTo>
                  <a:cubicBezTo>
                    <a:pt x="534" y="1600"/>
                    <a:pt x="562" y="1460"/>
                    <a:pt x="646" y="1432"/>
                  </a:cubicBezTo>
                  <a:cubicBezTo>
                    <a:pt x="871" y="1348"/>
                    <a:pt x="786" y="1235"/>
                    <a:pt x="702" y="1123"/>
                  </a:cubicBezTo>
                  <a:cubicBezTo>
                    <a:pt x="618" y="1011"/>
                    <a:pt x="618" y="814"/>
                    <a:pt x="393" y="842"/>
                  </a:cubicBezTo>
                  <a:cubicBezTo>
                    <a:pt x="393" y="730"/>
                    <a:pt x="702" y="814"/>
                    <a:pt x="478" y="646"/>
                  </a:cubicBezTo>
                  <a:cubicBezTo>
                    <a:pt x="393" y="562"/>
                    <a:pt x="478" y="534"/>
                    <a:pt x="506" y="477"/>
                  </a:cubicBezTo>
                  <a:cubicBezTo>
                    <a:pt x="646" y="365"/>
                    <a:pt x="786" y="449"/>
                    <a:pt x="899" y="477"/>
                  </a:cubicBezTo>
                  <a:cubicBezTo>
                    <a:pt x="955" y="337"/>
                    <a:pt x="814" y="365"/>
                    <a:pt x="786" y="309"/>
                  </a:cubicBezTo>
                  <a:cubicBezTo>
                    <a:pt x="955" y="253"/>
                    <a:pt x="1067" y="56"/>
                    <a:pt x="1236" y="0"/>
                  </a:cubicBezTo>
                  <a:cubicBezTo>
                    <a:pt x="1264" y="28"/>
                    <a:pt x="1292" y="56"/>
                    <a:pt x="1292" y="84"/>
                  </a:cubicBezTo>
                  <a:lnTo>
                    <a:pt x="1292" y="84"/>
                  </a:lnTo>
                  <a:cubicBezTo>
                    <a:pt x="1460" y="141"/>
                    <a:pt x="1292" y="393"/>
                    <a:pt x="1516" y="449"/>
                  </a:cubicBezTo>
                  <a:cubicBezTo>
                    <a:pt x="1544" y="449"/>
                    <a:pt x="1488" y="562"/>
                    <a:pt x="1432" y="590"/>
                  </a:cubicBezTo>
                  <a:cubicBezTo>
                    <a:pt x="1207" y="646"/>
                    <a:pt x="1236" y="814"/>
                    <a:pt x="1236" y="1011"/>
                  </a:cubicBezTo>
                  <a:cubicBezTo>
                    <a:pt x="1488" y="1011"/>
                    <a:pt x="1685" y="899"/>
                    <a:pt x="1853" y="730"/>
                  </a:cubicBezTo>
                  <a:cubicBezTo>
                    <a:pt x="1965" y="618"/>
                    <a:pt x="2050" y="534"/>
                    <a:pt x="2190" y="590"/>
                  </a:cubicBezTo>
                  <a:cubicBezTo>
                    <a:pt x="2218" y="618"/>
                    <a:pt x="2246" y="646"/>
                    <a:pt x="2246" y="674"/>
                  </a:cubicBezTo>
                  <a:cubicBezTo>
                    <a:pt x="2274" y="758"/>
                    <a:pt x="2190" y="899"/>
                    <a:pt x="2330" y="983"/>
                  </a:cubicBezTo>
                  <a:cubicBezTo>
                    <a:pt x="2471" y="1235"/>
                    <a:pt x="2583" y="1516"/>
                    <a:pt x="2695" y="1797"/>
                  </a:cubicBezTo>
                  <a:cubicBezTo>
                    <a:pt x="2808" y="1713"/>
                    <a:pt x="2752" y="1628"/>
                    <a:pt x="2724" y="1544"/>
                  </a:cubicBezTo>
                  <a:cubicBezTo>
                    <a:pt x="2667" y="1460"/>
                    <a:pt x="2527" y="1348"/>
                    <a:pt x="2639" y="1292"/>
                  </a:cubicBezTo>
                  <a:cubicBezTo>
                    <a:pt x="2752" y="1179"/>
                    <a:pt x="2892" y="1039"/>
                    <a:pt x="3088" y="1151"/>
                  </a:cubicBezTo>
                  <a:cubicBezTo>
                    <a:pt x="3088" y="1235"/>
                    <a:pt x="3117" y="1320"/>
                    <a:pt x="3060" y="1404"/>
                  </a:cubicBezTo>
                  <a:cubicBezTo>
                    <a:pt x="3060" y="1460"/>
                    <a:pt x="3060" y="1488"/>
                    <a:pt x="3060" y="1544"/>
                  </a:cubicBezTo>
                  <a:cubicBezTo>
                    <a:pt x="2976" y="1657"/>
                    <a:pt x="3060" y="1825"/>
                    <a:pt x="2976" y="1965"/>
                  </a:cubicBezTo>
                  <a:cubicBezTo>
                    <a:pt x="2976" y="1993"/>
                    <a:pt x="2976" y="2022"/>
                    <a:pt x="2976" y="2022"/>
                  </a:cubicBezTo>
                  <a:cubicBezTo>
                    <a:pt x="2920" y="2106"/>
                    <a:pt x="2976" y="2218"/>
                    <a:pt x="2920" y="2302"/>
                  </a:cubicBezTo>
                  <a:cubicBezTo>
                    <a:pt x="2920" y="2330"/>
                    <a:pt x="2920" y="2358"/>
                    <a:pt x="2920" y="2387"/>
                  </a:cubicBezTo>
                  <a:cubicBezTo>
                    <a:pt x="2892" y="2415"/>
                    <a:pt x="2864" y="2415"/>
                    <a:pt x="2836" y="2415"/>
                  </a:cubicBezTo>
                  <a:cubicBezTo>
                    <a:pt x="2752" y="2415"/>
                    <a:pt x="2667" y="2415"/>
                    <a:pt x="2639" y="2555"/>
                  </a:cubicBezTo>
                  <a:cubicBezTo>
                    <a:pt x="2639" y="2667"/>
                    <a:pt x="2639" y="2808"/>
                    <a:pt x="2499" y="2864"/>
                  </a:cubicBezTo>
                  <a:cubicBezTo>
                    <a:pt x="2274" y="2836"/>
                    <a:pt x="2078" y="3004"/>
                    <a:pt x="1853" y="2920"/>
                  </a:cubicBezTo>
                  <a:cubicBezTo>
                    <a:pt x="1825" y="2920"/>
                    <a:pt x="1797" y="2892"/>
                    <a:pt x="1769" y="2864"/>
                  </a:cubicBezTo>
                  <a:cubicBezTo>
                    <a:pt x="1797" y="2892"/>
                    <a:pt x="1825" y="2892"/>
                    <a:pt x="1825" y="2948"/>
                  </a:cubicBezTo>
                  <a:cubicBezTo>
                    <a:pt x="1797" y="3173"/>
                    <a:pt x="1713" y="3313"/>
                    <a:pt x="1432" y="3173"/>
                  </a:cubicBezTo>
                  <a:cubicBezTo>
                    <a:pt x="1348" y="3116"/>
                    <a:pt x="1264" y="3145"/>
                    <a:pt x="1179" y="3145"/>
                  </a:cubicBezTo>
                  <a:cubicBezTo>
                    <a:pt x="1095" y="3145"/>
                    <a:pt x="955" y="3173"/>
                    <a:pt x="955" y="3088"/>
                  </a:cubicBezTo>
                  <a:cubicBezTo>
                    <a:pt x="814" y="2751"/>
                    <a:pt x="449" y="2808"/>
                    <a:pt x="253" y="2583"/>
                  </a:cubicBezTo>
                  <a:cubicBezTo>
                    <a:pt x="309" y="2527"/>
                    <a:pt x="393" y="2499"/>
                    <a:pt x="337" y="2387"/>
                  </a:cubicBezTo>
                  <a:cubicBezTo>
                    <a:pt x="225" y="2443"/>
                    <a:pt x="141" y="2527"/>
                    <a:pt x="56" y="2387"/>
                  </a:cubicBezTo>
                  <a:cubicBezTo>
                    <a:pt x="0" y="2330"/>
                    <a:pt x="0" y="2302"/>
                    <a:pt x="56" y="2246"/>
                  </a:cubicBezTo>
                  <a:cubicBezTo>
                    <a:pt x="141" y="2162"/>
                    <a:pt x="197" y="2022"/>
                    <a:pt x="337" y="1965"/>
                  </a:cubicBezTo>
                  <a:cubicBezTo>
                    <a:pt x="337" y="1965"/>
                    <a:pt x="365" y="1965"/>
                    <a:pt x="365" y="1965"/>
                  </a:cubicBezTo>
                  <a:cubicBezTo>
                    <a:pt x="478" y="2050"/>
                    <a:pt x="506" y="2162"/>
                    <a:pt x="534" y="2246"/>
                  </a:cubicBezTo>
                  <a:cubicBezTo>
                    <a:pt x="590" y="2387"/>
                    <a:pt x="646" y="2443"/>
                    <a:pt x="786" y="2443"/>
                  </a:cubicBezTo>
                  <a:cubicBezTo>
                    <a:pt x="843" y="2443"/>
                    <a:pt x="814" y="2499"/>
                    <a:pt x="843" y="2527"/>
                  </a:cubicBezTo>
                  <a:cubicBezTo>
                    <a:pt x="843" y="2471"/>
                    <a:pt x="786" y="2443"/>
                    <a:pt x="786" y="2415"/>
                  </a:cubicBezTo>
                  <a:cubicBezTo>
                    <a:pt x="758" y="2274"/>
                    <a:pt x="814" y="2134"/>
                    <a:pt x="899" y="2190"/>
                  </a:cubicBezTo>
                  <a:cubicBezTo>
                    <a:pt x="1179" y="2302"/>
                    <a:pt x="1207" y="2078"/>
                    <a:pt x="1292" y="1937"/>
                  </a:cubicBezTo>
                  <a:cubicBezTo>
                    <a:pt x="1320" y="1881"/>
                    <a:pt x="1404" y="1881"/>
                    <a:pt x="1460" y="1769"/>
                  </a:cubicBezTo>
                  <a:cubicBezTo>
                    <a:pt x="1264" y="1853"/>
                    <a:pt x="1067" y="1909"/>
                    <a:pt x="927" y="1713"/>
                  </a:cubicBezTo>
                  <a:cubicBezTo>
                    <a:pt x="927" y="1657"/>
                    <a:pt x="871" y="1713"/>
                    <a:pt x="899" y="1713"/>
                  </a:cubicBezTo>
                  <a:cubicBezTo>
                    <a:pt x="927" y="1685"/>
                    <a:pt x="927" y="1713"/>
                    <a:pt x="927" y="1713"/>
                  </a:cubicBezTo>
                  <a:cubicBezTo>
                    <a:pt x="983" y="1797"/>
                    <a:pt x="1039" y="1881"/>
                    <a:pt x="927" y="1965"/>
                  </a:cubicBezTo>
                  <a:cubicBezTo>
                    <a:pt x="871" y="2022"/>
                    <a:pt x="786" y="1937"/>
                    <a:pt x="730" y="1909"/>
                  </a:cubicBezTo>
                  <a:cubicBezTo>
                    <a:pt x="646" y="1853"/>
                    <a:pt x="590" y="1797"/>
                    <a:pt x="534" y="1741"/>
                  </a:cubicBezTo>
                  <a:cubicBezTo>
                    <a:pt x="534" y="1713"/>
                    <a:pt x="534" y="1713"/>
                    <a:pt x="534" y="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0"/>
            <p:cNvSpPr/>
            <p:nvPr/>
          </p:nvSpPr>
          <p:spPr>
            <a:xfrm>
              <a:off x="2691550" y="873300"/>
              <a:ext cx="70200" cy="110925"/>
            </a:xfrm>
            <a:custGeom>
              <a:avLst/>
              <a:gdLst/>
              <a:ahLst/>
              <a:cxnLst/>
              <a:rect l="l" t="t" r="r" b="b"/>
              <a:pathLst>
                <a:path w="2808" h="4437" extrusionOk="0">
                  <a:moveTo>
                    <a:pt x="2583" y="3566"/>
                  </a:moveTo>
                  <a:cubicBezTo>
                    <a:pt x="2415" y="3594"/>
                    <a:pt x="2359" y="3791"/>
                    <a:pt x="2162" y="3763"/>
                  </a:cubicBezTo>
                  <a:cubicBezTo>
                    <a:pt x="2471" y="4071"/>
                    <a:pt x="2443" y="4100"/>
                    <a:pt x="2247" y="4436"/>
                  </a:cubicBezTo>
                  <a:cubicBezTo>
                    <a:pt x="2050" y="4128"/>
                    <a:pt x="1910" y="3763"/>
                    <a:pt x="1797" y="3426"/>
                  </a:cubicBezTo>
                  <a:cubicBezTo>
                    <a:pt x="1797" y="3342"/>
                    <a:pt x="1797" y="3229"/>
                    <a:pt x="1741" y="3145"/>
                  </a:cubicBezTo>
                  <a:lnTo>
                    <a:pt x="1741" y="3089"/>
                  </a:lnTo>
                  <a:cubicBezTo>
                    <a:pt x="1713" y="3033"/>
                    <a:pt x="1910" y="2892"/>
                    <a:pt x="1741" y="2920"/>
                  </a:cubicBezTo>
                  <a:cubicBezTo>
                    <a:pt x="1573" y="2949"/>
                    <a:pt x="1488" y="2920"/>
                    <a:pt x="1488" y="2780"/>
                  </a:cubicBezTo>
                  <a:cubicBezTo>
                    <a:pt x="1460" y="2640"/>
                    <a:pt x="1545" y="2527"/>
                    <a:pt x="1685" y="2527"/>
                  </a:cubicBezTo>
                  <a:cubicBezTo>
                    <a:pt x="1853" y="2555"/>
                    <a:pt x="1994" y="2471"/>
                    <a:pt x="2134" y="2387"/>
                  </a:cubicBezTo>
                  <a:cubicBezTo>
                    <a:pt x="1769" y="2190"/>
                    <a:pt x="1404" y="1994"/>
                    <a:pt x="1348" y="1517"/>
                  </a:cubicBezTo>
                  <a:cubicBezTo>
                    <a:pt x="1320" y="1320"/>
                    <a:pt x="1180" y="1067"/>
                    <a:pt x="1348" y="843"/>
                  </a:cubicBezTo>
                  <a:cubicBezTo>
                    <a:pt x="1208" y="871"/>
                    <a:pt x="1067" y="787"/>
                    <a:pt x="983" y="674"/>
                  </a:cubicBezTo>
                  <a:cubicBezTo>
                    <a:pt x="927" y="590"/>
                    <a:pt x="899" y="478"/>
                    <a:pt x="787" y="450"/>
                  </a:cubicBezTo>
                  <a:cubicBezTo>
                    <a:pt x="702" y="394"/>
                    <a:pt x="590" y="450"/>
                    <a:pt x="506" y="450"/>
                  </a:cubicBezTo>
                  <a:cubicBezTo>
                    <a:pt x="478" y="450"/>
                    <a:pt x="450" y="450"/>
                    <a:pt x="450" y="478"/>
                  </a:cubicBezTo>
                  <a:cubicBezTo>
                    <a:pt x="478" y="562"/>
                    <a:pt x="450" y="646"/>
                    <a:pt x="422" y="703"/>
                  </a:cubicBezTo>
                  <a:cubicBezTo>
                    <a:pt x="422" y="731"/>
                    <a:pt x="394" y="759"/>
                    <a:pt x="394" y="787"/>
                  </a:cubicBezTo>
                  <a:cubicBezTo>
                    <a:pt x="366" y="815"/>
                    <a:pt x="366" y="815"/>
                    <a:pt x="366" y="843"/>
                  </a:cubicBezTo>
                  <a:cubicBezTo>
                    <a:pt x="337" y="843"/>
                    <a:pt x="309" y="871"/>
                    <a:pt x="281" y="871"/>
                  </a:cubicBezTo>
                  <a:cubicBezTo>
                    <a:pt x="1" y="674"/>
                    <a:pt x="141" y="450"/>
                    <a:pt x="225" y="225"/>
                  </a:cubicBezTo>
                  <a:cubicBezTo>
                    <a:pt x="281" y="85"/>
                    <a:pt x="366" y="1"/>
                    <a:pt x="534" y="57"/>
                  </a:cubicBezTo>
                  <a:cubicBezTo>
                    <a:pt x="562" y="85"/>
                    <a:pt x="618" y="85"/>
                    <a:pt x="674" y="85"/>
                  </a:cubicBezTo>
                  <a:cubicBezTo>
                    <a:pt x="730" y="57"/>
                    <a:pt x="815" y="29"/>
                    <a:pt x="871" y="85"/>
                  </a:cubicBezTo>
                  <a:cubicBezTo>
                    <a:pt x="899" y="113"/>
                    <a:pt x="927" y="141"/>
                    <a:pt x="983" y="169"/>
                  </a:cubicBezTo>
                  <a:cubicBezTo>
                    <a:pt x="1124" y="197"/>
                    <a:pt x="1292" y="309"/>
                    <a:pt x="1432" y="141"/>
                  </a:cubicBezTo>
                  <a:cubicBezTo>
                    <a:pt x="1432" y="141"/>
                    <a:pt x="1460" y="141"/>
                    <a:pt x="1460" y="141"/>
                  </a:cubicBezTo>
                  <a:cubicBezTo>
                    <a:pt x="1629" y="113"/>
                    <a:pt x="1741" y="394"/>
                    <a:pt x="1966" y="169"/>
                  </a:cubicBezTo>
                  <a:cubicBezTo>
                    <a:pt x="2050" y="85"/>
                    <a:pt x="2359" y="85"/>
                    <a:pt x="2555" y="113"/>
                  </a:cubicBezTo>
                  <a:cubicBezTo>
                    <a:pt x="2611" y="85"/>
                    <a:pt x="2640" y="113"/>
                    <a:pt x="2640" y="141"/>
                  </a:cubicBezTo>
                  <a:cubicBezTo>
                    <a:pt x="2640" y="169"/>
                    <a:pt x="2640" y="169"/>
                    <a:pt x="2640" y="197"/>
                  </a:cubicBezTo>
                  <a:cubicBezTo>
                    <a:pt x="2724" y="253"/>
                    <a:pt x="2668" y="366"/>
                    <a:pt x="2724" y="422"/>
                  </a:cubicBezTo>
                  <a:cubicBezTo>
                    <a:pt x="2724" y="450"/>
                    <a:pt x="2724" y="450"/>
                    <a:pt x="2724" y="478"/>
                  </a:cubicBezTo>
                  <a:cubicBezTo>
                    <a:pt x="2808" y="1124"/>
                    <a:pt x="2724" y="1769"/>
                    <a:pt x="2752" y="2415"/>
                  </a:cubicBezTo>
                  <a:cubicBezTo>
                    <a:pt x="2752" y="2555"/>
                    <a:pt x="2752" y="2668"/>
                    <a:pt x="2752" y="2808"/>
                  </a:cubicBezTo>
                  <a:cubicBezTo>
                    <a:pt x="2752" y="2864"/>
                    <a:pt x="2752" y="2892"/>
                    <a:pt x="2724" y="2920"/>
                  </a:cubicBezTo>
                  <a:lnTo>
                    <a:pt x="2724" y="2920"/>
                  </a:lnTo>
                  <a:cubicBezTo>
                    <a:pt x="2640" y="3061"/>
                    <a:pt x="2752" y="3229"/>
                    <a:pt x="2640" y="3342"/>
                  </a:cubicBezTo>
                  <a:lnTo>
                    <a:pt x="2640" y="3342"/>
                  </a:lnTo>
                  <a:cubicBezTo>
                    <a:pt x="2583" y="3398"/>
                    <a:pt x="2640" y="3510"/>
                    <a:pt x="2583" y="35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0"/>
            <p:cNvSpPr/>
            <p:nvPr/>
          </p:nvSpPr>
          <p:spPr>
            <a:xfrm>
              <a:off x="2565925" y="886650"/>
              <a:ext cx="44925" cy="81425"/>
            </a:xfrm>
            <a:custGeom>
              <a:avLst/>
              <a:gdLst/>
              <a:ahLst/>
              <a:cxnLst/>
              <a:rect l="l" t="t" r="r" b="b"/>
              <a:pathLst>
                <a:path w="1797" h="3257" extrusionOk="0">
                  <a:moveTo>
                    <a:pt x="112" y="2667"/>
                  </a:moveTo>
                  <a:cubicBezTo>
                    <a:pt x="112" y="2639"/>
                    <a:pt x="112" y="2639"/>
                    <a:pt x="112" y="2611"/>
                  </a:cubicBezTo>
                  <a:cubicBezTo>
                    <a:pt x="28" y="2555"/>
                    <a:pt x="84" y="2443"/>
                    <a:pt x="28" y="2386"/>
                  </a:cubicBezTo>
                  <a:cubicBezTo>
                    <a:pt x="28" y="2358"/>
                    <a:pt x="28" y="2358"/>
                    <a:pt x="28" y="2330"/>
                  </a:cubicBezTo>
                  <a:cubicBezTo>
                    <a:pt x="0" y="2302"/>
                    <a:pt x="0" y="2302"/>
                    <a:pt x="0" y="2274"/>
                  </a:cubicBezTo>
                  <a:cubicBezTo>
                    <a:pt x="28" y="2246"/>
                    <a:pt x="28" y="2246"/>
                    <a:pt x="28" y="2246"/>
                  </a:cubicBezTo>
                  <a:cubicBezTo>
                    <a:pt x="309" y="2078"/>
                    <a:pt x="225" y="1797"/>
                    <a:pt x="197" y="1572"/>
                  </a:cubicBezTo>
                  <a:cubicBezTo>
                    <a:pt x="197" y="1348"/>
                    <a:pt x="197" y="1151"/>
                    <a:pt x="309" y="955"/>
                  </a:cubicBezTo>
                  <a:cubicBezTo>
                    <a:pt x="337" y="955"/>
                    <a:pt x="365" y="1011"/>
                    <a:pt x="365" y="983"/>
                  </a:cubicBezTo>
                  <a:cubicBezTo>
                    <a:pt x="393" y="955"/>
                    <a:pt x="337" y="955"/>
                    <a:pt x="337" y="927"/>
                  </a:cubicBezTo>
                  <a:cubicBezTo>
                    <a:pt x="281" y="674"/>
                    <a:pt x="421" y="449"/>
                    <a:pt x="506" y="225"/>
                  </a:cubicBezTo>
                  <a:cubicBezTo>
                    <a:pt x="590" y="0"/>
                    <a:pt x="702" y="281"/>
                    <a:pt x="814" y="309"/>
                  </a:cubicBezTo>
                  <a:cubicBezTo>
                    <a:pt x="1011" y="421"/>
                    <a:pt x="1123" y="646"/>
                    <a:pt x="1348" y="730"/>
                  </a:cubicBezTo>
                  <a:cubicBezTo>
                    <a:pt x="1376" y="758"/>
                    <a:pt x="1404" y="758"/>
                    <a:pt x="1404" y="786"/>
                  </a:cubicBezTo>
                  <a:cubicBezTo>
                    <a:pt x="1516" y="898"/>
                    <a:pt x="1516" y="1011"/>
                    <a:pt x="1404" y="1123"/>
                  </a:cubicBezTo>
                  <a:cubicBezTo>
                    <a:pt x="1235" y="1292"/>
                    <a:pt x="1488" y="1207"/>
                    <a:pt x="1488" y="1292"/>
                  </a:cubicBezTo>
                  <a:cubicBezTo>
                    <a:pt x="1685" y="1572"/>
                    <a:pt x="1544" y="1769"/>
                    <a:pt x="1320" y="1909"/>
                  </a:cubicBezTo>
                  <a:cubicBezTo>
                    <a:pt x="1292" y="1937"/>
                    <a:pt x="1264" y="1909"/>
                    <a:pt x="1264" y="1937"/>
                  </a:cubicBezTo>
                  <a:cubicBezTo>
                    <a:pt x="1235" y="1993"/>
                    <a:pt x="1264" y="1909"/>
                    <a:pt x="1292" y="1937"/>
                  </a:cubicBezTo>
                  <a:cubicBezTo>
                    <a:pt x="1404" y="2050"/>
                    <a:pt x="1516" y="2106"/>
                    <a:pt x="1600" y="2246"/>
                  </a:cubicBezTo>
                  <a:cubicBezTo>
                    <a:pt x="1657" y="2330"/>
                    <a:pt x="1741" y="2386"/>
                    <a:pt x="1797" y="2499"/>
                  </a:cubicBezTo>
                  <a:cubicBezTo>
                    <a:pt x="1797" y="2527"/>
                    <a:pt x="1797" y="2555"/>
                    <a:pt x="1797" y="2583"/>
                  </a:cubicBezTo>
                  <a:cubicBezTo>
                    <a:pt x="1741" y="2667"/>
                    <a:pt x="1685" y="2751"/>
                    <a:pt x="1600" y="2808"/>
                  </a:cubicBezTo>
                  <a:cubicBezTo>
                    <a:pt x="1488" y="2892"/>
                    <a:pt x="1376" y="2976"/>
                    <a:pt x="1235" y="2920"/>
                  </a:cubicBezTo>
                  <a:cubicBezTo>
                    <a:pt x="1095" y="2808"/>
                    <a:pt x="1067" y="2667"/>
                    <a:pt x="1151" y="2527"/>
                  </a:cubicBezTo>
                  <a:cubicBezTo>
                    <a:pt x="1179" y="2471"/>
                    <a:pt x="1235" y="2443"/>
                    <a:pt x="1292" y="2443"/>
                  </a:cubicBezTo>
                  <a:cubicBezTo>
                    <a:pt x="1320" y="2443"/>
                    <a:pt x="1348" y="2415"/>
                    <a:pt x="1376" y="2415"/>
                  </a:cubicBezTo>
                  <a:cubicBezTo>
                    <a:pt x="1404" y="2386"/>
                    <a:pt x="1404" y="2358"/>
                    <a:pt x="1432" y="2358"/>
                  </a:cubicBezTo>
                  <a:cubicBezTo>
                    <a:pt x="1432" y="2358"/>
                    <a:pt x="1404" y="2330"/>
                    <a:pt x="1404" y="2330"/>
                  </a:cubicBezTo>
                  <a:cubicBezTo>
                    <a:pt x="1404" y="2330"/>
                    <a:pt x="1376" y="2330"/>
                    <a:pt x="1376" y="2330"/>
                  </a:cubicBezTo>
                  <a:cubicBezTo>
                    <a:pt x="1348" y="2330"/>
                    <a:pt x="1320" y="2330"/>
                    <a:pt x="1292" y="2302"/>
                  </a:cubicBezTo>
                  <a:cubicBezTo>
                    <a:pt x="1151" y="2302"/>
                    <a:pt x="1011" y="2358"/>
                    <a:pt x="814" y="2358"/>
                  </a:cubicBezTo>
                  <a:cubicBezTo>
                    <a:pt x="870" y="2555"/>
                    <a:pt x="899" y="2751"/>
                    <a:pt x="758" y="2948"/>
                  </a:cubicBezTo>
                  <a:cubicBezTo>
                    <a:pt x="562" y="3257"/>
                    <a:pt x="534" y="3257"/>
                    <a:pt x="253" y="3004"/>
                  </a:cubicBezTo>
                  <a:cubicBezTo>
                    <a:pt x="225" y="2976"/>
                    <a:pt x="197" y="2920"/>
                    <a:pt x="169" y="2892"/>
                  </a:cubicBezTo>
                  <a:lnTo>
                    <a:pt x="169" y="2892"/>
                  </a:lnTo>
                  <a:cubicBezTo>
                    <a:pt x="169" y="2864"/>
                    <a:pt x="141" y="2836"/>
                    <a:pt x="141" y="2836"/>
                  </a:cubicBezTo>
                  <a:cubicBezTo>
                    <a:pt x="141" y="2779"/>
                    <a:pt x="141" y="2723"/>
                    <a:pt x="112" y="26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0"/>
            <p:cNvSpPr/>
            <p:nvPr/>
          </p:nvSpPr>
          <p:spPr>
            <a:xfrm>
              <a:off x="2561700" y="866275"/>
              <a:ext cx="72325" cy="39350"/>
            </a:xfrm>
            <a:custGeom>
              <a:avLst/>
              <a:gdLst/>
              <a:ahLst/>
              <a:cxnLst/>
              <a:rect l="l" t="t" r="r" b="b"/>
              <a:pathLst>
                <a:path w="2893" h="1574" extrusionOk="0">
                  <a:moveTo>
                    <a:pt x="1685" y="57"/>
                  </a:moveTo>
                  <a:cubicBezTo>
                    <a:pt x="1685" y="57"/>
                    <a:pt x="1713" y="57"/>
                    <a:pt x="1741" y="57"/>
                  </a:cubicBezTo>
                  <a:cubicBezTo>
                    <a:pt x="1798" y="113"/>
                    <a:pt x="1882" y="57"/>
                    <a:pt x="1966" y="141"/>
                  </a:cubicBezTo>
                  <a:lnTo>
                    <a:pt x="1938" y="141"/>
                  </a:lnTo>
                  <a:cubicBezTo>
                    <a:pt x="2022" y="169"/>
                    <a:pt x="2106" y="226"/>
                    <a:pt x="2162" y="282"/>
                  </a:cubicBezTo>
                  <a:lnTo>
                    <a:pt x="2162" y="282"/>
                  </a:lnTo>
                  <a:cubicBezTo>
                    <a:pt x="2191" y="310"/>
                    <a:pt x="2247" y="310"/>
                    <a:pt x="2275" y="338"/>
                  </a:cubicBezTo>
                  <a:cubicBezTo>
                    <a:pt x="2303" y="366"/>
                    <a:pt x="2331" y="394"/>
                    <a:pt x="2387" y="422"/>
                  </a:cubicBezTo>
                  <a:lnTo>
                    <a:pt x="2359" y="422"/>
                  </a:lnTo>
                  <a:cubicBezTo>
                    <a:pt x="2387" y="422"/>
                    <a:pt x="2415" y="450"/>
                    <a:pt x="2443" y="450"/>
                  </a:cubicBezTo>
                  <a:cubicBezTo>
                    <a:pt x="2471" y="450"/>
                    <a:pt x="2499" y="478"/>
                    <a:pt x="2499" y="478"/>
                  </a:cubicBezTo>
                  <a:lnTo>
                    <a:pt x="2499" y="478"/>
                  </a:lnTo>
                  <a:cubicBezTo>
                    <a:pt x="2527" y="506"/>
                    <a:pt x="2556" y="534"/>
                    <a:pt x="2584" y="562"/>
                  </a:cubicBezTo>
                  <a:lnTo>
                    <a:pt x="2584" y="562"/>
                  </a:lnTo>
                  <a:cubicBezTo>
                    <a:pt x="2612" y="562"/>
                    <a:pt x="2640" y="590"/>
                    <a:pt x="2668" y="619"/>
                  </a:cubicBezTo>
                  <a:lnTo>
                    <a:pt x="2668" y="619"/>
                  </a:lnTo>
                  <a:cubicBezTo>
                    <a:pt x="2668" y="647"/>
                    <a:pt x="2696" y="647"/>
                    <a:pt x="2724" y="675"/>
                  </a:cubicBezTo>
                  <a:lnTo>
                    <a:pt x="2752" y="675"/>
                  </a:lnTo>
                  <a:cubicBezTo>
                    <a:pt x="2780" y="703"/>
                    <a:pt x="2780" y="731"/>
                    <a:pt x="2808" y="731"/>
                  </a:cubicBezTo>
                  <a:cubicBezTo>
                    <a:pt x="2808" y="759"/>
                    <a:pt x="2836" y="759"/>
                    <a:pt x="2836" y="787"/>
                  </a:cubicBezTo>
                  <a:cubicBezTo>
                    <a:pt x="2836" y="815"/>
                    <a:pt x="2864" y="815"/>
                    <a:pt x="2864" y="843"/>
                  </a:cubicBezTo>
                  <a:cubicBezTo>
                    <a:pt x="2892" y="899"/>
                    <a:pt x="2892" y="955"/>
                    <a:pt x="2892" y="984"/>
                  </a:cubicBezTo>
                  <a:cubicBezTo>
                    <a:pt x="2780" y="1208"/>
                    <a:pt x="2668" y="1180"/>
                    <a:pt x="2499" y="1068"/>
                  </a:cubicBezTo>
                  <a:cubicBezTo>
                    <a:pt x="2471" y="1040"/>
                    <a:pt x="2471" y="984"/>
                    <a:pt x="2471" y="1012"/>
                  </a:cubicBezTo>
                  <a:cubicBezTo>
                    <a:pt x="2443" y="1124"/>
                    <a:pt x="2443" y="1236"/>
                    <a:pt x="2415" y="1348"/>
                  </a:cubicBezTo>
                  <a:cubicBezTo>
                    <a:pt x="2387" y="1489"/>
                    <a:pt x="2331" y="1573"/>
                    <a:pt x="2162" y="1517"/>
                  </a:cubicBezTo>
                  <a:cubicBezTo>
                    <a:pt x="2078" y="1405"/>
                    <a:pt x="2106" y="1124"/>
                    <a:pt x="1769" y="1236"/>
                  </a:cubicBezTo>
                  <a:cubicBezTo>
                    <a:pt x="1685" y="1292"/>
                    <a:pt x="1657" y="1096"/>
                    <a:pt x="1685" y="955"/>
                  </a:cubicBezTo>
                  <a:cubicBezTo>
                    <a:pt x="1517" y="984"/>
                    <a:pt x="1376" y="1040"/>
                    <a:pt x="1292" y="1124"/>
                  </a:cubicBezTo>
                  <a:cubicBezTo>
                    <a:pt x="1124" y="1348"/>
                    <a:pt x="1039" y="1208"/>
                    <a:pt x="927" y="1096"/>
                  </a:cubicBezTo>
                  <a:cubicBezTo>
                    <a:pt x="843" y="843"/>
                    <a:pt x="1011" y="619"/>
                    <a:pt x="1039" y="366"/>
                  </a:cubicBezTo>
                  <a:cubicBezTo>
                    <a:pt x="871" y="759"/>
                    <a:pt x="450" y="955"/>
                    <a:pt x="197" y="1320"/>
                  </a:cubicBezTo>
                  <a:cubicBezTo>
                    <a:pt x="169" y="1377"/>
                    <a:pt x="113" y="1489"/>
                    <a:pt x="29" y="1348"/>
                  </a:cubicBezTo>
                  <a:cubicBezTo>
                    <a:pt x="29" y="1264"/>
                    <a:pt x="1" y="1152"/>
                    <a:pt x="57" y="1040"/>
                  </a:cubicBezTo>
                  <a:lnTo>
                    <a:pt x="57" y="1040"/>
                  </a:lnTo>
                  <a:cubicBezTo>
                    <a:pt x="141" y="955"/>
                    <a:pt x="57" y="843"/>
                    <a:pt x="141" y="759"/>
                  </a:cubicBezTo>
                  <a:lnTo>
                    <a:pt x="141" y="759"/>
                  </a:lnTo>
                  <a:cubicBezTo>
                    <a:pt x="169" y="731"/>
                    <a:pt x="169" y="647"/>
                    <a:pt x="197" y="619"/>
                  </a:cubicBezTo>
                  <a:lnTo>
                    <a:pt x="197" y="619"/>
                  </a:lnTo>
                  <a:cubicBezTo>
                    <a:pt x="225" y="590"/>
                    <a:pt x="253" y="562"/>
                    <a:pt x="281" y="562"/>
                  </a:cubicBezTo>
                  <a:lnTo>
                    <a:pt x="281" y="562"/>
                  </a:lnTo>
                  <a:cubicBezTo>
                    <a:pt x="310" y="506"/>
                    <a:pt x="310" y="450"/>
                    <a:pt x="338" y="422"/>
                  </a:cubicBezTo>
                  <a:lnTo>
                    <a:pt x="338" y="422"/>
                  </a:lnTo>
                  <a:cubicBezTo>
                    <a:pt x="366" y="394"/>
                    <a:pt x="394" y="366"/>
                    <a:pt x="422" y="338"/>
                  </a:cubicBezTo>
                  <a:lnTo>
                    <a:pt x="422" y="338"/>
                  </a:lnTo>
                  <a:cubicBezTo>
                    <a:pt x="450" y="310"/>
                    <a:pt x="506" y="310"/>
                    <a:pt x="562" y="282"/>
                  </a:cubicBezTo>
                  <a:lnTo>
                    <a:pt x="562" y="282"/>
                  </a:lnTo>
                  <a:cubicBezTo>
                    <a:pt x="590" y="254"/>
                    <a:pt x="590" y="226"/>
                    <a:pt x="618" y="197"/>
                  </a:cubicBezTo>
                  <a:lnTo>
                    <a:pt x="618" y="197"/>
                  </a:lnTo>
                  <a:cubicBezTo>
                    <a:pt x="646" y="169"/>
                    <a:pt x="731" y="169"/>
                    <a:pt x="759" y="141"/>
                  </a:cubicBezTo>
                  <a:lnTo>
                    <a:pt x="759" y="141"/>
                  </a:lnTo>
                  <a:cubicBezTo>
                    <a:pt x="815" y="57"/>
                    <a:pt x="927" y="113"/>
                    <a:pt x="983" y="57"/>
                  </a:cubicBezTo>
                  <a:lnTo>
                    <a:pt x="983" y="57"/>
                  </a:lnTo>
                  <a:cubicBezTo>
                    <a:pt x="1208" y="1"/>
                    <a:pt x="1433" y="1"/>
                    <a:pt x="16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0"/>
            <p:cNvSpPr/>
            <p:nvPr/>
          </p:nvSpPr>
          <p:spPr>
            <a:xfrm>
              <a:off x="2700675" y="1012975"/>
              <a:ext cx="42850" cy="57575"/>
            </a:xfrm>
            <a:custGeom>
              <a:avLst/>
              <a:gdLst/>
              <a:ahLst/>
              <a:cxnLst/>
              <a:rect l="l" t="t" r="r" b="b"/>
              <a:pathLst>
                <a:path w="1714" h="2303" extrusionOk="0">
                  <a:moveTo>
                    <a:pt x="1573" y="1348"/>
                  </a:moveTo>
                  <a:cubicBezTo>
                    <a:pt x="1573" y="1376"/>
                    <a:pt x="1573" y="1376"/>
                    <a:pt x="1573" y="1404"/>
                  </a:cubicBezTo>
                  <a:cubicBezTo>
                    <a:pt x="1517" y="1460"/>
                    <a:pt x="1573" y="1573"/>
                    <a:pt x="1517" y="1629"/>
                  </a:cubicBezTo>
                  <a:lnTo>
                    <a:pt x="1517" y="1629"/>
                  </a:lnTo>
                  <a:cubicBezTo>
                    <a:pt x="1460" y="1685"/>
                    <a:pt x="1517" y="1769"/>
                    <a:pt x="1432" y="1825"/>
                  </a:cubicBezTo>
                  <a:cubicBezTo>
                    <a:pt x="1432" y="1853"/>
                    <a:pt x="1432" y="1882"/>
                    <a:pt x="1432" y="1882"/>
                  </a:cubicBezTo>
                  <a:cubicBezTo>
                    <a:pt x="1404" y="1910"/>
                    <a:pt x="1404" y="1910"/>
                    <a:pt x="1376" y="1910"/>
                  </a:cubicBezTo>
                  <a:cubicBezTo>
                    <a:pt x="1208" y="1882"/>
                    <a:pt x="1152" y="1994"/>
                    <a:pt x="1039" y="2078"/>
                  </a:cubicBezTo>
                  <a:cubicBezTo>
                    <a:pt x="702" y="2303"/>
                    <a:pt x="337" y="2275"/>
                    <a:pt x="1" y="2106"/>
                  </a:cubicBezTo>
                  <a:cubicBezTo>
                    <a:pt x="1" y="2078"/>
                    <a:pt x="1" y="2050"/>
                    <a:pt x="1" y="2022"/>
                  </a:cubicBezTo>
                  <a:cubicBezTo>
                    <a:pt x="1" y="1938"/>
                    <a:pt x="29" y="1882"/>
                    <a:pt x="85" y="1853"/>
                  </a:cubicBezTo>
                  <a:cubicBezTo>
                    <a:pt x="85" y="1825"/>
                    <a:pt x="113" y="1797"/>
                    <a:pt x="141" y="1797"/>
                  </a:cubicBezTo>
                  <a:cubicBezTo>
                    <a:pt x="309" y="1629"/>
                    <a:pt x="618" y="1657"/>
                    <a:pt x="674" y="1376"/>
                  </a:cubicBezTo>
                  <a:cubicBezTo>
                    <a:pt x="702" y="1320"/>
                    <a:pt x="843" y="1264"/>
                    <a:pt x="702" y="1180"/>
                  </a:cubicBezTo>
                  <a:cubicBezTo>
                    <a:pt x="618" y="1124"/>
                    <a:pt x="562" y="1067"/>
                    <a:pt x="478" y="1039"/>
                  </a:cubicBezTo>
                  <a:cubicBezTo>
                    <a:pt x="365" y="955"/>
                    <a:pt x="113" y="1039"/>
                    <a:pt x="169" y="787"/>
                  </a:cubicBezTo>
                  <a:cubicBezTo>
                    <a:pt x="197" y="618"/>
                    <a:pt x="365" y="478"/>
                    <a:pt x="562" y="450"/>
                  </a:cubicBezTo>
                  <a:cubicBezTo>
                    <a:pt x="618" y="422"/>
                    <a:pt x="646" y="450"/>
                    <a:pt x="702" y="450"/>
                  </a:cubicBezTo>
                  <a:cubicBezTo>
                    <a:pt x="983" y="450"/>
                    <a:pt x="1264" y="562"/>
                    <a:pt x="1376" y="141"/>
                  </a:cubicBezTo>
                  <a:cubicBezTo>
                    <a:pt x="1404" y="57"/>
                    <a:pt x="1517" y="1"/>
                    <a:pt x="1601" y="57"/>
                  </a:cubicBezTo>
                  <a:cubicBezTo>
                    <a:pt x="1713" y="113"/>
                    <a:pt x="1713" y="225"/>
                    <a:pt x="1629" y="281"/>
                  </a:cubicBezTo>
                  <a:cubicBezTo>
                    <a:pt x="1488" y="478"/>
                    <a:pt x="1713" y="590"/>
                    <a:pt x="1685" y="759"/>
                  </a:cubicBezTo>
                  <a:cubicBezTo>
                    <a:pt x="1685" y="815"/>
                    <a:pt x="1713" y="927"/>
                    <a:pt x="1657" y="983"/>
                  </a:cubicBezTo>
                  <a:cubicBezTo>
                    <a:pt x="1657" y="1011"/>
                    <a:pt x="1657" y="1039"/>
                    <a:pt x="1657" y="1039"/>
                  </a:cubicBezTo>
                  <a:cubicBezTo>
                    <a:pt x="1573" y="1152"/>
                    <a:pt x="1657" y="1264"/>
                    <a:pt x="1573" y="1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0"/>
            <p:cNvSpPr/>
            <p:nvPr/>
          </p:nvSpPr>
          <p:spPr>
            <a:xfrm>
              <a:off x="2561700" y="871900"/>
              <a:ext cx="29500" cy="72325"/>
            </a:xfrm>
            <a:custGeom>
              <a:avLst/>
              <a:gdLst/>
              <a:ahLst/>
              <a:cxnLst/>
              <a:rect l="l" t="t" r="r" b="b"/>
              <a:pathLst>
                <a:path w="1180" h="2893" extrusionOk="0">
                  <a:moveTo>
                    <a:pt x="57" y="1180"/>
                  </a:moveTo>
                  <a:cubicBezTo>
                    <a:pt x="197" y="927"/>
                    <a:pt x="338" y="730"/>
                    <a:pt x="590" y="590"/>
                  </a:cubicBezTo>
                  <a:cubicBezTo>
                    <a:pt x="731" y="534"/>
                    <a:pt x="787" y="337"/>
                    <a:pt x="871" y="225"/>
                  </a:cubicBezTo>
                  <a:cubicBezTo>
                    <a:pt x="955" y="85"/>
                    <a:pt x="1039" y="29"/>
                    <a:pt x="1180" y="1"/>
                  </a:cubicBezTo>
                  <a:cubicBezTo>
                    <a:pt x="1152" y="309"/>
                    <a:pt x="955" y="562"/>
                    <a:pt x="983" y="899"/>
                  </a:cubicBezTo>
                  <a:cubicBezTo>
                    <a:pt x="983" y="899"/>
                    <a:pt x="1011" y="927"/>
                    <a:pt x="983" y="927"/>
                  </a:cubicBezTo>
                  <a:cubicBezTo>
                    <a:pt x="983" y="955"/>
                    <a:pt x="983" y="955"/>
                    <a:pt x="983" y="955"/>
                  </a:cubicBezTo>
                  <a:cubicBezTo>
                    <a:pt x="843" y="983"/>
                    <a:pt x="843" y="815"/>
                    <a:pt x="703" y="787"/>
                  </a:cubicBezTo>
                  <a:cubicBezTo>
                    <a:pt x="787" y="1095"/>
                    <a:pt x="506" y="1292"/>
                    <a:pt x="562" y="1601"/>
                  </a:cubicBezTo>
                  <a:cubicBezTo>
                    <a:pt x="534" y="1601"/>
                    <a:pt x="478" y="1601"/>
                    <a:pt x="450" y="1629"/>
                  </a:cubicBezTo>
                  <a:cubicBezTo>
                    <a:pt x="534" y="1741"/>
                    <a:pt x="506" y="1853"/>
                    <a:pt x="422" y="1966"/>
                  </a:cubicBezTo>
                  <a:cubicBezTo>
                    <a:pt x="310" y="2078"/>
                    <a:pt x="506" y="2078"/>
                    <a:pt x="506" y="2134"/>
                  </a:cubicBezTo>
                  <a:cubicBezTo>
                    <a:pt x="450" y="2331"/>
                    <a:pt x="478" y="2555"/>
                    <a:pt x="478" y="2752"/>
                  </a:cubicBezTo>
                  <a:cubicBezTo>
                    <a:pt x="450" y="2892"/>
                    <a:pt x="310" y="2836"/>
                    <a:pt x="197" y="2836"/>
                  </a:cubicBezTo>
                  <a:cubicBezTo>
                    <a:pt x="141" y="2808"/>
                    <a:pt x="169" y="2752"/>
                    <a:pt x="141" y="2696"/>
                  </a:cubicBezTo>
                  <a:cubicBezTo>
                    <a:pt x="141" y="2668"/>
                    <a:pt x="141" y="2668"/>
                    <a:pt x="141" y="2640"/>
                  </a:cubicBezTo>
                  <a:cubicBezTo>
                    <a:pt x="57" y="2555"/>
                    <a:pt x="141" y="2443"/>
                    <a:pt x="57" y="2359"/>
                  </a:cubicBezTo>
                  <a:cubicBezTo>
                    <a:pt x="57" y="2331"/>
                    <a:pt x="57" y="2303"/>
                    <a:pt x="57" y="2303"/>
                  </a:cubicBezTo>
                  <a:cubicBezTo>
                    <a:pt x="1" y="1910"/>
                    <a:pt x="1" y="1545"/>
                    <a:pt x="57" y="11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0"/>
            <p:cNvSpPr/>
            <p:nvPr/>
          </p:nvSpPr>
          <p:spPr>
            <a:xfrm>
              <a:off x="2698575" y="992625"/>
              <a:ext cx="53350" cy="55475"/>
            </a:xfrm>
            <a:custGeom>
              <a:avLst/>
              <a:gdLst/>
              <a:ahLst/>
              <a:cxnLst/>
              <a:rect l="l" t="t" r="r" b="b"/>
              <a:pathLst>
                <a:path w="2134" h="2219" extrusionOk="0">
                  <a:moveTo>
                    <a:pt x="1741" y="1544"/>
                  </a:moveTo>
                  <a:cubicBezTo>
                    <a:pt x="1544" y="1292"/>
                    <a:pt x="1544" y="1292"/>
                    <a:pt x="1685" y="1039"/>
                  </a:cubicBezTo>
                  <a:cubicBezTo>
                    <a:pt x="1713" y="1011"/>
                    <a:pt x="1741" y="955"/>
                    <a:pt x="1685" y="927"/>
                  </a:cubicBezTo>
                  <a:cubicBezTo>
                    <a:pt x="1657" y="899"/>
                    <a:pt x="1601" y="899"/>
                    <a:pt x="1601" y="927"/>
                  </a:cubicBezTo>
                  <a:cubicBezTo>
                    <a:pt x="1516" y="983"/>
                    <a:pt x="1488" y="1095"/>
                    <a:pt x="1404" y="1151"/>
                  </a:cubicBezTo>
                  <a:cubicBezTo>
                    <a:pt x="1292" y="1236"/>
                    <a:pt x="1460" y="1292"/>
                    <a:pt x="1432" y="1404"/>
                  </a:cubicBezTo>
                  <a:cubicBezTo>
                    <a:pt x="1348" y="1432"/>
                    <a:pt x="1236" y="1348"/>
                    <a:pt x="1179" y="1460"/>
                  </a:cubicBezTo>
                  <a:cubicBezTo>
                    <a:pt x="1151" y="1488"/>
                    <a:pt x="1123" y="1488"/>
                    <a:pt x="1095" y="1460"/>
                  </a:cubicBezTo>
                  <a:cubicBezTo>
                    <a:pt x="702" y="1236"/>
                    <a:pt x="562" y="1264"/>
                    <a:pt x="281" y="1685"/>
                  </a:cubicBezTo>
                  <a:cubicBezTo>
                    <a:pt x="421" y="1713"/>
                    <a:pt x="534" y="1741"/>
                    <a:pt x="646" y="1769"/>
                  </a:cubicBezTo>
                  <a:cubicBezTo>
                    <a:pt x="843" y="1797"/>
                    <a:pt x="814" y="2022"/>
                    <a:pt x="983" y="2050"/>
                  </a:cubicBezTo>
                  <a:cubicBezTo>
                    <a:pt x="927" y="2106"/>
                    <a:pt x="871" y="2162"/>
                    <a:pt x="814" y="2218"/>
                  </a:cubicBezTo>
                  <a:cubicBezTo>
                    <a:pt x="590" y="2162"/>
                    <a:pt x="365" y="2078"/>
                    <a:pt x="141" y="1994"/>
                  </a:cubicBezTo>
                  <a:cubicBezTo>
                    <a:pt x="28" y="1966"/>
                    <a:pt x="0" y="1825"/>
                    <a:pt x="56" y="1713"/>
                  </a:cubicBezTo>
                  <a:cubicBezTo>
                    <a:pt x="169" y="1348"/>
                    <a:pt x="337" y="1039"/>
                    <a:pt x="758" y="1011"/>
                  </a:cubicBezTo>
                  <a:cubicBezTo>
                    <a:pt x="814" y="1011"/>
                    <a:pt x="899" y="983"/>
                    <a:pt x="927" y="927"/>
                  </a:cubicBezTo>
                  <a:cubicBezTo>
                    <a:pt x="1123" y="646"/>
                    <a:pt x="1432" y="562"/>
                    <a:pt x="1741" y="478"/>
                  </a:cubicBezTo>
                  <a:cubicBezTo>
                    <a:pt x="1853" y="421"/>
                    <a:pt x="1769" y="281"/>
                    <a:pt x="1825" y="197"/>
                  </a:cubicBezTo>
                  <a:cubicBezTo>
                    <a:pt x="1881" y="0"/>
                    <a:pt x="1853" y="0"/>
                    <a:pt x="2106" y="57"/>
                  </a:cubicBezTo>
                  <a:cubicBezTo>
                    <a:pt x="2134" y="141"/>
                    <a:pt x="2134" y="197"/>
                    <a:pt x="2078" y="253"/>
                  </a:cubicBezTo>
                  <a:lnTo>
                    <a:pt x="2078" y="253"/>
                  </a:lnTo>
                  <a:cubicBezTo>
                    <a:pt x="1994" y="365"/>
                    <a:pt x="2106" y="506"/>
                    <a:pt x="2022" y="618"/>
                  </a:cubicBezTo>
                  <a:lnTo>
                    <a:pt x="2022" y="758"/>
                  </a:lnTo>
                  <a:cubicBezTo>
                    <a:pt x="1937" y="843"/>
                    <a:pt x="2022" y="955"/>
                    <a:pt x="1937" y="1039"/>
                  </a:cubicBezTo>
                  <a:lnTo>
                    <a:pt x="1937" y="1039"/>
                  </a:lnTo>
                  <a:cubicBezTo>
                    <a:pt x="1881" y="1095"/>
                    <a:pt x="1937" y="1180"/>
                    <a:pt x="1881" y="1236"/>
                  </a:cubicBezTo>
                  <a:cubicBezTo>
                    <a:pt x="1881" y="1264"/>
                    <a:pt x="1881" y="1292"/>
                    <a:pt x="1881" y="1320"/>
                  </a:cubicBezTo>
                  <a:cubicBezTo>
                    <a:pt x="1825" y="1376"/>
                    <a:pt x="1881" y="1460"/>
                    <a:pt x="1797" y="1516"/>
                  </a:cubicBezTo>
                  <a:lnTo>
                    <a:pt x="1797" y="1516"/>
                  </a:lnTo>
                  <a:cubicBezTo>
                    <a:pt x="1797" y="1544"/>
                    <a:pt x="1769" y="1573"/>
                    <a:pt x="1741" y="15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0"/>
            <p:cNvSpPr/>
            <p:nvPr/>
          </p:nvSpPr>
          <p:spPr>
            <a:xfrm>
              <a:off x="2691550" y="837500"/>
              <a:ext cx="56875" cy="38625"/>
            </a:xfrm>
            <a:custGeom>
              <a:avLst/>
              <a:gdLst/>
              <a:ahLst/>
              <a:cxnLst/>
              <a:rect l="l" t="t" r="r" b="b"/>
              <a:pathLst>
                <a:path w="2275" h="1545" extrusionOk="0">
                  <a:moveTo>
                    <a:pt x="1460" y="85"/>
                  </a:moveTo>
                  <a:cubicBezTo>
                    <a:pt x="1517" y="85"/>
                    <a:pt x="1545" y="85"/>
                    <a:pt x="1601" y="85"/>
                  </a:cubicBezTo>
                  <a:cubicBezTo>
                    <a:pt x="1769" y="197"/>
                    <a:pt x="2022" y="1"/>
                    <a:pt x="2162" y="225"/>
                  </a:cubicBezTo>
                  <a:lnTo>
                    <a:pt x="2162" y="225"/>
                  </a:lnTo>
                  <a:cubicBezTo>
                    <a:pt x="2190" y="282"/>
                    <a:pt x="2190" y="338"/>
                    <a:pt x="2218" y="366"/>
                  </a:cubicBezTo>
                  <a:lnTo>
                    <a:pt x="2218" y="366"/>
                  </a:lnTo>
                  <a:cubicBezTo>
                    <a:pt x="2275" y="422"/>
                    <a:pt x="2275" y="450"/>
                    <a:pt x="2247" y="506"/>
                  </a:cubicBezTo>
                  <a:cubicBezTo>
                    <a:pt x="2078" y="899"/>
                    <a:pt x="2022" y="955"/>
                    <a:pt x="1629" y="843"/>
                  </a:cubicBezTo>
                  <a:cubicBezTo>
                    <a:pt x="1180" y="703"/>
                    <a:pt x="843" y="927"/>
                    <a:pt x="534" y="1236"/>
                  </a:cubicBezTo>
                  <a:cubicBezTo>
                    <a:pt x="422" y="1348"/>
                    <a:pt x="337" y="1517"/>
                    <a:pt x="141" y="1545"/>
                  </a:cubicBezTo>
                  <a:cubicBezTo>
                    <a:pt x="113" y="1545"/>
                    <a:pt x="85" y="1517"/>
                    <a:pt x="57" y="1517"/>
                  </a:cubicBezTo>
                  <a:cubicBezTo>
                    <a:pt x="57" y="1208"/>
                    <a:pt x="1" y="871"/>
                    <a:pt x="450" y="787"/>
                  </a:cubicBezTo>
                  <a:cubicBezTo>
                    <a:pt x="534" y="787"/>
                    <a:pt x="590" y="675"/>
                    <a:pt x="534" y="562"/>
                  </a:cubicBezTo>
                  <a:cubicBezTo>
                    <a:pt x="506" y="478"/>
                    <a:pt x="478" y="394"/>
                    <a:pt x="562" y="310"/>
                  </a:cubicBezTo>
                  <a:cubicBezTo>
                    <a:pt x="590" y="282"/>
                    <a:pt x="646" y="254"/>
                    <a:pt x="674" y="225"/>
                  </a:cubicBezTo>
                  <a:lnTo>
                    <a:pt x="674" y="225"/>
                  </a:lnTo>
                  <a:cubicBezTo>
                    <a:pt x="730" y="197"/>
                    <a:pt x="787" y="197"/>
                    <a:pt x="843" y="169"/>
                  </a:cubicBezTo>
                  <a:lnTo>
                    <a:pt x="815" y="169"/>
                  </a:lnTo>
                  <a:cubicBezTo>
                    <a:pt x="1039" y="57"/>
                    <a:pt x="1264" y="197"/>
                    <a:pt x="146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0"/>
            <p:cNvSpPr/>
            <p:nvPr/>
          </p:nvSpPr>
          <p:spPr>
            <a:xfrm>
              <a:off x="2672600" y="843825"/>
              <a:ext cx="40725" cy="47050"/>
            </a:xfrm>
            <a:custGeom>
              <a:avLst/>
              <a:gdLst/>
              <a:ahLst/>
              <a:cxnLst/>
              <a:rect l="l" t="t" r="r" b="b"/>
              <a:pathLst>
                <a:path w="1629" h="1882" extrusionOk="0">
                  <a:moveTo>
                    <a:pt x="1376" y="57"/>
                  </a:moveTo>
                  <a:cubicBezTo>
                    <a:pt x="1348" y="113"/>
                    <a:pt x="1292" y="197"/>
                    <a:pt x="1348" y="225"/>
                  </a:cubicBezTo>
                  <a:cubicBezTo>
                    <a:pt x="1629" y="394"/>
                    <a:pt x="1320" y="478"/>
                    <a:pt x="1320" y="618"/>
                  </a:cubicBezTo>
                  <a:cubicBezTo>
                    <a:pt x="1320" y="702"/>
                    <a:pt x="1236" y="618"/>
                    <a:pt x="1180" y="618"/>
                  </a:cubicBezTo>
                  <a:cubicBezTo>
                    <a:pt x="983" y="646"/>
                    <a:pt x="927" y="730"/>
                    <a:pt x="955" y="927"/>
                  </a:cubicBezTo>
                  <a:cubicBezTo>
                    <a:pt x="955" y="1067"/>
                    <a:pt x="843" y="1124"/>
                    <a:pt x="815" y="1236"/>
                  </a:cubicBezTo>
                  <a:cubicBezTo>
                    <a:pt x="646" y="1573"/>
                    <a:pt x="422" y="1825"/>
                    <a:pt x="29" y="1882"/>
                  </a:cubicBezTo>
                  <a:cubicBezTo>
                    <a:pt x="1" y="1825"/>
                    <a:pt x="1" y="1769"/>
                    <a:pt x="57" y="1741"/>
                  </a:cubicBezTo>
                  <a:lnTo>
                    <a:pt x="57" y="1741"/>
                  </a:lnTo>
                  <a:cubicBezTo>
                    <a:pt x="85" y="1685"/>
                    <a:pt x="85" y="1629"/>
                    <a:pt x="113" y="1601"/>
                  </a:cubicBezTo>
                  <a:cubicBezTo>
                    <a:pt x="113" y="1573"/>
                    <a:pt x="113" y="1545"/>
                    <a:pt x="113" y="1517"/>
                  </a:cubicBezTo>
                  <a:cubicBezTo>
                    <a:pt x="169" y="1488"/>
                    <a:pt x="141" y="1404"/>
                    <a:pt x="197" y="1376"/>
                  </a:cubicBezTo>
                  <a:lnTo>
                    <a:pt x="197" y="1376"/>
                  </a:lnTo>
                  <a:cubicBezTo>
                    <a:pt x="225" y="1348"/>
                    <a:pt x="225" y="1264"/>
                    <a:pt x="253" y="1236"/>
                  </a:cubicBezTo>
                  <a:lnTo>
                    <a:pt x="253" y="1236"/>
                  </a:lnTo>
                  <a:cubicBezTo>
                    <a:pt x="281" y="1208"/>
                    <a:pt x="281" y="1124"/>
                    <a:pt x="337" y="1095"/>
                  </a:cubicBezTo>
                  <a:lnTo>
                    <a:pt x="337" y="1095"/>
                  </a:lnTo>
                  <a:cubicBezTo>
                    <a:pt x="365" y="1067"/>
                    <a:pt x="365" y="983"/>
                    <a:pt x="394" y="955"/>
                  </a:cubicBezTo>
                  <a:lnTo>
                    <a:pt x="394" y="955"/>
                  </a:lnTo>
                  <a:cubicBezTo>
                    <a:pt x="422" y="927"/>
                    <a:pt x="422" y="843"/>
                    <a:pt x="478" y="815"/>
                  </a:cubicBezTo>
                  <a:lnTo>
                    <a:pt x="478" y="815"/>
                  </a:lnTo>
                  <a:cubicBezTo>
                    <a:pt x="478" y="787"/>
                    <a:pt x="506" y="759"/>
                    <a:pt x="534" y="759"/>
                  </a:cubicBezTo>
                  <a:lnTo>
                    <a:pt x="534" y="759"/>
                  </a:lnTo>
                  <a:cubicBezTo>
                    <a:pt x="562" y="730"/>
                    <a:pt x="562" y="702"/>
                    <a:pt x="590" y="674"/>
                  </a:cubicBezTo>
                  <a:cubicBezTo>
                    <a:pt x="590" y="674"/>
                    <a:pt x="590" y="646"/>
                    <a:pt x="618" y="646"/>
                  </a:cubicBezTo>
                  <a:cubicBezTo>
                    <a:pt x="618" y="618"/>
                    <a:pt x="646" y="590"/>
                    <a:pt x="674" y="590"/>
                  </a:cubicBezTo>
                  <a:cubicBezTo>
                    <a:pt x="674" y="562"/>
                    <a:pt x="702" y="562"/>
                    <a:pt x="702" y="562"/>
                  </a:cubicBezTo>
                  <a:cubicBezTo>
                    <a:pt x="815" y="422"/>
                    <a:pt x="955" y="281"/>
                    <a:pt x="1095" y="197"/>
                  </a:cubicBezTo>
                  <a:lnTo>
                    <a:pt x="1095" y="197"/>
                  </a:lnTo>
                  <a:cubicBezTo>
                    <a:pt x="1124" y="169"/>
                    <a:pt x="1152" y="141"/>
                    <a:pt x="1180" y="113"/>
                  </a:cubicBezTo>
                  <a:lnTo>
                    <a:pt x="1180" y="113"/>
                  </a:lnTo>
                  <a:cubicBezTo>
                    <a:pt x="1180" y="85"/>
                    <a:pt x="1208" y="57"/>
                    <a:pt x="1236" y="57"/>
                  </a:cubicBezTo>
                  <a:lnTo>
                    <a:pt x="1236" y="57"/>
                  </a:lnTo>
                  <a:cubicBezTo>
                    <a:pt x="1264" y="29"/>
                    <a:pt x="1292" y="29"/>
                    <a:pt x="1320" y="29"/>
                  </a:cubicBezTo>
                  <a:cubicBezTo>
                    <a:pt x="1320" y="1"/>
                    <a:pt x="1348" y="29"/>
                    <a:pt x="1376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0"/>
            <p:cNvSpPr/>
            <p:nvPr/>
          </p:nvSpPr>
          <p:spPr>
            <a:xfrm>
              <a:off x="2702775" y="1064925"/>
              <a:ext cx="30200" cy="42125"/>
            </a:xfrm>
            <a:custGeom>
              <a:avLst/>
              <a:gdLst/>
              <a:ahLst/>
              <a:cxnLst/>
              <a:rect l="l" t="t" r="r" b="b"/>
              <a:pathLst>
                <a:path w="1208" h="1685" extrusionOk="0">
                  <a:moveTo>
                    <a:pt x="1152" y="533"/>
                  </a:moveTo>
                  <a:cubicBezTo>
                    <a:pt x="1124" y="533"/>
                    <a:pt x="1124" y="562"/>
                    <a:pt x="1152" y="590"/>
                  </a:cubicBezTo>
                  <a:cubicBezTo>
                    <a:pt x="1068" y="702"/>
                    <a:pt x="1152" y="842"/>
                    <a:pt x="1068" y="955"/>
                  </a:cubicBezTo>
                  <a:cubicBezTo>
                    <a:pt x="1068" y="955"/>
                    <a:pt x="1068" y="983"/>
                    <a:pt x="1068" y="1011"/>
                  </a:cubicBezTo>
                  <a:cubicBezTo>
                    <a:pt x="1011" y="1095"/>
                    <a:pt x="1096" y="1207"/>
                    <a:pt x="1011" y="1292"/>
                  </a:cubicBezTo>
                  <a:lnTo>
                    <a:pt x="1011" y="1292"/>
                  </a:lnTo>
                  <a:cubicBezTo>
                    <a:pt x="927" y="1404"/>
                    <a:pt x="1011" y="1544"/>
                    <a:pt x="927" y="1656"/>
                  </a:cubicBezTo>
                  <a:lnTo>
                    <a:pt x="927" y="1656"/>
                  </a:lnTo>
                  <a:cubicBezTo>
                    <a:pt x="899" y="1685"/>
                    <a:pt x="871" y="1685"/>
                    <a:pt x="843" y="1656"/>
                  </a:cubicBezTo>
                  <a:cubicBezTo>
                    <a:pt x="815" y="1628"/>
                    <a:pt x="787" y="1572"/>
                    <a:pt x="787" y="1516"/>
                  </a:cubicBezTo>
                  <a:cubicBezTo>
                    <a:pt x="703" y="1404"/>
                    <a:pt x="590" y="1376"/>
                    <a:pt x="450" y="1376"/>
                  </a:cubicBezTo>
                  <a:cubicBezTo>
                    <a:pt x="281" y="1404"/>
                    <a:pt x="169" y="1292"/>
                    <a:pt x="57" y="1179"/>
                  </a:cubicBezTo>
                  <a:cubicBezTo>
                    <a:pt x="1" y="927"/>
                    <a:pt x="169" y="814"/>
                    <a:pt x="366" y="730"/>
                  </a:cubicBezTo>
                  <a:cubicBezTo>
                    <a:pt x="534" y="646"/>
                    <a:pt x="703" y="590"/>
                    <a:pt x="618" y="337"/>
                  </a:cubicBezTo>
                  <a:cubicBezTo>
                    <a:pt x="590" y="225"/>
                    <a:pt x="675" y="112"/>
                    <a:pt x="815" y="84"/>
                  </a:cubicBezTo>
                  <a:cubicBezTo>
                    <a:pt x="983" y="0"/>
                    <a:pt x="1096" y="56"/>
                    <a:pt x="1152" y="197"/>
                  </a:cubicBezTo>
                  <a:cubicBezTo>
                    <a:pt x="1152" y="225"/>
                    <a:pt x="1180" y="253"/>
                    <a:pt x="1180" y="281"/>
                  </a:cubicBezTo>
                  <a:cubicBezTo>
                    <a:pt x="1180" y="365"/>
                    <a:pt x="1208" y="449"/>
                    <a:pt x="1152" y="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0"/>
            <p:cNvSpPr/>
            <p:nvPr/>
          </p:nvSpPr>
          <p:spPr>
            <a:xfrm>
              <a:off x="2570825" y="942075"/>
              <a:ext cx="30900" cy="37225"/>
            </a:xfrm>
            <a:custGeom>
              <a:avLst/>
              <a:gdLst/>
              <a:ahLst/>
              <a:cxnLst/>
              <a:rect l="l" t="t" r="r" b="b"/>
              <a:pathLst>
                <a:path w="1236" h="1489" extrusionOk="0">
                  <a:moveTo>
                    <a:pt x="57" y="731"/>
                  </a:moveTo>
                  <a:cubicBezTo>
                    <a:pt x="141" y="787"/>
                    <a:pt x="225" y="899"/>
                    <a:pt x="338" y="899"/>
                  </a:cubicBezTo>
                  <a:cubicBezTo>
                    <a:pt x="759" y="310"/>
                    <a:pt x="618" y="366"/>
                    <a:pt x="422" y="85"/>
                  </a:cubicBezTo>
                  <a:cubicBezTo>
                    <a:pt x="646" y="1"/>
                    <a:pt x="899" y="29"/>
                    <a:pt x="1124" y="1"/>
                  </a:cubicBezTo>
                  <a:cubicBezTo>
                    <a:pt x="1180" y="1"/>
                    <a:pt x="1208" y="57"/>
                    <a:pt x="1236" y="113"/>
                  </a:cubicBezTo>
                  <a:cubicBezTo>
                    <a:pt x="1208" y="169"/>
                    <a:pt x="1152" y="169"/>
                    <a:pt x="1096" y="198"/>
                  </a:cubicBezTo>
                  <a:cubicBezTo>
                    <a:pt x="1068" y="198"/>
                    <a:pt x="983" y="169"/>
                    <a:pt x="1039" y="254"/>
                  </a:cubicBezTo>
                  <a:cubicBezTo>
                    <a:pt x="983" y="394"/>
                    <a:pt x="983" y="534"/>
                    <a:pt x="1039" y="675"/>
                  </a:cubicBezTo>
                  <a:cubicBezTo>
                    <a:pt x="1208" y="843"/>
                    <a:pt x="1096" y="956"/>
                    <a:pt x="927" y="1012"/>
                  </a:cubicBezTo>
                  <a:cubicBezTo>
                    <a:pt x="815" y="1068"/>
                    <a:pt x="674" y="1068"/>
                    <a:pt x="618" y="1180"/>
                  </a:cubicBezTo>
                  <a:cubicBezTo>
                    <a:pt x="590" y="1208"/>
                    <a:pt x="562" y="1236"/>
                    <a:pt x="562" y="1264"/>
                  </a:cubicBezTo>
                  <a:cubicBezTo>
                    <a:pt x="506" y="1320"/>
                    <a:pt x="450" y="1349"/>
                    <a:pt x="394" y="1405"/>
                  </a:cubicBezTo>
                  <a:cubicBezTo>
                    <a:pt x="366" y="1433"/>
                    <a:pt x="366" y="1461"/>
                    <a:pt x="338" y="1461"/>
                  </a:cubicBezTo>
                  <a:cubicBezTo>
                    <a:pt x="310" y="1489"/>
                    <a:pt x="281" y="1461"/>
                    <a:pt x="253" y="1433"/>
                  </a:cubicBezTo>
                  <a:lnTo>
                    <a:pt x="253" y="1433"/>
                  </a:lnTo>
                  <a:cubicBezTo>
                    <a:pt x="197" y="1377"/>
                    <a:pt x="253" y="1292"/>
                    <a:pt x="197" y="1236"/>
                  </a:cubicBezTo>
                  <a:lnTo>
                    <a:pt x="197" y="1236"/>
                  </a:lnTo>
                  <a:cubicBezTo>
                    <a:pt x="141" y="1208"/>
                    <a:pt x="169" y="1124"/>
                    <a:pt x="113" y="1096"/>
                  </a:cubicBezTo>
                  <a:cubicBezTo>
                    <a:pt x="113" y="1068"/>
                    <a:pt x="113" y="1040"/>
                    <a:pt x="113" y="1012"/>
                  </a:cubicBezTo>
                  <a:cubicBezTo>
                    <a:pt x="85" y="984"/>
                    <a:pt x="85" y="927"/>
                    <a:pt x="57" y="871"/>
                  </a:cubicBezTo>
                  <a:lnTo>
                    <a:pt x="57" y="871"/>
                  </a:lnTo>
                  <a:cubicBezTo>
                    <a:pt x="29" y="871"/>
                    <a:pt x="29" y="843"/>
                    <a:pt x="1" y="815"/>
                  </a:cubicBezTo>
                  <a:cubicBezTo>
                    <a:pt x="1" y="787"/>
                    <a:pt x="29" y="759"/>
                    <a:pt x="57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0"/>
            <p:cNvSpPr/>
            <p:nvPr/>
          </p:nvSpPr>
          <p:spPr>
            <a:xfrm>
              <a:off x="2728050" y="1064200"/>
              <a:ext cx="6350" cy="7750"/>
            </a:xfrm>
            <a:custGeom>
              <a:avLst/>
              <a:gdLst/>
              <a:ahLst/>
              <a:cxnLst/>
              <a:rect l="l" t="t" r="r" b="b"/>
              <a:pathLst>
                <a:path w="254" h="310" extrusionOk="0">
                  <a:moveTo>
                    <a:pt x="197" y="198"/>
                  </a:moveTo>
                  <a:cubicBezTo>
                    <a:pt x="197" y="226"/>
                    <a:pt x="197" y="254"/>
                    <a:pt x="197" y="254"/>
                  </a:cubicBezTo>
                  <a:cubicBezTo>
                    <a:pt x="197" y="310"/>
                    <a:pt x="169" y="310"/>
                    <a:pt x="141" y="282"/>
                  </a:cubicBezTo>
                  <a:lnTo>
                    <a:pt x="141" y="282"/>
                  </a:lnTo>
                  <a:cubicBezTo>
                    <a:pt x="85" y="169"/>
                    <a:pt x="0" y="57"/>
                    <a:pt x="197" y="1"/>
                  </a:cubicBezTo>
                  <a:cubicBezTo>
                    <a:pt x="253" y="57"/>
                    <a:pt x="253" y="141"/>
                    <a:pt x="197" y="1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0"/>
            <p:cNvSpPr/>
            <p:nvPr/>
          </p:nvSpPr>
          <p:spPr>
            <a:xfrm>
              <a:off x="2577850" y="977875"/>
              <a:ext cx="4925" cy="6350"/>
            </a:xfrm>
            <a:custGeom>
              <a:avLst/>
              <a:gdLst/>
              <a:ahLst/>
              <a:cxnLst/>
              <a:rect l="l" t="t" r="r" b="b"/>
              <a:pathLst>
                <a:path w="197" h="254" extrusionOk="0">
                  <a:moveTo>
                    <a:pt x="57" y="225"/>
                  </a:moveTo>
                  <a:cubicBezTo>
                    <a:pt x="57" y="197"/>
                    <a:pt x="57" y="169"/>
                    <a:pt x="57" y="141"/>
                  </a:cubicBezTo>
                  <a:cubicBezTo>
                    <a:pt x="0" y="113"/>
                    <a:pt x="0" y="57"/>
                    <a:pt x="57" y="29"/>
                  </a:cubicBezTo>
                  <a:lnTo>
                    <a:pt x="57" y="1"/>
                  </a:lnTo>
                  <a:cubicBezTo>
                    <a:pt x="197" y="29"/>
                    <a:pt x="169" y="113"/>
                    <a:pt x="141" y="197"/>
                  </a:cubicBezTo>
                  <a:cubicBezTo>
                    <a:pt x="113" y="253"/>
                    <a:pt x="85" y="253"/>
                    <a:pt x="57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0"/>
            <p:cNvSpPr/>
            <p:nvPr/>
          </p:nvSpPr>
          <p:spPr>
            <a:xfrm>
              <a:off x="2624175" y="951925"/>
              <a:ext cx="56875" cy="82825"/>
            </a:xfrm>
            <a:custGeom>
              <a:avLst/>
              <a:gdLst/>
              <a:ahLst/>
              <a:cxnLst/>
              <a:rect l="l" t="t" r="r" b="b"/>
              <a:pathLst>
                <a:path w="2275" h="3313" extrusionOk="0">
                  <a:moveTo>
                    <a:pt x="506" y="1881"/>
                  </a:moveTo>
                  <a:cubicBezTo>
                    <a:pt x="618" y="1909"/>
                    <a:pt x="674" y="1741"/>
                    <a:pt x="815" y="1853"/>
                  </a:cubicBezTo>
                  <a:cubicBezTo>
                    <a:pt x="899" y="1909"/>
                    <a:pt x="955" y="1825"/>
                    <a:pt x="983" y="1741"/>
                  </a:cubicBezTo>
                  <a:cubicBezTo>
                    <a:pt x="1039" y="1685"/>
                    <a:pt x="1151" y="1628"/>
                    <a:pt x="1039" y="1516"/>
                  </a:cubicBezTo>
                  <a:cubicBezTo>
                    <a:pt x="899" y="1348"/>
                    <a:pt x="871" y="1151"/>
                    <a:pt x="1039" y="983"/>
                  </a:cubicBezTo>
                  <a:cubicBezTo>
                    <a:pt x="1039" y="955"/>
                    <a:pt x="1067" y="870"/>
                    <a:pt x="1067" y="842"/>
                  </a:cubicBezTo>
                  <a:cubicBezTo>
                    <a:pt x="955" y="505"/>
                    <a:pt x="1292" y="477"/>
                    <a:pt x="1432" y="309"/>
                  </a:cubicBezTo>
                  <a:cubicBezTo>
                    <a:pt x="1460" y="309"/>
                    <a:pt x="1544" y="337"/>
                    <a:pt x="1544" y="281"/>
                  </a:cubicBezTo>
                  <a:cubicBezTo>
                    <a:pt x="1601" y="0"/>
                    <a:pt x="1713" y="112"/>
                    <a:pt x="1881" y="168"/>
                  </a:cubicBezTo>
                  <a:cubicBezTo>
                    <a:pt x="2134" y="309"/>
                    <a:pt x="2218" y="477"/>
                    <a:pt x="2050" y="702"/>
                  </a:cubicBezTo>
                  <a:cubicBezTo>
                    <a:pt x="1938" y="814"/>
                    <a:pt x="1881" y="926"/>
                    <a:pt x="1994" y="1067"/>
                  </a:cubicBezTo>
                  <a:cubicBezTo>
                    <a:pt x="1994" y="1095"/>
                    <a:pt x="2022" y="1151"/>
                    <a:pt x="1966" y="1179"/>
                  </a:cubicBezTo>
                  <a:cubicBezTo>
                    <a:pt x="1685" y="1263"/>
                    <a:pt x="1741" y="1544"/>
                    <a:pt x="1601" y="1797"/>
                  </a:cubicBezTo>
                  <a:cubicBezTo>
                    <a:pt x="1853" y="1713"/>
                    <a:pt x="1994" y="1769"/>
                    <a:pt x="1994" y="2021"/>
                  </a:cubicBezTo>
                  <a:cubicBezTo>
                    <a:pt x="1994" y="2106"/>
                    <a:pt x="2106" y="2106"/>
                    <a:pt x="2190" y="2106"/>
                  </a:cubicBezTo>
                  <a:cubicBezTo>
                    <a:pt x="2218" y="2134"/>
                    <a:pt x="2246" y="2162"/>
                    <a:pt x="2274" y="2162"/>
                  </a:cubicBezTo>
                  <a:lnTo>
                    <a:pt x="2274" y="2246"/>
                  </a:lnTo>
                  <a:cubicBezTo>
                    <a:pt x="2190" y="2330"/>
                    <a:pt x="2078" y="2330"/>
                    <a:pt x="1994" y="2358"/>
                  </a:cubicBezTo>
                  <a:cubicBezTo>
                    <a:pt x="1881" y="2386"/>
                    <a:pt x="1769" y="2414"/>
                    <a:pt x="1685" y="2302"/>
                  </a:cubicBezTo>
                  <a:cubicBezTo>
                    <a:pt x="1657" y="2302"/>
                    <a:pt x="1657" y="2246"/>
                    <a:pt x="1629" y="2246"/>
                  </a:cubicBezTo>
                  <a:cubicBezTo>
                    <a:pt x="1629" y="2274"/>
                    <a:pt x="1685" y="2302"/>
                    <a:pt x="1657" y="2330"/>
                  </a:cubicBezTo>
                  <a:cubicBezTo>
                    <a:pt x="1657" y="2527"/>
                    <a:pt x="1741" y="2639"/>
                    <a:pt x="1909" y="2667"/>
                  </a:cubicBezTo>
                  <a:cubicBezTo>
                    <a:pt x="2022" y="2667"/>
                    <a:pt x="2106" y="2667"/>
                    <a:pt x="2106" y="2808"/>
                  </a:cubicBezTo>
                  <a:cubicBezTo>
                    <a:pt x="2106" y="2920"/>
                    <a:pt x="2050" y="2976"/>
                    <a:pt x="1938" y="3032"/>
                  </a:cubicBezTo>
                  <a:cubicBezTo>
                    <a:pt x="1769" y="3060"/>
                    <a:pt x="1601" y="3060"/>
                    <a:pt x="1488" y="3201"/>
                  </a:cubicBezTo>
                  <a:cubicBezTo>
                    <a:pt x="1460" y="3257"/>
                    <a:pt x="1432" y="3313"/>
                    <a:pt x="1348" y="3313"/>
                  </a:cubicBezTo>
                  <a:cubicBezTo>
                    <a:pt x="1095" y="3257"/>
                    <a:pt x="955" y="3088"/>
                    <a:pt x="955" y="2836"/>
                  </a:cubicBezTo>
                  <a:cubicBezTo>
                    <a:pt x="927" y="2583"/>
                    <a:pt x="899" y="2386"/>
                    <a:pt x="590" y="2527"/>
                  </a:cubicBezTo>
                  <a:cubicBezTo>
                    <a:pt x="562" y="2583"/>
                    <a:pt x="618" y="2639"/>
                    <a:pt x="618" y="2723"/>
                  </a:cubicBezTo>
                  <a:cubicBezTo>
                    <a:pt x="618" y="2864"/>
                    <a:pt x="590" y="2976"/>
                    <a:pt x="421" y="2976"/>
                  </a:cubicBezTo>
                  <a:cubicBezTo>
                    <a:pt x="253" y="2976"/>
                    <a:pt x="281" y="2836"/>
                    <a:pt x="253" y="2723"/>
                  </a:cubicBezTo>
                  <a:cubicBezTo>
                    <a:pt x="253" y="2667"/>
                    <a:pt x="281" y="2611"/>
                    <a:pt x="253" y="2555"/>
                  </a:cubicBezTo>
                  <a:cubicBezTo>
                    <a:pt x="0" y="2218"/>
                    <a:pt x="197" y="2078"/>
                    <a:pt x="478" y="1909"/>
                  </a:cubicBezTo>
                  <a:cubicBezTo>
                    <a:pt x="478" y="1909"/>
                    <a:pt x="506" y="1909"/>
                    <a:pt x="506" y="1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0"/>
            <p:cNvSpPr/>
            <p:nvPr/>
          </p:nvSpPr>
          <p:spPr>
            <a:xfrm>
              <a:off x="2687350" y="887350"/>
              <a:ext cx="63175" cy="76525"/>
            </a:xfrm>
            <a:custGeom>
              <a:avLst/>
              <a:gdLst/>
              <a:ahLst/>
              <a:cxnLst/>
              <a:rect l="l" t="t" r="r" b="b"/>
              <a:pathLst>
                <a:path w="2527" h="3061" extrusionOk="0">
                  <a:moveTo>
                    <a:pt x="1123" y="56"/>
                  </a:moveTo>
                  <a:cubicBezTo>
                    <a:pt x="1292" y="56"/>
                    <a:pt x="1348" y="309"/>
                    <a:pt x="1572" y="169"/>
                  </a:cubicBezTo>
                  <a:cubicBezTo>
                    <a:pt x="1600" y="141"/>
                    <a:pt x="1685" y="281"/>
                    <a:pt x="1713" y="365"/>
                  </a:cubicBezTo>
                  <a:cubicBezTo>
                    <a:pt x="1488" y="365"/>
                    <a:pt x="1488" y="365"/>
                    <a:pt x="1572" y="562"/>
                  </a:cubicBezTo>
                  <a:cubicBezTo>
                    <a:pt x="1572" y="590"/>
                    <a:pt x="1600" y="646"/>
                    <a:pt x="1600" y="646"/>
                  </a:cubicBezTo>
                  <a:cubicBezTo>
                    <a:pt x="1488" y="842"/>
                    <a:pt x="1628" y="1011"/>
                    <a:pt x="1685" y="1179"/>
                  </a:cubicBezTo>
                  <a:cubicBezTo>
                    <a:pt x="1741" y="1376"/>
                    <a:pt x="1825" y="1488"/>
                    <a:pt x="2050" y="1544"/>
                  </a:cubicBezTo>
                  <a:cubicBezTo>
                    <a:pt x="2218" y="1600"/>
                    <a:pt x="2302" y="1825"/>
                    <a:pt x="2527" y="1881"/>
                  </a:cubicBezTo>
                  <a:cubicBezTo>
                    <a:pt x="2386" y="2022"/>
                    <a:pt x="2162" y="1825"/>
                    <a:pt x="2134" y="2078"/>
                  </a:cubicBezTo>
                  <a:cubicBezTo>
                    <a:pt x="2134" y="2134"/>
                    <a:pt x="2050" y="2106"/>
                    <a:pt x="2021" y="2078"/>
                  </a:cubicBezTo>
                  <a:cubicBezTo>
                    <a:pt x="1993" y="2022"/>
                    <a:pt x="1937" y="2022"/>
                    <a:pt x="1853" y="2022"/>
                  </a:cubicBezTo>
                  <a:cubicBezTo>
                    <a:pt x="1769" y="2050"/>
                    <a:pt x="1713" y="2106"/>
                    <a:pt x="1713" y="2190"/>
                  </a:cubicBezTo>
                  <a:cubicBezTo>
                    <a:pt x="1685" y="2246"/>
                    <a:pt x="1713" y="2302"/>
                    <a:pt x="1797" y="2330"/>
                  </a:cubicBezTo>
                  <a:cubicBezTo>
                    <a:pt x="1909" y="2330"/>
                    <a:pt x="1881" y="2218"/>
                    <a:pt x="1937" y="2162"/>
                  </a:cubicBezTo>
                  <a:cubicBezTo>
                    <a:pt x="2190" y="2443"/>
                    <a:pt x="2190" y="2443"/>
                    <a:pt x="1909" y="2527"/>
                  </a:cubicBezTo>
                  <a:cubicBezTo>
                    <a:pt x="1797" y="2499"/>
                    <a:pt x="1713" y="2527"/>
                    <a:pt x="1628" y="2639"/>
                  </a:cubicBezTo>
                  <a:cubicBezTo>
                    <a:pt x="1460" y="2892"/>
                    <a:pt x="1151" y="2920"/>
                    <a:pt x="898" y="3032"/>
                  </a:cubicBezTo>
                  <a:cubicBezTo>
                    <a:pt x="842" y="3060"/>
                    <a:pt x="730" y="3032"/>
                    <a:pt x="786" y="2920"/>
                  </a:cubicBezTo>
                  <a:cubicBezTo>
                    <a:pt x="814" y="2808"/>
                    <a:pt x="955" y="2723"/>
                    <a:pt x="786" y="2611"/>
                  </a:cubicBezTo>
                  <a:cubicBezTo>
                    <a:pt x="814" y="2583"/>
                    <a:pt x="842" y="2527"/>
                    <a:pt x="870" y="2499"/>
                  </a:cubicBezTo>
                  <a:cubicBezTo>
                    <a:pt x="955" y="2415"/>
                    <a:pt x="1095" y="2471"/>
                    <a:pt x="1151" y="2358"/>
                  </a:cubicBezTo>
                  <a:cubicBezTo>
                    <a:pt x="1123" y="2274"/>
                    <a:pt x="1039" y="2330"/>
                    <a:pt x="983" y="2330"/>
                  </a:cubicBezTo>
                  <a:cubicBezTo>
                    <a:pt x="927" y="2330"/>
                    <a:pt x="898" y="2302"/>
                    <a:pt x="870" y="2274"/>
                  </a:cubicBezTo>
                  <a:cubicBezTo>
                    <a:pt x="870" y="2190"/>
                    <a:pt x="927" y="2218"/>
                    <a:pt x="955" y="2190"/>
                  </a:cubicBezTo>
                  <a:cubicBezTo>
                    <a:pt x="1095" y="2134"/>
                    <a:pt x="983" y="2022"/>
                    <a:pt x="983" y="1965"/>
                  </a:cubicBezTo>
                  <a:cubicBezTo>
                    <a:pt x="1095" y="1965"/>
                    <a:pt x="1235" y="2022"/>
                    <a:pt x="1207" y="1797"/>
                  </a:cubicBezTo>
                  <a:cubicBezTo>
                    <a:pt x="1151" y="1544"/>
                    <a:pt x="1067" y="1488"/>
                    <a:pt x="786" y="1544"/>
                  </a:cubicBezTo>
                  <a:cubicBezTo>
                    <a:pt x="562" y="1572"/>
                    <a:pt x="562" y="1572"/>
                    <a:pt x="590" y="1348"/>
                  </a:cubicBezTo>
                  <a:cubicBezTo>
                    <a:pt x="590" y="1179"/>
                    <a:pt x="562" y="1151"/>
                    <a:pt x="365" y="1179"/>
                  </a:cubicBezTo>
                  <a:lnTo>
                    <a:pt x="365" y="1179"/>
                  </a:lnTo>
                  <a:cubicBezTo>
                    <a:pt x="421" y="1348"/>
                    <a:pt x="393" y="1376"/>
                    <a:pt x="140" y="1460"/>
                  </a:cubicBezTo>
                  <a:cubicBezTo>
                    <a:pt x="28" y="1348"/>
                    <a:pt x="0" y="1179"/>
                    <a:pt x="84" y="1067"/>
                  </a:cubicBezTo>
                  <a:cubicBezTo>
                    <a:pt x="169" y="955"/>
                    <a:pt x="281" y="842"/>
                    <a:pt x="337" y="702"/>
                  </a:cubicBezTo>
                  <a:cubicBezTo>
                    <a:pt x="393" y="618"/>
                    <a:pt x="477" y="646"/>
                    <a:pt x="534" y="730"/>
                  </a:cubicBezTo>
                  <a:cubicBezTo>
                    <a:pt x="590" y="814"/>
                    <a:pt x="590" y="899"/>
                    <a:pt x="730" y="927"/>
                  </a:cubicBezTo>
                  <a:cubicBezTo>
                    <a:pt x="674" y="814"/>
                    <a:pt x="590" y="730"/>
                    <a:pt x="562" y="618"/>
                  </a:cubicBezTo>
                  <a:cubicBezTo>
                    <a:pt x="534" y="590"/>
                    <a:pt x="534" y="562"/>
                    <a:pt x="505" y="534"/>
                  </a:cubicBezTo>
                  <a:cubicBezTo>
                    <a:pt x="477" y="449"/>
                    <a:pt x="421" y="365"/>
                    <a:pt x="505" y="281"/>
                  </a:cubicBezTo>
                  <a:cubicBezTo>
                    <a:pt x="534" y="253"/>
                    <a:pt x="534" y="225"/>
                    <a:pt x="534" y="225"/>
                  </a:cubicBezTo>
                  <a:cubicBezTo>
                    <a:pt x="505" y="197"/>
                    <a:pt x="505" y="197"/>
                    <a:pt x="505" y="197"/>
                  </a:cubicBezTo>
                  <a:lnTo>
                    <a:pt x="505" y="141"/>
                  </a:lnTo>
                  <a:cubicBezTo>
                    <a:pt x="674" y="56"/>
                    <a:pt x="786" y="0"/>
                    <a:pt x="786" y="281"/>
                  </a:cubicBezTo>
                  <a:cubicBezTo>
                    <a:pt x="786" y="562"/>
                    <a:pt x="1067" y="393"/>
                    <a:pt x="1179" y="505"/>
                  </a:cubicBezTo>
                  <a:cubicBezTo>
                    <a:pt x="1123" y="337"/>
                    <a:pt x="870" y="477"/>
                    <a:pt x="870" y="281"/>
                  </a:cubicBezTo>
                  <a:cubicBezTo>
                    <a:pt x="842" y="169"/>
                    <a:pt x="955" y="141"/>
                    <a:pt x="1039" y="84"/>
                  </a:cubicBezTo>
                  <a:cubicBezTo>
                    <a:pt x="1067" y="84"/>
                    <a:pt x="1095" y="56"/>
                    <a:pt x="1123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0"/>
            <p:cNvSpPr/>
            <p:nvPr/>
          </p:nvSpPr>
          <p:spPr>
            <a:xfrm>
              <a:off x="2665575" y="874700"/>
              <a:ext cx="43550" cy="54075"/>
            </a:xfrm>
            <a:custGeom>
              <a:avLst/>
              <a:gdLst/>
              <a:ahLst/>
              <a:cxnLst/>
              <a:rect l="l" t="t" r="r" b="b"/>
              <a:pathLst>
                <a:path w="1742" h="2163" extrusionOk="0">
                  <a:moveTo>
                    <a:pt x="1433" y="1068"/>
                  </a:moveTo>
                  <a:cubicBezTo>
                    <a:pt x="1545" y="1124"/>
                    <a:pt x="1517" y="1236"/>
                    <a:pt x="1629" y="1292"/>
                  </a:cubicBezTo>
                  <a:cubicBezTo>
                    <a:pt x="1741" y="1348"/>
                    <a:pt x="1657" y="1461"/>
                    <a:pt x="1629" y="1545"/>
                  </a:cubicBezTo>
                  <a:cubicBezTo>
                    <a:pt x="1376" y="1433"/>
                    <a:pt x="1376" y="1433"/>
                    <a:pt x="1320" y="1208"/>
                  </a:cubicBezTo>
                  <a:cubicBezTo>
                    <a:pt x="1180" y="1292"/>
                    <a:pt x="1292" y="1489"/>
                    <a:pt x="1180" y="1517"/>
                  </a:cubicBezTo>
                  <a:cubicBezTo>
                    <a:pt x="899" y="1545"/>
                    <a:pt x="1011" y="1770"/>
                    <a:pt x="983" y="1910"/>
                  </a:cubicBezTo>
                  <a:cubicBezTo>
                    <a:pt x="983" y="1938"/>
                    <a:pt x="1011" y="1966"/>
                    <a:pt x="1011" y="1966"/>
                  </a:cubicBezTo>
                  <a:cubicBezTo>
                    <a:pt x="871" y="2163"/>
                    <a:pt x="759" y="2163"/>
                    <a:pt x="646" y="1994"/>
                  </a:cubicBezTo>
                  <a:cubicBezTo>
                    <a:pt x="618" y="1938"/>
                    <a:pt x="534" y="1854"/>
                    <a:pt x="534" y="1798"/>
                  </a:cubicBezTo>
                  <a:cubicBezTo>
                    <a:pt x="506" y="1713"/>
                    <a:pt x="450" y="1657"/>
                    <a:pt x="366" y="1657"/>
                  </a:cubicBezTo>
                  <a:cubicBezTo>
                    <a:pt x="282" y="1685"/>
                    <a:pt x="366" y="1798"/>
                    <a:pt x="282" y="1826"/>
                  </a:cubicBezTo>
                  <a:cubicBezTo>
                    <a:pt x="113" y="1741"/>
                    <a:pt x="1" y="1601"/>
                    <a:pt x="29" y="1405"/>
                  </a:cubicBezTo>
                  <a:lnTo>
                    <a:pt x="57" y="1208"/>
                  </a:lnTo>
                  <a:cubicBezTo>
                    <a:pt x="113" y="1152"/>
                    <a:pt x="113" y="1068"/>
                    <a:pt x="113" y="983"/>
                  </a:cubicBezTo>
                  <a:cubicBezTo>
                    <a:pt x="169" y="955"/>
                    <a:pt x="169" y="899"/>
                    <a:pt x="169" y="843"/>
                  </a:cubicBezTo>
                  <a:cubicBezTo>
                    <a:pt x="225" y="815"/>
                    <a:pt x="253" y="759"/>
                    <a:pt x="253" y="703"/>
                  </a:cubicBezTo>
                  <a:cubicBezTo>
                    <a:pt x="253" y="675"/>
                    <a:pt x="253" y="675"/>
                    <a:pt x="253" y="647"/>
                  </a:cubicBezTo>
                  <a:cubicBezTo>
                    <a:pt x="282" y="647"/>
                    <a:pt x="310" y="647"/>
                    <a:pt x="310" y="647"/>
                  </a:cubicBezTo>
                  <a:cubicBezTo>
                    <a:pt x="646" y="506"/>
                    <a:pt x="843" y="225"/>
                    <a:pt x="1096" y="1"/>
                  </a:cubicBezTo>
                  <a:lnTo>
                    <a:pt x="1152" y="1"/>
                  </a:lnTo>
                  <a:cubicBezTo>
                    <a:pt x="1208" y="57"/>
                    <a:pt x="1348" y="1"/>
                    <a:pt x="1292" y="141"/>
                  </a:cubicBezTo>
                  <a:cubicBezTo>
                    <a:pt x="1292" y="169"/>
                    <a:pt x="1320" y="225"/>
                    <a:pt x="1292" y="253"/>
                  </a:cubicBezTo>
                  <a:cubicBezTo>
                    <a:pt x="1152" y="394"/>
                    <a:pt x="1320" y="562"/>
                    <a:pt x="1292" y="731"/>
                  </a:cubicBezTo>
                  <a:cubicBezTo>
                    <a:pt x="1292" y="759"/>
                    <a:pt x="1348" y="759"/>
                    <a:pt x="1376" y="787"/>
                  </a:cubicBezTo>
                  <a:cubicBezTo>
                    <a:pt x="1405" y="871"/>
                    <a:pt x="1433" y="955"/>
                    <a:pt x="1433" y="10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0"/>
            <p:cNvSpPr/>
            <p:nvPr/>
          </p:nvSpPr>
          <p:spPr>
            <a:xfrm>
              <a:off x="2673300" y="998950"/>
              <a:ext cx="68800" cy="41425"/>
            </a:xfrm>
            <a:custGeom>
              <a:avLst/>
              <a:gdLst/>
              <a:ahLst/>
              <a:cxnLst/>
              <a:rect l="l" t="t" r="r" b="b"/>
              <a:pathLst>
                <a:path w="2752" h="1657" extrusionOk="0">
                  <a:moveTo>
                    <a:pt x="1" y="421"/>
                  </a:moveTo>
                  <a:cubicBezTo>
                    <a:pt x="85" y="337"/>
                    <a:pt x="197" y="365"/>
                    <a:pt x="281" y="365"/>
                  </a:cubicBezTo>
                  <a:cubicBezTo>
                    <a:pt x="450" y="281"/>
                    <a:pt x="478" y="168"/>
                    <a:pt x="506" y="0"/>
                  </a:cubicBezTo>
                  <a:cubicBezTo>
                    <a:pt x="731" y="0"/>
                    <a:pt x="899" y="225"/>
                    <a:pt x="1124" y="140"/>
                  </a:cubicBezTo>
                  <a:cubicBezTo>
                    <a:pt x="1152" y="477"/>
                    <a:pt x="1152" y="477"/>
                    <a:pt x="1460" y="477"/>
                  </a:cubicBezTo>
                  <a:cubicBezTo>
                    <a:pt x="1629" y="477"/>
                    <a:pt x="1797" y="449"/>
                    <a:pt x="1882" y="618"/>
                  </a:cubicBezTo>
                  <a:cubicBezTo>
                    <a:pt x="1994" y="533"/>
                    <a:pt x="1966" y="393"/>
                    <a:pt x="2050" y="281"/>
                  </a:cubicBezTo>
                  <a:cubicBezTo>
                    <a:pt x="2190" y="281"/>
                    <a:pt x="2331" y="309"/>
                    <a:pt x="2443" y="225"/>
                  </a:cubicBezTo>
                  <a:cubicBezTo>
                    <a:pt x="2555" y="168"/>
                    <a:pt x="2640" y="225"/>
                    <a:pt x="2752" y="225"/>
                  </a:cubicBezTo>
                  <a:cubicBezTo>
                    <a:pt x="2724" y="281"/>
                    <a:pt x="2668" y="337"/>
                    <a:pt x="2612" y="365"/>
                  </a:cubicBezTo>
                  <a:cubicBezTo>
                    <a:pt x="2499" y="365"/>
                    <a:pt x="2387" y="309"/>
                    <a:pt x="2359" y="505"/>
                  </a:cubicBezTo>
                  <a:cubicBezTo>
                    <a:pt x="2359" y="646"/>
                    <a:pt x="2106" y="449"/>
                    <a:pt x="2050" y="646"/>
                  </a:cubicBezTo>
                  <a:cubicBezTo>
                    <a:pt x="2022" y="786"/>
                    <a:pt x="1938" y="814"/>
                    <a:pt x="1797" y="842"/>
                  </a:cubicBezTo>
                  <a:cubicBezTo>
                    <a:pt x="1797" y="842"/>
                    <a:pt x="1797" y="842"/>
                    <a:pt x="1769" y="842"/>
                  </a:cubicBezTo>
                  <a:cubicBezTo>
                    <a:pt x="1376" y="898"/>
                    <a:pt x="1236" y="1179"/>
                    <a:pt x="1124" y="1488"/>
                  </a:cubicBezTo>
                  <a:cubicBezTo>
                    <a:pt x="899" y="1656"/>
                    <a:pt x="787" y="1600"/>
                    <a:pt x="731" y="1320"/>
                  </a:cubicBezTo>
                  <a:cubicBezTo>
                    <a:pt x="674" y="1151"/>
                    <a:pt x="590" y="955"/>
                    <a:pt x="337" y="1039"/>
                  </a:cubicBezTo>
                  <a:cubicBezTo>
                    <a:pt x="57" y="1123"/>
                    <a:pt x="113" y="955"/>
                    <a:pt x="141" y="814"/>
                  </a:cubicBezTo>
                  <a:cubicBezTo>
                    <a:pt x="169" y="730"/>
                    <a:pt x="169" y="730"/>
                    <a:pt x="85" y="646"/>
                  </a:cubicBezTo>
                  <a:cubicBezTo>
                    <a:pt x="29" y="590"/>
                    <a:pt x="1" y="505"/>
                    <a:pt x="1" y="4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0"/>
            <p:cNvSpPr/>
            <p:nvPr/>
          </p:nvSpPr>
          <p:spPr>
            <a:xfrm>
              <a:off x="2608025" y="931550"/>
              <a:ext cx="41450" cy="35825"/>
            </a:xfrm>
            <a:custGeom>
              <a:avLst/>
              <a:gdLst/>
              <a:ahLst/>
              <a:cxnLst/>
              <a:rect l="l" t="t" r="r" b="b"/>
              <a:pathLst>
                <a:path w="1658" h="1433" extrusionOk="0">
                  <a:moveTo>
                    <a:pt x="1573" y="450"/>
                  </a:moveTo>
                  <a:cubicBezTo>
                    <a:pt x="1461" y="450"/>
                    <a:pt x="1376" y="478"/>
                    <a:pt x="1264" y="422"/>
                  </a:cubicBezTo>
                  <a:cubicBezTo>
                    <a:pt x="1152" y="647"/>
                    <a:pt x="1320" y="731"/>
                    <a:pt x="1461" y="843"/>
                  </a:cubicBezTo>
                  <a:cubicBezTo>
                    <a:pt x="1573" y="927"/>
                    <a:pt x="1573" y="955"/>
                    <a:pt x="1432" y="1096"/>
                  </a:cubicBezTo>
                  <a:cubicBezTo>
                    <a:pt x="1461" y="1152"/>
                    <a:pt x="1545" y="1208"/>
                    <a:pt x="1517" y="1292"/>
                  </a:cubicBezTo>
                  <a:cubicBezTo>
                    <a:pt x="1404" y="1236"/>
                    <a:pt x="1264" y="1264"/>
                    <a:pt x="1208" y="1124"/>
                  </a:cubicBezTo>
                  <a:cubicBezTo>
                    <a:pt x="1180" y="983"/>
                    <a:pt x="1067" y="1068"/>
                    <a:pt x="1011" y="1040"/>
                  </a:cubicBezTo>
                  <a:cubicBezTo>
                    <a:pt x="899" y="955"/>
                    <a:pt x="899" y="1068"/>
                    <a:pt x="899" y="1152"/>
                  </a:cubicBezTo>
                  <a:cubicBezTo>
                    <a:pt x="899" y="1208"/>
                    <a:pt x="871" y="1236"/>
                    <a:pt x="815" y="1208"/>
                  </a:cubicBezTo>
                  <a:cubicBezTo>
                    <a:pt x="562" y="1068"/>
                    <a:pt x="478" y="1264"/>
                    <a:pt x="394" y="1433"/>
                  </a:cubicBezTo>
                  <a:cubicBezTo>
                    <a:pt x="338" y="1405"/>
                    <a:pt x="309" y="1377"/>
                    <a:pt x="281" y="1348"/>
                  </a:cubicBezTo>
                  <a:cubicBezTo>
                    <a:pt x="225" y="1320"/>
                    <a:pt x="197" y="1320"/>
                    <a:pt x="169" y="1320"/>
                  </a:cubicBezTo>
                  <a:cubicBezTo>
                    <a:pt x="141" y="1320"/>
                    <a:pt x="113" y="1320"/>
                    <a:pt x="85" y="1320"/>
                  </a:cubicBezTo>
                  <a:cubicBezTo>
                    <a:pt x="57" y="1292"/>
                    <a:pt x="29" y="1292"/>
                    <a:pt x="1" y="1264"/>
                  </a:cubicBezTo>
                  <a:cubicBezTo>
                    <a:pt x="1" y="1236"/>
                    <a:pt x="1" y="1236"/>
                    <a:pt x="1" y="1208"/>
                  </a:cubicBezTo>
                  <a:cubicBezTo>
                    <a:pt x="1" y="1180"/>
                    <a:pt x="1" y="1152"/>
                    <a:pt x="1" y="1124"/>
                  </a:cubicBezTo>
                  <a:cubicBezTo>
                    <a:pt x="1" y="1096"/>
                    <a:pt x="29" y="1068"/>
                    <a:pt x="29" y="1068"/>
                  </a:cubicBezTo>
                  <a:cubicBezTo>
                    <a:pt x="85" y="1040"/>
                    <a:pt x="113" y="1012"/>
                    <a:pt x="169" y="983"/>
                  </a:cubicBezTo>
                  <a:cubicBezTo>
                    <a:pt x="169" y="955"/>
                    <a:pt x="197" y="927"/>
                    <a:pt x="169" y="899"/>
                  </a:cubicBezTo>
                  <a:cubicBezTo>
                    <a:pt x="169" y="843"/>
                    <a:pt x="57" y="815"/>
                    <a:pt x="113" y="759"/>
                  </a:cubicBezTo>
                  <a:cubicBezTo>
                    <a:pt x="85" y="450"/>
                    <a:pt x="197" y="338"/>
                    <a:pt x="478" y="422"/>
                  </a:cubicBezTo>
                  <a:cubicBezTo>
                    <a:pt x="534" y="450"/>
                    <a:pt x="618" y="478"/>
                    <a:pt x="590" y="310"/>
                  </a:cubicBezTo>
                  <a:cubicBezTo>
                    <a:pt x="562" y="141"/>
                    <a:pt x="674" y="1"/>
                    <a:pt x="899" y="113"/>
                  </a:cubicBezTo>
                  <a:cubicBezTo>
                    <a:pt x="1067" y="197"/>
                    <a:pt x="1264" y="113"/>
                    <a:pt x="1432" y="225"/>
                  </a:cubicBezTo>
                  <a:cubicBezTo>
                    <a:pt x="1517" y="282"/>
                    <a:pt x="1657" y="282"/>
                    <a:pt x="1573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0"/>
            <p:cNvSpPr/>
            <p:nvPr/>
          </p:nvSpPr>
          <p:spPr>
            <a:xfrm>
              <a:off x="2605225" y="907000"/>
              <a:ext cx="46350" cy="43525"/>
            </a:xfrm>
            <a:custGeom>
              <a:avLst/>
              <a:gdLst/>
              <a:ahLst/>
              <a:cxnLst/>
              <a:rect l="l" t="t" r="r" b="b"/>
              <a:pathLst>
                <a:path w="1854" h="1741" extrusionOk="0">
                  <a:moveTo>
                    <a:pt x="1685" y="1432"/>
                  </a:moveTo>
                  <a:cubicBezTo>
                    <a:pt x="1657" y="1207"/>
                    <a:pt x="1432" y="1292"/>
                    <a:pt x="1292" y="1207"/>
                  </a:cubicBezTo>
                  <a:cubicBezTo>
                    <a:pt x="1151" y="1348"/>
                    <a:pt x="1067" y="1236"/>
                    <a:pt x="955" y="1123"/>
                  </a:cubicBezTo>
                  <a:cubicBezTo>
                    <a:pt x="899" y="1067"/>
                    <a:pt x="815" y="1095"/>
                    <a:pt x="786" y="1207"/>
                  </a:cubicBezTo>
                  <a:cubicBezTo>
                    <a:pt x="758" y="1292"/>
                    <a:pt x="758" y="1320"/>
                    <a:pt x="899" y="1376"/>
                  </a:cubicBezTo>
                  <a:cubicBezTo>
                    <a:pt x="702" y="1544"/>
                    <a:pt x="506" y="1516"/>
                    <a:pt x="281" y="1432"/>
                  </a:cubicBezTo>
                  <a:cubicBezTo>
                    <a:pt x="253" y="1601"/>
                    <a:pt x="393" y="1572"/>
                    <a:pt x="450" y="1629"/>
                  </a:cubicBezTo>
                  <a:cubicBezTo>
                    <a:pt x="393" y="1741"/>
                    <a:pt x="309" y="1713"/>
                    <a:pt x="225" y="1741"/>
                  </a:cubicBezTo>
                  <a:cubicBezTo>
                    <a:pt x="141" y="1629"/>
                    <a:pt x="0" y="1601"/>
                    <a:pt x="0" y="1460"/>
                  </a:cubicBezTo>
                  <a:cubicBezTo>
                    <a:pt x="0" y="1432"/>
                    <a:pt x="28" y="1432"/>
                    <a:pt x="28" y="1404"/>
                  </a:cubicBezTo>
                  <a:cubicBezTo>
                    <a:pt x="113" y="1320"/>
                    <a:pt x="253" y="1292"/>
                    <a:pt x="365" y="1236"/>
                  </a:cubicBezTo>
                  <a:cubicBezTo>
                    <a:pt x="618" y="1067"/>
                    <a:pt x="702" y="842"/>
                    <a:pt x="618" y="562"/>
                  </a:cubicBezTo>
                  <a:cubicBezTo>
                    <a:pt x="590" y="478"/>
                    <a:pt x="562" y="393"/>
                    <a:pt x="590" y="309"/>
                  </a:cubicBezTo>
                  <a:cubicBezTo>
                    <a:pt x="843" y="0"/>
                    <a:pt x="1376" y="84"/>
                    <a:pt x="1460" y="506"/>
                  </a:cubicBezTo>
                  <a:cubicBezTo>
                    <a:pt x="1544" y="786"/>
                    <a:pt x="1601" y="983"/>
                    <a:pt x="1797" y="1179"/>
                  </a:cubicBezTo>
                  <a:cubicBezTo>
                    <a:pt x="1853" y="1236"/>
                    <a:pt x="1825" y="1320"/>
                    <a:pt x="1825" y="1376"/>
                  </a:cubicBezTo>
                  <a:cubicBezTo>
                    <a:pt x="1797" y="1432"/>
                    <a:pt x="1741" y="1432"/>
                    <a:pt x="1685" y="14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0"/>
            <p:cNvSpPr/>
            <p:nvPr/>
          </p:nvSpPr>
          <p:spPr>
            <a:xfrm>
              <a:off x="2618550" y="892250"/>
              <a:ext cx="37225" cy="49150"/>
            </a:xfrm>
            <a:custGeom>
              <a:avLst/>
              <a:gdLst/>
              <a:ahLst/>
              <a:cxnLst/>
              <a:rect l="l" t="t" r="r" b="b"/>
              <a:pathLst>
                <a:path w="1489" h="1966" extrusionOk="0">
                  <a:moveTo>
                    <a:pt x="1292" y="1966"/>
                  </a:moveTo>
                  <a:cubicBezTo>
                    <a:pt x="1180" y="1826"/>
                    <a:pt x="1152" y="1657"/>
                    <a:pt x="955" y="1601"/>
                  </a:cubicBezTo>
                  <a:cubicBezTo>
                    <a:pt x="899" y="1573"/>
                    <a:pt x="871" y="1348"/>
                    <a:pt x="871" y="1236"/>
                  </a:cubicBezTo>
                  <a:cubicBezTo>
                    <a:pt x="927" y="1011"/>
                    <a:pt x="759" y="899"/>
                    <a:pt x="590" y="843"/>
                  </a:cubicBezTo>
                  <a:cubicBezTo>
                    <a:pt x="450" y="759"/>
                    <a:pt x="225" y="703"/>
                    <a:pt x="113" y="927"/>
                  </a:cubicBezTo>
                  <a:cubicBezTo>
                    <a:pt x="29" y="899"/>
                    <a:pt x="1" y="843"/>
                    <a:pt x="1" y="759"/>
                  </a:cubicBezTo>
                  <a:cubicBezTo>
                    <a:pt x="57" y="674"/>
                    <a:pt x="141" y="590"/>
                    <a:pt x="253" y="590"/>
                  </a:cubicBezTo>
                  <a:cubicBezTo>
                    <a:pt x="253" y="618"/>
                    <a:pt x="282" y="618"/>
                    <a:pt x="310" y="618"/>
                  </a:cubicBezTo>
                  <a:cubicBezTo>
                    <a:pt x="282" y="618"/>
                    <a:pt x="253" y="618"/>
                    <a:pt x="253" y="590"/>
                  </a:cubicBezTo>
                  <a:cubicBezTo>
                    <a:pt x="197" y="450"/>
                    <a:pt x="57" y="338"/>
                    <a:pt x="197" y="169"/>
                  </a:cubicBezTo>
                  <a:cubicBezTo>
                    <a:pt x="225" y="169"/>
                    <a:pt x="253" y="169"/>
                    <a:pt x="310" y="169"/>
                  </a:cubicBezTo>
                  <a:cubicBezTo>
                    <a:pt x="478" y="225"/>
                    <a:pt x="590" y="85"/>
                    <a:pt x="731" y="1"/>
                  </a:cubicBezTo>
                  <a:cubicBezTo>
                    <a:pt x="759" y="1"/>
                    <a:pt x="787" y="1"/>
                    <a:pt x="787" y="1"/>
                  </a:cubicBezTo>
                  <a:lnTo>
                    <a:pt x="871" y="85"/>
                  </a:lnTo>
                  <a:cubicBezTo>
                    <a:pt x="899" y="113"/>
                    <a:pt x="927" y="113"/>
                    <a:pt x="927" y="141"/>
                  </a:cubicBezTo>
                  <a:cubicBezTo>
                    <a:pt x="955" y="169"/>
                    <a:pt x="983" y="197"/>
                    <a:pt x="1011" y="225"/>
                  </a:cubicBezTo>
                  <a:cubicBezTo>
                    <a:pt x="1040" y="253"/>
                    <a:pt x="1068" y="253"/>
                    <a:pt x="1068" y="281"/>
                  </a:cubicBezTo>
                  <a:cubicBezTo>
                    <a:pt x="1096" y="309"/>
                    <a:pt x="1124" y="338"/>
                    <a:pt x="1152" y="366"/>
                  </a:cubicBezTo>
                  <a:cubicBezTo>
                    <a:pt x="1180" y="394"/>
                    <a:pt x="1180" y="394"/>
                    <a:pt x="1208" y="422"/>
                  </a:cubicBezTo>
                  <a:cubicBezTo>
                    <a:pt x="1208" y="450"/>
                    <a:pt x="1208" y="478"/>
                    <a:pt x="1208" y="506"/>
                  </a:cubicBezTo>
                  <a:cubicBezTo>
                    <a:pt x="1208" y="590"/>
                    <a:pt x="1180" y="646"/>
                    <a:pt x="1096" y="674"/>
                  </a:cubicBezTo>
                  <a:cubicBezTo>
                    <a:pt x="899" y="759"/>
                    <a:pt x="871" y="871"/>
                    <a:pt x="1011" y="1039"/>
                  </a:cubicBezTo>
                  <a:cubicBezTo>
                    <a:pt x="1068" y="1124"/>
                    <a:pt x="1068" y="1292"/>
                    <a:pt x="1152" y="1292"/>
                  </a:cubicBezTo>
                  <a:cubicBezTo>
                    <a:pt x="1292" y="1320"/>
                    <a:pt x="1320" y="1404"/>
                    <a:pt x="1376" y="1489"/>
                  </a:cubicBezTo>
                  <a:cubicBezTo>
                    <a:pt x="1489" y="1685"/>
                    <a:pt x="1461" y="1826"/>
                    <a:pt x="1292" y="1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0"/>
            <p:cNvSpPr/>
            <p:nvPr/>
          </p:nvSpPr>
          <p:spPr>
            <a:xfrm>
              <a:off x="2610825" y="962450"/>
              <a:ext cx="26000" cy="44925"/>
            </a:xfrm>
            <a:custGeom>
              <a:avLst/>
              <a:gdLst/>
              <a:ahLst/>
              <a:cxnLst/>
              <a:rect l="l" t="t" r="r" b="b"/>
              <a:pathLst>
                <a:path w="1040" h="1797" extrusionOk="0">
                  <a:moveTo>
                    <a:pt x="197" y="0"/>
                  </a:moveTo>
                  <a:cubicBezTo>
                    <a:pt x="282" y="56"/>
                    <a:pt x="254" y="141"/>
                    <a:pt x="282" y="197"/>
                  </a:cubicBezTo>
                  <a:cubicBezTo>
                    <a:pt x="282" y="253"/>
                    <a:pt x="338" y="309"/>
                    <a:pt x="338" y="365"/>
                  </a:cubicBezTo>
                  <a:cubicBezTo>
                    <a:pt x="338" y="534"/>
                    <a:pt x="394" y="618"/>
                    <a:pt x="562" y="646"/>
                  </a:cubicBezTo>
                  <a:cubicBezTo>
                    <a:pt x="647" y="646"/>
                    <a:pt x="675" y="702"/>
                    <a:pt x="703" y="758"/>
                  </a:cubicBezTo>
                  <a:cubicBezTo>
                    <a:pt x="731" y="758"/>
                    <a:pt x="787" y="702"/>
                    <a:pt x="871" y="758"/>
                  </a:cubicBezTo>
                  <a:cubicBezTo>
                    <a:pt x="815" y="870"/>
                    <a:pt x="731" y="983"/>
                    <a:pt x="731" y="1123"/>
                  </a:cubicBezTo>
                  <a:cubicBezTo>
                    <a:pt x="731" y="1179"/>
                    <a:pt x="787" y="1179"/>
                    <a:pt x="843" y="1179"/>
                  </a:cubicBezTo>
                  <a:cubicBezTo>
                    <a:pt x="899" y="1264"/>
                    <a:pt x="1012" y="1348"/>
                    <a:pt x="1040" y="1460"/>
                  </a:cubicBezTo>
                  <a:lnTo>
                    <a:pt x="1040" y="1460"/>
                  </a:lnTo>
                  <a:cubicBezTo>
                    <a:pt x="843" y="1600"/>
                    <a:pt x="675" y="1797"/>
                    <a:pt x="394" y="1769"/>
                  </a:cubicBezTo>
                  <a:cubicBezTo>
                    <a:pt x="366" y="1769"/>
                    <a:pt x="338" y="1769"/>
                    <a:pt x="310" y="1741"/>
                  </a:cubicBezTo>
                  <a:cubicBezTo>
                    <a:pt x="254" y="1713"/>
                    <a:pt x="226" y="1657"/>
                    <a:pt x="254" y="1600"/>
                  </a:cubicBezTo>
                  <a:cubicBezTo>
                    <a:pt x="282" y="1572"/>
                    <a:pt x="310" y="1544"/>
                    <a:pt x="310" y="1516"/>
                  </a:cubicBezTo>
                  <a:cubicBezTo>
                    <a:pt x="366" y="1488"/>
                    <a:pt x="394" y="1432"/>
                    <a:pt x="394" y="1376"/>
                  </a:cubicBezTo>
                  <a:cubicBezTo>
                    <a:pt x="338" y="1067"/>
                    <a:pt x="57" y="842"/>
                    <a:pt x="57" y="534"/>
                  </a:cubicBezTo>
                  <a:cubicBezTo>
                    <a:pt x="57" y="449"/>
                    <a:pt x="1" y="393"/>
                    <a:pt x="57" y="337"/>
                  </a:cubicBezTo>
                  <a:cubicBezTo>
                    <a:pt x="57" y="281"/>
                    <a:pt x="141" y="309"/>
                    <a:pt x="113" y="253"/>
                  </a:cubicBezTo>
                  <a:cubicBezTo>
                    <a:pt x="85" y="225"/>
                    <a:pt x="85" y="197"/>
                    <a:pt x="85" y="169"/>
                  </a:cubicBezTo>
                  <a:cubicBezTo>
                    <a:pt x="85" y="84"/>
                    <a:pt x="141" y="28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0"/>
            <p:cNvSpPr/>
            <p:nvPr/>
          </p:nvSpPr>
          <p:spPr>
            <a:xfrm>
              <a:off x="2673300" y="990525"/>
              <a:ext cx="7050" cy="9150"/>
            </a:xfrm>
            <a:custGeom>
              <a:avLst/>
              <a:gdLst/>
              <a:ahLst/>
              <a:cxnLst/>
              <a:rect l="l" t="t" r="r" b="b"/>
              <a:pathLst>
                <a:path w="282" h="366" extrusionOk="0">
                  <a:moveTo>
                    <a:pt x="281" y="0"/>
                  </a:moveTo>
                  <a:lnTo>
                    <a:pt x="281" y="141"/>
                  </a:lnTo>
                  <a:cubicBezTo>
                    <a:pt x="169" y="365"/>
                    <a:pt x="85" y="197"/>
                    <a:pt x="1" y="84"/>
                  </a:cubicBezTo>
                  <a:cubicBezTo>
                    <a:pt x="85" y="56"/>
                    <a:pt x="197" y="28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0"/>
            <p:cNvSpPr/>
            <p:nvPr/>
          </p:nvSpPr>
          <p:spPr>
            <a:xfrm>
              <a:off x="2687350" y="976475"/>
              <a:ext cx="7725" cy="7750"/>
            </a:xfrm>
            <a:custGeom>
              <a:avLst/>
              <a:gdLst/>
              <a:ahLst/>
              <a:cxnLst/>
              <a:rect l="l" t="t" r="r" b="b"/>
              <a:pathLst>
                <a:path w="309" h="310" extrusionOk="0">
                  <a:moveTo>
                    <a:pt x="0" y="281"/>
                  </a:moveTo>
                  <a:cubicBezTo>
                    <a:pt x="112" y="197"/>
                    <a:pt x="28" y="1"/>
                    <a:pt x="225" y="1"/>
                  </a:cubicBezTo>
                  <a:lnTo>
                    <a:pt x="225" y="1"/>
                  </a:lnTo>
                  <a:cubicBezTo>
                    <a:pt x="309" y="281"/>
                    <a:pt x="281" y="309"/>
                    <a:pt x="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0"/>
            <p:cNvSpPr/>
            <p:nvPr/>
          </p:nvSpPr>
          <p:spPr>
            <a:xfrm>
              <a:off x="2631900" y="987000"/>
              <a:ext cx="7025" cy="635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0" y="197"/>
                  </a:moveTo>
                  <a:cubicBezTo>
                    <a:pt x="84" y="1"/>
                    <a:pt x="84" y="1"/>
                    <a:pt x="281" y="141"/>
                  </a:cubicBezTo>
                  <a:cubicBezTo>
                    <a:pt x="197" y="253"/>
                    <a:pt x="84" y="197"/>
                    <a:pt x="0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0"/>
            <p:cNvSpPr/>
            <p:nvPr/>
          </p:nvSpPr>
          <p:spPr>
            <a:xfrm>
              <a:off x="2638200" y="988400"/>
              <a:ext cx="1450" cy="2150"/>
            </a:xfrm>
            <a:custGeom>
              <a:avLst/>
              <a:gdLst/>
              <a:ahLst/>
              <a:cxnLst/>
              <a:rect l="l" t="t" r="r" b="b"/>
              <a:pathLst>
                <a:path w="58" h="86" extrusionOk="0">
                  <a:moveTo>
                    <a:pt x="29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29"/>
                    <a:pt x="57" y="57"/>
                    <a:pt x="57" y="57"/>
                  </a:cubicBezTo>
                  <a:cubicBezTo>
                    <a:pt x="29" y="85"/>
                    <a:pt x="1" y="85"/>
                    <a:pt x="29" y="57"/>
                  </a:cubicBezTo>
                  <a:cubicBezTo>
                    <a:pt x="29" y="29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0"/>
            <p:cNvSpPr/>
            <p:nvPr/>
          </p:nvSpPr>
          <p:spPr>
            <a:xfrm>
              <a:off x="2710500" y="9343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84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57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0"/>
            <p:cNvSpPr/>
            <p:nvPr/>
          </p:nvSpPr>
          <p:spPr>
            <a:xfrm>
              <a:off x="2678925" y="10045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57"/>
                  </a:moveTo>
                  <a:cubicBezTo>
                    <a:pt x="56" y="57"/>
                    <a:pt x="28" y="29"/>
                    <a:pt x="0" y="1"/>
                  </a:cubicBezTo>
                  <a:cubicBezTo>
                    <a:pt x="28" y="29"/>
                    <a:pt x="56" y="57"/>
                    <a:pt x="56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0"/>
            <p:cNvSpPr/>
            <p:nvPr/>
          </p:nvSpPr>
          <p:spPr>
            <a:xfrm>
              <a:off x="2687350" y="971575"/>
              <a:ext cx="33700" cy="26675"/>
            </a:xfrm>
            <a:custGeom>
              <a:avLst/>
              <a:gdLst/>
              <a:ahLst/>
              <a:cxnLst/>
              <a:rect l="l" t="t" r="r" b="b"/>
              <a:pathLst>
                <a:path w="1348" h="1067" extrusionOk="0">
                  <a:moveTo>
                    <a:pt x="0" y="477"/>
                  </a:moveTo>
                  <a:cubicBezTo>
                    <a:pt x="225" y="505"/>
                    <a:pt x="225" y="337"/>
                    <a:pt x="225" y="197"/>
                  </a:cubicBezTo>
                  <a:cubicBezTo>
                    <a:pt x="365" y="281"/>
                    <a:pt x="449" y="365"/>
                    <a:pt x="618" y="421"/>
                  </a:cubicBezTo>
                  <a:cubicBezTo>
                    <a:pt x="646" y="253"/>
                    <a:pt x="477" y="197"/>
                    <a:pt x="449" y="0"/>
                  </a:cubicBezTo>
                  <a:cubicBezTo>
                    <a:pt x="590" y="112"/>
                    <a:pt x="674" y="197"/>
                    <a:pt x="786" y="253"/>
                  </a:cubicBezTo>
                  <a:cubicBezTo>
                    <a:pt x="842" y="281"/>
                    <a:pt x="955" y="421"/>
                    <a:pt x="955" y="197"/>
                  </a:cubicBezTo>
                  <a:cubicBezTo>
                    <a:pt x="955" y="140"/>
                    <a:pt x="1067" y="140"/>
                    <a:pt x="1095" y="169"/>
                  </a:cubicBezTo>
                  <a:cubicBezTo>
                    <a:pt x="1179" y="253"/>
                    <a:pt x="1292" y="281"/>
                    <a:pt x="1348" y="449"/>
                  </a:cubicBezTo>
                  <a:cubicBezTo>
                    <a:pt x="898" y="337"/>
                    <a:pt x="1011" y="758"/>
                    <a:pt x="814" y="927"/>
                  </a:cubicBezTo>
                  <a:cubicBezTo>
                    <a:pt x="674" y="955"/>
                    <a:pt x="758" y="702"/>
                    <a:pt x="618" y="730"/>
                  </a:cubicBezTo>
                  <a:cubicBezTo>
                    <a:pt x="505" y="786"/>
                    <a:pt x="505" y="870"/>
                    <a:pt x="505" y="955"/>
                  </a:cubicBezTo>
                  <a:cubicBezTo>
                    <a:pt x="309" y="1067"/>
                    <a:pt x="225" y="1039"/>
                    <a:pt x="169" y="870"/>
                  </a:cubicBezTo>
                  <a:cubicBezTo>
                    <a:pt x="169" y="730"/>
                    <a:pt x="84" y="590"/>
                    <a:pt x="0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0"/>
            <p:cNvSpPr/>
            <p:nvPr/>
          </p:nvSpPr>
          <p:spPr>
            <a:xfrm>
              <a:off x="2731550" y="951925"/>
              <a:ext cx="9150" cy="7025"/>
            </a:xfrm>
            <a:custGeom>
              <a:avLst/>
              <a:gdLst/>
              <a:ahLst/>
              <a:cxnLst/>
              <a:rect l="l" t="t" r="r" b="b"/>
              <a:pathLst>
                <a:path w="366" h="281" extrusionOk="0">
                  <a:moveTo>
                    <a:pt x="141" y="0"/>
                  </a:moveTo>
                  <a:cubicBezTo>
                    <a:pt x="366" y="112"/>
                    <a:pt x="366" y="112"/>
                    <a:pt x="197" y="281"/>
                  </a:cubicBezTo>
                  <a:cubicBezTo>
                    <a:pt x="1" y="225"/>
                    <a:pt x="113" y="112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0"/>
            <p:cNvSpPr/>
            <p:nvPr/>
          </p:nvSpPr>
          <p:spPr>
            <a:xfrm>
              <a:off x="2735775" y="9638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28" y="0"/>
                    <a:pt x="28" y="0"/>
                  </a:cubicBezTo>
                  <a:cubicBezTo>
                    <a:pt x="28" y="0"/>
                    <a:pt x="28" y="28"/>
                    <a:pt x="0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0"/>
            <p:cNvSpPr/>
            <p:nvPr/>
          </p:nvSpPr>
          <p:spPr>
            <a:xfrm>
              <a:off x="2714725" y="970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0"/>
            <p:cNvSpPr/>
            <p:nvPr/>
          </p:nvSpPr>
          <p:spPr>
            <a:xfrm>
              <a:off x="2699975" y="99542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57" y="57"/>
                  </a:moveTo>
                  <a:cubicBezTo>
                    <a:pt x="57" y="85"/>
                    <a:pt x="57" y="113"/>
                    <a:pt x="29" y="113"/>
                  </a:cubicBezTo>
                  <a:cubicBezTo>
                    <a:pt x="29" y="113"/>
                    <a:pt x="0" y="85"/>
                    <a:pt x="0" y="85"/>
                  </a:cubicBezTo>
                  <a:cubicBezTo>
                    <a:pt x="0" y="57"/>
                    <a:pt x="0" y="29"/>
                    <a:pt x="0" y="1"/>
                  </a:cubicBezTo>
                  <a:cubicBezTo>
                    <a:pt x="29" y="29"/>
                    <a:pt x="29" y="29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0"/>
            <p:cNvSpPr/>
            <p:nvPr/>
          </p:nvSpPr>
          <p:spPr>
            <a:xfrm>
              <a:off x="2722425" y="1005250"/>
              <a:ext cx="2150" cy="1425"/>
            </a:xfrm>
            <a:custGeom>
              <a:avLst/>
              <a:gdLst/>
              <a:ahLst/>
              <a:cxnLst/>
              <a:rect l="l" t="t" r="r" b="b"/>
              <a:pathLst>
                <a:path w="86" h="57" extrusionOk="0">
                  <a:moveTo>
                    <a:pt x="1" y="29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29"/>
                    <a:pt x="85" y="57"/>
                    <a:pt x="57" y="29"/>
                  </a:cubicBezTo>
                  <a:cubicBezTo>
                    <a:pt x="29" y="29"/>
                    <a:pt x="1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0"/>
            <p:cNvSpPr/>
            <p:nvPr/>
          </p:nvSpPr>
          <p:spPr>
            <a:xfrm>
              <a:off x="2687350" y="99332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29"/>
                  </a:moveTo>
                  <a:lnTo>
                    <a:pt x="2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0"/>
            <p:cNvSpPr/>
            <p:nvPr/>
          </p:nvSpPr>
          <p:spPr>
            <a:xfrm>
              <a:off x="2694350" y="850150"/>
              <a:ext cx="61800" cy="33700"/>
            </a:xfrm>
            <a:custGeom>
              <a:avLst/>
              <a:gdLst/>
              <a:ahLst/>
              <a:cxnLst/>
              <a:rect l="l" t="t" r="r" b="b"/>
              <a:pathLst>
                <a:path w="2472" h="1348" extrusionOk="0">
                  <a:moveTo>
                    <a:pt x="141" y="1123"/>
                  </a:moveTo>
                  <a:cubicBezTo>
                    <a:pt x="113" y="1067"/>
                    <a:pt x="57" y="1039"/>
                    <a:pt x="1" y="983"/>
                  </a:cubicBezTo>
                  <a:cubicBezTo>
                    <a:pt x="141" y="927"/>
                    <a:pt x="254" y="871"/>
                    <a:pt x="338" y="730"/>
                  </a:cubicBezTo>
                  <a:cubicBezTo>
                    <a:pt x="422" y="534"/>
                    <a:pt x="590" y="449"/>
                    <a:pt x="759" y="365"/>
                  </a:cubicBezTo>
                  <a:cubicBezTo>
                    <a:pt x="1068" y="169"/>
                    <a:pt x="1376" y="169"/>
                    <a:pt x="1685" y="309"/>
                  </a:cubicBezTo>
                  <a:cubicBezTo>
                    <a:pt x="1826" y="365"/>
                    <a:pt x="1910" y="309"/>
                    <a:pt x="1994" y="112"/>
                  </a:cubicBezTo>
                  <a:cubicBezTo>
                    <a:pt x="2022" y="28"/>
                    <a:pt x="2050" y="0"/>
                    <a:pt x="2106" y="0"/>
                  </a:cubicBezTo>
                  <a:cubicBezTo>
                    <a:pt x="2135" y="28"/>
                    <a:pt x="2135" y="56"/>
                    <a:pt x="2135" y="56"/>
                  </a:cubicBezTo>
                  <a:cubicBezTo>
                    <a:pt x="2191" y="169"/>
                    <a:pt x="2135" y="337"/>
                    <a:pt x="2247" y="421"/>
                  </a:cubicBezTo>
                  <a:lnTo>
                    <a:pt x="2331" y="506"/>
                  </a:lnTo>
                  <a:cubicBezTo>
                    <a:pt x="2331" y="562"/>
                    <a:pt x="2331" y="618"/>
                    <a:pt x="2387" y="646"/>
                  </a:cubicBezTo>
                  <a:cubicBezTo>
                    <a:pt x="2387" y="702"/>
                    <a:pt x="2387" y="786"/>
                    <a:pt x="2471" y="842"/>
                  </a:cubicBezTo>
                  <a:cubicBezTo>
                    <a:pt x="2471" y="927"/>
                    <a:pt x="2471" y="983"/>
                    <a:pt x="2471" y="1039"/>
                  </a:cubicBezTo>
                  <a:cubicBezTo>
                    <a:pt x="2471" y="1095"/>
                    <a:pt x="2443" y="1123"/>
                    <a:pt x="2443" y="1151"/>
                  </a:cubicBezTo>
                  <a:cubicBezTo>
                    <a:pt x="2275" y="1095"/>
                    <a:pt x="2106" y="1207"/>
                    <a:pt x="1966" y="1151"/>
                  </a:cubicBezTo>
                  <a:cubicBezTo>
                    <a:pt x="1741" y="1095"/>
                    <a:pt x="1741" y="1235"/>
                    <a:pt x="1657" y="1348"/>
                  </a:cubicBezTo>
                  <a:cubicBezTo>
                    <a:pt x="1601" y="1292"/>
                    <a:pt x="1517" y="1207"/>
                    <a:pt x="1433" y="1151"/>
                  </a:cubicBezTo>
                  <a:cubicBezTo>
                    <a:pt x="1376" y="1123"/>
                    <a:pt x="1236" y="1039"/>
                    <a:pt x="1292" y="1264"/>
                  </a:cubicBezTo>
                  <a:cubicBezTo>
                    <a:pt x="1320" y="1348"/>
                    <a:pt x="1208" y="1348"/>
                    <a:pt x="1180" y="1292"/>
                  </a:cubicBezTo>
                  <a:cubicBezTo>
                    <a:pt x="1068" y="1151"/>
                    <a:pt x="899" y="1207"/>
                    <a:pt x="787" y="1123"/>
                  </a:cubicBezTo>
                  <a:cubicBezTo>
                    <a:pt x="759" y="1095"/>
                    <a:pt x="731" y="1067"/>
                    <a:pt x="703" y="1067"/>
                  </a:cubicBezTo>
                  <a:cubicBezTo>
                    <a:pt x="675" y="983"/>
                    <a:pt x="618" y="1039"/>
                    <a:pt x="562" y="1067"/>
                  </a:cubicBezTo>
                  <a:cubicBezTo>
                    <a:pt x="534" y="1039"/>
                    <a:pt x="478" y="1095"/>
                    <a:pt x="422" y="1067"/>
                  </a:cubicBezTo>
                  <a:cubicBezTo>
                    <a:pt x="310" y="955"/>
                    <a:pt x="254" y="1095"/>
                    <a:pt x="141" y="1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0"/>
            <p:cNvSpPr/>
            <p:nvPr/>
          </p:nvSpPr>
          <p:spPr>
            <a:xfrm>
              <a:off x="2699975" y="879625"/>
              <a:ext cx="21775" cy="26000"/>
            </a:xfrm>
            <a:custGeom>
              <a:avLst/>
              <a:gdLst/>
              <a:ahLst/>
              <a:cxnLst/>
              <a:rect l="l" t="t" r="r" b="b"/>
              <a:pathLst>
                <a:path w="871" h="1040" extrusionOk="0">
                  <a:moveTo>
                    <a:pt x="618" y="450"/>
                  </a:moveTo>
                  <a:cubicBezTo>
                    <a:pt x="590" y="534"/>
                    <a:pt x="422" y="478"/>
                    <a:pt x="393" y="646"/>
                  </a:cubicBezTo>
                  <a:cubicBezTo>
                    <a:pt x="562" y="646"/>
                    <a:pt x="730" y="646"/>
                    <a:pt x="871" y="758"/>
                  </a:cubicBezTo>
                  <a:cubicBezTo>
                    <a:pt x="758" y="871"/>
                    <a:pt x="702" y="1039"/>
                    <a:pt x="506" y="843"/>
                  </a:cubicBezTo>
                  <a:cubicBezTo>
                    <a:pt x="478" y="814"/>
                    <a:pt x="337" y="955"/>
                    <a:pt x="225" y="786"/>
                  </a:cubicBezTo>
                  <a:cubicBezTo>
                    <a:pt x="169" y="674"/>
                    <a:pt x="225" y="590"/>
                    <a:pt x="225" y="506"/>
                  </a:cubicBezTo>
                  <a:cubicBezTo>
                    <a:pt x="197" y="393"/>
                    <a:pt x="85" y="450"/>
                    <a:pt x="0" y="450"/>
                  </a:cubicBezTo>
                  <a:cubicBezTo>
                    <a:pt x="57" y="337"/>
                    <a:pt x="85" y="253"/>
                    <a:pt x="57" y="169"/>
                  </a:cubicBezTo>
                  <a:cubicBezTo>
                    <a:pt x="169" y="169"/>
                    <a:pt x="253" y="85"/>
                    <a:pt x="365" y="56"/>
                  </a:cubicBezTo>
                  <a:cubicBezTo>
                    <a:pt x="450" y="0"/>
                    <a:pt x="478" y="85"/>
                    <a:pt x="478" y="169"/>
                  </a:cubicBezTo>
                  <a:cubicBezTo>
                    <a:pt x="534" y="253"/>
                    <a:pt x="534" y="365"/>
                    <a:pt x="618" y="4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0"/>
            <p:cNvSpPr/>
            <p:nvPr/>
          </p:nvSpPr>
          <p:spPr>
            <a:xfrm>
              <a:off x="2709800" y="883825"/>
              <a:ext cx="7750" cy="7050"/>
            </a:xfrm>
            <a:custGeom>
              <a:avLst/>
              <a:gdLst/>
              <a:ahLst/>
              <a:cxnLst/>
              <a:rect l="l" t="t" r="r" b="b"/>
              <a:pathLst>
                <a:path w="310" h="282" extrusionOk="0">
                  <a:moveTo>
                    <a:pt x="225" y="282"/>
                  </a:moveTo>
                  <a:cubicBezTo>
                    <a:pt x="0" y="225"/>
                    <a:pt x="0" y="225"/>
                    <a:pt x="85" y="1"/>
                  </a:cubicBezTo>
                  <a:cubicBezTo>
                    <a:pt x="225" y="1"/>
                    <a:pt x="309" y="57"/>
                    <a:pt x="225" y="197"/>
                  </a:cubicBezTo>
                  <a:cubicBezTo>
                    <a:pt x="225" y="225"/>
                    <a:pt x="225" y="253"/>
                    <a:pt x="225" y="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0"/>
            <p:cNvSpPr/>
            <p:nvPr/>
          </p:nvSpPr>
          <p:spPr>
            <a:xfrm>
              <a:off x="2704875" y="874700"/>
              <a:ext cx="3550" cy="3550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" y="85"/>
                  </a:moveTo>
                  <a:cubicBezTo>
                    <a:pt x="57" y="57"/>
                    <a:pt x="113" y="1"/>
                    <a:pt x="141" y="85"/>
                  </a:cubicBezTo>
                  <a:cubicBezTo>
                    <a:pt x="113" y="141"/>
                    <a:pt x="57" y="141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0"/>
            <p:cNvSpPr/>
            <p:nvPr/>
          </p:nvSpPr>
          <p:spPr>
            <a:xfrm>
              <a:off x="2699975" y="88102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29" y="57"/>
                  </a:moveTo>
                  <a:cubicBezTo>
                    <a:pt x="0" y="29"/>
                    <a:pt x="29" y="29"/>
                    <a:pt x="57" y="0"/>
                  </a:cubicBezTo>
                  <a:cubicBezTo>
                    <a:pt x="57" y="0"/>
                    <a:pt x="57" y="29"/>
                    <a:pt x="57" y="29"/>
                  </a:cubicBezTo>
                  <a:cubicBezTo>
                    <a:pt x="57" y="57"/>
                    <a:pt x="57" y="85"/>
                    <a:pt x="57" y="113"/>
                  </a:cubicBezTo>
                  <a:cubicBezTo>
                    <a:pt x="57" y="85"/>
                    <a:pt x="29" y="85"/>
                    <a:pt x="29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0"/>
            <p:cNvSpPr/>
            <p:nvPr/>
          </p:nvSpPr>
          <p:spPr>
            <a:xfrm>
              <a:off x="2711900" y="8768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1" y="0"/>
                  </a:moveTo>
                  <a:cubicBezTo>
                    <a:pt x="29" y="0"/>
                    <a:pt x="57" y="28"/>
                    <a:pt x="85" y="56"/>
                  </a:cubicBezTo>
                  <a:cubicBezTo>
                    <a:pt x="57" y="28"/>
                    <a:pt x="2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0"/>
            <p:cNvSpPr/>
            <p:nvPr/>
          </p:nvSpPr>
          <p:spPr>
            <a:xfrm>
              <a:off x="2699975" y="89225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0" y="1"/>
                  </a:moveTo>
                  <a:cubicBezTo>
                    <a:pt x="57" y="29"/>
                    <a:pt x="57" y="57"/>
                    <a:pt x="0" y="85"/>
                  </a:cubicBezTo>
                  <a:cubicBezTo>
                    <a:pt x="0" y="57"/>
                    <a:pt x="0" y="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0"/>
            <p:cNvSpPr/>
            <p:nvPr/>
          </p:nvSpPr>
          <p:spPr>
            <a:xfrm>
              <a:off x="2579250" y="954725"/>
              <a:ext cx="44250" cy="51250"/>
            </a:xfrm>
            <a:custGeom>
              <a:avLst/>
              <a:gdLst/>
              <a:ahLst/>
              <a:cxnLst/>
              <a:rect l="l" t="t" r="r" b="b"/>
              <a:pathLst>
                <a:path w="1770" h="2050" extrusionOk="0">
                  <a:moveTo>
                    <a:pt x="1404" y="590"/>
                  </a:moveTo>
                  <a:cubicBezTo>
                    <a:pt x="1376" y="674"/>
                    <a:pt x="1292" y="730"/>
                    <a:pt x="1404" y="786"/>
                  </a:cubicBezTo>
                  <a:cubicBezTo>
                    <a:pt x="1489" y="871"/>
                    <a:pt x="1545" y="927"/>
                    <a:pt x="1460" y="1039"/>
                  </a:cubicBezTo>
                  <a:cubicBezTo>
                    <a:pt x="1376" y="1179"/>
                    <a:pt x="1629" y="1208"/>
                    <a:pt x="1573" y="1320"/>
                  </a:cubicBezTo>
                  <a:cubicBezTo>
                    <a:pt x="1769" y="1432"/>
                    <a:pt x="1741" y="1601"/>
                    <a:pt x="1741" y="1769"/>
                  </a:cubicBezTo>
                  <a:cubicBezTo>
                    <a:pt x="1713" y="1825"/>
                    <a:pt x="1629" y="1797"/>
                    <a:pt x="1601" y="1853"/>
                  </a:cubicBezTo>
                  <a:lnTo>
                    <a:pt x="1601" y="1853"/>
                  </a:lnTo>
                  <a:cubicBezTo>
                    <a:pt x="1460" y="1909"/>
                    <a:pt x="1292" y="1713"/>
                    <a:pt x="1152" y="1881"/>
                  </a:cubicBezTo>
                  <a:cubicBezTo>
                    <a:pt x="983" y="2050"/>
                    <a:pt x="787" y="2022"/>
                    <a:pt x="590" y="1994"/>
                  </a:cubicBezTo>
                  <a:cubicBezTo>
                    <a:pt x="562" y="1994"/>
                    <a:pt x="562" y="1994"/>
                    <a:pt x="534" y="1994"/>
                  </a:cubicBezTo>
                  <a:cubicBezTo>
                    <a:pt x="506" y="1994"/>
                    <a:pt x="506" y="1994"/>
                    <a:pt x="478" y="1994"/>
                  </a:cubicBezTo>
                  <a:cubicBezTo>
                    <a:pt x="450" y="1966"/>
                    <a:pt x="450" y="1937"/>
                    <a:pt x="422" y="1909"/>
                  </a:cubicBezTo>
                  <a:cubicBezTo>
                    <a:pt x="422" y="1853"/>
                    <a:pt x="394" y="1825"/>
                    <a:pt x="337" y="1769"/>
                  </a:cubicBezTo>
                  <a:cubicBezTo>
                    <a:pt x="309" y="1769"/>
                    <a:pt x="309" y="1741"/>
                    <a:pt x="281" y="1713"/>
                  </a:cubicBezTo>
                  <a:cubicBezTo>
                    <a:pt x="281" y="1657"/>
                    <a:pt x="253" y="1601"/>
                    <a:pt x="197" y="1573"/>
                  </a:cubicBezTo>
                  <a:cubicBezTo>
                    <a:pt x="197" y="1516"/>
                    <a:pt x="197" y="1460"/>
                    <a:pt x="141" y="1432"/>
                  </a:cubicBezTo>
                  <a:cubicBezTo>
                    <a:pt x="141" y="1376"/>
                    <a:pt x="113" y="1320"/>
                    <a:pt x="57" y="1292"/>
                  </a:cubicBezTo>
                  <a:cubicBezTo>
                    <a:pt x="57" y="1236"/>
                    <a:pt x="57" y="1208"/>
                    <a:pt x="57" y="1151"/>
                  </a:cubicBezTo>
                  <a:cubicBezTo>
                    <a:pt x="57" y="1067"/>
                    <a:pt x="85" y="983"/>
                    <a:pt x="1" y="927"/>
                  </a:cubicBezTo>
                  <a:cubicBezTo>
                    <a:pt x="1" y="814"/>
                    <a:pt x="57" y="730"/>
                    <a:pt x="197" y="730"/>
                  </a:cubicBezTo>
                  <a:cubicBezTo>
                    <a:pt x="253" y="786"/>
                    <a:pt x="366" y="730"/>
                    <a:pt x="422" y="758"/>
                  </a:cubicBezTo>
                  <a:cubicBezTo>
                    <a:pt x="366" y="702"/>
                    <a:pt x="253" y="814"/>
                    <a:pt x="197" y="730"/>
                  </a:cubicBezTo>
                  <a:cubicBezTo>
                    <a:pt x="197" y="506"/>
                    <a:pt x="337" y="450"/>
                    <a:pt x="506" y="450"/>
                  </a:cubicBezTo>
                  <a:cubicBezTo>
                    <a:pt x="702" y="450"/>
                    <a:pt x="759" y="337"/>
                    <a:pt x="702" y="169"/>
                  </a:cubicBezTo>
                  <a:cubicBezTo>
                    <a:pt x="815" y="141"/>
                    <a:pt x="955" y="113"/>
                    <a:pt x="1039" y="28"/>
                  </a:cubicBezTo>
                  <a:cubicBezTo>
                    <a:pt x="1152" y="0"/>
                    <a:pt x="1180" y="85"/>
                    <a:pt x="1180" y="169"/>
                  </a:cubicBezTo>
                  <a:cubicBezTo>
                    <a:pt x="1180" y="197"/>
                    <a:pt x="1180" y="225"/>
                    <a:pt x="1180" y="225"/>
                  </a:cubicBezTo>
                  <a:cubicBezTo>
                    <a:pt x="1152" y="253"/>
                    <a:pt x="1152" y="281"/>
                    <a:pt x="1152" y="281"/>
                  </a:cubicBezTo>
                  <a:cubicBezTo>
                    <a:pt x="1180" y="309"/>
                    <a:pt x="1180" y="309"/>
                    <a:pt x="1180" y="309"/>
                  </a:cubicBezTo>
                  <a:cubicBezTo>
                    <a:pt x="1208" y="337"/>
                    <a:pt x="1236" y="365"/>
                    <a:pt x="1264" y="365"/>
                  </a:cubicBezTo>
                  <a:cubicBezTo>
                    <a:pt x="1320" y="421"/>
                    <a:pt x="1348" y="478"/>
                    <a:pt x="1404" y="506"/>
                  </a:cubicBezTo>
                  <a:lnTo>
                    <a:pt x="1404" y="506"/>
                  </a:lnTo>
                  <a:cubicBezTo>
                    <a:pt x="1404" y="534"/>
                    <a:pt x="1404" y="562"/>
                    <a:pt x="1404" y="562"/>
                  </a:cubicBezTo>
                  <a:cubicBezTo>
                    <a:pt x="1404" y="590"/>
                    <a:pt x="1404" y="590"/>
                    <a:pt x="1404" y="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0"/>
            <p:cNvSpPr/>
            <p:nvPr/>
          </p:nvSpPr>
          <p:spPr>
            <a:xfrm>
              <a:off x="2586275" y="885950"/>
              <a:ext cx="29500" cy="35100"/>
            </a:xfrm>
            <a:custGeom>
              <a:avLst/>
              <a:gdLst/>
              <a:ahLst/>
              <a:cxnLst/>
              <a:rect l="l" t="t" r="r" b="b"/>
              <a:pathLst>
                <a:path w="1180" h="1404" extrusionOk="0">
                  <a:moveTo>
                    <a:pt x="0" y="393"/>
                  </a:moveTo>
                  <a:cubicBezTo>
                    <a:pt x="0" y="365"/>
                    <a:pt x="0" y="337"/>
                    <a:pt x="0" y="337"/>
                  </a:cubicBezTo>
                  <a:cubicBezTo>
                    <a:pt x="56" y="281"/>
                    <a:pt x="56" y="533"/>
                    <a:pt x="197" y="337"/>
                  </a:cubicBezTo>
                  <a:cubicBezTo>
                    <a:pt x="309" y="140"/>
                    <a:pt x="562" y="0"/>
                    <a:pt x="843" y="84"/>
                  </a:cubicBezTo>
                  <a:cubicBezTo>
                    <a:pt x="871" y="197"/>
                    <a:pt x="758" y="197"/>
                    <a:pt x="730" y="253"/>
                  </a:cubicBezTo>
                  <a:cubicBezTo>
                    <a:pt x="730" y="309"/>
                    <a:pt x="730" y="337"/>
                    <a:pt x="758" y="393"/>
                  </a:cubicBezTo>
                  <a:cubicBezTo>
                    <a:pt x="815" y="449"/>
                    <a:pt x="843" y="393"/>
                    <a:pt x="871" y="365"/>
                  </a:cubicBezTo>
                  <a:cubicBezTo>
                    <a:pt x="1067" y="253"/>
                    <a:pt x="1151" y="281"/>
                    <a:pt x="1179" y="505"/>
                  </a:cubicBezTo>
                  <a:cubicBezTo>
                    <a:pt x="1179" y="590"/>
                    <a:pt x="1179" y="674"/>
                    <a:pt x="1179" y="758"/>
                  </a:cubicBezTo>
                  <a:cubicBezTo>
                    <a:pt x="1179" y="758"/>
                    <a:pt x="1179" y="758"/>
                    <a:pt x="1179" y="786"/>
                  </a:cubicBezTo>
                  <a:cubicBezTo>
                    <a:pt x="1151" y="814"/>
                    <a:pt x="1151" y="842"/>
                    <a:pt x="1151" y="898"/>
                  </a:cubicBezTo>
                  <a:cubicBezTo>
                    <a:pt x="1151" y="926"/>
                    <a:pt x="1151" y="955"/>
                    <a:pt x="1151" y="983"/>
                  </a:cubicBezTo>
                  <a:cubicBezTo>
                    <a:pt x="1039" y="1179"/>
                    <a:pt x="927" y="1348"/>
                    <a:pt x="674" y="1291"/>
                  </a:cubicBezTo>
                  <a:cubicBezTo>
                    <a:pt x="646" y="1291"/>
                    <a:pt x="646" y="1291"/>
                    <a:pt x="618" y="1320"/>
                  </a:cubicBezTo>
                  <a:cubicBezTo>
                    <a:pt x="534" y="1291"/>
                    <a:pt x="450" y="1404"/>
                    <a:pt x="393" y="1263"/>
                  </a:cubicBezTo>
                  <a:cubicBezTo>
                    <a:pt x="365" y="1151"/>
                    <a:pt x="450" y="1123"/>
                    <a:pt x="506" y="1095"/>
                  </a:cubicBezTo>
                  <a:cubicBezTo>
                    <a:pt x="702" y="1011"/>
                    <a:pt x="590" y="926"/>
                    <a:pt x="562" y="814"/>
                  </a:cubicBezTo>
                  <a:cubicBezTo>
                    <a:pt x="478" y="786"/>
                    <a:pt x="365" y="898"/>
                    <a:pt x="337" y="786"/>
                  </a:cubicBezTo>
                  <a:cubicBezTo>
                    <a:pt x="281" y="618"/>
                    <a:pt x="85" y="561"/>
                    <a:pt x="0" y="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0"/>
            <p:cNvSpPr/>
            <p:nvPr/>
          </p:nvSpPr>
          <p:spPr>
            <a:xfrm>
              <a:off x="2596800" y="916825"/>
              <a:ext cx="18275" cy="26700"/>
            </a:xfrm>
            <a:custGeom>
              <a:avLst/>
              <a:gdLst/>
              <a:ahLst/>
              <a:cxnLst/>
              <a:rect l="l" t="t" r="r" b="b"/>
              <a:pathLst>
                <a:path w="731" h="1068" extrusionOk="0">
                  <a:moveTo>
                    <a:pt x="0" y="702"/>
                  </a:moveTo>
                  <a:cubicBezTo>
                    <a:pt x="197" y="534"/>
                    <a:pt x="365" y="365"/>
                    <a:pt x="197" y="85"/>
                  </a:cubicBezTo>
                  <a:cubicBezTo>
                    <a:pt x="365" y="0"/>
                    <a:pt x="478" y="141"/>
                    <a:pt x="618" y="141"/>
                  </a:cubicBezTo>
                  <a:cubicBezTo>
                    <a:pt x="702" y="169"/>
                    <a:pt x="730" y="253"/>
                    <a:pt x="674" y="337"/>
                  </a:cubicBezTo>
                  <a:cubicBezTo>
                    <a:pt x="618" y="478"/>
                    <a:pt x="534" y="590"/>
                    <a:pt x="394" y="618"/>
                  </a:cubicBezTo>
                  <a:cubicBezTo>
                    <a:pt x="618" y="871"/>
                    <a:pt x="618" y="871"/>
                    <a:pt x="337" y="1067"/>
                  </a:cubicBezTo>
                  <a:cubicBezTo>
                    <a:pt x="225" y="955"/>
                    <a:pt x="0" y="927"/>
                    <a:pt x="0" y="7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0"/>
            <p:cNvSpPr/>
            <p:nvPr/>
          </p:nvSpPr>
          <p:spPr>
            <a:xfrm>
              <a:off x="2605225" y="950500"/>
              <a:ext cx="13350" cy="8450"/>
            </a:xfrm>
            <a:custGeom>
              <a:avLst/>
              <a:gdLst/>
              <a:ahLst/>
              <a:cxnLst/>
              <a:rect l="l" t="t" r="r" b="b"/>
              <a:pathLst>
                <a:path w="534" h="338" extrusionOk="0">
                  <a:moveTo>
                    <a:pt x="141" y="338"/>
                  </a:moveTo>
                  <a:cubicBezTo>
                    <a:pt x="85" y="282"/>
                    <a:pt x="57" y="254"/>
                    <a:pt x="0" y="197"/>
                  </a:cubicBezTo>
                  <a:cubicBezTo>
                    <a:pt x="57" y="113"/>
                    <a:pt x="113" y="29"/>
                    <a:pt x="225" y="1"/>
                  </a:cubicBezTo>
                  <a:cubicBezTo>
                    <a:pt x="253" y="57"/>
                    <a:pt x="309" y="29"/>
                    <a:pt x="365" y="57"/>
                  </a:cubicBezTo>
                  <a:cubicBezTo>
                    <a:pt x="534" y="113"/>
                    <a:pt x="421" y="169"/>
                    <a:pt x="365" y="197"/>
                  </a:cubicBezTo>
                  <a:cubicBezTo>
                    <a:pt x="337" y="338"/>
                    <a:pt x="253" y="338"/>
                    <a:pt x="141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0"/>
            <p:cNvSpPr/>
            <p:nvPr/>
          </p:nvSpPr>
          <p:spPr>
            <a:xfrm>
              <a:off x="2591175" y="944900"/>
              <a:ext cx="11275" cy="4925"/>
            </a:xfrm>
            <a:custGeom>
              <a:avLst/>
              <a:gdLst/>
              <a:ahLst/>
              <a:cxnLst/>
              <a:rect l="l" t="t" r="r" b="b"/>
              <a:pathLst>
                <a:path w="451" h="197" extrusionOk="0">
                  <a:moveTo>
                    <a:pt x="225" y="141"/>
                  </a:moveTo>
                  <a:cubicBezTo>
                    <a:pt x="141" y="141"/>
                    <a:pt x="85" y="141"/>
                    <a:pt x="1" y="56"/>
                  </a:cubicBezTo>
                  <a:cubicBezTo>
                    <a:pt x="169" y="28"/>
                    <a:pt x="282" y="28"/>
                    <a:pt x="422" y="0"/>
                  </a:cubicBezTo>
                  <a:cubicBezTo>
                    <a:pt x="450" y="28"/>
                    <a:pt x="450" y="28"/>
                    <a:pt x="450" y="56"/>
                  </a:cubicBezTo>
                  <a:cubicBezTo>
                    <a:pt x="422" y="56"/>
                    <a:pt x="422" y="56"/>
                    <a:pt x="422" y="56"/>
                  </a:cubicBezTo>
                  <a:cubicBezTo>
                    <a:pt x="394" y="113"/>
                    <a:pt x="394" y="169"/>
                    <a:pt x="366" y="197"/>
                  </a:cubicBezTo>
                  <a:cubicBezTo>
                    <a:pt x="310" y="197"/>
                    <a:pt x="254" y="169"/>
                    <a:pt x="225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0"/>
            <p:cNvSpPr/>
            <p:nvPr/>
          </p:nvSpPr>
          <p:spPr>
            <a:xfrm>
              <a:off x="2593300" y="929450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0" y="85"/>
                  </a:moveTo>
                  <a:cubicBezTo>
                    <a:pt x="0" y="29"/>
                    <a:pt x="28" y="1"/>
                    <a:pt x="56" y="29"/>
                  </a:cubicBezTo>
                  <a:cubicBezTo>
                    <a:pt x="140" y="57"/>
                    <a:pt x="112" y="113"/>
                    <a:pt x="140" y="169"/>
                  </a:cubicBezTo>
                  <a:cubicBezTo>
                    <a:pt x="140" y="197"/>
                    <a:pt x="140" y="197"/>
                    <a:pt x="84" y="197"/>
                  </a:cubicBezTo>
                  <a:cubicBezTo>
                    <a:pt x="28" y="169"/>
                    <a:pt x="0" y="141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0"/>
            <p:cNvSpPr/>
            <p:nvPr/>
          </p:nvSpPr>
          <p:spPr>
            <a:xfrm>
              <a:off x="2600300" y="947000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1" y="141"/>
                  </a:moveTo>
                  <a:cubicBezTo>
                    <a:pt x="1" y="57"/>
                    <a:pt x="1" y="29"/>
                    <a:pt x="57" y="1"/>
                  </a:cubicBezTo>
                  <a:cubicBezTo>
                    <a:pt x="57" y="57"/>
                    <a:pt x="57" y="85"/>
                    <a:pt x="1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0"/>
            <p:cNvSpPr/>
            <p:nvPr/>
          </p:nvSpPr>
          <p:spPr>
            <a:xfrm>
              <a:off x="2575750" y="9119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1"/>
                  </a:moveTo>
                  <a:lnTo>
                    <a:pt x="28" y="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0"/>
            <p:cNvSpPr/>
            <p:nvPr/>
          </p:nvSpPr>
          <p:spPr>
            <a:xfrm>
              <a:off x="2601700" y="9449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1" y="85"/>
                  </a:moveTo>
                  <a:lnTo>
                    <a:pt x="1" y="0"/>
                  </a:lnTo>
                  <a:cubicBezTo>
                    <a:pt x="57" y="28"/>
                    <a:pt x="57" y="56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0"/>
            <p:cNvSpPr/>
            <p:nvPr/>
          </p:nvSpPr>
          <p:spPr>
            <a:xfrm>
              <a:off x="2612950" y="885950"/>
              <a:ext cx="13350" cy="25975"/>
            </a:xfrm>
            <a:custGeom>
              <a:avLst/>
              <a:gdLst/>
              <a:ahLst/>
              <a:cxnLst/>
              <a:rect l="l" t="t" r="r" b="b"/>
              <a:pathLst>
                <a:path w="534" h="1039" extrusionOk="0">
                  <a:moveTo>
                    <a:pt x="534" y="898"/>
                  </a:moveTo>
                  <a:cubicBezTo>
                    <a:pt x="421" y="870"/>
                    <a:pt x="365" y="983"/>
                    <a:pt x="253" y="1039"/>
                  </a:cubicBezTo>
                  <a:cubicBezTo>
                    <a:pt x="169" y="1011"/>
                    <a:pt x="112" y="955"/>
                    <a:pt x="56" y="898"/>
                  </a:cubicBezTo>
                  <a:cubicBezTo>
                    <a:pt x="0" y="814"/>
                    <a:pt x="84" y="786"/>
                    <a:pt x="112" y="758"/>
                  </a:cubicBezTo>
                  <a:cubicBezTo>
                    <a:pt x="225" y="702"/>
                    <a:pt x="309" y="674"/>
                    <a:pt x="309" y="505"/>
                  </a:cubicBezTo>
                  <a:cubicBezTo>
                    <a:pt x="281" y="337"/>
                    <a:pt x="421" y="168"/>
                    <a:pt x="281" y="0"/>
                  </a:cubicBezTo>
                  <a:cubicBezTo>
                    <a:pt x="477" y="28"/>
                    <a:pt x="477" y="140"/>
                    <a:pt x="477" y="253"/>
                  </a:cubicBezTo>
                  <a:cubicBezTo>
                    <a:pt x="477" y="281"/>
                    <a:pt x="477" y="281"/>
                    <a:pt x="477" y="309"/>
                  </a:cubicBezTo>
                  <a:cubicBezTo>
                    <a:pt x="477" y="365"/>
                    <a:pt x="506" y="421"/>
                    <a:pt x="477" y="477"/>
                  </a:cubicBezTo>
                  <a:cubicBezTo>
                    <a:pt x="449" y="477"/>
                    <a:pt x="421" y="505"/>
                    <a:pt x="421" y="505"/>
                  </a:cubicBezTo>
                  <a:cubicBezTo>
                    <a:pt x="365" y="646"/>
                    <a:pt x="477" y="646"/>
                    <a:pt x="534" y="702"/>
                  </a:cubicBezTo>
                  <a:cubicBezTo>
                    <a:pt x="421" y="758"/>
                    <a:pt x="449" y="814"/>
                    <a:pt x="534" y="8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0"/>
            <p:cNvSpPr/>
            <p:nvPr/>
          </p:nvSpPr>
          <p:spPr>
            <a:xfrm>
              <a:off x="2623475" y="888050"/>
              <a:ext cx="13350" cy="11950"/>
            </a:xfrm>
            <a:custGeom>
              <a:avLst/>
              <a:gdLst/>
              <a:ahLst/>
              <a:cxnLst/>
              <a:rect l="l" t="t" r="r" b="b"/>
              <a:pathLst>
                <a:path w="534" h="478" extrusionOk="0">
                  <a:moveTo>
                    <a:pt x="534" y="169"/>
                  </a:moveTo>
                  <a:cubicBezTo>
                    <a:pt x="421" y="421"/>
                    <a:pt x="337" y="477"/>
                    <a:pt x="113" y="393"/>
                  </a:cubicBezTo>
                  <a:cubicBezTo>
                    <a:pt x="85" y="309"/>
                    <a:pt x="0" y="253"/>
                    <a:pt x="56" y="169"/>
                  </a:cubicBezTo>
                  <a:cubicBezTo>
                    <a:pt x="197" y="225"/>
                    <a:pt x="337" y="253"/>
                    <a:pt x="393" y="28"/>
                  </a:cubicBezTo>
                  <a:cubicBezTo>
                    <a:pt x="393" y="28"/>
                    <a:pt x="421" y="0"/>
                    <a:pt x="421" y="0"/>
                  </a:cubicBezTo>
                  <a:cubicBezTo>
                    <a:pt x="449" y="0"/>
                    <a:pt x="449" y="28"/>
                    <a:pt x="478" y="28"/>
                  </a:cubicBezTo>
                  <a:lnTo>
                    <a:pt x="478" y="28"/>
                  </a:lnTo>
                  <a:cubicBezTo>
                    <a:pt x="478" y="56"/>
                    <a:pt x="506" y="84"/>
                    <a:pt x="534" y="113"/>
                  </a:cubicBezTo>
                  <a:cubicBezTo>
                    <a:pt x="534" y="113"/>
                    <a:pt x="534" y="141"/>
                    <a:pt x="53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0"/>
            <p:cNvSpPr/>
            <p:nvPr/>
          </p:nvSpPr>
          <p:spPr>
            <a:xfrm>
              <a:off x="2631900" y="88665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0"/>
                  </a:moveTo>
                  <a:cubicBezTo>
                    <a:pt x="28" y="0"/>
                    <a:pt x="28" y="0"/>
                    <a:pt x="56" y="0"/>
                  </a:cubicBezTo>
                  <a:lnTo>
                    <a:pt x="56" y="28"/>
                  </a:lnTo>
                  <a:cubicBezTo>
                    <a:pt x="84" y="28"/>
                    <a:pt x="84" y="28"/>
                    <a:pt x="84" y="56"/>
                  </a:cubicBezTo>
                  <a:cubicBezTo>
                    <a:pt x="84" y="84"/>
                    <a:pt x="84" y="84"/>
                    <a:pt x="56" y="84"/>
                  </a:cubicBezTo>
                  <a:lnTo>
                    <a:pt x="56" y="84"/>
                  </a:lnTo>
                  <a:cubicBezTo>
                    <a:pt x="28" y="56"/>
                    <a:pt x="28" y="2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0"/>
            <p:cNvSpPr/>
            <p:nvPr/>
          </p:nvSpPr>
          <p:spPr>
            <a:xfrm>
              <a:off x="2624875" y="1038250"/>
              <a:ext cx="89150" cy="51250"/>
            </a:xfrm>
            <a:custGeom>
              <a:avLst/>
              <a:gdLst/>
              <a:ahLst/>
              <a:cxnLst/>
              <a:rect l="l" t="t" r="r" b="b"/>
              <a:pathLst>
                <a:path w="3566" h="2050" extrusionOk="0">
                  <a:moveTo>
                    <a:pt x="337" y="955"/>
                  </a:moveTo>
                  <a:cubicBezTo>
                    <a:pt x="309" y="927"/>
                    <a:pt x="309" y="927"/>
                    <a:pt x="281" y="899"/>
                  </a:cubicBezTo>
                  <a:cubicBezTo>
                    <a:pt x="253" y="871"/>
                    <a:pt x="225" y="842"/>
                    <a:pt x="197" y="814"/>
                  </a:cubicBezTo>
                  <a:cubicBezTo>
                    <a:pt x="169" y="674"/>
                    <a:pt x="85" y="618"/>
                    <a:pt x="0" y="534"/>
                  </a:cubicBezTo>
                  <a:cubicBezTo>
                    <a:pt x="0" y="534"/>
                    <a:pt x="0" y="506"/>
                    <a:pt x="0" y="477"/>
                  </a:cubicBezTo>
                  <a:cubicBezTo>
                    <a:pt x="57" y="169"/>
                    <a:pt x="281" y="421"/>
                    <a:pt x="422" y="365"/>
                  </a:cubicBezTo>
                  <a:cubicBezTo>
                    <a:pt x="450" y="365"/>
                    <a:pt x="478" y="393"/>
                    <a:pt x="506" y="393"/>
                  </a:cubicBezTo>
                  <a:cubicBezTo>
                    <a:pt x="618" y="421"/>
                    <a:pt x="758" y="393"/>
                    <a:pt x="871" y="477"/>
                  </a:cubicBezTo>
                  <a:cubicBezTo>
                    <a:pt x="927" y="506"/>
                    <a:pt x="1039" y="534"/>
                    <a:pt x="1095" y="449"/>
                  </a:cubicBezTo>
                  <a:cubicBezTo>
                    <a:pt x="1320" y="113"/>
                    <a:pt x="1516" y="365"/>
                    <a:pt x="1657" y="534"/>
                  </a:cubicBezTo>
                  <a:cubicBezTo>
                    <a:pt x="1853" y="758"/>
                    <a:pt x="1966" y="702"/>
                    <a:pt x="2078" y="477"/>
                  </a:cubicBezTo>
                  <a:cubicBezTo>
                    <a:pt x="2106" y="449"/>
                    <a:pt x="2134" y="449"/>
                    <a:pt x="2162" y="421"/>
                  </a:cubicBezTo>
                  <a:cubicBezTo>
                    <a:pt x="2303" y="309"/>
                    <a:pt x="2274" y="28"/>
                    <a:pt x="2499" y="0"/>
                  </a:cubicBezTo>
                  <a:cubicBezTo>
                    <a:pt x="2555" y="0"/>
                    <a:pt x="2611" y="0"/>
                    <a:pt x="2639" y="28"/>
                  </a:cubicBezTo>
                  <a:cubicBezTo>
                    <a:pt x="2864" y="253"/>
                    <a:pt x="3061" y="506"/>
                    <a:pt x="3145" y="814"/>
                  </a:cubicBezTo>
                  <a:lnTo>
                    <a:pt x="3145" y="814"/>
                  </a:lnTo>
                  <a:cubicBezTo>
                    <a:pt x="3089" y="842"/>
                    <a:pt x="3089" y="927"/>
                    <a:pt x="3061" y="955"/>
                  </a:cubicBezTo>
                  <a:cubicBezTo>
                    <a:pt x="3061" y="983"/>
                    <a:pt x="3061" y="1011"/>
                    <a:pt x="3061" y="1039"/>
                  </a:cubicBezTo>
                  <a:cubicBezTo>
                    <a:pt x="3033" y="1067"/>
                    <a:pt x="2920" y="1123"/>
                    <a:pt x="2976" y="1123"/>
                  </a:cubicBezTo>
                  <a:cubicBezTo>
                    <a:pt x="3117" y="1207"/>
                    <a:pt x="3201" y="1348"/>
                    <a:pt x="3341" y="1432"/>
                  </a:cubicBezTo>
                  <a:cubicBezTo>
                    <a:pt x="3538" y="1544"/>
                    <a:pt x="3566" y="1629"/>
                    <a:pt x="3397" y="1797"/>
                  </a:cubicBezTo>
                  <a:cubicBezTo>
                    <a:pt x="3229" y="1937"/>
                    <a:pt x="3033" y="1965"/>
                    <a:pt x="2864" y="2022"/>
                  </a:cubicBezTo>
                  <a:cubicBezTo>
                    <a:pt x="2836" y="2050"/>
                    <a:pt x="2836" y="2050"/>
                    <a:pt x="2808" y="2050"/>
                  </a:cubicBezTo>
                  <a:cubicBezTo>
                    <a:pt x="2780" y="2022"/>
                    <a:pt x="2752" y="1994"/>
                    <a:pt x="2752" y="1965"/>
                  </a:cubicBezTo>
                  <a:cubicBezTo>
                    <a:pt x="2724" y="1937"/>
                    <a:pt x="2724" y="1909"/>
                    <a:pt x="2696" y="1881"/>
                  </a:cubicBezTo>
                  <a:cubicBezTo>
                    <a:pt x="2668" y="1825"/>
                    <a:pt x="2639" y="1769"/>
                    <a:pt x="2611" y="1741"/>
                  </a:cubicBezTo>
                  <a:cubicBezTo>
                    <a:pt x="2359" y="1713"/>
                    <a:pt x="2303" y="1516"/>
                    <a:pt x="2190" y="1348"/>
                  </a:cubicBezTo>
                  <a:cubicBezTo>
                    <a:pt x="2050" y="1236"/>
                    <a:pt x="1881" y="1179"/>
                    <a:pt x="1741" y="1123"/>
                  </a:cubicBezTo>
                  <a:cubicBezTo>
                    <a:pt x="1629" y="1067"/>
                    <a:pt x="1516" y="1011"/>
                    <a:pt x="1432" y="1179"/>
                  </a:cubicBezTo>
                  <a:cubicBezTo>
                    <a:pt x="1348" y="1376"/>
                    <a:pt x="1264" y="1348"/>
                    <a:pt x="1152" y="1179"/>
                  </a:cubicBezTo>
                  <a:cubicBezTo>
                    <a:pt x="1067" y="1067"/>
                    <a:pt x="927" y="1039"/>
                    <a:pt x="815" y="955"/>
                  </a:cubicBezTo>
                  <a:cubicBezTo>
                    <a:pt x="871" y="1095"/>
                    <a:pt x="787" y="1179"/>
                    <a:pt x="702" y="1264"/>
                  </a:cubicBezTo>
                  <a:cubicBezTo>
                    <a:pt x="674" y="1264"/>
                    <a:pt x="646" y="1264"/>
                    <a:pt x="618" y="1236"/>
                  </a:cubicBezTo>
                  <a:cubicBezTo>
                    <a:pt x="590" y="1236"/>
                    <a:pt x="562" y="1207"/>
                    <a:pt x="562" y="1179"/>
                  </a:cubicBezTo>
                  <a:lnTo>
                    <a:pt x="534" y="1179"/>
                  </a:lnTo>
                  <a:cubicBezTo>
                    <a:pt x="534" y="1151"/>
                    <a:pt x="506" y="1123"/>
                    <a:pt x="478" y="1095"/>
                  </a:cubicBezTo>
                  <a:lnTo>
                    <a:pt x="478" y="1095"/>
                  </a:lnTo>
                  <a:cubicBezTo>
                    <a:pt x="450" y="1095"/>
                    <a:pt x="422" y="1067"/>
                    <a:pt x="422" y="1039"/>
                  </a:cubicBezTo>
                  <a:lnTo>
                    <a:pt x="422" y="1039"/>
                  </a:lnTo>
                  <a:cubicBezTo>
                    <a:pt x="393" y="1011"/>
                    <a:pt x="365" y="983"/>
                    <a:pt x="337" y="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0"/>
            <p:cNvSpPr/>
            <p:nvPr/>
          </p:nvSpPr>
          <p:spPr>
            <a:xfrm>
              <a:off x="2659275" y="1008075"/>
              <a:ext cx="60375" cy="51250"/>
            </a:xfrm>
            <a:custGeom>
              <a:avLst/>
              <a:gdLst/>
              <a:ahLst/>
              <a:cxnLst/>
              <a:rect l="l" t="t" r="r" b="b"/>
              <a:pathLst>
                <a:path w="2415" h="2050" extrusionOk="0">
                  <a:moveTo>
                    <a:pt x="1769" y="2021"/>
                  </a:moveTo>
                  <a:cubicBezTo>
                    <a:pt x="1769" y="1993"/>
                    <a:pt x="1769" y="1937"/>
                    <a:pt x="1713" y="1909"/>
                  </a:cubicBezTo>
                  <a:cubicBezTo>
                    <a:pt x="1544" y="1909"/>
                    <a:pt x="1516" y="1797"/>
                    <a:pt x="1460" y="1656"/>
                  </a:cubicBezTo>
                  <a:cubicBezTo>
                    <a:pt x="1404" y="1460"/>
                    <a:pt x="1320" y="1263"/>
                    <a:pt x="1067" y="1263"/>
                  </a:cubicBezTo>
                  <a:cubicBezTo>
                    <a:pt x="1039" y="1263"/>
                    <a:pt x="1039" y="1263"/>
                    <a:pt x="1011" y="1263"/>
                  </a:cubicBezTo>
                  <a:cubicBezTo>
                    <a:pt x="1011" y="1235"/>
                    <a:pt x="983" y="1207"/>
                    <a:pt x="955" y="1179"/>
                  </a:cubicBezTo>
                  <a:cubicBezTo>
                    <a:pt x="955" y="1151"/>
                    <a:pt x="955" y="1123"/>
                    <a:pt x="955" y="1123"/>
                  </a:cubicBezTo>
                  <a:cubicBezTo>
                    <a:pt x="955" y="1095"/>
                    <a:pt x="983" y="1095"/>
                    <a:pt x="983" y="1095"/>
                  </a:cubicBezTo>
                  <a:cubicBezTo>
                    <a:pt x="955" y="1095"/>
                    <a:pt x="927" y="1095"/>
                    <a:pt x="898" y="1095"/>
                  </a:cubicBezTo>
                  <a:cubicBezTo>
                    <a:pt x="786" y="1067"/>
                    <a:pt x="674" y="842"/>
                    <a:pt x="534" y="1123"/>
                  </a:cubicBezTo>
                  <a:cubicBezTo>
                    <a:pt x="449" y="1235"/>
                    <a:pt x="140" y="1095"/>
                    <a:pt x="28" y="898"/>
                  </a:cubicBezTo>
                  <a:cubicBezTo>
                    <a:pt x="0" y="730"/>
                    <a:pt x="169" y="814"/>
                    <a:pt x="253" y="758"/>
                  </a:cubicBezTo>
                  <a:cubicBezTo>
                    <a:pt x="309" y="702"/>
                    <a:pt x="449" y="730"/>
                    <a:pt x="534" y="702"/>
                  </a:cubicBezTo>
                  <a:cubicBezTo>
                    <a:pt x="674" y="646"/>
                    <a:pt x="646" y="562"/>
                    <a:pt x="618" y="477"/>
                  </a:cubicBezTo>
                  <a:cubicBezTo>
                    <a:pt x="562" y="477"/>
                    <a:pt x="534" y="505"/>
                    <a:pt x="505" y="533"/>
                  </a:cubicBezTo>
                  <a:cubicBezTo>
                    <a:pt x="477" y="590"/>
                    <a:pt x="393" y="618"/>
                    <a:pt x="393" y="590"/>
                  </a:cubicBezTo>
                  <a:cubicBezTo>
                    <a:pt x="421" y="393"/>
                    <a:pt x="253" y="393"/>
                    <a:pt x="169" y="309"/>
                  </a:cubicBezTo>
                  <a:cubicBezTo>
                    <a:pt x="56" y="168"/>
                    <a:pt x="281" y="112"/>
                    <a:pt x="225" y="0"/>
                  </a:cubicBezTo>
                  <a:cubicBezTo>
                    <a:pt x="337" y="56"/>
                    <a:pt x="449" y="84"/>
                    <a:pt x="562" y="56"/>
                  </a:cubicBezTo>
                  <a:cubicBezTo>
                    <a:pt x="646" y="168"/>
                    <a:pt x="702" y="309"/>
                    <a:pt x="870" y="281"/>
                  </a:cubicBezTo>
                  <a:cubicBezTo>
                    <a:pt x="814" y="421"/>
                    <a:pt x="702" y="477"/>
                    <a:pt x="730" y="618"/>
                  </a:cubicBezTo>
                  <a:cubicBezTo>
                    <a:pt x="814" y="674"/>
                    <a:pt x="842" y="590"/>
                    <a:pt x="898" y="562"/>
                  </a:cubicBezTo>
                  <a:cubicBezTo>
                    <a:pt x="1011" y="477"/>
                    <a:pt x="1095" y="477"/>
                    <a:pt x="1179" y="646"/>
                  </a:cubicBezTo>
                  <a:cubicBezTo>
                    <a:pt x="1235" y="758"/>
                    <a:pt x="1432" y="814"/>
                    <a:pt x="1376" y="1039"/>
                  </a:cubicBezTo>
                  <a:cubicBezTo>
                    <a:pt x="1348" y="1179"/>
                    <a:pt x="1572" y="1123"/>
                    <a:pt x="1685" y="1123"/>
                  </a:cubicBezTo>
                  <a:cubicBezTo>
                    <a:pt x="1628" y="1291"/>
                    <a:pt x="1797" y="1404"/>
                    <a:pt x="1881" y="1348"/>
                  </a:cubicBezTo>
                  <a:cubicBezTo>
                    <a:pt x="2021" y="1320"/>
                    <a:pt x="2106" y="1460"/>
                    <a:pt x="2218" y="1432"/>
                  </a:cubicBezTo>
                  <a:cubicBezTo>
                    <a:pt x="2358" y="1376"/>
                    <a:pt x="2246" y="1628"/>
                    <a:pt x="2386" y="1600"/>
                  </a:cubicBezTo>
                  <a:cubicBezTo>
                    <a:pt x="2386" y="1684"/>
                    <a:pt x="2415" y="1769"/>
                    <a:pt x="2358" y="1797"/>
                  </a:cubicBezTo>
                  <a:cubicBezTo>
                    <a:pt x="2190" y="1909"/>
                    <a:pt x="1993" y="1937"/>
                    <a:pt x="1825" y="2049"/>
                  </a:cubicBezTo>
                  <a:cubicBezTo>
                    <a:pt x="1825" y="2049"/>
                    <a:pt x="1797" y="2049"/>
                    <a:pt x="1769" y="2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0"/>
            <p:cNvSpPr/>
            <p:nvPr/>
          </p:nvSpPr>
          <p:spPr>
            <a:xfrm>
              <a:off x="2694350" y="1056500"/>
              <a:ext cx="41450" cy="40725"/>
            </a:xfrm>
            <a:custGeom>
              <a:avLst/>
              <a:gdLst/>
              <a:ahLst/>
              <a:cxnLst/>
              <a:rect l="l" t="t" r="r" b="b"/>
              <a:pathLst>
                <a:path w="1658" h="1629" extrusionOk="0">
                  <a:moveTo>
                    <a:pt x="1" y="1292"/>
                  </a:moveTo>
                  <a:cubicBezTo>
                    <a:pt x="141" y="1235"/>
                    <a:pt x="197" y="1095"/>
                    <a:pt x="366" y="1123"/>
                  </a:cubicBezTo>
                  <a:cubicBezTo>
                    <a:pt x="506" y="1123"/>
                    <a:pt x="647" y="983"/>
                    <a:pt x="703" y="786"/>
                  </a:cubicBezTo>
                  <a:cubicBezTo>
                    <a:pt x="590" y="674"/>
                    <a:pt x="534" y="870"/>
                    <a:pt x="422" y="842"/>
                  </a:cubicBezTo>
                  <a:cubicBezTo>
                    <a:pt x="422" y="702"/>
                    <a:pt x="450" y="506"/>
                    <a:pt x="225" y="534"/>
                  </a:cubicBezTo>
                  <a:cubicBezTo>
                    <a:pt x="29" y="562"/>
                    <a:pt x="1" y="421"/>
                    <a:pt x="29" y="309"/>
                  </a:cubicBezTo>
                  <a:cubicBezTo>
                    <a:pt x="85" y="169"/>
                    <a:pt x="197" y="281"/>
                    <a:pt x="282" y="309"/>
                  </a:cubicBezTo>
                  <a:cubicBezTo>
                    <a:pt x="310" y="337"/>
                    <a:pt x="310" y="365"/>
                    <a:pt x="338" y="393"/>
                  </a:cubicBezTo>
                  <a:cubicBezTo>
                    <a:pt x="562" y="253"/>
                    <a:pt x="787" y="506"/>
                    <a:pt x="1012" y="393"/>
                  </a:cubicBezTo>
                  <a:cubicBezTo>
                    <a:pt x="1236" y="281"/>
                    <a:pt x="1405" y="141"/>
                    <a:pt x="1573" y="0"/>
                  </a:cubicBezTo>
                  <a:cubicBezTo>
                    <a:pt x="1657" y="56"/>
                    <a:pt x="1629" y="112"/>
                    <a:pt x="1629" y="169"/>
                  </a:cubicBezTo>
                  <a:lnTo>
                    <a:pt x="1629" y="169"/>
                  </a:lnTo>
                  <a:cubicBezTo>
                    <a:pt x="1573" y="197"/>
                    <a:pt x="1601" y="281"/>
                    <a:pt x="1545" y="309"/>
                  </a:cubicBezTo>
                  <a:lnTo>
                    <a:pt x="1545" y="309"/>
                  </a:lnTo>
                  <a:cubicBezTo>
                    <a:pt x="1461" y="365"/>
                    <a:pt x="1489" y="477"/>
                    <a:pt x="1489" y="590"/>
                  </a:cubicBezTo>
                  <a:cubicBezTo>
                    <a:pt x="1376" y="534"/>
                    <a:pt x="1320" y="337"/>
                    <a:pt x="1152" y="477"/>
                  </a:cubicBezTo>
                  <a:cubicBezTo>
                    <a:pt x="1068" y="534"/>
                    <a:pt x="983" y="618"/>
                    <a:pt x="1012" y="674"/>
                  </a:cubicBezTo>
                  <a:cubicBezTo>
                    <a:pt x="1068" y="786"/>
                    <a:pt x="1068" y="899"/>
                    <a:pt x="1012" y="983"/>
                  </a:cubicBezTo>
                  <a:cubicBezTo>
                    <a:pt x="927" y="1067"/>
                    <a:pt x="843" y="1123"/>
                    <a:pt x="703" y="1151"/>
                  </a:cubicBezTo>
                  <a:cubicBezTo>
                    <a:pt x="534" y="1179"/>
                    <a:pt x="422" y="1292"/>
                    <a:pt x="422" y="1488"/>
                  </a:cubicBezTo>
                  <a:cubicBezTo>
                    <a:pt x="254" y="1629"/>
                    <a:pt x="141" y="1460"/>
                    <a:pt x="29" y="1376"/>
                  </a:cubicBezTo>
                  <a:cubicBezTo>
                    <a:pt x="1" y="1348"/>
                    <a:pt x="1" y="1320"/>
                    <a:pt x="1" y="12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0"/>
            <p:cNvSpPr/>
            <p:nvPr/>
          </p:nvSpPr>
          <p:spPr>
            <a:xfrm>
              <a:off x="2700675" y="1058600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29" y="141"/>
                  </a:moveTo>
                  <a:cubicBezTo>
                    <a:pt x="1" y="85"/>
                    <a:pt x="1" y="0"/>
                    <a:pt x="113" y="0"/>
                  </a:cubicBezTo>
                  <a:cubicBezTo>
                    <a:pt x="113" y="57"/>
                    <a:pt x="113" y="113"/>
                    <a:pt x="29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0"/>
            <p:cNvSpPr/>
            <p:nvPr/>
          </p:nvSpPr>
          <p:spPr>
            <a:xfrm>
              <a:off x="2569425" y="9259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1" y="28"/>
                  </a:moveTo>
                  <a:cubicBezTo>
                    <a:pt x="29" y="28"/>
                    <a:pt x="29" y="0"/>
                    <a:pt x="29" y="0"/>
                  </a:cubicBezTo>
                  <a:cubicBezTo>
                    <a:pt x="29" y="0"/>
                    <a:pt x="29" y="0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29" y="28"/>
                    <a:pt x="29" y="28"/>
                    <a:pt x="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0"/>
            <p:cNvSpPr/>
            <p:nvPr/>
          </p:nvSpPr>
          <p:spPr>
            <a:xfrm>
              <a:off x="2726650" y="10164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29"/>
                  </a:move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56" y="29"/>
                    <a:pt x="28" y="29"/>
                    <a:pt x="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0"/>
            <p:cNvSpPr/>
            <p:nvPr/>
          </p:nvSpPr>
          <p:spPr>
            <a:xfrm>
              <a:off x="2689450" y="1093000"/>
              <a:ext cx="35125" cy="32300"/>
            </a:xfrm>
            <a:custGeom>
              <a:avLst/>
              <a:gdLst/>
              <a:ahLst/>
              <a:cxnLst/>
              <a:rect l="l" t="t" r="r" b="b"/>
              <a:pathLst>
                <a:path w="1405" h="1292" extrusionOk="0">
                  <a:moveTo>
                    <a:pt x="758" y="1291"/>
                  </a:moveTo>
                  <a:lnTo>
                    <a:pt x="730" y="1291"/>
                  </a:lnTo>
                  <a:lnTo>
                    <a:pt x="702" y="1291"/>
                  </a:lnTo>
                  <a:cubicBezTo>
                    <a:pt x="646" y="1207"/>
                    <a:pt x="590" y="1151"/>
                    <a:pt x="506" y="1151"/>
                  </a:cubicBezTo>
                  <a:cubicBezTo>
                    <a:pt x="478" y="1095"/>
                    <a:pt x="421" y="1067"/>
                    <a:pt x="365" y="1067"/>
                  </a:cubicBezTo>
                  <a:cubicBezTo>
                    <a:pt x="337" y="1039"/>
                    <a:pt x="309" y="1039"/>
                    <a:pt x="281" y="1011"/>
                  </a:cubicBezTo>
                  <a:cubicBezTo>
                    <a:pt x="253" y="955"/>
                    <a:pt x="197" y="955"/>
                    <a:pt x="169" y="927"/>
                  </a:cubicBezTo>
                  <a:cubicBezTo>
                    <a:pt x="141" y="898"/>
                    <a:pt x="141" y="898"/>
                    <a:pt x="141" y="870"/>
                  </a:cubicBezTo>
                  <a:cubicBezTo>
                    <a:pt x="0" y="618"/>
                    <a:pt x="169" y="393"/>
                    <a:pt x="225" y="169"/>
                  </a:cubicBezTo>
                  <a:cubicBezTo>
                    <a:pt x="253" y="0"/>
                    <a:pt x="506" y="56"/>
                    <a:pt x="618" y="112"/>
                  </a:cubicBezTo>
                  <a:cubicBezTo>
                    <a:pt x="786" y="197"/>
                    <a:pt x="927" y="281"/>
                    <a:pt x="1151" y="225"/>
                  </a:cubicBezTo>
                  <a:cubicBezTo>
                    <a:pt x="1236" y="197"/>
                    <a:pt x="1320" y="309"/>
                    <a:pt x="1404" y="393"/>
                  </a:cubicBezTo>
                  <a:cubicBezTo>
                    <a:pt x="1404" y="449"/>
                    <a:pt x="1404" y="505"/>
                    <a:pt x="1404" y="533"/>
                  </a:cubicBezTo>
                  <a:cubicBezTo>
                    <a:pt x="1404" y="618"/>
                    <a:pt x="1404" y="702"/>
                    <a:pt x="1404" y="814"/>
                  </a:cubicBezTo>
                  <a:cubicBezTo>
                    <a:pt x="1376" y="842"/>
                    <a:pt x="1348" y="898"/>
                    <a:pt x="1320" y="927"/>
                  </a:cubicBezTo>
                  <a:cubicBezTo>
                    <a:pt x="1264" y="955"/>
                    <a:pt x="1208" y="955"/>
                    <a:pt x="1179" y="1011"/>
                  </a:cubicBezTo>
                  <a:cubicBezTo>
                    <a:pt x="1151" y="1011"/>
                    <a:pt x="1123" y="1039"/>
                    <a:pt x="1123" y="1095"/>
                  </a:cubicBezTo>
                  <a:cubicBezTo>
                    <a:pt x="1095" y="1095"/>
                    <a:pt x="1067" y="1123"/>
                    <a:pt x="1039" y="1151"/>
                  </a:cubicBezTo>
                  <a:cubicBezTo>
                    <a:pt x="983" y="1151"/>
                    <a:pt x="927" y="1179"/>
                    <a:pt x="899" y="1235"/>
                  </a:cubicBezTo>
                  <a:cubicBezTo>
                    <a:pt x="843" y="1235"/>
                    <a:pt x="814" y="1235"/>
                    <a:pt x="758" y="1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0"/>
            <p:cNvSpPr/>
            <p:nvPr/>
          </p:nvSpPr>
          <p:spPr>
            <a:xfrm>
              <a:off x="2677525" y="1089475"/>
              <a:ext cx="47050" cy="25300"/>
            </a:xfrm>
            <a:custGeom>
              <a:avLst/>
              <a:gdLst/>
              <a:ahLst/>
              <a:cxnLst/>
              <a:rect l="l" t="t" r="r" b="b"/>
              <a:pathLst>
                <a:path w="1882" h="1012" extrusionOk="0">
                  <a:moveTo>
                    <a:pt x="1881" y="534"/>
                  </a:moveTo>
                  <a:cubicBezTo>
                    <a:pt x="1741" y="534"/>
                    <a:pt x="1628" y="310"/>
                    <a:pt x="1432" y="478"/>
                  </a:cubicBezTo>
                  <a:cubicBezTo>
                    <a:pt x="1376" y="534"/>
                    <a:pt x="1235" y="450"/>
                    <a:pt x="1179" y="394"/>
                  </a:cubicBezTo>
                  <a:cubicBezTo>
                    <a:pt x="1095" y="310"/>
                    <a:pt x="1011" y="310"/>
                    <a:pt x="898" y="281"/>
                  </a:cubicBezTo>
                  <a:cubicBezTo>
                    <a:pt x="758" y="281"/>
                    <a:pt x="674" y="310"/>
                    <a:pt x="730" y="506"/>
                  </a:cubicBezTo>
                  <a:cubicBezTo>
                    <a:pt x="758" y="590"/>
                    <a:pt x="758" y="674"/>
                    <a:pt x="674" y="759"/>
                  </a:cubicBezTo>
                  <a:cubicBezTo>
                    <a:pt x="590" y="815"/>
                    <a:pt x="618" y="927"/>
                    <a:pt x="618" y="1011"/>
                  </a:cubicBezTo>
                  <a:lnTo>
                    <a:pt x="590" y="1011"/>
                  </a:lnTo>
                  <a:lnTo>
                    <a:pt x="562" y="1011"/>
                  </a:lnTo>
                  <a:cubicBezTo>
                    <a:pt x="533" y="983"/>
                    <a:pt x="505" y="955"/>
                    <a:pt x="477" y="955"/>
                  </a:cubicBezTo>
                  <a:cubicBezTo>
                    <a:pt x="449" y="899"/>
                    <a:pt x="421" y="871"/>
                    <a:pt x="393" y="815"/>
                  </a:cubicBezTo>
                  <a:cubicBezTo>
                    <a:pt x="337" y="703"/>
                    <a:pt x="225" y="646"/>
                    <a:pt x="112" y="590"/>
                  </a:cubicBezTo>
                  <a:lnTo>
                    <a:pt x="112" y="590"/>
                  </a:lnTo>
                  <a:cubicBezTo>
                    <a:pt x="84" y="562"/>
                    <a:pt x="112" y="534"/>
                    <a:pt x="112" y="506"/>
                  </a:cubicBezTo>
                  <a:cubicBezTo>
                    <a:pt x="112" y="450"/>
                    <a:pt x="56" y="506"/>
                    <a:pt x="56" y="450"/>
                  </a:cubicBezTo>
                  <a:cubicBezTo>
                    <a:pt x="28" y="422"/>
                    <a:pt x="0" y="338"/>
                    <a:pt x="56" y="338"/>
                  </a:cubicBezTo>
                  <a:cubicBezTo>
                    <a:pt x="253" y="253"/>
                    <a:pt x="449" y="113"/>
                    <a:pt x="674" y="29"/>
                  </a:cubicBezTo>
                  <a:cubicBezTo>
                    <a:pt x="870" y="1"/>
                    <a:pt x="927" y="225"/>
                    <a:pt x="1095" y="169"/>
                  </a:cubicBezTo>
                  <a:cubicBezTo>
                    <a:pt x="1235" y="225"/>
                    <a:pt x="1376" y="338"/>
                    <a:pt x="1544" y="310"/>
                  </a:cubicBezTo>
                  <a:cubicBezTo>
                    <a:pt x="1685" y="310"/>
                    <a:pt x="1853" y="338"/>
                    <a:pt x="1881" y="5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0"/>
            <p:cNvSpPr/>
            <p:nvPr/>
          </p:nvSpPr>
          <p:spPr>
            <a:xfrm>
              <a:off x="2709800" y="1088075"/>
              <a:ext cx="7750" cy="4950"/>
            </a:xfrm>
            <a:custGeom>
              <a:avLst/>
              <a:gdLst/>
              <a:ahLst/>
              <a:cxnLst/>
              <a:rect l="l" t="t" r="r" b="b"/>
              <a:pathLst>
                <a:path w="310" h="198" extrusionOk="0">
                  <a:moveTo>
                    <a:pt x="0" y="113"/>
                  </a:moveTo>
                  <a:cubicBezTo>
                    <a:pt x="57" y="29"/>
                    <a:pt x="141" y="29"/>
                    <a:pt x="197" y="1"/>
                  </a:cubicBezTo>
                  <a:cubicBezTo>
                    <a:pt x="253" y="1"/>
                    <a:pt x="309" y="1"/>
                    <a:pt x="281" y="57"/>
                  </a:cubicBezTo>
                  <a:cubicBezTo>
                    <a:pt x="281" y="85"/>
                    <a:pt x="253" y="141"/>
                    <a:pt x="253" y="141"/>
                  </a:cubicBezTo>
                  <a:cubicBezTo>
                    <a:pt x="169" y="169"/>
                    <a:pt x="85" y="197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0"/>
            <p:cNvSpPr/>
            <p:nvPr/>
          </p:nvSpPr>
          <p:spPr>
            <a:xfrm>
              <a:off x="2590475" y="959625"/>
              <a:ext cx="2150" cy="2150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85" y="57"/>
                  </a:moveTo>
                  <a:cubicBezTo>
                    <a:pt x="85" y="85"/>
                    <a:pt x="57" y="85"/>
                    <a:pt x="29" y="57"/>
                  </a:cubicBezTo>
                  <a:cubicBezTo>
                    <a:pt x="29" y="57"/>
                    <a:pt x="1" y="29"/>
                    <a:pt x="1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1"/>
                    <a:pt x="85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0"/>
            <p:cNvSpPr/>
            <p:nvPr/>
          </p:nvSpPr>
          <p:spPr>
            <a:xfrm>
              <a:off x="2648725" y="1070525"/>
              <a:ext cx="46350" cy="27400"/>
            </a:xfrm>
            <a:custGeom>
              <a:avLst/>
              <a:gdLst/>
              <a:ahLst/>
              <a:cxnLst/>
              <a:rect l="l" t="t" r="r" b="b"/>
              <a:pathLst>
                <a:path w="1854" h="1096" extrusionOk="0">
                  <a:moveTo>
                    <a:pt x="1264" y="29"/>
                  </a:moveTo>
                  <a:cubicBezTo>
                    <a:pt x="1405" y="29"/>
                    <a:pt x="1545" y="29"/>
                    <a:pt x="1405" y="197"/>
                  </a:cubicBezTo>
                  <a:cubicBezTo>
                    <a:pt x="1377" y="281"/>
                    <a:pt x="1433" y="338"/>
                    <a:pt x="1461" y="309"/>
                  </a:cubicBezTo>
                  <a:cubicBezTo>
                    <a:pt x="1685" y="281"/>
                    <a:pt x="1770" y="450"/>
                    <a:pt x="1826" y="590"/>
                  </a:cubicBezTo>
                  <a:cubicBezTo>
                    <a:pt x="1798" y="590"/>
                    <a:pt x="1854" y="590"/>
                    <a:pt x="1798" y="590"/>
                  </a:cubicBezTo>
                  <a:cubicBezTo>
                    <a:pt x="1433" y="618"/>
                    <a:pt x="1124" y="787"/>
                    <a:pt x="927" y="1096"/>
                  </a:cubicBezTo>
                  <a:cubicBezTo>
                    <a:pt x="815" y="1039"/>
                    <a:pt x="759" y="927"/>
                    <a:pt x="647" y="927"/>
                  </a:cubicBezTo>
                  <a:lnTo>
                    <a:pt x="591" y="843"/>
                  </a:lnTo>
                  <a:cubicBezTo>
                    <a:pt x="562" y="815"/>
                    <a:pt x="534" y="815"/>
                    <a:pt x="534" y="787"/>
                  </a:cubicBezTo>
                  <a:cubicBezTo>
                    <a:pt x="506" y="759"/>
                    <a:pt x="478" y="731"/>
                    <a:pt x="450" y="703"/>
                  </a:cubicBezTo>
                  <a:cubicBezTo>
                    <a:pt x="422" y="703"/>
                    <a:pt x="394" y="674"/>
                    <a:pt x="366" y="646"/>
                  </a:cubicBezTo>
                  <a:cubicBezTo>
                    <a:pt x="366" y="618"/>
                    <a:pt x="338" y="590"/>
                    <a:pt x="310" y="590"/>
                  </a:cubicBezTo>
                  <a:cubicBezTo>
                    <a:pt x="282" y="562"/>
                    <a:pt x="254" y="534"/>
                    <a:pt x="226" y="506"/>
                  </a:cubicBezTo>
                  <a:cubicBezTo>
                    <a:pt x="198" y="478"/>
                    <a:pt x="198" y="450"/>
                    <a:pt x="169" y="450"/>
                  </a:cubicBezTo>
                  <a:lnTo>
                    <a:pt x="169" y="450"/>
                  </a:lnTo>
                  <a:cubicBezTo>
                    <a:pt x="141" y="422"/>
                    <a:pt x="113" y="394"/>
                    <a:pt x="85" y="366"/>
                  </a:cubicBezTo>
                  <a:lnTo>
                    <a:pt x="85" y="366"/>
                  </a:lnTo>
                  <a:cubicBezTo>
                    <a:pt x="57" y="366"/>
                    <a:pt x="29" y="338"/>
                    <a:pt x="29" y="309"/>
                  </a:cubicBezTo>
                  <a:lnTo>
                    <a:pt x="29" y="309"/>
                  </a:lnTo>
                  <a:cubicBezTo>
                    <a:pt x="1" y="281"/>
                    <a:pt x="1" y="281"/>
                    <a:pt x="1" y="253"/>
                  </a:cubicBezTo>
                  <a:cubicBezTo>
                    <a:pt x="1" y="225"/>
                    <a:pt x="1" y="225"/>
                    <a:pt x="1" y="225"/>
                  </a:cubicBezTo>
                  <a:cubicBezTo>
                    <a:pt x="198" y="1"/>
                    <a:pt x="450" y="1"/>
                    <a:pt x="731" y="29"/>
                  </a:cubicBezTo>
                  <a:cubicBezTo>
                    <a:pt x="787" y="29"/>
                    <a:pt x="815" y="85"/>
                    <a:pt x="871" y="113"/>
                  </a:cubicBezTo>
                  <a:cubicBezTo>
                    <a:pt x="956" y="169"/>
                    <a:pt x="731" y="309"/>
                    <a:pt x="956" y="309"/>
                  </a:cubicBezTo>
                  <a:cubicBezTo>
                    <a:pt x="1124" y="309"/>
                    <a:pt x="1180" y="225"/>
                    <a:pt x="1236" y="85"/>
                  </a:cubicBezTo>
                  <a:cubicBezTo>
                    <a:pt x="1236" y="57"/>
                    <a:pt x="1264" y="29"/>
                    <a:pt x="1264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0"/>
            <p:cNvSpPr/>
            <p:nvPr/>
          </p:nvSpPr>
          <p:spPr>
            <a:xfrm>
              <a:off x="2671900" y="1083875"/>
              <a:ext cx="22475" cy="20375"/>
            </a:xfrm>
            <a:custGeom>
              <a:avLst/>
              <a:gdLst/>
              <a:ahLst/>
              <a:cxnLst/>
              <a:rect l="l" t="t" r="r" b="b"/>
              <a:pathLst>
                <a:path w="899" h="815" extrusionOk="0">
                  <a:moveTo>
                    <a:pt x="0" y="562"/>
                  </a:moveTo>
                  <a:cubicBezTo>
                    <a:pt x="197" y="56"/>
                    <a:pt x="309" y="0"/>
                    <a:pt x="899" y="56"/>
                  </a:cubicBezTo>
                  <a:cubicBezTo>
                    <a:pt x="899" y="84"/>
                    <a:pt x="899" y="84"/>
                    <a:pt x="899" y="112"/>
                  </a:cubicBezTo>
                  <a:cubicBezTo>
                    <a:pt x="871" y="169"/>
                    <a:pt x="787" y="140"/>
                    <a:pt x="730" y="169"/>
                  </a:cubicBezTo>
                  <a:cubicBezTo>
                    <a:pt x="787" y="169"/>
                    <a:pt x="871" y="140"/>
                    <a:pt x="899" y="197"/>
                  </a:cubicBezTo>
                  <a:cubicBezTo>
                    <a:pt x="899" y="225"/>
                    <a:pt x="899" y="225"/>
                    <a:pt x="899" y="253"/>
                  </a:cubicBezTo>
                  <a:cubicBezTo>
                    <a:pt x="899" y="253"/>
                    <a:pt x="843" y="281"/>
                    <a:pt x="843" y="281"/>
                  </a:cubicBezTo>
                  <a:cubicBezTo>
                    <a:pt x="787" y="505"/>
                    <a:pt x="618" y="562"/>
                    <a:pt x="422" y="534"/>
                  </a:cubicBezTo>
                  <a:cubicBezTo>
                    <a:pt x="365" y="534"/>
                    <a:pt x="281" y="562"/>
                    <a:pt x="337" y="646"/>
                  </a:cubicBezTo>
                  <a:cubicBezTo>
                    <a:pt x="337" y="674"/>
                    <a:pt x="393" y="674"/>
                    <a:pt x="422" y="674"/>
                  </a:cubicBezTo>
                  <a:lnTo>
                    <a:pt x="422" y="674"/>
                  </a:lnTo>
                  <a:cubicBezTo>
                    <a:pt x="393" y="730"/>
                    <a:pt x="365" y="786"/>
                    <a:pt x="337" y="814"/>
                  </a:cubicBezTo>
                  <a:cubicBezTo>
                    <a:pt x="281" y="786"/>
                    <a:pt x="225" y="758"/>
                    <a:pt x="141" y="758"/>
                  </a:cubicBezTo>
                  <a:cubicBezTo>
                    <a:pt x="113" y="730"/>
                    <a:pt x="85" y="702"/>
                    <a:pt x="85" y="674"/>
                  </a:cubicBezTo>
                  <a:lnTo>
                    <a:pt x="85" y="674"/>
                  </a:lnTo>
                  <a:cubicBezTo>
                    <a:pt x="57" y="674"/>
                    <a:pt x="29" y="646"/>
                    <a:pt x="0" y="618"/>
                  </a:cubicBezTo>
                  <a:lnTo>
                    <a:pt x="0" y="618"/>
                  </a:lnTo>
                  <a:cubicBezTo>
                    <a:pt x="0" y="590"/>
                    <a:pt x="0" y="562"/>
                    <a:pt x="0" y="5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0"/>
            <p:cNvSpPr/>
            <p:nvPr/>
          </p:nvSpPr>
          <p:spPr>
            <a:xfrm>
              <a:off x="2745600" y="851550"/>
              <a:ext cx="4925" cy="10550"/>
            </a:xfrm>
            <a:custGeom>
              <a:avLst/>
              <a:gdLst/>
              <a:ahLst/>
              <a:cxnLst/>
              <a:rect l="l" t="t" r="r" b="b"/>
              <a:pathLst>
                <a:path w="197" h="422" extrusionOk="0">
                  <a:moveTo>
                    <a:pt x="197" y="365"/>
                  </a:moveTo>
                  <a:cubicBezTo>
                    <a:pt x="141" y="365"/>
                    <a:pt x="0" y="421"/>
                    <a:pt x="85" y="253"/>
                  </a:cubicBezTo>
                  <a:cubicBezTo>
                    <a:pt x="113" y="169"/>
                    <a:pt x="85" y="85"/>
                    <a:pt x="85" y="0"/>
                  </a:cubicBezTo>
                  <a:cubicBezTo>
                    <a:pt x="85" y="0"/>
                    <a:pt x="113" y="28"/>
                    <a:pt x="141" y="28"/>
                  </a:cubicBezTo>
                  <a:cubicBezTo>
                    <a:pt x="141" y="85"/>
                    <a:pt x="141" y="141"/>
                    <a:pt x="197" y="169"/>
                  </a:cubicBezTo>
                  <a:cubicBezTo>
                    <a:pt x="197" y="225"/>
                    <a:pt x="197" y="309"/>
                    <a:pt x="197" y="3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0"/>
            <p:cNvSpPr/>
            <p:nvPr/>
          </p:nvSpPr>
          <p:spPr>
            <a:xfrm>
              <a:off x="2617150" y="1029125"/>
              <a:ext cx="23200" cy="23175"/>
            </a:xfrm>
            <a:custGeom>
              <a:avLst/>
              <a:gdLst/>
              <a:ahLst/>
              <a:cxnLst/>
              <a:rect l="l" t="t" r="r" b="b"/>
              <a:pathLst>
                <a:path w="928" h="927" extrusionOk="0">
                  <a:moveTo>
                    <a:pt x="731" y="758"/>
                  </a:moveTo>
                  <a:cubicBezTo>
                    <a:pt x="674" y="842"/>
                    <a:pt x="618" y="927"/>
                    <a:pt x="562" y="842"/>
                  </a:cubicBezTo>
                  <a:cubicBezTo>
                    <a:pt x="450" y="702"/>
                    <a:pt x="366" y="730"/>
                    <a:pt x="309" y="842"/>
                  </a:cubicBezTo>
                  <a:cubicBezTo>
                    <a:pt x="281" y="842"/>
                    <a:pt x="253" y="842"/>
                    <a:pt x="225" y="842"/>
                  </a:cubicBezTo>
                  <a:cubicBezTo>
                    <a:pt x="197" y="814"/>
                    <a:pt x="197" y="786"/>
                    <a:pt x="169" y="758"/>
                  </a:cubicBezTo>
                  <a:cubicBezTo>
                    <a:pt x="141" y="674"/>
                    <a:pt x="113" y="590"/>
                    <a:pt x="29" y="562"/>
                  </a:cubicBezTo>
                  <a:cubicBezTo>
                    <a:pt x="29" y="534"/>
                    <a:pt x="29" y="506"/>
                    <a:pt x="29" y="478"/>
                  </a:cubicBezTo>
                  <a:cubicBezTo>
                    <a:pt x="1" y="478"/>
                    <a:pt x="1" y="449"/>
                    <a:pt x="1" y="421"/>
                  </a:cubicBezTo>
                  <a:cubicBezTo>
                    <a:pt x="1" y="421"/>
                    <a:pt x="1" y="393"/>
                    <a:pt x="1" y="393"/>
                  </a:cubicBezTo>
                  <a:cubicBezTo>
                    <a:pt x="57" y="337"/>
                    <a:pt x="225" y="393"/>
                    <a:pt x="169" y="197"/>
                  </a:cubicBezTo>
                  <a:cubicBezTo>
                    <a:pt x="141" y="113"/>
                    <a:pt x="309" y="28"/>
                    <a:pt x="422" y="0"/>
                  </a:cubicBezTo>
                  <a:cubicBezTo>
                    <a:pt x="506" y="0"/>
                    <a:pt x="590" y="0"/>
                    <a:pt x="674" y="0"/>
                  </a:cubicBezTo>
                  <a:cubicBezTo>
                    <a:pt x="815" y="0"/>
                    <a:pt x="927" y="56"/>
                    <a:pt x="843" y="225"/>
                  </a:cubicBezTo>
                  <a:cubicBezTo>
                    <a:pt x="787" y="421"/>
                    <a:pt x="843" y="618"/>
                    <a:pt x="731" y="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0"/>
            <p:cNvSpPr/>
            <p:nvPr/>
          </p:nvSpPr>
          <p:spPr>
            <a:xfrm>
              <a:off x="2680325" y="1104225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0" y="0"/>
                  </a:moveTo>
                  <a:cubicBezTo>
                    <a:pt x="281" y="0"/>
                    <a:pt x="281" y="0"/>
                    <a:pt x="281" y="225"/>
                  </a:cubicBezTo>
                  <a:cubicBezTo>
                    <a:pt x="253" y="225"/>
                    <a:pt x="197" y="225"/>
                    <a:pt x="169" y="197"/>
                  </a:cubicBezTo>
                  <a:cubicBezTo>
                    <a:pt x="141" y="169"/>
                    <a:pt x="113" y="169"/>
                    <a:pt x="85" y="141"/>
                  </a:cubicBezTo>
                  <a:cubicBezTo>
                    <a:pt x="56" y="113"/>
                    <a:pt x="28" y="84"/>
                    <a:pt x="28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0"/>
            <p:cNvSpPr/>
            <p:nvPr/>
          </p:nvSpPr>
          <p:spPr>
            <a:xfrm>
              <a:off x="2732950" y="1060700"/>
              <a:ext cx="2150" cy="3525"/>
            </a:xfrm>
            <a:custGeom>
              <a:avLst/>
              <a:gdLst/>
              <a:ahLst/>
              <a:cxnLst/>
              <a:rect l="l" t="t" r="r" b="b"/>
              <a:pathLst>
                <a:path w="86" h="141" extrusionOk="0">
                  <a:moveTo>
                    <a:pt x="1" y="141"/>
                  </a:moveTo>
                  <a:cubicBezTo>
                    <a:pt x="1" y="85"/>
                    <a:pt x="29" y="29"/>
                    <a:pt x="85" y="1"/>
                  </a:cubicBezTo>
                  <a:cubicBezTo>
                    <a:pt x="85" y="29"/>
                    <a:pt x="85" y="85"/>
                    <a:pt x="85" y="113"/>
                  </a:cubicBezTo>
                  <a:cubicBezTo>
                    <a:pt x="57" y="141"/>
                    <a:pt x="29" y="141"/>
                    <a:pt x="1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0"/>
            <p:cNvSpPr/>
            <p:nvPr/>
          </p:nvSpPr>
          <p:spPr>
            <a:xfrm>
              <a:off x="2592600" y="1003850"/>
              <a:ext cx="2825" cy="4250"/>
            </a:xfrm>
            <a:custGeom>
              <a:avLst/>
              <a:gdLst/>
              <a:ahLst/>
              <a:cxnLst/>
              <a:rect l="l" t="t" r="r" b="b"/>
              <a:pathLst>
                <a:path w="113" h="170" extrusionOk="0">
                  <a:moveTo>
                    <a:pt x="84" y="169"/>
                  </a:moveTo>
                  <a:cubicBezTo>
                    <a:pt x="56" y="169"/>
                    <a:pt x="28" y="169"/>
                    <a:pt x="28" y="169"/>
                  </a:cubicBezTo>
                  <a:cubicBezTo>
                    <a:pt x="28" y="113"/>
                    <a:pt x="0" y="85"/>
                    <a:pt x="0" y="29"/>
                  </a:cubicBezTo>
                  <a:lnTo>
                    <a:pt x="28" y="29"/>
                  </a:lnTo>
                  <a:cubicBezTo>
                    <a:pt x="112" y="1"/>
                    <a:pt x="112" y="57"/>
                    <a:pt x="112" y="141"/>
                  </a:cubicBezTo>
                  <a:cubicBezTo>
                    <a:pt x="112" y="141"/>
                    <a:pt x="84" y="169"/>
                    <a:pt x="8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0"/>
            <p:cNvSpPr/>
            <p:nvPr/>
          </p:nvSpPr>
          <p:spPr>
            <a:xfrm>
              <a:off x="2594700" y="1003850"/>
              <a:ext cx="32300" cy="36525"/>
            </a:xfrm>
            <a:custGeom>
              <a:avLst/>
              <a:gdLst/>
              <a:ahLst/>
              <a:cxnLst/>
              <a:rect l="l" t="t" r="r" b="b"/>
              <a:pathLst>
                <a:path w="1292" h="1461" extrusionOk="0">
                  <a:moveTo>
                    <a:pt x="1264" y="1067"/>
                  </a:moveTo>
                  <a:cubicBezTo>
                    <a:pt x="1207" y="1124"/>
                    <a:pt x="1151" y="1180"/>
                    <a:pt x="1095" y="1236"/>
                  </a:cubicBezTo>
                  <a:cubicBezTo>
                    <a:pt x="1151" y="1320"/>
                    <a:pt x="1264" y="1264"/>
                    <a:pt x="1292" y="1404"/>
                  </a:cubicBezTo>
                  <a:cubicBezTo>
                    <a:pt x="1151" y="1404"/>
                    <a:pt x="1039" y="1404"/>
                    <a:pt x="927" y="1432"/>
                  </a:cubicBezTo>
                  <a:cubicBezTo>
                    <a:pt x="899" y="1460"/>
                    <a:pt x="871" y="1460"/>
                    <a:pt x="842" y="1432"/>
                  </a:cubicBezTo>
                  <a:lnTo>
                    <a:pt x="842" y="1432"/>
                  </a:lnTo>
                  <a:cubicBezTo>
                    <a:pt x="786" y="1320"/>
                    <a:pt x="842" y="1152"/>
                    <a:pt x="646" y="1152"/>
                  </a:cubicBezTo>
                  <a:cubicBezTo>
                    <a:pt x="618" y="1124"/>
                    <a:pt x="590" y="1095"/>
                    <a:pt x="562" y="1067"/>
                  </a:cubicBezTo>
                  <a:cubicBezTo>
                    <a:pt x="534" y="1067"/>
                    <a:pt x="534" y="1039"/>
                    <a:pt x="506" y="1011"/>
                  </a:cubicBezTo>
                  <a:cubicBezTo>
                    <a:pt x="506" y="955"/>
                    <a:pt x="478" y="899"/>
                    <a:pt x="421" y="871"/>
                  </a:cubicBezTo>
                  <a:cubicBezTo>
                    <a:pt x="393" y="843"/>
                    <a:pt x="393" y="815"/>
                    <a:pt x="365" y="787"/>
                  </a:cubicBezTo>
                  <a:cubicBezTo>
                    <a:pt x="365" y="731"/>
                    <a:pt x="337" y="674"/>
                    <a:pt x="281" y="646"/>
                  </a:cubicBezTo>
                  <a:cubicBezTo>
                    <a:pt x="253" y="646"/>
                    <a:pt x="253" y="618"/>
                    <a:pt x="225" y="590"/>
                  </a:cubicBezTo>
                  <a:cubicBezTo>
                    <a:pt x="225" y="534"/>
                    <a:pt x="197" y="478"/>
                    <a:pt x="141" y="450"/>
                  </a:cubicBezTo>
                  <a:cubicBezTo>
                    <a:pt x="113" y="422"/>
                    <a:pt x="113" y="394"/>
                    <a:pt x="84" y="366"/>
                  </a:cubicBezTo>
                  <a:cubicBezTo>
                    <a:pt x="56" y="337"/>
                    <a:pt x="28" y="309"/>
                    <a:pt x="28" y="309"/>
                  </a:cubicBezTo>
                  <a:cubicBezTo>
                    <a:pt x="0" y="281"/>
                    <a:pt x="0" y="253"/>
                    <a:pt x="0" y="225"/>
                  </a:cubicBezTo>
                  <a:cubicBezTo>
                    <a:pt x="0" y="225"/>
                    <a:pt x="0" y="197"/>
                    <a:pt x="0" y="169"/>
                  </a:cubicBezTo>
                  <a:lnTo>
                    <a:pt x="0" y="169"/>
                  </a:lnTo>
                  <a:cubicBezTo>
                    <a:pt x="169" y="85"/>
                    <a:pt x="365" y="225"/>
                    <a:pt x="562" y="85"/>
                  </a:cubicBezTo>
                  <a:cubicBezTo>
                    <a:pt x="646" y="1"/>
                    <a:pt x="758" y="169"/>
                    <a:pt x="814" y="309"/>
                  </a:cubicBezTo>
                  <a:cubicBezTo>
                    <a:pt x="786" y="197"/>
                    <a:pt x="814" y="141"/>
                    <a:pt x="899" y="85"/>
                  </a:cubicBezTo>
                  <a:cubicBezTo>
                    <a:pt x="927" y="57"/>
                    <a:pt x="955" y="85"/>
                    <a:pt x="983" y="85"/>
                  </a:cubicBezTo>
                  <a:cubicBezTo>
                    <a:pt x="1264" y="197"/>
                    <a:pt x="1151" y="422"/>
                    <a:pt x="1095" y="534"/>
                  </a:cubicBezTo>
                  <a:cubicBezTo>
                    <a:pt x="927" y="815"/>
                    <a:pt x="955" y="983"/>
                    <a:pt x="1264" y="10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0"/>
            <p:cNvSpPr/>
            <p:nvPr/>
          </p:nvSpPr>
          <p:spPr>
            <a:xfrm>
              <a:off x="2610825" y="1031925"/>
              <a:ext cx="6350" cy="7750"/>
            </a:xfrm>
            <a:custGeom>
              <a:avLst/>
              <a:gdLst/>
              <a:ahLst/>
              <a:cxnLst/>
              <a:rect l="l" t="t" r="r" b="b"/>
              <a:pathLst>
                <a:path w="254" h="310" extrusionOk="0">
                  <a:moveTo>
                    <a:pt x="1" y="29"/>
                  </a:moveTo>
                  <a:cubicBezTo>
                    <a:pt x="254" y="1"/>
                    <a:pt x="254" y="1"/>
                    <a:pt x="197" y="309"/>
                  </a:cubicBezTo>
                  <a:cubicBezTo>
                    <a:pt x="169" y="309"/>
                    <a:pt x="141" y="309"/>
                    <a:pt x="141" y="309"/>
                  </a:cubicBezTo>
                  <a:cubicBezTo>
                    <a:pt x="113" y="281"/>
                    <a:pt x="85" y="253"/>
                    <a:pt x="57" y="225"/>
                  </a:cubicBezTo>
                  <a:cubicBezTo>
                    <a:pt x="57" y="197"/>
                    <a:pt x="57" y="197"/>
                    <a:pt x="57" y="169"/>
                  </a:cubicBezTo>
                  <a:cubicBezTo>
                    <a:pt x="29" y="141"/>
                    <a:pt x="1" y="113"/>
                    <a:pt x="1" y="85"/>
                  </a:cubicBezTo>
                  <a:cubicBezTo>
                    <a:pt x="1" y="57"/>
                    <a:pt x="1" y="57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0"/>
            <p:cNvSpPr/>
            <p:nvPr/>
          </p:nvSpPr>
          <p:spPr>
            <a:xfrm>
              <a:off x="2615750" y="10396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0" y="0"/>
                  </a:moveTo>
                  <a:lnTo>
                    <a:pt x="85" y="0"/>
                  </a:lnTo>
                  <a:lnTo>
                    <a:pt x="85" y="57"/>
                  </a:lnTo>
                  <a:cubicBezTo>
                    <a:pt x="57" y="57"/>
                    <a:pt x="29" y="57"/>
                    <a:pt x="0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0"/>
            <p:cNvSpPr/>
            <p:nvPr/>
          </p:nvSpPr>
          <p:spPr>
            <a:xfrm>
              <a:off x="2614350" y="998950"/>
              <a:ext cx="43525" cy="49150"/>
            </a:xfrm>
            <a:custGeom>
              <a:avLst/>
              <a:gdLst/>
              <a:ahLst/>
              <a:cxnLst/>
              <a:rect l="l" t="t" r="r" b="b"/>
              <a:pathLst>
                <a:path w="1741" h="1966" extrusionOk="0">
                  <a:moveTo>
                    <a:pt x="478" y="1263"/>
                  </a:moveTo>
                  <a:cubicBezTo>
                    <a:pt x="393" y="1263"/>
                    <a:pt x="309" y="1291"/>
                    <a:pt x="197" y="1235"/>
                  </a:cubicBezTo>
                  <a:cubicBezTo>
                    <a:pt x="0" y="1151"/>
                    <a:pt x="0" y="1095"/>
                    <a:pt x="141" y="898"/>
                  </a:cubicBezTo>
                  <a:cubicBezTo>
                    <a:pt x="281" y="730"/>
                    <a:pt x="309" y="477"/>
                    <a:pt x="197" y="281"/>
                  </a:cubicBezTo>
                  <a:cubicBezTo>
                    <a:pt x="281" y="281"/>
                    <a:pt x="281" y="112"/>
                    <a:pt x="393" y="197"/>
                  </a:cubicBezTo>
                  <a:cubicBezTo>
                    <a:pt x="478" y="281"/>
                    <a:pt x="534" y="225"/>
                    <a:pt x="562" y="168"/>
                  </a:cubicBezTo>
                  <a:cubicBezTo>
                    <a:pt x="674" y="56"/>
                    <a:pt x="758" y="0"/>
                    <a:pt x="899" y="0"/>
                  </a:cubicBezTo>
                  <a:cubicBezTo>
                    <a:pt x="955" y="140"/>
                    <a:pt x="899" y="197"/>
                    <a:pt x="786" y="225"/>
                  </a:cubicBezTo>
                  <a:cubicBezTo>
                    <a:pt x="562" y="281"/>
                    <a:pt x="562" y="281"/>
                    <a:pt x="674" y="477"/>
                  </a:cubicBezTo>
                  <a:cubicBezTo>
                    <a:pt x="730" y="618"/>
                    <a:pt x="758" y="758"/>
                    <a:pt x="730" y="927"/>
                  </a:cubicBezTo>
                  <a:cubicBezTo>
                    <a:pt x="730" y="983"/>
                    <a:pt x="702" y="1067"/>
                    <a:pt x="814" y="1067"/>
                  </a:cubicBezTo>
                  <a:cubicBezTo>
                    <a:pt x="899" y="1039"/>
                    <a:pt x="955" y="983"/>
                    <a:pt x="927" y="898"/>
                  </a:cubicBezTo>
                  <a:cubicBezTo>
                    <a:pt x="899" y="814"/>
                    <a:pt x="927" y="730"/>
                    <a:pt x="843" y="646"/>
                  </a:cubicBezTo>
                  <a:cubicBezTo>
                    <a:pt x="814" y="618"/>
                    <a:pt x="843" y="562"/>
                    <a:pt x="843" y="533"/>
                  </a:cubicBezTo>
                  <a:cubicBezTo>
                    <a:pt x="927" y="449"/>
                    <a:pt x="1011" y="505"/>
                    <a:pt x="1067" y="533"/>
                  </a:cubicBezTo>
                  <a:cubicBezTo>
                    <a:pt x="1151" y="590"/>
                    <a:pt x="1236" y="646"/>
                    <a:pt x="1292" y="477"/>
                  </a:cubicBezTo>
                  <a:cubicBezTo>
                    <a:pt x="1320" y="393"/>
                    <a:pt x="1432" y="449"/>
                    <a:pt x="1460" y="505"/>
                  </a:cubicBezTo>
                  <a:cubicBezTo>
                    <a:pt x="1544" y="562"/>
                    <a:pt x="1516" y="618"/>
                    <a:pt x="1404" y="618"/>
                  </a:cubicBezTo>
                  <a:cubicBezTo>
                    <a:pt x="1348" y="618"/>
                    <a:pt x="1348" y="674"/>
                    <a:pt x="1376" y="674"/>
                  </a:cubicBezTo>
                  <a:cubicBezTo>
                    <a:pt x="1488" y="758"/>
                    <a:pt x="1404" y="870"/>
                    <a:pt x="1404" y="983"/>
                  </a:cubicBezTo>
                  <a:cubicBezTo>
                    <a:pt x="1404" y="1207"/>
                    <a:pt x="1629" y="1263"/>
                    <a:pt x="1741" y="1404"/>
                  </a:cubicBezTo>
                  <a:cubicBezTo>
                    <a:pt x="1713" y="1600"/>
                    <a:pt x="1685" y="1769"/>
                    <a:pt x="1432" y="1685"/>
                  </a:cubicBezTo>
                  <a:cubicBezTo>
                    <a:pt x="1320" y="1656"/>
                    <a:pt x="1264" y="1685"/>
                    <a:pt x="1236" y="1769"/>
                  </a:cubicBezTo>
                  <a:cubicBezTo>
                    <a:pt x="1208" y="1965"/>
                    <a:pt x="1039" y="1965"/>
                    <a:pt x="899" y="1965"/>
                  </a:cubicBezTo>
                  <a:cubicBezTo>
                    <a:pt x="871" y="1965"/>
                    <a:pt x="843" y="1965"/>
                    <a:pt x="843" y="1965"/>
                  </a:cubicBezTo>
                  <a:cubicBezTo>
                    <a:pt x="843" y="1741"/>
                    <a:pt x="786" y="1516"/>
                    <a:pt x="955" y="1263"/>
                  </a:cubicBezTo>
                  <a:cubicBezTo>
                    <a:pt x="758" y="1320"/>
                    <a:pt x="618" y="1320"/>
                    <a:pt x="478" y="12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0"/>
            <p:cNvSpPr/>
            <p:nvPr/>
          </p:nvSpPr>
          <p:spPr>
            <a:xfrm>
              <a:off x="2634700" y="1029125"/>
              <a:ext cx="51250" cy="30900"/>
            </a:xfrm>
            <a:custGeom>
              <a:avLst/>
              <a:gdLst/>
              <a:ahLst/>
              <a:cxnLst/>
              <a:rect l="l" t="t" r="r" b="b"/>
              <a:pathLst>
                <a:path w="2050" h="1236" extrusionOk="0">
                  <a:moveTo>
                    <a:pt x="85" y="758"/>
                  </a:moveTo>
                  <a:cubicBezTo>
                    <a:pt x="141" y="758"/>
                    <a:pt x="169" y="646"/>
                    <a:pt x="253" y="674"/>
                  </a:cubicBezTo>
                  <a:cubicBezTo>
                    <a:pt x="337" y="702"/>
                    <a:pt x="337" y="646"/>
                    <a:pt x="337" y="562"/>
                  </a:cubicBezTo>
                  <a:cubicBezTo>
                    <a:pt x="365" y="365"/>
                    <a:pt x="450" y="281"/>
                    <a:pt x="646" y="365"/>
                  </a:cubicBezTo>
                  <a:cubicBezTo>
                    <a:pt x="843" y="478"/>
                    <a:pt x="843" y="393"/>
                    <a:pt x="843" y="253"/>
                  </a:cubicBezTo>
                  <a:cubicBezTo>
                    <a:pt x="843" y="225"/>
                    <a:pt x="899" y="225"/>
                    <a:pt x="927" y="197"/>
                  </a:cubicBezTo>
                  <a:cubicBezTo>
                    <a:pt x="983" y="169"/>
                    <a:pt x="983" y="113"/>
                    <a:pt x="1011" y="56"/>
                  </a:cubicBezTo>
                  <a:cubicBezTo>
                    <a:pt x="1152" y="169"/>
                    <a:pt x="1320" y="169"/>
                    <a:pt x="1488" y="253"/>
                  </a:cubicBezTo>
                  <a:cubicBezTo>
                    <a:pt x="1545" y="169"/>
                    <a:pt x="1460" y="56"/>
                    <a:pt x="1601" y="0"/>
                  </a:cubicBezTo>
                  <a:cubicBezTo>
                    <a:pt x="1741" y="0"/>
                    <a:pt x="1825" y="197"/>
                    <a:pt x="1966" y="197"/>
                  </a:cubicBezTo>
                  <a:lnTo>
                    <a:pt x="1966" y="337"/>
                  </a:lnTo>
                  <a:cubicBezTo>
                    <a:pt x="1994" y="365"/>
                    <a:pt x="2022" y="393"/>
                    <a:pt x="2050" y="421"/>
                  </a:cubicBezTo>
                  <a:lnTo>
                    <a:pt x="2050" y="421"/>
                  </a:lnTo>
                  <a:cubicBezTo>
                    <a:pt x="2022" y="506"/>
                    <a:pt x="1938" y="534"/>
                    <a:pt x="1938" y="646"/>
                  </a:cubicBezTo>
                  <a:cubicBezTo>
                    <a:pt x="1994" y="786"/>
                    <a:pt x="1881" y="842"/>
                    <a:pt x="1769" y="842"/>
                  </a:cubicBezTo>
                  <a:cubicBezTo>
                    <a:pt x="1741" y="814"/>
                    <a:pt x="1741" y="814"/>
                    <a:pt x="1713" y="786"/>
                  </a:cubicBezTo>
                  <a:cubicBezTo>
                    <a:pt x="1741" y="814"/>
                    <a:pt x="1741" y="814"/>
                    <a:pt x="1769" y="842"/>
                  </a:cubicBezTo>
                  <a:cubicBezTo>
                    <a:pt x="1685" y="955"/>
                    <a:pt x="1629" y="1095"/>
                    <a:pt x="1545" y="1236"/>
                  </a:cubicBezTo>
                  <a:cubicBezTo>
                    <a:pt x="1264" y="1123"/>
                    <a:pt x="1152" y="758"/>
                    <a:pt x="843" y="730"/>
                  </a:cubicBezTo>
                  <a:cubicBezTo>
                    <a:pt x="730" y="786"/>
                    <a:pt x="843" y="899"/>
                    <a:pt x="787" y="983"/>
                  </a:cubicBezTo>
                  <a:cubicBezTo>
                    <a:pt x="646" y="871"/>
                    <a:pt x="422" y="1039"/>
                    <a:pt x="309" y="842"/>
                  </a:cubicBezTo>
                  <a:cubicBezTo>
                    <a:pt x="281" y="786"/>
                    <a:pt x="225" y="842"/>
                    <a:pt x="197" y="871"/>
                  </a:cubicBezTo>
                  <a:cubicBezTo>
                    <a:pt x="169" y="927"/>
                    <a:pt x="141" y="983"/>
                    <a:pt x="57" y="1011"/>
                  </a:cubicBezTo>
                  <a:cubicBezTo>
                    <a:pt x="0" y="899"/>
                    <a:pt x="113" y="842"/>
                    <a:pt x="85" y="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0"/>
            <p:cNvSpPr/>
            <p:nvPr/>
          </p:nvSpPr>
          <p:spPr>
            <a:xfrm>
              <a:off x="2657150" y="1016475"/>
              <a:ext cx="7050" cy="8450"/>
            </a:xfrm>
            <a:custGeom>
              <a:avLst/>
              <a:gdLst/>
              <a:ahLst/>
              <a:cxnLst/>
              <a:rect l="l" t="t" r="r" b="b"/>
              <a:pathLst>
                <a:path w="282" h="338" extrusionOk="0">
                  <a:moveTo>
                    <a:pt x="169" y="1"/>
                  </a:moveTo>
                  <a:cubicBezTo>
                    <a:pt x="197" y="57"/>
                    <a:pt x="197" y="57"/>
                    <a:pt x="197" y="85"/>
                  </a:cubicBezTo>
                  <a:cubicBezTo>
                    <a:pt x="197" y="169"/>
                    <a:pt x="282" y="254"/>
                    <a:pt x="169" y="310"/>
                  </a:cubicBezTo>
                  <a:cubicBezTo>
                    <a:pt x="113" y="338"/>
                    <a:pt x="85" y="310"/>
                    <a:pt x="57" y="282"/>
                  </a:cubicBezTo>
                  <a:cubicBezTo>
                    <a:pt x="1" y="169"/>
                    <a:pt x="57" y="8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0"/>
            <p:cNvSpPr/>
            <p:nvPr/>
          </p:nvSpPr>
          <p:spPr>
            <a:xfrm>
              <a:off x="2664175" y="1007350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9" y="29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0"/>
            <p:cNvSpPr/>
            <p:nvPr/>
          </p:nvSpPr>
          <p:spPr>
            <a:xfrm>
              <a:off x="2718925" y="923850"/>
              <a:ext cx="9850" cy="6325"/>
            </a:xfrm>
            <a:custGeom>
              <a:avLst/>
              <a:gdLst/>
              <a:ahLst/>
              <a:cxnLst/>
              <a:rect l="l" t="t" r="r" b="b"/>
              <a:pathLst>
                <a:path w="394" h="253" extrusionOk="0">
                  <a:moveTo>
                    <a:pt x="393" y="0"/>
                  </a:moveTo>
                  <a:cubicBezTo>
                    <a:pt x="337" y="197"/>
                    <a:pt x="197" y="253"/>
                    <a:pt x="0" y="197"/>
                  </a:cubicBezTo>
                  <a:cubicBezTo>
                    <a:pt x="85" y="56"/>
                    <a:pt x="281" y="84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0"/>
            <p:cNvSpPr/>
            <p:nvPr/>
          </p:nvSpPr>
          <p:spPr>
            <a:xfrm>
              <a:off x="2735075" y="928750"/>
              <a:ext cx="4225" cy="4950"/>
            </a:xfrm>
            <a:custGeom>
              <a:avLst/>
              <a:gdLst/>
              <a:ahLst/>
              <a:cxnLst/>
              <a:rect l="l" t="t" r="r" b="b"/>
              <a:pathLst>
                <a:path w="169" h="198" extrusionOk="0">
                  <a:moveTo>
                    <a:pt x="84" y="197"/>
                  </a:moveTo>
                  <a:cubicBezTo>
                    <a:pt x="0" y="197"/>
                    <a:pt x="0" y="141"/>
                    <a:pt x="0" y="85"/>
                  </a:cubicBezTo>
                  <a:cubicBezTo>
                    <a:pt x="0" y="57"/>
                    <a:pt x="0" y="1"/>
                    <a:pt x="56" y="1"/>
                  </a:cubicBezTo>
                  <a:cubicBezTo>
                    <a:pt x="112" y="1"/>
                    <a:pt x="141" y="57"/>
                    <a:pt x="169" y="113"/>
                  </a:cubicBezTo>
                  <a:cubicBezTo>
                    <a:pt x="169" y="169"/>
                    <a:pt x="141" y="197"/>
                    <a:pt x="84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0"/>
            <p:cNvSpPr/>
            <p:nvPr/>
          </p:nvSpPr>
          <p:spPr>
            <a:xfrm>
              <a:off x="2695750" y="9168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29" y="0"/>
                  </a:moveTo>
                  <a:cubicBezTo>
                    <a:pt x="29" y="0"/>
                    <a:pt x="29" y="28"/>
                    <a:pt x="1" y="28"/>
                  </a:cubicBezTo>
                  <a:cubicBezTo>
                    <a:pt x="1" y="28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0"/>
            <p:cNvSpPr/>
            <p:nvPr/>
          </p:nvSpPr>
          <p:spPr>
            <a:xfrm>
              <a:off x="2699275" y="9013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29"/>
                  </a:moveTo>
                  <a:cubicBezTo>
                    <a:pt x="57" y="29"/>
                    <a:pt x="28" y="57"/>
                    <a:pt x="28" y="29"/>
                  </a:cubicBezTo>
                  <a:cubicBezTo>
                    <a:pt x="0" y="29"/>
                    <a:pt x="0" y="1"/>
                    <a:pt x="28" y="1"/>
                  </a:cubicBezTo>
                  <a:cubicBezTo>
                    <a:pt x="57" y="1"/>
                    <a:pt x="85" y="1"/>
                    <a:pt x="85" y="1"/>
                  </a:cubicBezTo>
                  <a:cubicBezTo>
                    <a:pt x="85" y="1"/>
                    <a:pt x="85" y="1"/>
                    <a:pt x="85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0"/>
            <p:cNvSpPr/>
            <p:nvPr/>
          </p:nvSpPr>
          <p:spPr>
            <a:xfrm>
              <a:off x="2610825" y="960325"/>
              <a:ext cx="4950" cy="7050"/>
            </a:xfrm>
            <a:custGeom>
              <a:avLst/>
              <a:gdLst/>
              <a:ahLst/>
              <a:cxnLst/>
              <a:rect l="l" t="t" r="r" b="b"/>
              <a:pathLst>
                <a:path w="198" h="282" extrusionOk="0">
                  <a:moveTo>
                    <a:pt x="141" y="282"/>
                  </a:moveTo>
                  <a:cubicBezTo>
                    <a:pt x="29" y="282"/>
                    <a:pt x="1" y="254"/>
                    <a:pt x="1" y="141"/>
                  </a:cubicBezTo>
                  <a:cubicBezTo>
                    <a:pt x="57" y="113"/>
                    <a:pt x="85" y="1"/>
                    <a:pt x="197" y="85"/>
                  </a:cubicBezTo>
                  <a:cubicBezTo>
                    <a:pt x="169" y="141"/>
                    <a:pt x="113" y="226"/>
                    <a:pt x="141" y="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0"/>
            <p:cNvSpPr/>
            <p:nvPr/>
          </p:nvSpPr>
          <p:spPr>
            <a:xfrm>
              <a:off x="2643125" y="9582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0"/>
            <p:cNvSpPr/>
            <p:nvPr/>
          </p:nvSpPr>
          <p:spPr>
            <a:xfrm>
              <a:off x="2607325" y="960325"/>
              <a:ext cx="1425" cy="2150"/>
            </a:xfrm>
            <a:custGeom>
              <a:avLst/>
              <a:gdLst/>
              <a:ahLst/>
              <a:cxnLst/>
              <a:rect l="l" t="t" r="r" b="b"/>
              <a:pathLst>
                <a:path w="57" h="86" extrusionOk="0">
                  <a:moveTo>
                    <a:pt x="57" y="85"/>
                  </a:moveTo>
                  <a:cubicBezTo>
                    <a:pt x="1" y="57"/>
                    <a:pt x="1" y="29"/>
                    <a:pt x="57" y="1"/>
                  </a:cubicBezTo>
                  <a:cubicBezTo>
                    <a:pt x="57" y="29"/>
                    <a:pt x="57" y="57"/>
                    <a:pt x="57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0"/>
            <p:cNvSpPr/>
            <p:nvPr/>
          </p:nvSpPr>
          <p:spPr>
            <a:xfrm>
              <a:off x="2608725" y="9624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56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85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0"/>
            <p:cNvSpPr/>
            <p:nvPr/>
          </p:nvSpPr>
          <p:spPr>
            <a:xfrm>
              <a:off x="2601700" y="908400"/>
              <a:ext cx="23200" cy="35125"/>
            </a:xfrm>
            <a:custGeom>
              <a:avLst/>
              <a:gdLst/>
              <a:ahLst/>
              <a:cxnLst/>
              <a:rect l="l" t="t" r="r" b="b"/>
              <a:pathLst>
                <a:path w="928" h="1405" extrusionOk="0">
                  <a:moveTo>
                    <a:pt x="506" y="0"/>
                  </a:moveTo>
                  <a:cubicBezTo>
                    <a:pt x="591" y="0"/>
                    <a:pt x="675" y="28"/>
                    <a:pt x="703" y="141"/>
                  </a:cubicBezTo>
                  <a:cubicBezTo>
                    <a:pt x="731" y="169"/>
                    <a:pt x="759" y="225"/>
                    <a:pt x="787" y="281"/>
                  </a:cubicBezTo>
                  <a:cubicBezTo>
                    <a:pt x="703" y="422"/>
                    <a:pt x="927" y="478"/>
                    <a:pt x="899" y="646"/>
                  </a:cubicBezTo>
                  <a:cubicBezTo>
                    <a:pt x="871" y="955"/>
                    <a:pt x="731" y="1208"/>
                    <a:pt x="366" y="1320"/>
                  </a:cubicBezTo>
                  <a:cubicBezTo>
                    <a:pt x="310" y="1348"/>
                    <a:pt x="226" y="1376"/>
                    <a:pt x="141" y="1404"/>
                  </a:cubicBezTo>
                  <a:cubicBezTo>
                    <a:pt x="310" y="1180"/>
                    <a:pt x="310" y="1180"/>
                    <a:pt x="141" y="955"/>
                  </a:cubicBezTo>
                  <a:cubicBezTo>
                    <a:pt x="282" y="871"/>
                    <a:pt x="366" y="730"/>
                    <a:pt x="478" y="590"/>
                  </a:cubicBezTo>
                  <a:cubicBezTo>
                    <a:pt x="310" y="506"/>
                    <a:pt x="141" y="506"/>
                    <a:pt x="1" y="422"/>
                  </a:cubicBezTo>
                  <a:cubicBezTo>
                    <a:pt x="57" y="309"/>
                    <a:pt x="57" y="309"/>
                    <a:pt x="226" y="337"/>
                  </a:cubicBezTo>
                  <a:cubicBezTo>
                    <a:pt x="254" y="337"/>
                    <a:pt x="282" y="365"/>
                    <a:pt x="282" y="337"/>
                  </a:cubicBezTo>
                  <a:cubicBezTo>
                    <a:pt x="282" y="169"/>
                    <a:pt x="506" y="141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0"/>
            <p:cNvSpPr/>
            <p:nvPr/>
          </p:nvSpPr>
          <p:spPr>
            <a:xfrm>
              <a:off x="2622075" y="892250"/>
              <a:ext cx="4225" cy="5650"/>
            </a:xfrm>
            <a:custGeom>
              <a:avLst/>
              <a:gdLst/>
              <a:ahLst/>
              <a:cxnLst/>
              <a:rect l="l" t="t" r="r" b="b"/>
              <a:pathLst>
                <a:path w="169" h="226" extrusionOk="0">
                  <a:moveTo>
                    <a:pt x="112" y="1"/>
                  </a:moveTo>
                  <a:cubicBezTo>
                    <a:pt x="141" y="85"/>
                    <a:pt x="169" y="141"/>
                    <a:pt x="169" y="225"/>
                  </a:cubicBezTo>
                  <a:cubicBezTo>
                    <a:pt x="141" y="225"/>
                    <a:pt x="112" y="225"/>
                    <a:pt x="112" y="225"/>
                  </a:cubicBezTo>
                  <a:cubicBezTo>
                    <a:pt x="84" y="141"/>
                    <a:pt x="0" y="85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0"/>
            <p:cNvSpPr/>
            <p:nvPr/>
          </p:nvSpPr>
          <p:spPr>
            <a:xfrm>
              <a:off x="2634000" y="8992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5"/>
                  </a:moveTo>
                  <a:cubicBezTo>
                    <a:pt x="113" y="113"/>
                    <a:pt x="85" y="141"/>
                    <a:pt x="28" y="113"/>
                  </a:cubicBezTo>
                  <a:cubicBezTo>
                    <a:pt x="0" y="113"/>
                    <a:pt x="0" y="85"/>
                    <a:pt x="28" y="57"/>
                  </a:cubicBezTo>
                  <a:cubicBezTo>
                    <a:pt x="57" y="28"/>
                    <a:pt x="85" y="0"/>
                    <a:pt x="113" y="28"/>
                  </a:cubicBezTo>
                  <a:cubicBezTo>
                    <a:pt x="141" y="28"/>
                    <a:pt x="141" y="57"/>
                    <a:pt x="14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0"/>
            <p:cNvSpPr/>
            <p:nvPr/>
          </p:nvSpPr>
          <p:spPr>
            <a:xfrm>
              <a:off x="2636100" y="90560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29" y="140"/>
                  </a:moveTo>
                  <a:cubicBezTo>
                    <a:pt x="1" y="140"/>
                    <a:pt x="1" y="112"/>
                    <a:pt x="1" y="84"/>
                  </a:cubicBezTo>
                  <a:cubicBezTo>
                    <a:pt x="29" y="56"/>
                    <a:pt x="57" y="28"/>
                    <a:pt x="85" y="0"/>
                  </a:cubicBezTo>
                  <a:cubicBezTo>
                    <a:pt x="85" y="28"/>
                    <a:pt x="85" y="56"/>
                    <a:pt x="85" y="84"/>
                  </a:cubicBezTo>
                  <a:cubicBezTo>
                    <a:pt x="85" y="112"/>
                    <a:pt x="85" y="140"/>
                    <a:pt x="29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0"/>
            <p:cNvSpPr/>
            <p:nvPr/>
          </p:nvSpPr>
          <p:spPr>
            <a:xfrm>
              <a:off x="2626275" y="9084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0"/>
                  </a:moveTo>
                  <a:lnTo>
                    <a:pt x="29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0"/>
            <p:cNvSpPr/>
            <p:nvPr/>
          </p:nvSpPr>
          <p:spPr>
            <a:xfrm>
              <a:off x="2607325" y="997525"/>
              <a:ext cx="11950" cy="12675"/>
            </a:xfrm>
            <a:custGeom>
              <a:avLst/>
              <a:gdLst/>
              <a:ahLst/>
              <a:cxnLst/>
              <a:rect l="l" t="t" r="r" b="b"/>
              <a:pathLst>
                <a:path w="478" h="507" extrusionOk="0">
                  <a:moveTo>
                    <a:pt x="478" y="338"/>
                  </a:moveTo>
                  <a:lnTo>
                    <a:pt x="422" y="338"/>
                  </a:lnTo>
                  <a:cubicBezTo>
                    <a:pt x="169" y="506"/>
                    <a:pt x="141" y="169"/>
                    <a:pt x="1" y="141"/>
                  </a:cubicBezTo>
                  <a:cubicBezTo>
                    <a:pt x="1" y="1"/>
                    <a:pt x="113" y="1"/>
                    <a:pt x="225" y="1"/>
                  </a:cubicBezTo>
                  <a:cubicBezTo>
                    <a:pt x="337" y="1"/>
                    <a:pt x="394" y="113"/>
                    <a:pt x="478" y="141"/>
                  </a:cubicBezTo>
                  <a:cubicBezTo>
                    <a:pt x="450" y="197"/>
                    <a:pt x="450" y="282"/>
                    <a:pt x="478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0"/>
            <p:cNvSpPr/>
            <p:nvPr/>
          </p:nvSpPr>
          <p:spPr>
            <a:xfrm>
              <a:off x="2625575" y="981400"/>
              <a:ext cx="2825" cy="1425"/>
            </a:xfrm>
            <a:custGeom>
              <a:avLst/>
              <a:gdLst/>
              <a:ahLst/>
              <a:cxnLst/>
              <a:rect l="l" t="t" r="r" b="b"/>
              <a:pathLst>
                <a:path w="113" h="57" extrusionOk="0">
                  <a:moveTo>
                    <a:pt x="85" y="28"/>
                  </a:moveTo>
                  <a:cubicBezTo>
                    <a:pt x="57" y="56"/>
                    <a:pt x="29" y="56"/>
                    <a:pt x="29" y="56"/>
                  </a:cubicBezTo>
                  <a:cubicBezTo>
                    <a:pt x="1" y="56"/>
                    <a:pt x="1" y="28"/>
                    <a:pt x="29" y="28"/>
                  </a:cubicBezTo>
                  <a:cubicBezTo>
                    <a:pt x="57" y="28"/>
                    <a:pt x="85" y="28"/>
                    <a:pt x="113" y="0"/>
                  </a:cubicBezTo>
                  <a:cubicBezTo>
                    <a:pt x="85" y="28"/>
                    <a:pt x="85" y="28"/>
                    <a:pt x="85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0"/>
            <p:cNvSpPr/>
            <p:nvPr/>
          </p:nvSpPr>
          <p:spPr>
            <a:xfrm>
              <a:off x="2619250" y="998950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1" y="84"/>
                  </a:moveTo>
                  <a:cubicBezTo>
                    <a:pt x="29" y="28"/>
                    <a:pt x="85" y="0"/>
                    <a:pt x="141" y="0"/>
                  </a:cubicBezTo>
                  <a:cubicBezTo>
                    <a:pt x="113" y="56"/>
                    <a:pt x="57" y="84"/>
                    <a:pt x="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0"/>
            <p:cNvSpPr/>
            <p:nvPr/>
          </p:nvSpPr>
          <p:spPr>
            <a:xfrm>
              <a:off x="2614350" y="967350"/>
              <a:ext cx="725" cy="2125"/>
            </a:xfrm>
            <a:custGeom>
              <a:avLst/>
              <a:gdLst/>
              <a:ahLst/>
              <a:cxnLst/>
              <a:rect l="l" t="t" r="r" b="b"/>
              <a:pathLst>
                <a:path w="29" h="85" extrusionOk="0">
                  <a:moveTo>
                    <a:pt x="0" y="85"/>
                  </a:moveTo>
                  <a:lnTo>
                    <a:pt x="0" y="1"/>
                  </a:lnTo>
                  <a:cubicBezTo>
                    <a:pt x="28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0"/>
            <p:cNvSpPr/>
            <p:nvPr/>
          </p:nvSpPr>
          <p:spPr>
            <a:xfrm>
              <a:off x="2593300" y="1000350"/>
              <a:ext cx="24575" cy="12650"/>
            </a:xfrm>
            <a:custGeom>
              <a:avLst/>
              <a:gdLst/>
              <a:ahLst/>
              <a:cxnLst/>
              <a:rect l="l" t="t" r="r" b="b"/>
              <a:pathLst>
                <a:path w="983" h="506" extrusionOk="0">
                  <a:moveTo>
                    <a:pt x="562" y="28"/>
                  </a:moveTo>
                  <a:cubicBezTo>
                    <a:pt x="646" y="28"/>
                    <a:pt x="786" y="0"/>
                    <a:pt x="814" y="169"/>
                  </a:cubicBezTo>
                  <a:cubicBezTo>
                    <a:pt x="814" y="281"/>
                    <a:pt x="898" y="225"/>
                    <a:pt x="983" y="225"/>
                  </a:cubicBezTo>
                  <a:cubicBezTo>
                    <a:pt x="927" y="309"/>
                    <a:pt x="898" y="393"/>
                    <a:pt x="898" y="506"/>
                  </a:cubicBezTo>
                  <a:cubicBezTo>
                    <a:pt x="814" y="421"/>
                    <a:pt x="758" y="365"/>
                    <a:pt x="702" y="309"/>
                  </a:cubicBezTo>
                  <a:cubicBezTo>
                    <a:pt x="674" y="253"/>
                    <a:pt x="618" y="253"/>
                    <a:pt x="590" y="281"/>
                  </a:cubicBezTo>
                  <a:cubicBezTo>
                    <a:pt x="477" y="337"/>
                    <a:pt x="309" y="365"/>
                    <a:pt x="225" y="337"/>
                  </a:cubicBezTo>
                  <a:cubicBezTo>
                    <a:pt x="169" y="337"/>
                    <a:pt x="112" y="337"/>
                    <a:pt x="56" y="309"/>
                  </a:cubicBezTo>
                  <a:cubicBezTo>
                    <a:pt x="56" y="253"/>
                    <a:pt x="56" y="197"/>
                    <a:pt x="0" y="169"/>
                  </a:cubicBezTo>
                  <a:cubicBezTo>
                    <a:pt x="28" y="84"/>
                    <a:pt x="112" y="112"/>
                    <a:pt x="169" y="112"/>
                  </a:cubicBezTo>
                  <a:cubicBezTo>
                    <a:pt x="309" y="112"/>
                    <a:pt x="449" y="141"/>
                    <a:pt x="562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0"/>
            <p:cNvSpPr/>
            <p:nvPr/>
          </p:nvSpPr>
          <p:spPr>
            <a:xfrm>
              <a:off x="2584175" y="97087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0" y="84"/>
                  </a:moveTo>
                  <a:cubicBezTo>
                    <a:pt x="225" y="0"/>
                    <a:pt x="225" y="0"/>
                    <a:pt x="449" y="168"/>
                  </a:cubicBezTo>
                  <a:cubicBezTo>
                    <a:pt x="253" y="225"/>
                    <a:pt x="253" y="225"/>
                    <a:pt x="0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0"/>
            <p:cNvSpPr/>
            <p:nvPr/>
          </p:nvSpPr>
          <p:spPr>
            <a:xfrm>
              <a:off x="2610825" y="904175"/>
              <a:ext cx="4950" cy="425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197" y="29"/>
                  </a:moveTo>
                  <a:cubicBezTo>
                    <a:pt x="169" y="57"/>
                    <a:pt x="141" y="113"/>
                    <a:pt x="141" y="169"/>
                  </a:cubicBezTo>
                  <a:cubicBezTo>
                    <a:pt x="85" y="141"/>
                    <a:pt x="1" y="141"/>
                    <a:pt x="29" y="57"/>
                  </a:cubicBezTo>
                  <a:cubicBezTo>
                    <a:pt x="57" y="1"/>
                    <a:pt x="141" y="29"/>
                    <a:pt x="19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0"/>
            <p:cNvSpPr/>
            <p:nvPr/>
          </p:nvSpPr>
          <p:spPr>
            <a:xfrm>
              <a:off x="2605925" y="9041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9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9" y="1"/>
                    <a:pt x="29" y="1"/>
                  </a:cubicBezTo>
                  <a:cubicBezTo>
                    <a:pt x="29" y="29"/>
                    <a:pt x="29" y="29"/>
                    <a:pt x="2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0"/>
            <p:cNvSpPr/>
            <p:nvPr/>
          </p:nvSpPr>
          <p:spPr>
            <a:xfrm>
              <a:off x="2600300" y="9056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lnTo>
                    <a:pt x="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0"/>
            <p:cNvSpPr/>
            <p:nvPr/>
          </p:nvSpPr>
          <p:spPr>
            <a:xfrm>
              <a:off x="2610825" y="954025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57" y="84"/>
                  </a:moveTo>
                  <a:cubicBezTo>
                    <a:pt x="29" y="84"/>
                    <a:pt x="1" y="84"/>
                    <a:pt x="1" y="56"/>
                  </a:cubicBezTo>
                  <a:cubicBezTo>
                    <a:pt x="1" y="28"/>
                    <a:pt x="29" y="0"/>
                    <a:pt x="57" y="0"/>
                  </a:cubicBezTo>
                  <a:cubicBezTo>
                    <a:pt x="85" y="0"/>
                    <a:pt x="113" y="28"/>
                    <a:pt x="141" y="56"/>
                  </a:cubicBezTo>
                  <a:cubicBezTo>
                    <a:pt x="113" y="56"/>
                    <a:pt x="85" y="84"/>
                    <a:pt x="57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0"/>
            <p:cNvSpPr/>
            <p:nvPr/>
          </p:nvSpPr>
          <p:spPr>
            <a:xfrm>
              <a:off x="2641725" y="1060700"/>
              <a:ext cx="39325" cy="23200"/>
            </a:xfrm>
            <a:custGeom>
              <a:avLst/>
              <a:gdLst/>
              <a:ahLst/>
              <a:cxnLst/>
              <a:rect l="l" t="t" r="r" b="b"/>
              <a:pathLst>
                <a:path w="1573" h="928" extrusionOk="0">
                  <a:moveTo>
                    <a:pt x="281" y="618"/>
                  </a:moveTo>
                  <a:cubicBezTo>
                    <a:pt x="281" y="618"/>
                    <a:pt x="253" y="618"/>
                    <a:pt x="225" y="618"/>
                  </a:cubicBezTo>
                  <a:cubicBezTo>
                    <a:pt x="225" y="590"/>
                    <a:pt x="197" y="562"/>
                    <a:pt x="169" y="562"/>
                  </a:cubicBezTo>
                  <a:cubicBezTo>
                    <a:pt x="141" y="534"/>
                    <a:pt x="113" y="506"/>
                    <a:pt x="84" y="478"/>
                  </a:cubicBezTo>
                  <a:cubicBezTo>
                    <a:pt x="56" y="450"/>
                    <a:pt x="28" y="450"/>
                    <a:pt x="28" y="422"/>
                  </a:cubicBezTo>
                  <a:cubicBezTo>
                    <a:pt x="28" y="394"/>
                    <a:pt x="28" y="366"/>
                    <a:pt x="28" y="338"/>
                  </a:cubicBezTo>
                  <a:cubicBezTo>
                    <a:pt x="0" y="225"/>
                    <a:pt x="141" y="169"/>
                    <a:pt x="113" y="1"/>
                  </a:cubicBezTo>
                  <a:cubicBezTo>
                    <a:pt x="309" y="113"/>
                    <a:pt x="562" y="85"/>
                    <a:pt x="618" y="366"/>
                  </a:cubicBezTo>
                  <a:cubicBezTo>
                    <a:pt x="786" y="309"/>
                    <a:pt x="674" y="169"/>
                    <a:pt x="702" y="85"/>
                  </a:cubicBezTo>
                  <a:cubicBezTo>
                    <a:pt x="1039" y="85"/>
                    <a:pt x="1320" y="197"/>
                    <a:pt x="1544" y="422"/>
                  </a:cubicBezTo>
                  <a:cubicBezTo>
                    <a:pt x="1544" y="478"/>
                    <a:pt x="1572" y="562"/>
                    <a:pt x="1544" y="618"/>
                  </a:cubicBezTo>
                  <a:cubicBezTo>
                    <a:pt x="1516" y="731"/>
                    <a:pt x="1488" y="815"/>
                    <a:pt x="1320" y="787"/>
                  </a:cubicBezTo>
                  <a:cubicBezTo>
                    <a:pt x="1207" y="731"/>
                    <a:pt x="1095" y="787"/>
                    <a:pt x="983" y="927"/>
                  </a:cubicBezTo>
                  <a:cubicBezTo>
                    <a:pt x="927" y="759"/>
                    <a:pt x="1039" y="702"/>
                    <a:pt x="1067" y="646"/>
                  </a:cubicBezTo>
                  <a:cubicBezTo>
                    <a:pt x="1123" y="590"/>
                    <a:pt x="1095" y="506"/>
                    <a:pt x="1067" y="478"/>
                  </a:cubicBezTo>
                  <a:cubicBezTo>
                    <a:pt x="955" y="450"/>
                    <a:pt x="1011" y="646"/>
                    <a:pt x="899" y="590"/>
                  </a:cubicBezTo>
                  <a:cubicBezTo>
                    <a:pt x="842" y="562"/>
                    <a:pt x="871" y="394"/>
                    <a:pt x="730" y="478"/>
                  </a:cubicBezTo>
                  <a:cubicBezTo>
                    <a:pt x="590" y="534"/>
                    <a:pt x="421" y="534"/>
                    <a:pt x="281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0"/>
            <p:cNvSpPr/>
            <p:nvPr/>
          </p:nvSpPr>
          <p:spPr>
            <a:xfrm>
              <a:off x="2690850" y="108667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1" y="85"/>
                  </a:moveTo>
                  <a:cubicBezTo>
                    <a:pt x="113" y="85"/>
                    <a:pt x="57" y="85"/>
                    <a:pt x="0" y="57"/>
                  </a:cubicBezTo>
                  <a:cubicBezTo>
                    <a:pt x="29" y="0"/>
                    <a:pt x="113" y="28"/>
                    <a:pt x="141" y="0"/>
                  </a:cubicBezTo>
                  <a:cubicBezTo>
                    <a:pt x="141" y="28"/>
                    <a:pt x="141" y="57"/>
                    <a:pt x="14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0"/>
            <p:cNvSpPr/>
            <p:nvPr/>
          </p:nvSpPr>
          <p:spPr>
            <a:xfrm>
              <a:off x="2683825" y="1031225"/>
              <a:ext cx="2850" cy="3525"/>
            </a:xfrm>
            <a:custGeom>
              <a:avLst/>
              <a:gdLst/>
              <a:ahLst/>
              <a:cxnLst/>
              <a:rect l="l" t="t" r="r" b="b"/>
              <a:pathLst>
                <a:path w="114" h="141" extrusionOk="0">
                  <a:moveTo>
                    <a:pt x="57" y="0"/>
                  </a:moveTo>
                  <a:cubicBezTo>
                    <a:pt x="85" y="29"/>
                    <a:pt x="85" y="29"/>
                    <a:pt x="113" y="29"/>
                  </a:cubicBezTo>
                  <a:cubicBezTo>
                    <a:pt x="85" y="57"/>
                    <a:pt x="57" y="85"/>
                    <a:pt x="57" y="113"/>
                  </a:cubicBezTo>
                  <a:cubicBezTo>
                    <a:pt x="1" y="141"/>
                    <a:pt x="1" y="141"/>
                    <a:pt x="29" y="85"/>
                  </a:cubicBezTo>
                  <a:cubicBezTo>
                    <a:pt x="29" y="57"/>
                    <a:pt x="29" y="29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0"/>
            <p:cNvSpPr/>
            <p:nvPr/>
          </p:nvSpPr>
          <p:spPr>
            <a:xfrm>
              <a:off x="2683825" y="103755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84"/>
                  </a:moveTo>
                  <a:cubicBezTo>
                    <a:pt x="57" y="56"/>
                    <a:pt x="29" y="28"/>
                    <a:pt x="1" y="0"/>
                  </a:cubicBezTo>
                  <a:cubicBezTo>
                    <a:pt x="29" y="28"/>
                    <a:pt x="57" y="56"/>
                    <a:pt x="8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0"/>
            <p:cNvSpPr/>
            <p:nvPr/>
          </p:nvSpPr>
          <p:spPr>
            <a:xfrm>
              <a:off x="2682425" y="1100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cubicBezTo>
                    <a:pt x="1" y="29"/>
                    <a:pt x="1" y="1"/>
                    <a:pt x="29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0"/>
            <p:cNvSpPr/>
            <p:nvPr/>
          </p:nvSpPr>
          <p:spPr>
            <a:xfrm>
              <a:off x="2621375" y="1022100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365" y="309"/>
                  </a:moveTo>
                  <a:cubicBezTo>
                    <a:pt x="197" y="197"/>
                    <a:pt x="56" y="337"/>
                    <a:pt x="0" y="141"/>
                  </a:cubicBezTo>
                  <a:cubicBezTo>
                    <a:pt x="0" y="57"/>
                    <a:pt x="112" y="1"/>
                    <a:pt x="169" y="1"/>
                  </a:cubicBezTo>
                  <a:cubicBezTo>
                    <a:pt x="337" y="1"/>
                    <a:pt x="281" y="141"/>
                    <a:pt x="365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0"/>
            <p:cNvSpPr/>
            <p:nvPr/>
          </p:nvSpPr>
          <p:spPr>
            <a:xfrm>
              <a:off x="2674000" y="1045975"/>
              <a:ext cx="4950" cy="4225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197" y="168"/>
                  </a:moveTo>
                  <a:cubicBezTo>
                    <a:pt x="169" y="168"/>
                    <a:pt x="141" y="168"/>
                    <a:pt x="141" y="168"/>
                  </a:cubicBezTo>
                  <a:cubicBezTo>
                    <a:pt x="57" y="168"/>
                    <a:pt x="1" y="140"/>
                    <a:pt x="1" y="84"/>
                  </a:cubicBezTo>
                  <a:cubicBezTo>
                    <a:pt x="29" y="56"/>
                    <a:pt x="57" y="0"/>
                    <a:pt x="85" y="0"/>
                  </a:cubicBezTo>
                  <a:cubicBezTo>
                    <a:pt x="141" y="0"/>
                    <a:pt x="169" y="28"/>
                    <a:pt x="197" y="84"/>
                  </a:cubicBezTo>
                  <a:cubicBezTo>
                    <a:pt x="197" y="112"/>
                    <a:pt x="197" y="140"/>
                    <a:pt x="197" y="1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0"/>
            <p:cNvSpPr/>
            <p:nvPr/>
          </p:nvSpPr>
          <p:spPr>
            <a:xfrm>
              <a:off x="2615750" y="917525"/>
              <a:ext cx="3525" cy="5625"/>
            </a:xfrm>
            <a:custGeom>
              <a:avLst/>
              <a:gdLst/>
              <a:ahLst/>
              <a:cxnLst/>
              <a:rect l="l" t="t" r="r" b="b"/>
              <a:pathLst>
                <a:path w="141" h="225" extrusionOk="0">
                  <a:moveTo>
                    <a:pt x="85" y="225"/>
                  </a:moveTo>
                  <a:cubicBezTo>
                    <a:pt x="29" y="225"/>
                    <a:pt x="29" y="197"/>
                    <a:pt x="0" y="169"/>
                  </a:cubicBezTo>
                  <a:cubicBezTo>
                    <a:pt x="0" y="113"/>
                    <a:pt x="29" y="57"/>
                    <a:pt x="57" y="28"/>
                  </a:cubicBezTo>
                  <a:cubicBezTo>
                    <a:pt x="113" y="0"/>
                    <a:pt x="141" y="28"/>
                    <a:pt x="141" y="85"/>
                  </a:cubicBezTo>
                  <a:cubicBezTo>
                    <a:pt x="141" y="141"/>
                    <a:pt x="141" y="197"/>
                    <a:pt x="85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0"/>
            <p:cNvSpPr/>
            <p:nvPr/>
          </p:nvSpPr>
          <p:spPr>
            <a:xfrm>
              <a:off x="2614350" y="92875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3" y="85"/>
                  </a:moveTo>
                  <a:cubicBezTo>
                    <a:pt x="113" y="85"/>
                    <a:pt x="113" y="113"/>
                    <a:pt x="85" y="113"/>
                  </a:cubicBezTo>
                  <a:cubicBezTo>
                    <a:pt x="28" y="141"/>
                    <a:pt x="0" y="113"/>
                    <a:pt x="28" y="57"/>
                  </a:cubicBezTo>
                  <a:cubicBezTo>
                    <a:pt x="28" y="57"/>
                    <a:pt x="56" y="29"/>
                    <a:pt x="85" y="29"/>
                  </a:cubicBezTo>
                  <a:cubicBezTo>
                    <a:pt x="141" y="1"/>
                    <a:pt x="141" y="1"/>
                    <a:pt x="113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0"/>
            <p:cNvSpPr/>
            <p:nvPr/>
          </p:nvSpPr>
          <p:spPr>
            <a:xfrm>
              <a:off x="2617850" y="92805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57"/>
                  </a:moveTo>
                  <a:lnTo>
                    <a:pt x="1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0"/>
            <p:cNvSpPr/>
            <p:nvPr/>
          </p:nvSpPr>
          <p:spPr>
            <a:xfrm>
              <a:off x="2919650" y="633975"/>
              <a:ext cx="54775" cy="91250"/>
            </a:xfrm>
            <a:custGeom>
              <a:avLst/>
              <a:gdLst/>
              <a:ahLst/>
              <a:cxnLst/>
              <a:rect l="l" t="t" r="r" b="b"/>
              <a:pathLst>
                <a:path w="2191" h="3650" extrusionOk="0">
                  <a:moveTo>
                    <a:pt x="1320" y="3425"/>
                  </a:moveTo>
                  <a:cubicBezTo>
                    <a:pt x="1320" y="3425"/>
                    <a:pt x="1320" y="3453"/>
                    <a:pt x="1320" y="3481"/>
                  </a:cubicBezTo>
                  <a:cubicBezTo>
                    <a:pt x="1320" y="3481"/>
                    <a:pt x="1292" y="3510"/>
                    <a:pt x="1264" y="3510"/>
                  </a:cubicBezTo>
                  <a:cubicBezTo>
                    <a:pt x="1208" y="3510"/>
                    <a:pt x="1180" y="3538"/>
                    <a:pt x="1124" y="3566"/>
                  </a:cubicBezTo>
                  <a:cubicBezTo>
                    <a:pt x="955" y="3650"/>
                    <a:pt x="843" y="3650"/>
                    <a:pt x="815" y="3425"/>
                  </a:cubicBezTo>
                  <a:cubicBezTo>
                    <a:pt x="815" y="3397"/>
                    <a:pt x="787" y="3369"/>
                    <a:pt x="759" y="3341"/>
                  </a:cubicBezTo>
                  <a:cubicBezTo>
                    <a:pt x="675" y="3201"/>
                    <a:pt x="787" y="3088"/>
                    <a:pt x="787" y="2948"/>
                  </a:cubicBezTo>
                  <a:cubicBezTo>
                    <a:pt x="815" y="2836"/>
                    <a:pt x="871" y="2723"/>
                    <a:pt x="871" y="2611"/>
                  </a:cubicBezTo>
                  <a:cubicBezTo>
                    <a:pt x="787" y="2667"/>
                    <a:pt x="759" y="2695"/>
                    <a:pt x="731" y="2780"/>
                  </a:cubicBezTo>
                  <a:cubicBezTo>
                    <a:pt x="703" y="2892"/>
                    <a:pt x="647" y="2892"/>
                    <a:pt x="534" y="2864"/>
                  </a:cubicBezTo>
                  <a:cubicBezTo>
                    <a:pt x="1" y="2751"/>
                    <a:pt x="1" y="2751"/>
                    <a:pt x="310" y="2302"/>
                  </a:cubicBezTo>
                  <a:cubicBezTo>
                    <a:pt x="366" y="2218"/>
                    <a:pt x="366" y="2162"/>
                    <a:pt x="422" y="2106"/>
                  </a:cubicBezTo>
                  <a:cubicBezTo>
                    <a:pt x="618" y="2022"/>
                    <a:pt x="590" y="1881"/>
                    <a:pt x="506" y="1713"/>
                  </a:cubicBezTo>
                  <a:cubicBezTo>
                    <a:pt x="450" y="1657"/>
                    <a:pt x="366" y="1600"/>
                    <a:pt x="450" y="1516"/>
                  </a:cubicBezTo>
                  <a:cubicBezTo>
                    <a:pt x="506" y="1432"/>
                    <a:pt x="618" y="1404"/>
                    <a:pt x="675" y="1460"/>
                  </a:cubicBezTo>
                  <a:cubicBezTo>
                    <a:pt x="871" y="1657"/>
                    <a:pt x="1124" y="1657"/>
                    <a:pt x="1292" y="1797"/>
                  </a:cubicBezTo>
                  <a:cubicBezTo>
                    <a:pt x="1208" y="1685"/>
                    <a:pt x="1068" y="1572"/>
                    <a:pt x="899" y="1572"/>
                  </a:cubicBezTo>
                  <a:cubicBezTo>
                    <a:pt x="871" y="1600"/>
                    <a:pt x="843" y="1572"/>
                    <a:pt x="815" y="1544"/>
                  </a:cubicBezTo>
                  <a:cubicBezTo>
                    <a:pt x="703" y="1432"/>
                    <a:pt x="871" y="1320"/>
                    <a:pt x="843" y="1235"/>
                  </a:cubicBezTo>
                  <a:cubicBezTo>
                    <a:pt x="815" y="1151"/>
                    <a:pt x="590" y="1179"/>
                    <a:pt x="731" y="1011"/>
                  </a:cubicBezTo>
                  <a:cubicBezTo>
                    <a:pt x="759" y="983"/>
                    <a:pt x="759" y="927"/>
                    <a:pt x="759" y="899"/>
                  </a:cubicBezTo>
                  <a:cubicBezTo>
                    <a:pt x="759" y="870"/>
                    <a:pt x="759" y="842"/>
                    <a:pt x="759" y="814"/>
                  </a:cubicBezTo>
                  <a:cubicBezTo>
                    <a:pt x="787" y="730"/>
                    <a:pt x="675" y="646"/>
                    <a:pt x="759" y="534"/>
                  </a:cubicBezTo>
                  <a:cubicBezTo>
                    <a:pt x="843" y="449"/>
                    <a:pt x="955" y="421"/>
                    <a:pt x="1040" y="534"/>
                  </a:cubicBezTo>
                  <a:cubicBezTo>
                    <a:pt x="1040" y="534"/>
                    <a:pt x="1068" y="562"/>
                    <a:pt x="1068" y="562"/>
                  </a:cubicBezTo>
                  <a:cubicBezTo>
                    <a:pt x="1068" y="562"/>
                    <a:pt x="1040" y="534"/>
                    <a:pt x="1040" y="534"/>
                  </a:cubicBezTo>
                  <a:cubicBezTo>
                    <a:pt x="955" y="393"/>
                    <a:pt x="759" y="477"/>
                    <a:pt x="675" y="337"/>
                  </a:cubicBezTo>
                  <a:cubicBezTo>
                    <a:pt x="590" y="225"/>
                    <a:pt x="618" y="84"/>
                    <a:pt x="731" y="141"/>
                  </a:cubicBezTo>
                  <a:cubicBezTo>
                    <a:pt x="927" y="225"/>
                    <a:pt x="983" y="28"/>
                    <a:pt x="1124" y="0"/>
                  </a:cubicBezTo>
                  <a:cubicBezTo>
                    <a:pt x="1152" y="0"/>
                    <a:pt x="1180" y="28"/>
                    <a:pt x="1180" y="28"/>
                  </a:cubicBezTo>
                  <a:cubicBezTo>
                    <a:pt x="1236" y="112"/>
                    <a:pt x="1264" y="169"/>
                    <a:pt x="1292" y="253"/>
                  </a:cubicBezTo>
                  <a:cubicBezTo>
                    <a:pt x="1292" y="281"/>
                    <a:pt x="1292" y="281"/>
                    <a:pt x="1292" y="309"/>
                  </a:cubicBezTo>
                  <a:cubicBezTo>
                    <a:pt x="1264" y="337"/>
                    <a:pt x="1264" y="337"/>
                    <a:pt x="1236" y="365"/>
                  </a:cubicBezTo>
                  <a:cubicBezTo>
                    <a:pt x="1208" y="365"/>
                    <a:pt x="1180" y="365"/>
                    <a:pt x="1180" y="337"/>
                  </a:cubicBezTo>
                  <a:cubicBezTo>
                    <a:pt x="1152" y="365"/>
                    <a:pt x="1152" y="309"/>
                    <a:pt x="1124" y="337"/>
                  </a:cubicBezTo>
                  <a:cubicBezTo>
                    <a:pt x="1152" y="365"/>
                    <a:pt x="1180" y="393"/>
                    <a:pt x="1180" y="421"/>
                  </a:cubicBezTo>
                  <a:cubicBezTo>
                    <a:pt x="1208" y="449"/>
                    <a:pt x="1236" y="477"/>
                    <a:pt x="1264" y="506"/>
                  </a:cubicBezTo>
                  <a:cubicBezTo>
                    <a:pt x="1292" y="534"/>
                    <a:pt x="1320" y="534"/>
                    <a:pt x="1320" y="562"/>
                  </a:cubicBezTo>
                  <a:cubicBezTo>
                    <a:pt x="1376" y="590"/>
                    <a:pt x="1461" y="646"/>
                    <a:pt x="1517" y="674"/>
                  </a:cubicBezTo>
                  <a:cubicBezTo>
                    <a:pt x="1545" y="730"/>
                    <a:pt x="1601" y="786"/>
                    <a:pt x="1657" y="758"/>
                  </a:cubicBezTo>
                  <a:cubicBezTo>
                    <a:pt x="1938" y="646"/>
                    <a:pt x="2050" y="870"/>
                    <a:pt x="2191" y="1039"/>
                  </a:cubicBezTo>
                  <a:cubicBezTo>
                    <a:pt x="2191" y="1067"/>
                    <a:pt x="2191" y="1123"/>
                    <a:pt x="2163" y="1151"/>
                  </a:cubicBezTo>
                  <a:lnTo>
                    <a:pt x="2163" y="1151"/>
                  </a:lnTo>
                  <a:cubicBezTo>
                    <a:pt x="2106" y="1207"/>
                    <a:pt x="2163" y="1292"/>
                    <a:pt x="2106" y="1320"/>
                  </a:cubicBezTo>
                  <a:lnTo>
                    <a:pt x="2106" y="1320"/>
                  </a:lnTo>
                  <a:cubicBezTo>
                    <a:pt x="2050" y="1376"/>
                    <a:pt x="2106" y="1460"/>
                    <a:pt x="2050" y="1516"/>
                  </a:cubicBezTo>
                  <a:lnTo>
                    <a:pt x="2050" y="1516"/>
                  </a:lnTo>
                  <a:cubicBezTo>
                    <a:pt x="1994" y="1544"/>
                    <a:pt x="2050" y="1629"/>
                    <a:pt x="1994" y="1685"/>
                  </a:cubicBezTo>
                  <a:lnTo>
                    <a:pt x="1994" y="1685"/>
                  </a:lnTo>
                  <a:cubicBezTo>
                    <a:pt x="1938" y="1741"/>
                    <a:pt x="1994" y="1825"/>
                    <a:pt x="1938" y="1881"/>
                  </a:cubicBezTo>
                  <a:lnTo>
                    <a:pt x="1938" y="1853"/>
                  </a:lnTo>
                  <a:cubicBezTo>
                    <a:pt x="1882" y="1909"/>
                    <a:pt x="1910" y="1993"/>
                    <a:pt x="1854" y="2050"/>
                  </a:cubicBezTo>
                  <a:lnTo>
                    <a:pt x="1882" y="2050"/>
                  </a:lnTo>
                  <a:cubicBezTo>
                    <a:pt x="1826" y="2078"/>
                    <a:pt x="1854" y="2134"/>
                    <a:pt x="1798" y="2162"/>
                  </a:cubicBezTo>
                  <a:cubicBezTo>
                    <a:pt x="1798" y="2190"/>
                    <a:pt x="1798" y="2190"/>
                    <a:pt x="1798" y="2218"/>
                  </a:cubicBezTo>
                  <a:cubicBezTo>
                    <a:pt x="1741" y="2302"/>
                    <a:pt x="1826" y="2387"/>
                    <a:pt x="1741" y="2471"/>
                  </a:cubicBezTo>
                  <a:lnTo>
                    <a:pt x="1741" y="2471"/>
                  </a:lnTo>
                  <a:cubicBezTo>
                    <a:pt x="1685" y="2527"/>
                    <a:pt x="1741" y="2639"/>
                    <a:pt x="1685" y="2695"/>
                  </a:cubicBezTo>
                  <a:lnTo>
                    <a:pt x="1685" y="2695"/>
                  </a:lnTo>
                  <a:cubicBezTo>
                    <a:pt x="1657" y="2723"/>
                    <a:pt x="1657" y="2780"/>
                    <a:pt x="1629" y="2808"/>
                  </a:cubicBezTo>
                  <a:lnTo>
                    <a:pt x="1629" y="2808"/>
                  </a:lnTo>
                  <a:cubicBezTo>
                    <a:pt x="1601" y="2864"/>
                    <a:pt x="1601" y="2920"/>
                    <a:pt x="1573" y="2948"/>
                  </a:cubicBezTo>
                  <a:lnTo>
                    <a:pt x="1573" y="2948"/>
                  </a:lnTo>
                  <a:cubicBezTo>
                    <a:pt x="1545" y="2976"/>
                    <a:pt x="1545" y="3032"/>
                    <a:pt x="1517" y="3060"/>
                  </a:cubicBezTo>
                  <a:lnTo>
                    <a:pt x="1517" y="3060"/>
                  </a:lnTo>
                  <a:cubicBezTo>
                    <a:pt x="1489" y="3088"/>
                    <a:pt x="1489" y="3145"/>
                    <a:pt x="1461" y="3173"/>
                  </a:cubicBezTo>
                  <a:lnTo>
                    <a:pt x="1461" y="3173"/>
                  </a:lnTo>
                  <a:cubicBezTo>
                    <a:pt x="1405" y="3201"/>
                    <a:pt x="1433" y="3257"/>
                    <a:pt x="1376" y="3285"/>
                  </a:cubicBezTo>
                  <a:lnTo>
                    <a:pt x="1405" y="3285"/>
                  </a:lnTo>
                  <a:cubicBezTo>
                    <a:pt x="1348" y="3341"/>
                    <a:pt x="1376" y="3397"/>
                    <a:pt x="1320" y="3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0"/>
            <p:cNvSpPr/>
            <p:nvPr/>
          </p:nvSpPr>
          <p:spPr>
            <a:xfrm>
              <a:off x="2820700" y="652225"/>
              <a:ext cx="66000" cy="106700"/>
            </a:xfrm>
            <a:custGeom>
              <a:avLst/>
              <a:gdLst/>
              <a:ahLst/>
              <a:cxnLst/>
              <a:rect l="l" t="t" r="r" b="b"/>
              <a:pathLst>
                <a:path w="2640" h="4268" extrusionOk="0">
                  <a:moveTo>
                    <a:pt x="478" y="2078"/>
                  </a:moveTo>
                  <a:cubicBezTo>
                    <a:pt x="478" y="2078"/>
                    <a:pt x="478" y="2050"/>
                    <a:pt x="449" y="2021"/>
                  </a:cubicBezTo>
                  <a:cubicBezTo>
                    <a:pt x="421" y="1993"/>
                    <a:pt x="449" y="1937"/>
                    <a:pt x="421" y="1909"/>
                  </a:cubicBezTo>
                  <a:cubicBezTo>
                    <a:pt x="421" y="1881"/>
                    <a:pt x="421" y="1881"/>
                    <a:pt x="421" y="1853"/>
                  </a:cubicBezTo>
                  <a:cubicBezTo>
                    <a:pt x="365" y="1825"/>
                    <a:pt x="393" y="1769"/>
                    <a:pt x="365" y="1713"/>
                  </a:cubicBezTo>
                  <a:cubicBezTo>
                    <a:pt x="365" y="1713"/>
                    <a:pt x="365" y="1685"/>
                    <a:pt x="337" y="1685"/>
                  </a:cubicBezTo>
                  <a:cubicBezTo>
                    <a:pt x="309" y="1628"/>
                    <a:pt x="337" y="1544"/>
                    <a:pt x="281" y="1488"/>
                  </a:cubicBezTo>
                  <a:cubicBezTo>
                    <a:pt x="281" y="1460"/>
                    <a:pt x="281" y="1460"/>
                    <a:pt x="281" y="1432"/>
                  </a:cubicBezTo>
                  <a:cubicBezTo>
                    <a:pt x="225" y="1376"/>
                    <a:pt x="281" y="1292"/>
                    <a:pt x="225" y="1263"/>
                  </a:cubicBezTo>
                  <a:lnTo>
                    <a:pt x="225" y="1263"/>
                  </a:lnTo>
                  <a:cubicBezTo>
                    <a:pt x="169" y="1179"/>
                    <a:pt x="197" y="1123"/>
                    <a:pt x="197" y="1039"/>
                  </a:cubicBezTo>
                  <a:cubicBezTo>
                    <a:pt x="197" y="927"/>
                    <a:pt x="169" y="842"/>
                    <a:pt x="225" y="730"/>
                  </a:cubicBezTo>
                  <a:cubicBezTo>
                    <a:pt x="281" y="562"/>
                    <a:pt x="281" y="393"/>
                    <a:pt x="141" y="225"/>
                  </a:cubicBezTo>
                  <a:cubicBezTo>
                    <a:pt x="85" y="140"/>
                    <a:pt x="0" y="0"/>
                    <a:pt x="225" y="0"/>
                  </a:cubicBezTo>
                  <a:cubicBezTo>
                    <a:pt x="449" y="281"/>
                    <a:pt x="730" y="505"/>
                    <a:pt x="1011" y="702"/>
                  </a:cubicBezTo>
                  <a:cubicBezTo>
                    <a:pt x="1039" y="814"/>
                    <a:pt x="927" y="870"/>
                    <a:pt x="871" y="955"/>
                  </a:cubicBezTo>
                  <a:cubicBezTo>
                    <a:pt x="814" y="1011"/>
                    <a:pt x="702" y="1039"/>
                    <a:pt x="730" y="1151"/>
                  </a:cubicBezTo>
                  <a:cubicBezTo>
                    <a:pt x="758" y="1179"/>
                    <a:pt x="758" y="1179"/>
                    <a:pt x="786" y="1207"/>
                  </a:cubicBezTo>
                  <a:cubicBezTo>
                    <a:pt x="927" y="1320"/>
                    <a:pt x="786" y="1404"/>
                    <a:pt x="758" y="1460"/>
                  </a:cubicBezTo>
                  <a:cubicBezTo>
                    <a:pt x="899" y="1376"/>
                    <a:pt x="1095" y="1376"/>
                    <a:pt x="1292" y="1348"/>
                  </a:cubicBezTo>
                  <a:cubicBezTo>
                    <a:pt x="1348" y="1432"/>
                    <a:pt x="1320" y="1516"/>
                    <a:pt x="1348" y="1572"/>
                  </a:cubicBezTo>
                  <a:cubicBezTo>
                    <a:pt x="1348" y="1741"/>
                    <a:pt x="1544" y="1909"/>
                    <a:pt x="1432" y="2106"/>
                  </a:cubicBezTo>
                  <a:cubicBezTo>
                    <a:pt x="1404" y="2134"/>
                    <a:pt x="1348" y="2134"/>
                    <a:pt x="1376" y="2162"/>
                  </a:cubicBezTo>
                  <a:cubicBezTo>
                    <a:pt x="1376" y="2162"/>
                    <a:pt x="1404" y="2134"/>
                    <a:pt x="1432" y="2162"/>
                  </a:cubicBezTo>
                  <a:cubicBezTo>
                    <a:pt x="1516" y="2274"/>
                    <a:pt x="1488" y="2443"/>
                    <a:pt x="1601" y="2583"/>
                  </a:cubicBezTo>
                  <a:cubicBezTo>
                    <a:pt x="1741" y="2358"/>
                    <a:pt x="1909" y="2443"/>
                    <a:pt x="2106" y="2555"/>
                  </a:cubicBezTo>
                  <a:cubicBezTo>
                    <a:pt x="2106" y="2499"/>
                    <a:pt x="2190" y="2723"/>
                    <a:pt x="2190" y="2527"/>
                  </a:cubicBezTo>
                  <a:cubicBezTo>
                    <a:pt x="2190" y="2499"/>
                    <a:pt x="2190" y="2471"/>
                    <a:pt x="2190" y="2443"/>
                  </a:cubicBezTo>
                  <a:cubicBezTo>
                    <a:pt x="2218" y="2415"/>
                    <a:pt x="2218" y="2386"/>
                    <a:pt x="2246" y="2386"/>
                  </a:cubicBezTo>
                  <a:cubicBezTo>
                    <a:pt x="2274" y="2358"/>
                    <a:pt x="2330" y="2330"/>
                    <a:pt x="2359" y="2330"/>
                  </a:cubicBezTo>
                  <a:cubicBezTo>
                    <a:pt x="2387" y="2358"/>
                    <a:pt x="2415" y="2358"/>
                    <a:pt x="2443" y="2358"/>
                  </a:cubicBezTo>
                  <a:cubicBezTo>
                    <a:pt x="2499" y="2415"/>
                    <a:pt x="2527" y="2499"/>
                    <a:pt x="2611" y="2527"/>
                  </a:cubicBezTo>
                  <a:cubicBezTo>
                    <a:pt x="2611" y="2555"/>
                    <a:pt x="2639" y="2583"/>
                    <a:pt x="2639" y="2611"/>
                  </a:cubicBezTo>
                  <a:cubicBezTo>
                    <a:pt x="2639" y="2639"/>
                    <a:pt x="2639" y="2667"/>
                    <a:pt x="2611" y="2667"/>
                  </a:cubicBezTo>
                  <a:cubicBezTo>
                    <a:pt x="2527" y="2751"/>
                    <a:pt x="2527" y="2836"/>
                    <a:pt x="2499" y="2948"/>
                  </a:cubicBezTo>
                  <a:cubicBezTo>
                    <a:pt x="2499" y="3060"/>
                    <a:pt x="2471" y="3201"/>
                    <a:pt x="2302" y="3088"/>
                  </a:cubicBezTo>
                  <a:cubicBezTo>
                    <a:pt x="2274" y="3060"/>
                    <a:pt x="2274" y="3032"/>
                    <a:pt x="2274" y="3032"/>
                  </a:cubicBezTo>
                  <a:cubicBezTo>
                    <a:pt x="2302" y="3004"/>
                    <a:pt x="2302" y="2976"/>
                    <a:pt x="2274" y="2976"/>
                  </a:cubicBezTo>
                  <a:cubicBezTo>
                    <a:pt x="2274" y="3004"/>
                    <a:pt x="2246" y="3004"/>
                    <a:pt x="2190" y="3032"/>
                  </a:cubicBezTo>
                  <a:cubicBezTo>
                    <a:pt x="1909" y="3060"/>
                    <a:pt x="1713" y="3313"/>
                    <a:pt x="1432" y="3313"/>
                  </a:cubicBezTo>
                  <a:cubicBezTo>
                    <a:pt x="1376" y="3313"/>
                    <a:pt x="1376" y="3453"/>
                    <a:pt x="1376" y="3538"/>
                  </a:cubicBezTo>
                  <a:cubicBezTo>
                    <a:pt x="1376" y="3622"/>
                    <a:pt x="1432" y="3706"/>
                    <a:pt x="1460" y="3790"/>
                  </a:cubicBezTo>
                  <a:cubicBezTo>
                    <a:pt x="1516" y="3959"/>
                    <a:pt x="1572" y="4099"/>
                    <a:pt x="1488" y="4239"/>
                  </a:cubicBezTo>
                  <a:cubicBezTo>
                    <a:pt x="1460" y="4267"/>
                    <a:pt x="1432" y="4267"/>
                    <a:pt x="1432" y="4239"/>
                  </a:cubicBezTo>
                  <a:lnTo>
                    <a:pt x="1432" y="4239"/>
                  </a:lnTo>
                  <a:cubicBezTo>
                    <a:pt x="1404" y="4211"/>
                    <a:pt x="1376" y="4183"/>
                    <a:pt x="1376" y="4183"/>
                  </a:cubicBezTo>
                  <a:lnTo>
                    <a:pt x="1376" y="4183"/>
                  </a:lnTo>
                  <a:cubicBezTo>
                    <a:pt x="1320" y="4155"/>
                    <a:pt x="1348" y="4099"/>
                    <a:pt x="1292" y="4043"/>
                  </a:cubicBezTo>
                  <a:lnTo>
                    <a:pt x="1292" y="4043"/>
                  </a:lnTo>
                  <a:cubicBezTo>
                    <a:pt x="1292" y="4043"/>
                    <a:pt x="1264" y="4015"/>
                    <a:pt x="1236" y="3987"/>
                  </a:cubicBezTo>
                  <a:lnTo>
                    <a:pt x="1236" y="3987"/>
                  </a:lnTo>
                  <a:cubicBezTo>
                    <a:pt x="1207" y="3959"/>
                    <a:pt x="1207" y="3903"/>
                    <a:pt x="1179" y="3874"/>
                  </a:cubicBezTo>
                  <a:lnTo>
                    <a:pt x="1179" y="3874"/>
                  </a:lnTo>
                  <a:cubicBezTo>
                    <a:pt x="1151" y="3846"/>
                    <a:pt x="1151" y="3790"/>
                    <a:pt x="1123" y="3762"/>
                  </a:cubicBezTo>
                  <a:lnTo>
                    <a:pt x="1123" y="3762"/>
                  </a:lnTo>
                  <a:cubicBezTo>
                    <a:pt x="1095" y="3734"/>
                    <a:pt x="1095" y="3678"/>
                    <a:pt x="1067" y="3622"/>
                  </a:cubicBezTo>
                  <a:cubicBezTo>
                    <a:pt x="1067" y="3622"/>
                    <a:pt x="1067" y="3594"/>
                    <a:pt x="1067" y="3566"/>
                  </a:cubicBezTo>
                  <a:cubicBezTo>
                    <a:pt x="1039" y="3538"/>
                    <a:pt x="1039" y="3481"/>
                    <a:pt x="1011" y="3453"/>
                  </a:cubicBezTo>
                  <a:lnTo>
                    <a:pt x="1011" y="3453"/>
                  </a:lnTo>
                  <a:cubicBezTo>
                    <a:pt x="983" y="3425"/>
                    <a:pt x="983" y="3369"/>
                    <a:pt x="955" y="3341"/>
                  </a:cubicBezTo>
                  <a:lnTo>
                    <a:pt x="955" y="3341"/>
                  </a:lnTo>
                  <a:cubicBezTo>
                    <a:pt x="899" y="3313"/>
                    <a:pt x="927" y="3257"/>
                    <a:pt x="899" y="3229"/>
                  </a:cubicBezTo>
                  <a:lnTo>
                    <a:pt x="899" y="3229"/>
                  </a:lnTo>
                  <a:cubicBezTo>
                    <a:pt x="843" y="3173"/>
                    <a:pt x="871" y="3116"/>
                    <a:pt x="843" y="3088"/>
                  </a:cubicBezTo>
                  <a:cubicBezTo>
                    <a:pt x="843" y="3088"/>
                    <a:pt x="843" y="3060"/>
                    <a:pt x="814" y="3032"/>
                  </a:cubicBezTo>
                  <a:cubicBezTo>
                    <a:pt x="786" y="3004"/>
                    <a:pt x="814" y="2948"/>
                    <a:pt x="758" y="2920"/>
                  </a:cubicBezTo>
                  <a:lnTo>
                    <a:pt x="758" y="2920"/>
                  </a:lnTo>
                  <a:cubicBezTo>
                    <a:pt x="730" y="2892"/>
                    <a:pt x="730" y="2836"/>
                    <a:pt x="702" y="2808"/>
                  </a:cubicBezTo>
                  <a:cubicBezTo>
                    <a:pt x="702" y="2780"/>
                    <a:pt x="702" y="2751"/>
                    <a:pt x="702" y="2751"/>
                  </a:cubicBezTo>
                  <a:cubicBezTo>
                    <a:pt x="674" y="2723"/>
                    <a:pt x="674" y="2667"/>
                    <a:pt x="646" y="2611"/>
                  </a:cubicBezTo>
                  <a:cubicBezTo>
                    <a:pt x="646" y="2611"/>
                    <a:pt x="646" y="2583"/>
                    <a:pt x="646" y="2555"/>
                  </a:cubicBezTo>
                  <a:cubicBezTo>
                    <a:pt x="618" y="2527"/>
                    <a:pt x="618" y="2471"/>
                    <a:pt x="590" y="2443"/>
                  </a:cubicBezTo>
                  <a:cubicBezTo>
                    <a:pt x="590" y="2415"/>
                    <a:pt x="590" y="2415"/>
                    <a:pt x="590" y="2386"/>
                  </a:cubicBezTo>
                  <a:cubicBezTo>
                    <a:pt x="562" y="2358"/>
                    <a:pt x="562" y="2302"/>
                    <a:pt x="534" y="2274"/>
                  </a:cubicBezTo>
                  <a:cubicBezTo>
                    <a:pt x="534" y="2246"/>
                    <a:pt x="534" y="2218"/>
                    <a:pt x="534" y="2218"/>
                  </a:cubicBezTo>
                  <a:cubicBezTo>
                    <a:pt x="478" y="2162"/>
                    <a:pt x="506" y="2106"/>
                    <a:pt x="478" y="20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0"/>
            <p:cNvSpPr/>
            <p:nvPr/>
          </p:nvSpPr>
          <p:spPr>
            <a:xfrm>
              <a:off x="2817875" y="588350"/>
              <a:ext cx="34425" cy="63200"/>
            </a:xfrm>
            <a:custGeom>
              <a:avLst/>
              <a:gdLst/>
              <a:ahLst/>
              <a:cxnLst/>
              <a:rect l="l" t="t" r="r" b="b"/>
              <a:pathLst>
                <a:path w="1377" h="2528" extrusionOk="0">
                  <a:moveTo>
                    <a:pt x="703" y="113"/>
                  </a:moveTo>
                  <a:cubicBezTo>
                    <a:pt x="731" y="113"/>
                    <a:pt x="731" y="113"/>
                    <a:pt x="759" y="113"/>
                  </a:cubicBezTo>
                  <a:cubicBezTo>
                    <a:pt x="787" y="85"/>
                    <a:pt x="843" y="85"/>
                    <a:pt x="871" y="56"/>
                  </a:cubicBezTo>
                  <a:lnTo>
                    <a:pt x="871" y="56"/>
                  </a:lnTo>
                  <a:cubicBezTo>
                    <a:pt x="956" y="0"/>
                    <a:pt x="1040" y="28"/>
                    <a:pt x="1124" y="28"/>
                  </a:cubicBezTo>
                  <a:cubicBezTo>
                    <a:pt x="1320" y="253"/>
                    <a:pt x="1292" y="702"/>
                    <a:pt x="1068" y="843"/>
                  </a:cubicBezTo>
                  <a:cubicBezTo>
                    <a:pt x="956" y="786"/>
                    <a:pt x="956" y="674"/>
                    <a:pt x="899" y="590"/>
                  </a:cubicBezTo>
                  <a:cubicBezTo>
                    <a:pt x="871" y="506"/>
                    <a:pt x="787" y="534"/>
                    <a:pt x="731" y="562"/>
                  </a:cubicBezTo>
                  <a:cubicBezTo>
                    <a:pt x="675" y="562"/>
                    <a:pt x="675" y="590"/>
                    <a:pt x="675" y="646"/>
                  </a:cubicBezTo>
                  <a:cubicBezTo>
                    <a:pt x="703" y="702"/>
                    <a:pt x="759" y="758"/>
                    <a:pt x="815" y="730"/>
                  </a:cubicBezTo>
                  <a:cubicBezTo>
                    <a:pt x="956" y="674"/>
                    <a:pt x="984" y="786"/>
                    <a:pt x="1068" y="843"/>
                  </a:cubicBezTo>
                  <a:cubicBezTo>
                    <a:pt x="1068" y="843"/>
                    <a:pt x="1096" y="871"/>
                    <a:pt x="1096" y="871"/>
                  </a:cubicBezTo>
                  <a:cubicBezTo>
                    <a:pt x="984" y="1151"/>
                    <a:pt x="1124" y="1320"/>
                    <a:pt x="1264" y="1516"/>
                  </a:cubicBezTo>
                  <a:cubicBezTo>
                    <a:pt x="1292" y="1685"/>
                    <a:pt x="1264" y="1797"/>
                    <a:pt x="1124" y="1909"/>
                  </a:cubicBezTo>
                  <a:cubicBezTo>
                    <a:pt x="956" y="2022"/>
                    <a:pt x="984" y="2106"/>
                    <a:pt x="1180" y="2162"/>
                  </a:cubicBezTo>
                  <a:cubicBezTo>
                    <a:pt x="1377" y="2246"/>
                    <a:pt x="1320" y="2331"/>
                    <a:pt x="1236" y="2443"/>
                  </a:cubicBezTo>
                  <a:cubicBezTo>
                    <a:pt x="1180" y="2471"/>
                    <a:pt x="1152" y="2527"/>
                    <a:pt x="1096" y="2527"/>
                  </a:cubicBezTo>
                  <a:cubicBezTo>
                    <a:pt x="1068" y="2527"/>
                    <a:pt x="1040" y="2527"/>
                    <a:pt x="1012" y="2527"/>
                  </a:cubicBezTo>
                  <a:cubicBezTo>
                    <a:pt x="984" y="2527"/>
                    <a:pt x="984" y="2499"/>
                    <a:pt x="984" y="2471"/>
                  </a:cubicBezTo>
                  <a:cubicBezTo>
                    <a:pt x="984" y="2443"/>
                    <a:pt x="1012" y="2443"/>
                    <a:pt x="1012" y="2415"/>
                  </a:cubicBezTo>
                  <a:cubicBezTo>
                    <a:pt x="1012" y="2443"/>
                    <a:pt x="984" y="2443"/>
                    <a:pt x="984" y="2471"/>
                  </a:cubicBezTo>
                  <a:cubicBezTo>
                    <a:pt x="899" y="2471"/>
                    <a:pt x="843" y="2443"/>
                    <a:pt x="815" y="2387"/>
                  </a:cubicBezTo>
                  <a:cubicBezTo>
                    <a:pt x="759" y="2359"/>
                    <a:pt x="731" y="2302"/>
                    <a:pt x="703" y="2246"/>
                  </a:cubicBezTo>
                  <a:cubicBezTo>
                    <a:pt x="675" y="2246"/>
                    <a:pt x="675" y="2218"/>
                    <a:pt x="647" y="2190"/>
                  </a:cubicBezTo>
                  <a:cubicBezTo>
                    <a:pt x="647" y="2190"/>
                    <a:pt x="647" y="2162"/>
                    <a:pt x="619" y="2134"/>
                  </a:cubicBezTo>
                  <a:cubicBezTo>
                    <a:pt x="619" y="2134"/>
                    <a:pt x="619" y="2134"/>
                    <a:pt x="619" y="2134"/>
                  </a:cubicBezTo>
                  <a:cubicBezTo>
                    <a:pt x="619" y="2134"/>
                    <a:pt x="591" y="2162"/>
                    <a:pt x="591" y="2162"/>
                  </a:cubicBezTo>
                  <a:cubicBezTo>
                    <a:pt x="591" y="2190"/>
                    <a:pt x="591" y="2190"/>
                    <a:pt x="591" y="2218"/>
                  </a:cubicBezTo>
                  <a:cubicBezTo>
                    <a:pt x="534" y="2274"/>
                    <a:pt x="450" y="2359"/>
                    <a:pt x="422" y="2331"/>
                  </a:cubicBezTo>
                  <a:cubicBezTo>
                    <a:pt x="366" y="2078"/>
                    <a:pt x="226" y="2302"/>
                    <a:pt x="113" y="2246"/>
                  </a:cubicBezTo>
                  <a:cubicBezTo>
                    <a:pt x="85" y="2218"/>
                    <a:pt x="57" y="2162"/>
                    <a:pt x="57" y="2134"/>
                  </a:cubicBezTo>
                  <a:cubicBezTo>
                    <a:pt x="57" y="2106"/>
                    <a:pt x="57" y="2106"/>
                    <a:pt x="57" y="2078"/>
                  </a:cubicBezTo>
                  <a:cubicBezTo>
                    <a:pt x="1" y="1881"/>
                    <a:pt x="1" y="1685"/>
                    <a:pt x="57" y="1488"/>
                  </a:cubicBezTo>
                  <a:cubicBezTo>
                    <a:pt x="57" y="1460"/>
                    <a:pt x="57" y="1460"/>
                    <a:pt x="57" y="1432"/>
                  </a:cubicBezTo>
                  <a:cubicBezTo>
                    <a:pt x="113" y="1292"/>
                    <a:pt x="29" y="1095"/>
                    <a:pt x="113" y="955"/>
                  </a:cubicBezTo>
                  <a:lnTo>
                    <a:pt x="113" y="955"/>
                  </a:lnTo>
                  <a:cubicBezTo>
                    <a:pt x="169" y="899"/>
                    <a:pt x="113" y="814"/>
                    <a:pt x="169" y="786"/>
                  </a:cubicBezTo>
                  <a:cubicBezTo>
                    <a:pt x="169" y="758"/>
                    <a:pt x="169" y="730"/>
                    <a:pt x="169" y="730"/>
                  </a:cubicBezTo>
                  <a:cubicBezTo>
                    <a:pt x="198" y="674"/>
                    <a:pt x="198" y="618"/>
                    <a:pt x="226" y="590"/>
                  </a:cubicBezTo>
                  <a:lnTo>
                    <a:pt x="226" y="590"/>
                  </a:lnTo>
                  <a:cubicBezTo>
                    <a:pt x="254" y="562"/>
                    <a:pt x="254" y="562"/>
                    <a:pt x="282" y="534"/>
                  </a:cubicBezTo>
                  <a:lnTo>
                    <a:pt x="282" y="534"/>
                  </a:lnTo>
                  <a:cubicBezTo>
                    <a:pt x="310" y="506"/>
                    <a:pt x="310" y="450"/>
                    <a:pt x="338" y="421"/>
                  </a:cubicBezTo>
                  <a:lnTo>
                    <a:pt x="338" y="421"/>
                  </a:lnTo>
                  <a:cubicBezTo>
                    <a:pt x="366" y="393"/>
                    <a:pt x="394" y="365"/>
                    <a:pt x="394" y="365"/>
                  </a:cubicBezTo>
                  <a:lnTo>
                    <a:pt x="394" y="365"/>
                  </a:lnTo>
                  <a:cubicBezTo>
                    <a:pt x="422" y="337"/>
                    <a:pt x="450" y="309"/>
                    <a:pt x="478" y="309"/>
                  </a:cubicBezTo>
                  <a:lnTo>
                    <a:pt x="450" y="309"/>
                  </a:lnTo>
                  <a:cubicBezTo>
                    <a:pt x="478" y="281"/>
                    <a:pt x="506" y="253"/>
                    <a:pt x="534" y="253"/>
                  </a:cubicBezTo>
                  <a:lnTo>
                    <a:pt x="534" y="253"/>
                  </a:lnTo>
                  <a:cubicBezTo>
                    <a:pt x="562" y="197"/>
                    <a:pt x="619" y="225"/>
                    <a:pt x="647" y="169"/>
                  </a:cubicBezTo>
                  <a:lnTo>
                    <a:pt x="647" y="169"/>
                  </a:lnTo>
                  <a:cubicBezTo>
                    <a:pt x="675" y="169"/>
                    <a:pt x="675" y="141"/>
                    <a:pt x="70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0"/>
            <p:cNvSpPr/>
            <p:nvPr/>
          </p:nvSpPr>
          <p:spPr>
            <a:xfrm>
              <a:off x="2907025" y="723100"/>
              <a:ext cx="39325" cy="57575"/>
            </a:xfrm>
            <a:custGeom>
              <a:avLst/>
              <a:gdLst/>
              <a:ahLst/>
              <a:cxnLst/>
              <a:rect l="l" t="t" r="r" b="b"/>
              <a:pathLst>
                <a:path w="1573" h="2303" extrusionOk="0">
                  <a:moveTo>
                    <a:pt x="1376" y="1152"/>
                  </a:moveTo>
                  <a:cubicBezTo>
                    <a:pt x="1348" y="1180"/>
                    <a:pt x="1348" y="1180"/>
                    <a:pt x="1348" y="1208"/>
                  </a:cubicBezTo>
                  <a:cubicBezTo>
                    <a:pt x="1348" y="1236"/>
                    <a:pt x="1320" y="1264"/>
                    <a:pt x="1292" y="1292"/>
                  </a:cubicBezTo>
                  <a:lnTo>
                    <a:pt x="1292" y="1292"/>
                  </a:lnTo>
                  <a:cubicBezTo>
                    <a:pt x="1264" y="1320"/>
                    <a:pt x="1292" y="1376"/>
                    <a:pt x="1236" y="1404"/>
                  </a:cubicBezTo>
                  <a:lnTo>
                    <a:pt x="1236" y="1404"/>
                  </a:lnTo>
                  <a:cubicBezTo>
                    <a:pt x="1208" y="1432"/>
                    <a:pt x="1208" y="1489"/>
                    <a:pt x="1180" y="1517"/>
                  </a:cubicBezTo>
                  <a:lnTo>
                    <a:pt x="1180" y="1517"/>
                  </a:lnTo>
                  <a:cubicBezTo>
                    <a:pt x="1180" y="1545"/>
                    <a:pt x="1152" y="1545"/>
                    <a:pt x="1123" y="1573"/>
                  </a:cubicBezTo>
                  <a:cubicBezTo>
                    <a:pt x="1095" y="1601"/>
                    <a:pt x="1095" y="1657"/>
                    <a:pt x="1067" y="1685"/>
                  </a:cubicBezTo>
                  <a:lnTo>
                    <a:pt x="1067" y="1713"/>
                  </a:lnTo>
                  <a:cubicBezTo>
                    <a:pt x="1011" y="1741"/>
                    <a:pt x="1067" y="1826"/>
                    <a:pt x="1011" y="1882"/>
                  </a:cubicBezTo>
                  <a:lnTo>
                    <a:pt x="1011" y="1882"/>
                  </a:lnTo>
                  <a:cubicBezTo>
                    <a:pt x="983" y="1910"/>
                    <a:pt x="983" y="1966"/>
                    <a:pt x="927" y="1994"/>
                  </a:cubicBezTo>
                  <a:lnTo>
                    <a:pt x="955" y="1994"/>
                  </a:lnTo>
                  <a:cubicBezTo>
                    <a:pt x="899" y="2022"/>
                    <a:pt x="927" y="2078"/>
                    <a:pt x="871" y="2106"/>
                  </a:cubicBezTo>
                  <a:lnTo>
                    <a:pt x="871" y="2106"/>
                  </a:lnTo>
                  <a:cubicBezTo>
                    <a:pt x="843" y="2134"/>
                    <a:pt x="871" y="2190"/>
                    <a:pt x="815" y="2247"/>
                  </a:cubicBezTo>
                  <a:lnTo>
                    <a:pt x="815" y="2247"/>
                  </a:lnTo>
                  <a:cubicBezTo>
                    <a:pt x="815" y="2247"/>
                    <a:pt x="787" y="2275"/>
                    <a:pt x="758" y="2275"/>
                  </a:cubicBezTo>
                  <a:cubicBezTo>
                    <a:pt x="562" y="2303"/>
                    <a:pt x="422" y="2190"/>
                    <a:pt x="337" y="2022"/>
                  </a:cubicBezTo>
                  <a:cubicBezTo>
                    <a:pt x="365" y="1938"/>
                    <a:pt x="394" y="1910"/>
                    <a:pt x="478" y="1910"/>
                  </a:cubicBezTo>
                  <a:cubicBezTo>
                    <a:pt x="506" y="1910"/>
                    <a:pt x="506" y="1938"/>
                    <a:pt x="506" y="1938"/>
                  </a:cubicBezTo>
                  <a:cubicBezTo>
                    <a:pt x="534" y="1910"/>
                    <a:pt x="478" y="1910"/>
                    <a:pt x="478" y="1882"/>
                  </a:cubicBezTo>
                  <a:cubicBezTo>
                    <a:pt x="506" y="1685"/>
                    <a:pt x="253" y="1545"/>
                    <a:pt x="394" y="1348"/>
                  </a:cubicBezTo>
                  <a:cubicBezTo>
                    <a:pt x="141" y="1320"/>
                    <a:pt x="169" y="1068"/>
                    <a:pt x="29" y="955"/>
                  </a:cubicBezTo>
                  <a:cubicBezTo>
                    <a:pt x="0" y="843"/>
                    <a:pt x="29" y="703"/>
                    <a:pt x="113" y="618"/>
                  </a:cubicBezTo>
                  <a:cubicBezTo>
                    <a:pt x="197" y="562"/>
                    <a:pt x="281" y="562"/>
                    <a:pt x="365" y="618"/>
                  </a:cubicBezTo>
                  <a:cubicBezTo>
                    <a:pt x="422" y="674"/>
                    <a:pt x="365" y="759"/>
                    <a:pt x="422" y="843"/>
                  </a:cubicBezTo>
                  <a:cubicBezTo>
                    <a:pt x="562" y="787"/>
                    <a:pt x="674" y="731"/>
                    <a:pt x="618" y="534"/>
                  </a:cubicBezTo>
                  <a:cubicBezTo>
                    <a:pt x="618" y="506"/>
                    <a:pt x="618" y="478"/>
                    <a:pt x="618" y="450"/>
                  </a:cubicBezTo>
                  <a:cubicBezTo>
                    <a:pt x="674" y="309"/>
                    <a:pt x="843" y="281"/>
                    <a:pt x="899" y="113"/>
                  </a:cubicBezTo>
                  <a:cubicBezTo>
                    <a:pt x="927" y="1"/>
                    <a:pt x="1376" y="85"/>
                    <a:pt x="1432" y="197"/>
                  </a:cubicBezTo>
                  <a:cubicBezTo>
                    <a:pt x="1516" y="366"/>
                    <a:pt x="1573" y="562"/>
                    <a:pt x="1516" y="759"/>
                  </a:cubicBezTo>
                  <a:cubicBezTo>
                    <a:pt x="1516" y="815"/>
                    <a:pt x="1516" y="871"/>
                    <a:pt x="1488" y="927"/>
                  </a:cubicBezTo>
                  <a:lnTo>
                    <a:pt x="1488" y="927"/>
                  </a:lnTo>
                  <a:cubicBezTo>
                    <a:pt x="1460" y="955"/>
                    <a:pt x="1460" y="1011"/>
                    <a:pt x="1432" y="1039"/>
                  </a:cubicBezTo>
                  <a:lnTo>
                    <a:pt x="1432" y="1039"/>
                  </a:lnTo>
                  <a:cubicBezTo>
                    <a:pt x="1376" y="1068"/>
                    <a:pt x="1404" y="1124"/>
                    <a:pt x="1376" y="1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0"/>
            <p:cNvSpPr/>
            <p:nvPr/>
          </p:nvSpPr>
          <p:spPr>
            <a:xfrm>
              <a:off x="2933700" y="588350"/>
              <a:ext cx="51950" cy="37225"/>
            </a:xfrm>
            <a:custGeom>
              <a:avLst/>
              <a:gdLst/>
              <a:ahLst/>
              <a:cxnLst/>
              <a:rect l="l" t="t" r="r" b="b"/>
              <a:pathLst>
                <a:path w="2078" h="1489" extrusionOk="0">
                  <a:moveTo>
                    <a:pt x="2078" y="1067"/>
                  </a:moveTo>
                  <a:cubicBezTo>
                    <a:pt x="2078" y="1095"/>
                    <a:pt x="2078" y="1095"/>
                    <a:pt x="2078" y="1123"/>
                  </a:cubicBezTo>
                  <a:cubicBezTo>
                    <a:pt x="2022" y="1208"/>
                    <a:pt x="2078" y="1292"/>
                    <a:pt x="2050" y="1348"/>
                  </a:cubicBezTo>
                  <a:cubicBezTo>
                    <a:pt x="1966" y="1488"/>
                    <a:pt x="1881" y="1460"/>
                    <a:pt x="1797" y="1348"/>
                  </a:cubicBezTo>
                  <a:cubicBezTo>
                    <a:pt x="1769" y="1264"/>
                    <a:pt x="1797" y="1179"/>
                    <a:pt x="1713" y="1123"/>
                  </a:cubicBezTo>
                  <a:cubicBezTo>
                    <a:pt x="1685" y="1123"/>
                    <a:pt x="1657" y="1095"/>
                    <a:pt x="1629" y="1095"/>
                  </a:cubicBezTo>
                  <a:cubicBezTo>
                    <a:pt x="1488" y="1123"/>
                    <a:pt x="1376" y="1151"/>
                    <a:pt x="1264" y="1208"/>
                  </a:cubicBezTo>
                  <a:cubicBezTo>
                    <a:pt x="1208" y="1320"/>
                    <a:pt x="1208" y="955"/>
                    <a:pt x="1151" y="1208"/>
                  </a:cubicBezTo>
                  <a:cubicBezTo>
                    <a:pt x="1151" y="1264"/>
                    <a:pt x="1067" y="1264"/>
                    <a:pt x="1011" y="1236"/>
                  </a:cubicBezTo>
                  <a:cubicBezTo>
                    <a:pt x="1011" y="1236"/>
                    <a:pt x="983" y="1208"/>
                    <a:pt x="955" y="1179"/>
                  </a:cubicBezTo>
                  <a:cubicBezTo>
                    <a:pt x="758" y="1011"/>
                    <a:pt x="562" y="843"/>
                    <a:pt x="253" y="927"/>
                  </a:cubicBezTo>
                  <a:cubicBezTo>
                    <a:pt x="85" y="983"/>
                    <a:pt x="0" y="843"/>
                    <a:pt x="0" y="646"/>
                  </a:cubicBezTo>
                  <a:cubicBezTo>
                    <a:pt x="28" y="590"/>
                    <a:pt x="85" y="534"/>
                    <a:pt x="113" y="478"/>
                  </a:cubicBezTo>
                  <a:lnTo>
                    <a:pt x="113" y="478"/>
                  </a:lnTo>
                  <a:cubicBezTo>
                    <a:pt x="141" y="450"/>
                    <a:pt x="169" y="450"/>
                    <a:pt x="169" y="421"/>
                  </a:cubicBezTo>
                  <a:lnTo>
                    <a:pt x="169" y="421"/>
                  </a:lnTo>
                  <a:cubicBezTo>
                    <a:pt x="197" y="393"/>
                    <a:pt x="225" y="365"/>
                    <a:pt x="253" y="365"/>
                  </a:cubicBezTo>
                  <a:lnTo>
                    <a:pt x="225" y="365"/>
                  </a:lnTo>
                  <a:cubicBezTo>
                    <a:pt x="253" y="337"/>
                    <a:pt x="281" y="309"/>
                    <a:pt x="309" y="309"/>
                  </a:cubicBezTo>
                  <a:lnTo>
                    <a:pt x="309" y="309"/>
                  </a:lnTo>
                  <a:cubicBezTo>
                    <a:pt x="337" y="253"/>
                    <a:pt x="393" y="281"/>
                    <a:pt x="421" y="225"/>
                  </a:cubicBezTo>
                  <a:lnTo>
                    <a:pt x="421" y="225"/>
                  </a:lnTo>
                  <a:cubicBezTo>
                    <a:pt x="449" y="225"/>
                    <a:pt x="449" y="197"/>
                    <a:pt x="478" y="169"/>
                  </a:cubicBezTo>
                  <a:lnTo>
                    <a:pt x="478" y="197"/>
                  </a:lnTo>
                  <a:cubicBezTo>
                    <a:pt x="506" y="141"/>
                    <a:pt x="562" y="141"/>
                    <a:pt x="590" y="113"/>
                  </a:cubicBezTo>
                  <a:lnTo>
                    <a:pt x="590" y="113"/>
                  </a:lnTo>
                  <a:cubicBezTo>
                    <a:pt x="646" y="56"/>
                    <a:pt x="730" y="113"/>
                    <a:pt x="786" y="56"/>
                  </a:cubicBezTo>
                  <a:cubicBezTo>
                    <a:pt x="786" y="56"/>
                    <a:pt x="814" y="56"/>
                    <a:pt x="843" y="56"/>
                  </a:cubicBezTo>
                  <a:cubicBezTo>
                    <a:pt x="983" y="28"/>
                    <a:pt x="1123" y="0"/>
                    <a:pt x="1236" y="56"/>
                  </a:cubicBezTo>
                  <a:lnTo>
                    <a:pt x="1236" y="56"/>
                  </a:lnTo>
                  <a:cubicBezTo>
                    <a:pt x="1292" y="113"/>
                    <a:pt x="1376" y="56"/>
                    <a:pt x="1432" y="113"/>
                  </a:cubicBezTo>
                  <a:lnTo>
                    <a:pt x="1432" y="113"/>
                  </a:lnTo>
                  <a:cubicBezTo>
                    <a:pt x="1460" y="169"/>
                    <a:pt x="1516" y="141"/>
                    <a:pt x="1544" y="169"/>
                  </a:cubicBezTo>
                  <a:lnTo>
                    <a:pt x="1544" y="169"/>
                  </a:lnTo>
                  <a:cubicBezTo>
                    <a:pt x="1572" y="225"/>
                    <a:pt x="1629" y="197"/>
                    <a:pt x="1657" y="253"/>
                  </a:cubicBezTo>
                  <a:lnTo>
                    <a:pt x="1657" y="253"/>
                  </a:lnTo>
                  <a:cubicBezTo>
                    <a:pt x="1769" y="309"/>
                    <a:pt x="1853" y="365"/>
                    <a:pt x="1909" y="478"/>
                  </a:cubicBezTo>
                  <a:lnTo>
                    <a:pt x="1909" y="478"/>
                  </a:lnTo>
                  <a:cubicBezTo>
                    <a:pt x="1937" y="506"/>
                    <a:pt x="1937" y="562"/>
                    <a:pt x="1966" y="590"/>
                  </a:cubicBezTo>
                  <a:lnTo>
                    <a:pt x="1966" y="590"/>
                  </a:lnTo>
                  <a:cubicBezTo>
                    <a:pt x="1994" y="618"/>
                    <a:pt x="1994" y="674"/>
                    <a:pt x="2022" y="730"/>
                  </a:cubicBezTo>
                  <a:lnTo>
                    <a:pt x="2022" y="730"/>
                  </a:lnTo>
                  <a:cubicBezTo>
                    <a:pt x="2078" y="786"/>
                    <a:pt x="2022" y="899"/>
                    <a:pt x="2078" y="955"/>
                  </a:cubicBezTo>
                  <a:cubicBezTo>
                    <a:pt x="2078" y="983"/>
                    <a:pt x="2078" y="983"/>
                    <a:pt x="2078" y="1011"/>
                  </a:cubicBezTo>
                  <a:cubicBezTo>
                    <a:pt x="2050" y="1011"/>
                    <a:pt x="2050" y="1039"/>
                    <a:pt x="2050" y="1067"/>
                  </a:cubicBezTo>
                  <a:cubicBezTo>
                    <a:pt x="2078" y="1067"/>
                    <a:pt x="2078" y="1067"/>
                    <a:pt x="2078" y="10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0"/>
            <p:cNvSpPr/>
            <p:nvPr/>
          </p:nvSpPr>
          <p:spPr>
            <a:xfrm>
              <a:off x="2914750" y="604500"/>
              <a:ext cx="50550" cy="35100"/>
            </a:xfrm>
            <a:custGeom>
              <a:avLst/>
              <a:gdLst/>
              <a:ahLst/>
              <a:cxnLst/>
              <a:rect l="l" t="t" r="r" b="b"/>
              <a:pathLst>
                <a:path w="2022" h="1404" extrusionOk="0">
                  <a:moveTo>
                    <a:pt x="814" y="0"/>
                  </a:moveTo>
                  <a:cubicBezTo>
                    <a:pt x="871" y="281"/>
                    <a:pt x="899" y="281"/>
                    <a:pt x="1123" y="140"/>
                  </a:cubicBezTo>
                  <a:cubicBezTo>
                    <a:pt x="1123" y="140"/>
                    <a:pt x="1151" y="112"/>
                    <a:pt x="1151" y="112"/>
                  </a:cubicBezTo>
                  <a:cubicBezTo>
                    <a:pt x="1376" y="225"/>
                    <a:pt x="1657" y="281"/>
                    <a:pt x="1769" y="533"/>
                  </a:cubicBezTo>
                  <a:cubicBezTo>
                    <a:pt x="1713" y="590"/>
                    <a:pt x="1685" y="590"/>
                    <a:pt x="1629" y="562"/>
                  </a:cubicBezTo>
                  <a:cubicBezTo>
                    <a:pt x="1601" y="562"/>
                    <a:pt x="1572" y="533"/>
                    <a:pt x="1544" y="533"/>
                  </a:cubicBezTo>
                  <a:cubicBezTo>
                    <a:pt x="1544" y="533"/>
                    <a:pt x="1572" y="533"/>
                    <a:pt x="1572" y="533"/>
                  </a:cubicBezTo>
                  <a:cubicBezTo>
                    <a:pt x="1601" y="533"/>
                    <a:pt x="1544" y="533"/>
                    <a:pt x="1601" y="533"/>
                  </a:cubicBezTo>
                  <a:cubicBezTo>
                    <a:pt x="1657" y="618"/>
                    <a:pt x="1713" y="618"/>
                    <a:pt x="1769" y="533"/>
                  </a:cubicBezTo>
                  <a:cubicBezTo>
                    <a:pt x="1825" y="562"/>
                    <a:pt x="1853" y="590"/>
                    <a:pt x="1881" y="505"/>
                  </a:cubicBezTo>
                  <a:cubicBezTo>
                    <a:pt x="1909" y="449"/>
                    <a:pt x="1853" y="365"/>
                    <a:pt x="1937" y="281"/>
                  </a:cubicBezTo>
                  <a:cubicBezTo>
                    <a:pt x="1994" y="365"/>
                    <a:pt x="1994" y="449"/>
                    <a:pt x="1994" y="533"/>
                  </a:cubicBezTo>
                  <a:cubicBezTo>
                    <a:pt x="2022" y="590"/>
                    <a:pt x="1994" y="618"/>
                    <a:pt x="1966" y="674"/>
                  </a:cubicBezTo>
                  <a:cubicBezTo>
                    <a:pt x="1825" y="814"/>
                    <a:pt x="1572" y="898"/>
                    <a:pt x="1544" y="1179"/>
                  </a:cubicBezTo>
                  <a:cubicBezTo>
                    <a:pt x="1544" y="1235"/>
                    <a:pt x="1460" y="1291"/>
                    <a:pt x="1348" y="1263"/>
                  </a:cubicBezTo>
                  <a:cubicBezTo>
                    <a:pt x="1348" y="1235"/>
                    <a:pt x="1348" y="1207"/>
                    <a:pt x="1348" y="1207"/>
                  </a:cubicBezTo>
                  <a:cubicBezTo>
                    <a:pt x="1320" y="1179"/>
                    <a:pt x="1264" y="1179"/>
                    <a:pt x="1236" y="1123"/>
                  </a:cubicBezTo>
                  <a:cubicBezTo>
                    <a:pt x="1151" y="1039"/>
                    <a:pt x="1123" y="983"/>
                    <a:pt x="983" y="1095"/>
                  </a:cubicBezTo>
                  <a:cubicBezTo>
                    <a:pt x="871" y="1207"/>
                    <a:pt x="702" y="1320"/>
                    <a:pt x="478" y="1235"/>
                  </a:cubicBezTo>
                  <a:cubicBezTo>
                    <a:pt x="393" y="1179"/>
                    <a:pt x="281" y="1235"/>
                    <a:pt x="197" y="1291"/>
                  </a:cubicBezTo>
                  <a:cubicBezTo>
                    <a:pt x="56" y="1404"/>
                    <a:pt x="0" y="1320"/>
                    <a:pt x="0" y="1179"/>
                  </a:cubicBezTo>
                  <a:cubicBezTo>
                    <a:pt x="28" y="1123"/>
                    <a:pt x="85" y="1095"/>
                    <a:pt x="85" y="1039"/>
                  </a:cubicBezTo>
                  <a:cubicBezTo>
                    <a:pt x="85" y="1011"/>
                    <a:pt x="85" y="983"/>
                    <a:pt x="85" y="955"/>
                  </a:cubicBezTo>
                  <a:lnTo>
                    <a:pt x="113" y="955"/>
                  </a:lnTo>
                  <a:cubicBezTo>
                    <a:pt x="113" y="955"/>
                    <a:pt x="141" y="926"/>
                    <a:pt x="141" y="898"/>
                  </a:cubicBezTo>
                  <a:cubicBezTo>
                    <a:pt x="141" y="870"/>
                    <a:pt x="141" y="870"/>
                    <a:pt x="169" y="842"/>
                  </a:cubicBezTo>
                  <a:lnTo>
                    <a:pt x="169" y="842"/>
                  </a:lnTo>
                  <a:cubicBezTo>
                    <a:pt x="169" y="814"/>
                    <a:pt x="197" y="814"/>
                    <a:pt x="197" y="786"/>
                  </a:cubicBezTo>
                  <a:cubicBezTo>
                    <a:pt x="197" y="758"/>
                    <a:pt x="197" y="730"/>
                    <a:pt x="225" y="730"/>
                  </a:cubicBezTo>
                  <a:cubicBezTo>
                    <a:pt x="225" y="702"/>
                    <a:pt x="225" y="702"/>
                    <a:pt x="225" y="674"/>
                  </a:cubicBezTo>
                  <a:cubicBezTo>
                    <a:pt x="225" y="646"/>
                    <a:pt x="253" y="618"/>
                    <a:pt x="281" y="618"/>
                  </a:cubicBezTo>
                  <a:cubicBezTo>
                    <a:pt x="281" y="590"/>
                    <a:pt x="281" y="562"/>
                    <a:pt x="281" y="562"/>
                  </a:cubicBezTo>
                  <a:cubicBezTo>
                    <a:pt x="309" y="533"/>
                    <a:pt x="309" y="505"/>
                    <a:pt x="337" y="477"/>
                  </a:cubicBezTo>
                  <a:cubicBezTo>
                    <a:pt x="365" y="449"/>
                    <a:pt x="365" y="393"/>
                    <a:pt x="393" y="365"/>
                  </a:cubicBezTo>
                  <a:lnTo>
                    <a:pt x="393" y="365"/>
                  </a:lnTo>
                  <a:cubicBezTo>
                    <a:pt x="421" y="337"/>
                    <a:pt x="449" y="337"/>
                    <a:pt x="449" y="309"/>
                  </a:cubicBezTo>
                  <a:lnTo>
                    <a:pt x="449" y="309"/>
                  </a:lnTo>
                  <a:cubicBezTo>
                    <a:pt x="562" y="197"/>
                    <a:pt x="646" y="28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0"/>
            <p:cNvSpPr/>
            <p:nvPr/>
          </p:nvSpPr>
          <p:spPr>
            <a:xfrm>
              <a:off x="2880350" y="628350"/>
              <a:ext cx="40725" cy="57575"/>
            </a:xfrm>
            <a:custGeom>
              <a:avLst/>
              <a:gdLst/>
              <a:ahLst/>
              <a:cxnLst/>
              <a:rect l="l" t="t" r="r" b="b"/>
              <a:pathLst>
                <a:path w="1629" h="2303" extrusionOk="0">
                  <a:moveTo>
                    <a:pt x="646" y="309"/>
                  </a:moveTo>
                  <a:cubicBezTo>
                    <a:pt x="646" y="337"/>
                    <a:pt x="646" y="337"/>
                    <a:pt x="646" y="366"/>
                  </a:cubicBezTo>
                  <a:cubicBezTo>
                    <a:pt x="674" y="394"/>
                    <a:pt x="674" y="394"/>
                    <a:pt x="702" y="422"/>
                  </a:cubicBezTo>
                  <a:lnTo>
                    <a:pt x="702" y="422"/>
                  </a:lnTo>
                  <a:cubicBezTo>
                    <a:pt x="731" y="450"/>
                    <a:pt x="731" y="506"/>
                    <a:pt x="759" y="534"/>
                  </a:cubicBezTo>
                  <a:lnTo>
                    <a:pt x="759" y="534"/>
                  </a:lnTo>
                  <a:cubicBezTo>
                    <a:pt x="787" y="562"/>
                    <a:pt x="815" y="590"/>
                    <a:pt x="815" y="618"/>
                  </a:cubicBezTo>
                  <a:lnTo>
                    <a:pt x="815" y="618"/>
                  </a:lnTo>
                  <a:cubicBezTo>
                    <a:pt x="871" y="646"/>
                    <a:pt x="815" y="731"/>
                    <a:pt x="871" y="787"/>
                  </a:cubicBezTo>
                  <a:lnTo>
                    <a:pt x="871" y="787"/>
                  </a:lnTo>
                  <a:cubicBezTo>
                    <a:pt x="899" y="787"/>
                    <a:pt x="899" y="815"/>
                    <a:pt x="927" y="815"/>
                  </a:cubicBezTo>
                  <a:cubicBezTo>
                    <a:pt x="955" y="871"/>
                    <a:pt x="955" y="1011"/>
                    <a:pt x="1067" y="899"/>
                  </a:cubicBezTo>
                  <a:cubicBezTo>
                    <a:pt x="1152" y="983"/>
                    <a:pt x="1208" y="1124"/>
                    <a:pt x="1376" y="1011"/>
                  </a:cubicBezTo>
                  <a:cubicBezTo>
                    <a:pt x="1461" y="955"/>
                    <a:pt x="1545" y="1011"/>
                    <a:pt x="1601" y="1095"/>
                  </a:cubicBezTo>
                  <a:cubicBezTo>
                    <a:pt x="1629" y="1124"/>
                    <a:pt x="1629" y="1180"/>
                    <a:pt x="1601" y="1208"/>
                  </a:cubicBezTo>
                  <a:cubicBezTo>
                    <a:pt x="1545" y="1264"/>
                    <a:pt x="1489" y="1292"/>
                    <a:pt x="1404" y="1208"/>
                  </a:cubicBezTo>
                  <a:cubicBezTo>
                    <a:pt x="1601" y="1404"/>
                    <a:pt x="1545" y="1545"/>
                    <a:pt x="1208" y="1713"/>
                  </a:cubicBezTo>
                  <a:cubicBezTo>
                    <a:pt x="1208" y="1713"/>
                    <a:pt x="1180" y="1685"/>
                    <a:pt x="1180" y="1685"/>
                  </a:cubicBezTo>
                  <a:cubicBezTo>
                    <a:pt x="1180" y="1685"/>
                    <a:pt x="1180" y="1685"/>
                    <a:pt x="1180" y="1685"/>
                  </a:cubicBezTo>
                  <a:cubicBezTo>
                    <a:pt x="1208" y="1685"/>
                    <a:pt x="1208" y="1713"/>
                    <a:pt x="1208" y="1713"/>
                  </a:cubicBezTo>
                  <a:cubicBezTo>
                    <a:pt x="1320" y="1797"/>
                    <a:pt x="1432" y="1854"/>
                    <a:pt x="1376" y="2022"/>
                  </a:cubicBezTo>
                  <a:cubicBezTo>
                    <a:pt x="1348" y="2162"/>
                    <a:pt x="1236" y="2218"/>
                    <a:pt x="1096" y="2247"/>
                  </a:cubicBezTo>
                  <a:cubicBezTo>
                    <a:pt x="983" y="2275"/>
                    <a:pt x="871" y="2303"/>
                    <a:pt x="759" y="2303"/>
                  </a:cubicBezTo>
                  <a:cubicBezTo>
                    <a:pt x="646" y="2275"/>
                    <a:pt x="534" y="2303"/>
                    <a:pt x="450" y="2218"/>
                  </a:cubicBezTo>
                  <a:cubicBezTo>
                    <a:pt x="450" y="2190"/>
                    <a:pt x="422" y="2162"/>
                    <a:pt x="450" y="2134"/>
                  </a:cubicBezTo>
                  <a:cubicBezTo>
                    <a:pt x="450" y="2106"/>
                    <a:pt x="450" y="2078"/>
                    <a:pt x="506" y="2078"/>
                  </a:cubicBezTo>
                  <a:cubicBezTo>
                    <a:pt x="478" y="2078"/>
                    <a:pt x="450" y="2106"/>
                    <a:pt x="422" y="2106"/>
                  </a:cubicBezTo>
                  <a:cubicBezTo>
                    <a:pt x="394" y="2134"/>
                    <a:pt x="338" y="2106"/>
                    <a:pt x="281" y="2106"/>
                  </a:cubicBezTo>
                  <a:cubicBezTo>
                    <a:pt x="197" y="2078"/>
                    <a:pt x="113" y="2050"/>
                    <a:pt x="141" y="1938"/>
                  </a:cubicBezTo>
                  <a:cubicBezTo>
                    <a:pt x="169" y="1825"/>
                    <a:pt x="253" y="1797"/>
                    <a:pt x="366" y="1854"/>
                  </a:cubicBezTo>
                  <a:cubicBezTo>
                    <a:pt x="394" y="1854"/>
                    <a:pt x="422" y="1882"/>
                    <a:pt x="478" y="1882"/>
                  </a:cubicBezTo>
                  <a:cubicBezTo>
                    <a:pt x="478" y="1854"/>
                    <a:pt x="534" y="1882"/>
                    <a:pt x="478" y="1854"/>
                  </a:cubicBezTo>
                  <a:cubicBezTo>
                    <a:pt x="478" y="1854"/>
                    <a:pt x="450" y="1854"/>
                    <a:pt x="450" y="1825"/>
                  </a:cubicBezTo>
                  <a:cubicBezTo>
                    <a:pt x="450" y="1657"/>
                    <a:pt x="590" y="1517"/>
                    <a:pt x="618" y="1320"/>
                  </a:cubicBezTo>
                  <a:cubicBezTo>
                    <a:pt x="646" y="1124"/>
                    <a:pt x="646" y="899"/>
                    <a:pt x="534" y="702"/>
                  </a:cubicBezTo>
                  <a:cubicBezTo>
                    <a:pt x="506" y="646"/>
                    <a:pt x="450" y="562"/>
                    <a:pt x="394" y="731"/>
                  </a:cubicBezTo>
                  <a:cubicBezTo>
                    <a:pt x="366" y="815"/>
                    <a:pt x="225" y="843"/>
                    <a:pt x="113" y="815"/>
                  </a:cubicBezTo>
                  <a:cubicBezTo>
                    <a:pt x="1" y="787"/>
                    <a:pt x="57" y="674"/>
                    <a:pt x="29" y="590"/>
                  </a:cubicBezTo>
                  <a:cubicBezTo>
                    <a:pt x="29" y="422"/>
                    <a:pt x="141" y="281"/>
                    <a:pt x="141" y="113"/>
                  </a:cubicBezTo>
                  <a:cubicBezTo>
                    <a:pt x="141" y="29"/>
                    <a:pt x="225" y="1"/>
                    <a:pt x="309" y="1"/>
                  </a:cubicBezTo>
                  <a:cubicBezTo>
                    <a:pt x="338" y="29"/>
                    <a:pt x="366" y="29"/>
                    <a:pt x="394" y="29"/>
                  </a:cubicBezTo>
                  <a:cubicBezTo>
                    <a:pt x="422" y="57"/>
                    <a:pt x="450" y="57"/>
                    <a:pt x="450" y="85"/>
                  </a:cubicBezTo>
                  <a:cubicBezTo>
                    <a:pt x="478" y="85"/>
                    <a:pt x="506" y="113"/>
                    <a:pt x="534" y="141"/>
                  </a:cubicBezTo>
                  <a:lnTo>
                    <a:pt x="534" y="141"/>
                  </a:lnTo>
                  <a:cubicBezTo>
                    <a:pt x="562" y="169"/>
                    <a:pt x="534" y="225"/>
                    <a:pt x="590" y="253"/>
                  </a:cubicBezTo>
                  <a:lnTo>
                    <a:pt x="590" y="253"/>
                  </a:lnTo>
                  <a:cubicBezTo>
                    <a:pt x="618" y="281"/>
                    <a:pt x="618" y="281"/>
                    <a:pt x="646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0"/>
            <p:cNvSpPr/>
            <p:nvPr/>
          </p:nvSpPr>
          <p:spPr>
            <a:xfrm>
              <a:off x="2949850" y="613600"/>
              <a:ext cx="35100" cy="46350"/>
            </a:xfrm>
            <a:custGeom>
              <a:avLst/>
              <a:gdLst/>
              <a:ahLst/>
              <a:cxnLst/>
              <a:rect l="l" t="t" r="r" b="b"/>
              <a:pathLst>
                <a:path w="1404" h="1854" extrusionOk="0">
                  <a:moveTo>
                    <a:pt x="533" y="254"/>
                  </a:moveTo>
                  <a:cubicBezTo>
                    <a:pt x="562" y="226"/>
                    <a:pt x="590" y="198"/>
                    <a:pt x="590" y="169"/>
                  </a:cubicBezTo>
                  <a:cubicBezTo>
                    <a:pt x="702" y="29"/>
                    <a:pt x="870" y="29"/>
                    <a:pt x="1011" y="1"/>
                  </a:cubicBezTo>
                  <a:cubicBezTo>
                    <a:pt x="1039" y="29"/>
                    <a:pt x="1067" y="29"/>
                    <a:pt x="1067" y="57"/>
                  </a:cubicBezTo>
                  <a:cubicBezTo>
                    <a:pt x="1179" y="85"/>
                    <a:pt x="1235" y="85"/>
                    <a:pt x="1207" y="226"/>
                  </a:cubicBezTo>
                  <a:cubicBezTo>
                    <a:pt x="1179" y="338"/>
                    <a:pt x="1207" y="422"/>
                    <a:pt x="1376" y="366"/>
                  </a:cubicBezTo>
                  <a:cubicBezTo>
                    <a:pt x="1404" y="366"/>
                    <a:pt x="1404" y="366"/>
                    <a:pt x="1404" y="394"/>
                  </a:cubicBezTo>
                  <a:cubicBezTo>
                    <a:pt x="1404" y="422"/>
                    <a:pt x="1376" y="422"/>
                    <a:pt x="1376" y="422"/>
                  </a:cubicBezTo>
                  <a:cubicBezTo>
                    <a:pt x="1376" y="450"/>
                    <a:pt x="1376" y="506"/>
                    <a:pt x="1376" y="534"/>
                  </a:cubicBezTo>
                  <a:cubicBezTo>
                    <a:pt x="1320" y="591"/>
                    <a:pt x="1376" y="703"/>
                    <a:pt x="1320" y="787"/>
                  </a:cubicBezTo>
                  <a:lnTo>
                    <a:pt x="1320" y="787"/>
                  </a:lnTo>
                  <a:cubicBezTo>
                    <a:pt x="1263" y="815"/>
                    <a:pt x="1320" y="899"/>
                    <a:pt x="1263" y="956"/>
                  </a:cubicBezTo>
                  <a:cubicBezTo>
                    <a:pt x="1263" y="984"/>
                    <a:pt x="1263" y="984"/>
                    <a:pt x="1263" y="1012"/>
                  </a:cubicBezTo>
                  <a:cubicBezTo>
                    <a:pt x="1207" y="1068"/>
                    <a:pt x="1263" y="1152"/>
                    <a:pt x="1207" y="1180"/>
                  </a:cubicBezTo>
                  <a:cubicBezTo>
                    <a:pt x="1207" y="1208"/>
                    <a:pt x="1179" y="1236"/>
                    <a:pt x="1207" y="1236"/>
                  </a:cubicBezTo>
                  <a:cubicBezTo>
                    <a:pt x="1151" y="1292"/>
                    <a:pt x="1179" y="1349"/>
                    <a:pt x="1151" y="1377"/>
                  </a:cubicBezTo>
                  <a:cubicBezTo>
                    <a:pt x="1123" y="1377"/>
                    <a:pt x="1123" y="1405"/>
                    <a:pt x="1123" y="1433"/>
                  </a:cubicBezTo>
                  <a:cubicBezTo>
                    <a:pt x="1095" y="1461"/>
                    <a:pt x="1123" y="1517"/>
                    <a:pt x="1067" y="1545"/>
                  </a:cubicBezTo>
                  <a:cubicBezTo>
                    <a:pt x="1067" y="1573"/>
                    <a:pt x="1067" y="1573"/>
                    <a:pt x="1067" y="1601"/>
                  </a:cubicBezTo>
                  <a:cubicBezTo>
                    <a:pt x="1039" y="1657"/>
                    <a:pt x="1067" y="1742"/>
                    <a:pt x="1011" y="1798"/>
                  </a:cubicBezTo>
                  <a:lnTo>
                    <a:pt x="1011" y="1798"/>
                  </a:lnTo>
                  <a:cubicBezTo>
                    <a:pt x="1011" y="1798"/>
                    <a:pt x="983" y="1854"/>
                    <a:pt x="955" y="1854"/>
                  </a:cubicBezTo>
                  <a:cubicBezTo>
                    <a:pt x="814" y="1826"/>
                    <a:pt x="758" y="1685"/>
                    <a:pt x="674" y="1573"/>
                  </a:cubicBezTo>
                  <a:cubicBezTo>
                    <a:pt x="590" y="1573"/>
                    <a:pt x="618" y="1770"/>
                    <a:pt x="505" y="1685"/>
                  </a:cubicBezTo>
                  <a:cubicBezTo>
                    <a:pt x="421" y="1629"/>
                    <a:pt x="225" y="1685"/>
                    <a:pt x="253" y="1489"/>
                  </a:cubicBezTo>
                  <a:cubicBezTo>
                    <a:pt x="225" y="1405"/>
                    <a:pt x="112" y="1405"/>
                    <a:pt x="56" y="1377"/>
                  </a:cubicBezTo>
                  <a:lnTo>
                    <a:pt x="56" y="1377"/>
                  </a:lnTo>
                  <a:cubicBezTo>
                    <a:pt x="0" y="1292"/>
                    <a:pt x="28" y="1208"/>
                    <a:pt x="56" y="1124"/>
                  </a:cubicBezTo>
                  <a:lnTo>
                    <a:pt x="56" y="1068"/>
                  </a:lnTo>
                  <a:cubicBezTo>
                    <a:pt x="140" y="927"/>
                    <a:pt x="140" y="759"/>
                    <a:pt x="365" y="787"/>
                  </a:cubicBezTo>
                  <a:cubicBezTo>
                    <a:pt x="393" y="843"/>
                    <a:pt x="309" y="871"/>
                    <a:pt x="337" y="899"/>
                  </a:cubicBezTo>
                  <a:cubicBezTo>
                    <a:pt x="337" y="871"/>
                    <a:pt x="337" y="843"/>
                    <a:pt x="365" y="815"/>
                  </a:cubicBezTo>
                  <a:cubicBezTo>
                    <a:pt x="477" y="703"/>
                    <a:pt x="562" y="647"/>
                    <a:pt x="674" y="787"/>
                  </a:cubicBezTo>
                  <a:cubicBezTo>
                    <a:pt x="786" y="927"/>
                    <a:pt x="758" y="1040"/>
                    <a:pt x="590" y="1096"/>
                  </a:cubicBezTo>
                  <a:cubicBezTo>
                    <a:pt x="730" y="1096"/>
                    <a:pt x="842" y="1068"/>
                    <a:pt x="898" y="927"/>
                  </a:cubicBezTo>
                  <a:cubicBezTo>
                    <a:pt x="926" y="899"/>
                    <a:pt x="926" y="871"/>
                    <a:pt x="926" y="843"/>
                  </a:cubicBezTo>
                  <a:cubicBezTo>
                    <a:pt x="983" y="787"/>
                    <a:pt x="1011" y="731"/>
                    <a:pt x="1039" y="675"/>
                  </a:cubicBezTo>
                  <a:cubicBezTo>
                    <a:pt x="1179" y="506"/>
                    <a:pt x="1123" y="394"/>
                    <a:pt x="955" y="310"/>
                  </a:cubicBezTo>
                  <a:cubicBezTo>
                    <a:pt x="898" y="338"/>
                    <a:pt x="898" y="394"/>
                    <a:pt x="898" y="422"/>
                  </a:cubicBezTo>
                  <a:cubicBezTo>
                    <a:pt x="898" y="478"/>
                    <a:pt x="898" y="562"/>
                    <a:pt x="814" y="591"/>
                  </a:cubicBezTo>
                  <a:cubicBezTo>
                    <a:pt x="730" y="619"/>
                    <a:pt x="730" y="506"/>
                    <a:pt x="702" y="450"/>
                  </a:cubicBezTo>
                  <a:cubicBezTo>
                    <a:pt x="646" y="366"/>
                    <a:pt x="590" y="310"/>
                    <a:pt x="533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0"/>
            <p:cNvSpPr/>
            <p:nvPr/>
          </p:nvSpPr>
          <p:spPr>
            <a:xfrm>
              <a:off x="2905625" y="626250"/>
              <a:ext cx="42825" cy="30900"/>
            </a:xfrm>
            <a:custGeom>
              <a:avLst/>
              <a:gdLst/>
              <a:ahLst/>
              <a:cxnLst/>
              <a:rect l="l" t="t" r="r" b="b"/>
              <a:pathLst>
                <a:path w="1713" h="1236" extrusionOk="0">
                  <a:moveTo>
                    <a:pt x="590" y="1151"/>
                  </a:moveTo>
                  <a:cubicBezTo>
                    <a:pt x="450" y="1123"/>
                    <a:pt x="309" y="1123"/>
                    <a:pt x="197" y="1236"/>
                  </a:cubicBezTo>
                  <a:cubicBezTo>
                    <a:pt x="141" y="1179"/>
                    <a:pt x="56" y="1095"/>
                    <a:pt x="56" y="983"/>
                  </a:cubicBezTo>
                  <a:cubicBezTo>
                    <a:pt x="0" y="955"/>
                    <a:pt x="0" y="899"/>
                    <a:pt x="56" y="871"/>
                  </a:cubicBezTo>
                  <a:lnTo>
                    <a:pt x="56" y="871"/>
                  </a:lnTo>
                  <a:cubicBezTo>
                    <a:pt x="85" y="843"/>
                    <a:pt x="85" y="786"/>
                    <a:pt x="113" y="758"/>
                  </a:cubicBezTo>
                  <a:cubicBezTo>
                    <a:pt x="113" y="730"/>
                    <a:pt x="113" y="702"/>
                    <a:pt x="113" y="702"/>
                  </a:cubicBezTo>
                  <a:cubicBezTo>
                    <a:pt x="141" y="646"/>
                    <a:pt x="141" y="590"/>
                    <a:pt x="169" y="562"/>
                  </a:cubicBezTo>
                  <a:lnTo>
                    <a:pt x="169" y="562"/>
                  </a:lnTo>
                  <a:cubicBezTo>
                    <a:pt x="197" y="562"/>
                    <a:pt x="197" y="534"/>
                    <a:pt x="225" y="506"/>
                  </a:cubicBezTo>
                  <a:lnTo>
                    <a:pt x="225" y="506"/>
                  </a:lnTo>
                  <a:cubicBezTo>
                    <a:pt x="253" y="478"/>
                    <a:pt x="253" y="421"/>
                    <a:pt x="281" y="393"/>
                  </a:cubicBezTo>
                  <a:lnTo>
                    <a:pt x="281" y="393"/>
                  </a:lnTo>
                  <a:cubicBezTo>
                    <a:pt x="309" y="365"/>
                    <a:pt x="309" y="309"/>
                    <a:pt x="337" y="281"/>
                  </a:cubicBezTo>
                  <a:lnTo>
                    <a:pt x="337" y="281"/>
                  </a:lnTo>
                  <a:cubicBezTo>
                    <a:pt x="365" y="253"/>
                    <a:pt x="365" y="253"/>
                    <a:pt x="365" y="253"/>
                  </a:cubicBezTo>
                  <a:cubicBezTo>
                    <a:pt x="393" y="253"/>
                    <a:pt x="393" y="253"/>
                    <a:pt x="421" y="281"/>
                  </a:cubicBezTo>
                  <a:cubicBezTo>
                    <a:pt x="421" y="309"/>
                    <a:pt x="393" y="393"/>
                    <a:pt x="450" y="421"/>
                  </a:cubicBezTo>
                  <a:cubicBezTo>
                    <a:pt x="506" y="450"/>
                    <a:pt x="506" y="365"/>
                    <a:pt x="534" y="337"/>
                  </a:cubicBezTo>
                  <a:cubicBezTo>
                    <a:pt x="646" y="253"/>
                    <a:pt x="786" y="225"/>
                    <a:pt x="927" y="309"/>
                  </a:cubicBezTo>
                  <a:cubicBezTo>
                    <a:pt x="1011" y="337"/>
                    <a:pt x="1067" y="421"/>
                    <a:pt x="1095" y="281"/>
                  </a:cubicBezTo>
                  <a:cubicBezTo>
                    <a:pt x="1095" y="253"/>
                    <a:pt x="1095" y="225"/>
                    <a:pt x="1123" y="225"/>
                  </a:cubicBezTo>
                  <a:cubicBezTo>
                    <a:pt x="1348" y="169"/>
                    <a:pt x="1404" y="113"/>
                    <a:pt x="1460" y="0"/>
                  </a:cubicBezTo>
                  <a:cubicBezTo>
                    <a:pt x="1544" y="113"/>
                    <a:pt x="1629" y="225"/>
                    <a:pt x="1713" y="337"/>
                  </a:cubicBezTo>
                  <a:cubicBezTo>
                    <a:pt x="1601" y="393"/>
                    <a:pt x="1516" y="478"/>
                    <a:pt x="1488" y="618"/>
                  </a:cubicBezTo>
                  <a:cubicBezTo>
                    <a:pt x="1460" y="590"/>
                    <a:pt x="1432" y="590"/>
                    <a:pt x="1432" y="590"/>
                  </a:cubicBezTo>
                  <a:cubicBezTo>
                    <a:pt x="1348" y="562"/>
                    <a:pt x="1376" y="421"/>
                    <a:pt x="1264" y="478"/>
                  </a:cubicBezTo>
                  <a:cubicBezTo>
                    <a:pt x="1236" y="478"/>
                    <a:pt x="1208" y="534"/>
                    <a:pt x="1236" y="534"/>
                  </a:cubicBezTo>
                  <a:cubicBezTo>
                    <a:pt x="1292" y="590"/>
                    <a:pt x="1348" y="702"/>
                    <a:pt x="1404" y="702"/>
                  </a:cubicBezTo>
                  <a:cubicBezTo>
                    <a:pt x="1572" y="702"/>
                    <a:pt x="1629" y="786"/>
                    <a:pt x="1657" y="927"/>
                  </a:cubicBezTo>
                  <a:cubicBezTo>
                    <a:pt x="1544" y="815"/>
                    <a:pt x="1432" y="815"/>
                    <a:pt x="1292" y="871"/>
                  </a:cubicBezTo>
                  <a:cubicBezTo>
                    <a:pt x="1292" y="871"/>
                    <a:pt x="1264" y="843"/>
                    <a:pt x="1264" y="843"/>
                  </a:cubicBezTo>
                  <a:cubicBezTo>
                    <a:pt x="1123" y="674"/>
                    <a:pt x="927" y="730"/>
                    <a:pt x="730" y="730"/>
                  </a:cubicBezTo>
                  <a:cubicBezTo>
                    <a:pt x="702" y="730"/>
                    <a:pt x="674" y="702"/>
                    <a:pt x="674" y="702"/>
                  </a:cubicBezTo>
                  <a:cubicBezTo>
                    <a:pt x="590" y="674"/>
                    <a:pt x="506" y="618"/>
                    <a:pt x="534" y="786"/>
                  </a:cubicBezTo>
                  <a:cubicBezTo>
                    <a:pt x="534" y="899"/>
                    <a:pt x="674" y="1011"/>
                    <a:pt x="618" y="1123"/>
                  </a:cubicBezTo>
                  <a:cubicBezTo>
                    <a:pt x="590" y="1151"/>
                    <a:pt x="590" y="1151"/>
                    <a:pt x="590" y="1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0"/>
            <p:cNvSpPr/>
            <p:nvPr/>
          </p:nvSpPr>
          <p:spPr>
            <a:xfrm>
              <a:off x="2893700" y="767325"/>
              <a:ext cx="33700" cy="29500"/>
            </a:xfrm>
            <a:custGeom>
              <a:avLst/>
              <a:gdLst/>
              <a:ahLst/>
              <a:cxnLst/>
              <a:rect l="l" t="t" r="r" b="b"/>
              <a:pathLst>
                <a:path w="1348" h="1180" extrusionOk="0">
                  <a:moveTo>
                    <a:pt x="870" y="225"/>
                  </a:moveTo>
                  <a:cubicBezTo>
                    <a:pt x="1011" y="337"/>
                    <a:pt x="1123" y="450"/>
                    <a:pt x="1320" y="478"/>
                  </a:cubicBezTo>
                  <a:cubicBezTo>
                    <a:pt x="1320" y="534"/>
                    <a:pt x="1348" y="590"/>
                    <a:pt x="1291" y="646"/>
                  </a:cubicBezTo>
                  <a:lnTo>
                    <a:pt x="1291" y="646"/>
                  </a:lnTo>
                  <a:cubicBezTo>
                    <a:pt x="1263" y="674"/>
                    <a:pt x="1263" y="730"/>
                    <a:pt x="1235" y="758"/>
                  </a:cubicBezTo>
                  <a:lnTo>
                    <a:pt x="1235" y="758"/>
                  </a:lnTo>
                  <a:cubicBezTo>
                    <a:pt x="1207" y="786"/>
                    <a:pt x="1207" y="843"/>
                    <a:pt x="1179" y="871"/>
                  </a:cubicBezTo>
                  <a:lnTo>
                    <a:pt x="1179" y="871"/>
                  </a:lnTo>
                  <a:cubicBezTo>
                    <a:pt x="1151" y="899"/>
                    <a:pt x="1151" y="955"/>
                    <a:pt x="1123" y="1011"/>
                  </a:cubicBezTo>
                  <a:lnTo>
                    <a:pt x="1123" y="983"/>
                  </a:lnTo>
                  <a:cubicBezTo>
                    <a:pt x="1095" y="1039"/>
                    <a:pt x="1095" y="1095"/>
                    <a:pt x="1067" y="1123"/>
                  </a:cubicBezTo>
                  <a:cubicBezTo>
                    <a:pt x="1067" y="1123"/>
                    <a:pt x="1067" y="1151"/>
                    <a:pt x="1067" y="1180"/>
                  </a:cubicBezTo>
                  <a:cubicBezTo>
                    <a:pt x="1039" y="1180"/>
                    <a:pt x="1011" y="1180"/>
                    <a:pt x="983" y="1180"/>
                  </a:cubicBezTo>
                  <a:cubicBezTo>
                    <a:pt x="786" y="983"/>
                    <a:pt x="533" y="983"/>
                    <a:pt x="253" y="1039"/>
                  </a:cubicBezTo>
                  <a:cubicBezTo>
                    <a:pt x="225" y="1011"/>
                    <a:pt x="225" y="1011"/>
                    <a:pt x="197" y="1011"/>
                  </a:cubicBezTo>
                  <a:cubicBezTo>
                    <a:pt x="28" y="843"/>
                    <a:pt x="0" y="702"/>
                    <a:pt x="168" y="562"/>
                  </a:cubicBezTo>
                  <a:cubicBezTo>
                    <a:pt x="253" y="506"/>
                    <a:pt x="281" y="393"/>
                    <a:pt x="281" y="309"/>
                  </a:cubicBezTo>
                  <a:cubicBezTo>
                    <a:pt x="253" y="225"/>
                    <a:pt x="253" y="169"/>
                    <a:pt x="337" y="141"/>
                  </a:cubicBezTo>
                  <a:cubicBezTo>
                    <a:pt x="365" y="141"/>
                    <a:pt x="393" y="141"/>
                    <a:pt x="421" y="141"/>
                  </a:cubicBezTo>
                  <a:cubicBezTo>
                    <a:pt x="562" y="169"/>
                    <a:pt x="730" y="0"/>
                    <a:pt x="870" y="197"/>
                  </a:cubicBezTo>
                  <a:cubicBezTo>
                    <a:pt x="870" y="197"/>
                    <a:pt x="870" y="225"/>
                    <a:pt x="870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0"/>
            <p:cNvSpPr/>
            <p:nvPr/>
          </p:nvSpPr>
          <p:spPr>
            <a:xfrm>
              <a:off x="2915450" y="714675"/>
              <a:ext cx="37225" cy="27400"/>
            </a:xfrm>
            <a:custGeom>
              <a:avLst/>
              <a:gdLst/>
              <a:ahLst/>
              <a:cxnLst/>
              <a:rect l="l" t="t" r="r" b="b"/>
              <a:pathLst>
                <a:path w="1489" h="1096" extrusionOk="0">
                  <a:moveTo>
                    <a:pt x="1151" y="1096"/>
                  </a:moveTo>
                  <a:cubicBezTo>
                    <a:pt x="1151" y="927"/>
                    <a:pt x="1123" y="759"/>
                    <a:pt x="1039" y="590"/>
                  </a:cubicBezTo>
                  <a:cubicBezTo>
                    <a:pt x="1011" y="506"/>
                    <a:pt x="983" y="394"/>
                    <a:pt x="843" y="534"/>
                  </a:cubicBezTo>
                  <a:cubicBezTo>
                    <a:pt x="843" y="534"/>
                    <a:pt x="786" y="534"/>
                    <a:pt x="758" y="534"/>
                  </a:cubicBezTo>
                  <a:cubicBezTo>
                    <a:pt x="646" y="450"/>
                    <a:pt x="534" y="338"/>
                    <a:pt x="562" y="618"/>
                  </a:cubicBezTo>
                  <a:cubicBezTo>
                    <a:pt x="562" y="646"/>
                    <a:pt x="450" y="675"/>
                    <a:pt x="393" y="731"/>
                  </a:cubicBezTo>
                  <a:cubicBezTo>
                    <a:pt x="365" y="759"/>
                    <a:pt x="337" y="815"/>
                    <a:pt x="309" y="843"/>
                  </a:cubicBezTo>
                  <a:cubicBezTo>
                    <a:pt x="28" y="843"/>
                    <a:pt x="0" y="815"/>
                    <a:pt x="113" y="534"/>
                  </a:cubicBezTo>
                  <a:cubicBezTo>
                    <a:pt x="141" y="282"/>
                    <a:pt x="365" y="253"/>
                    <a:pt x="534" y="169"/>
                  </a:cubicBezTo>
                  <a:cubicBezTo>
                    <a:pt x="674" y="57"/>
                    <a:pt x="815" y="85"/>
                    <a:pt x="955" y="141"/>
                  </a:cubicBezTo>
                  <a:cubicBezTo>
                    <a:pt x="1039" y="113"/>
                    <a:pt x="1151" y="1"/>
                    <a:pt x="1095" y="197"/>
                  </a:cubicBezTo>
                  <a:cubicBezTo>
                    <a:pt x="1095" y="253"/>
                    <a:pt x="1039" y="282"/>
                    <a:pt x="1067" y="338"/>
                  </a:cubicBezTo>
                  <a:cubicBezTo>
                    <a:pt x="1208" y="310"/>
                    <a:pt x="1292" y="169"/>
                    <a:pt x="1432" y="253"/>
                  </a:cubicBezTo>
                  <a:cubicBezTo>
                    <a:pt x="1488" y="282"/>
                    <a:pt x="1488" y="338"/>
                    <a:pt x="1432" y="366"/>
                  </a:cubicBezTo>
                  <a:lnTo>
                    <a:pt x="1432" y="366"/>
                  </a:lnTo>
                  <a:cubicBezTo>
                    <a:pt x="1376" y="422"/>
                    <a:pt x="1432" y="506"/>
                    <a:pt x="1376" y="534"/>
                  </a:cubicBezTo>
                  <a:lnTo>
                    <a:pt x="1376" y="534"/>
                  </a:lnTo>
                  <a:cubicBezTo>
                    <a:pt x="1320" y="646"/>
                    <a:pt x="1320" y="731"/>
                    <a:pt x="1264" y="843"/>
                  </a:cubicBezTo>
                  <a:cubicBezTo>
                    <a:pt x="1264" y="871"/>
                    <a:pt x="1264" y="871"/>
                    <a:pt x="1264" y="899"/>
                  </a:cubicBezTo>
                  <a:cubicBezTo>
                    <a:pt x="1208" y="955"/>
                    <a:pt x="1264" y="1040"/>
                    <a:pt x="1208" y="1068"/>
                  </a:cubicBezTo>
                  <a:lnTo>
                    <a:pt x="1208" y="1068"/>
                  </a:lnTo>
                  <a:cubicBezTo>
                    <a:pt x="1179" y="1096"/>
                    <a:pt x="1179" y="1096"/>
                    <a:pt x="1151" y="1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0"/>
            <p:cNvSpPr/>
            <p:nvPr/>
          </p:nvSpPr>
          <p:spPr>
            <a:xfrm>
              <a:off x="2819300" y="645200"/>
              <a:ext cx="11250" cy="33000"/>
            </a:xfrm>
            <a:custGeom>
              <a:avLst/>
              <a:gdLst/>
              <a:ahLst/>
              <a:cxnLst/>
              <a:rect l="l" t="t" r="r" b="b"/>
              <a:pathLst>
                <a:path w="450" h="1320" extrusionOk="0">
                  <a:moveTo>
                    <a:pt x="281" y="281"/>
                  </a:moveTo>
                  <a:cubicBezTo>
                    <a:pt x="197" y="309"/>
                    <a:pt x="141" y="337"/>
                    <a:pt x="225" y="421"/>
                  </a:cubicBezTo>
                  <a:cubicBezTo>
                    <a:pt x="449" y="646"/>
                    <a:pt x="449" y="871"/>
                    <a:pt x="309" y="1123"/>
                  </a:cubicBezTo>
                  <a:cubicBezTo>
                    <a:pt x="281" y="1180"/>
                    <a:pt x="281" y="1236"/>
                    <a:pt x="281" y="1292"/>
                  </a:cubicBezTo>
                  <a:cubicBezTo>
                    <a:pt x="253" y="1320"/>
                    <a:pt x="253" y="1320"/>
                    <a:pt x="225" y="1292"/>
                  </a:cubicBezTo>
                  <a:cubicBezTo>
                    <a:pt x="225" y="1264"/>
                    <a:pt x="225" y="1264"/>
                    <a:pt x="225" y="1236"/>
                  </a:cubicBezTo>
                  <a:cubicBezTo>
                    <a:pt x="169" y="1151"/>
                    <a:pt x="225" y="1039"/>
                    <a:pt x="169" y="927"/>
                  </a:cubicBezTo>
                  <a:cubicBezTo>
                    <a:pt x="169" y="927"/>
                    <a:pt x="169" y="899"/>
                    <a:pt x="169" y="871"/>
                  </a:cubicBezTo>
                  <a:cubicBezTo>
                    <a:pt x="84" y="786"/>
                    <a:pt x="169" y="674"/>
                    <a:pt x="112" y="590"/>
                  </a:cubicBezTo>
                  <a:cubicBezTo>
                    <a:pt x="112" y="562"/>
                    <a:pt x="112" y="534"/>
                    <a:pt x="112" y="534"/>
                  </a:cubicBezTo>
                  <a:cubicBezTo>
                    <a:pt x="28" y="421"/>
                    <a:pt x="112" y="309"/>
                    <a:pt x="56" y="225"/>
                  </a:cubicBezTo>
                  <a:cubicBezTo>
                    <a:pt x="56" y="197"/>
                    <a:pt x="56" y="197"/>
                    <a:pt x="56" y="169"/>
                  </a:cubicBezTo>
                  <a:cubicBezTo>
                    <a:pt x="0" y="113"/>
                    <a:pt x="28" y="57"/>
                    <a:pt x="28" y="0"/>
                  </a:cubicBezTo>
                  <a:cubicBezTo>
                    <a:pt x="225" y="0"/>
                    <a:pt x="337" y="85"/>
                    <a:pt x="281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0"/>
            <p:cNvSpPr/>
            <p:nvPr/>
          </p:nvSpPr>
          <p:spPr>
            <a:xfrm>
              <a:off x="2915450" y="629750"/>
              <a:ext cx="2125" cy="3550"/>
            </a:xfrm>
            <a:custGeom>
              <a:avLst/>
              <a:gdLst/>
              <a:ahLst/>
              <a:cxnLst/>
              <a:rect l="l" t="t" r="r" b="b"/>
              <a:pathLst>
                <a:path w="85" h="142" extrusionOk="0">
                  <a:moveTo>
                    <a:pt x="57" y="1"/>
                  </a:moveTo>
                  <a:cubicBezTo>
                    <a:pt x="85" y="57"/>
                    <a:pt x="57" y="113"/>
                    <a:pt x="28" y="141"/>
                  </a:cubicBezTo>
                  <a:lnTo>
                    <a:pt x="0" y="141"/>
                  </a:lnTo>
                  <a:cubicBezTo>
                    <a:pt x="0" y="113"/>
                    <a:pt x="0" y="113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57"/>
                    <a:pt x="28" y="29"/>
                    <a:pt x="28" y="29"/>
                  </a:cubicBezTo>
                  <a:cubicBezTo>
                    <a:pt x="28" y="1"/>
                    <a:pt x="57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0"/>
            <p:cNvSpPr/>
            <p:nvPr/>
          </p:nvSpPr>
          <p:spPr>
            <a:xfrm>
              <a:off x="2918950" y="6241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0"/>
                  </a:moveTo>
                  <a:cubicBezTo>
                    <a:pt x="1" y="0"/>
                    <a:pt x="29" y="0"/>
                    <a:pt x="57" y="0"/>
                  </a:cubicBezTo>
                  <a:cubicBezTo>
                    <a:pt x="29" y="28"/>
                    <a:pt x="29" y="28"/>
                    <a:pt x="1" y="56"/>
                  </a:cubicBezTo>
                  <a:cubicBezTo>
                    <a:pt x="1" y="28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0"/>
            <p:cNvSpPr/>
            <p:nvPr/>
          </p:nvSpPr>
          <p:spPr>
            <a:xfrm>
              <a:off x="2917550" y="6269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0"/>
                  </a:moveTo>
                  <a:cubicBezTo>
                    <a:pt x="1" y="0"/>
                    <a:pt x="29" y="0"/>
                    <a:pt x="57" y="0"/>
                  </a:cubicBezTo>
                  <a:cubicBezTo>
                    <a:pt x="29" y="28"/>
                    <a:pt x="1" y="57"/>
                    <a:pt x="1" y="57"/>
                  </a:cubicBezTo>
                  <a:cubicBezTo>
                    <a:pt x="1" y="57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0"/>
            <p:cNvSpPr/>
            <p:nvPr/>
          </p:nvSpPr>
          <p:spPr>
            <a:xfrm>
              <a:off x="2888775" y="651525"/>
              <a:ext cx="68100" cy="56875"/>
            </a:xfrm>
            <a:custGeom>
              <a:avLst/>
              <a:gdLst/>
              <a:ahLst/>
              <a:cxnLst/>
              <a:rect l="l" t="t" r="r" b="b"/>
              <a:pathLst>
                <a:path w="2724" h="2275" extrusionOk="0">
                  <a:moveTo>
                    <a:pt x="422" y="1291"/>
                  </a:moveTo>
                  <a:cubicBezTo>
                    <a:pt x="562" y="1291"/>
                    <a:pt x="702" y="1263"/>
                    <a:pt x="871" y="1235"/>
                  </a:cubicBezTo>
                  <a:cubicBezTo>
                    <a:pt x="955" y="1207"/>
                    <a:pt x="955" y="1123"/>
                    <a:pt x="983" y="1039"/>
                  </a:cubicBezTo>
                  <a:cubicBezTo>
                    <a:pt x="1039" y="955"/>
                    <a:pt x="955" y="927"/>
                    <a:pt x="899" y="927"/>
                  </a:cubicBezTo>
                  <a:cubicBezTo>
                    <a:pt x="787" y="870"/>
                    <a:pt x="815" y="814"/>
                    <a:pt x="843" y="758"/>
                  </a:cubicBezTo>
                  <a:lnTo>
                    <a:pt x="843" y="758"/>
                  </a:lnTo>
                  <a:cubicBezTo>
                    <a:pt x="1011" y="702"/>
                    <a:pt x="1039" y="533"/>
                    <a:pt x="1152" y="477"/>
                  </a:cubicBezTo>
                  <a:cubicBezTo>
                    <a:pt x="1152" y="365"/>
                    <a:pt x="1011" y="421"/>
                    <a:pt x="1011" y="309"/>
                  </a:cubicBezTo>
                  <a:cubicBezTo>
                    <a:pt x="1095" y="253"/>
                    <a:pt x="1180" y="281"/>
                    <a:pt x="1264" y="281"/>
                  </a:cubicBezTo>
                  <a:cubicBezTo>
                    <a:pt x="1320" y="197"/>
                    <a:pt x="1432" y="225"/>
                    <a:pt x="1517" y="197"/>
                  </a:cubicBezTo>
                  <a:cubicBezTo>
                    <a:pt x="1545" y="197"/>
                    <a:pt x="1573" y="197"/>
                    <a:pt x="1573" y="168"/>
                  </a:cubicBezTo>
                  <a:cubicBezTo>
                    <a:pt x="1601" y="168"/>
                    <a:pt x="1629" y="140"/>
                    <a:pt x="1657" y="140"/>
                  </a:cubicBezTo>
                  <a:cubicBezTo>
                    <a:pt x="1657" y="140"/>
                    <a:pt x="1685" y="112"/>
                    <a:pt x="1713" y="112"/>
                  </a:cubicBezTo>
                  <a:cubicBezTo>
                    <a:pt x="1741" y="112"/>
                    <a:pt x="1769" y="112"/>
                    <a:pt x="1797" y="112"/>
                  </a:cubicBezTo>
                  <a:cubicBezTo>
                    <a:pt x="1797" y="112"/>
                    <a:pt x="1825" y="140"/>
                    <a:pt x="1853" y="140"/>
                  </a:cubicBezTo>
                  <a:cubicBezTo>
                    <a:pt x="1910" y="168"/>
                    <a:pt x="1994" y="0"/>
                    <a:pt x="2022" y="140"/>
                  </a:cubicBezTo>
                  <a:cubicBezTo>
                    <a:pt x="2022" y="168"/>
                    <a:pt x="2022" y="197"/>
                    <a:pt x="2022" y="225"/>
                  </a:cubicBezTo>
                  <a:cubicBezTo>
                    <a:pt x="2050" y="225"/>
                    <a:pt x="2078" y="253"/>
                    <a:pt x="2106" y="281"/>
                  </a:cubicBezTo>
                  <a:cubicBezTo>
                    <a:pt x="2078" y="337"/>
                    <a:pt x="1994" y="365"/>
                    <a:pt x="1966" y="421"/>
                  </a:cubicBezTo>
                  <a:cubicBezTo>
                    <a:pt x="2050" y="505"/>
                    <a:pt x="2106" y="365"/>
                    <a:pt x="2190" y="365"/>
                  </a:cubicBezTo>
                  <a:cubicBezTo>
                    <a:pt x="2218" y="449"/>
                    <a:pt x="2162" y="505"/>
                    <a:pt x="2162" y="562"/>
                  </a:cubicBezTo>
                  <a:cubicBezTo>
                    <a:pt x="2022" y="786"/>
                    <a:pt x="2050" y="786"/>
                    <a:pt x="2303" y="814"/>
                  </a:cubicBezTo>
                  <a:cubicBezTo>
                    <a:pt x="2359" y="842"/>
                    <a:pt x="2415" y="814"/>
                    <a:pt x="2443" y="898"/>
                  </a:cubicBezTo>
                  <a:cubicBezTo>
                    <a:pt x="2471" y="955"/>
                    <a:pt x="2527" y="983"/>
                    <a:pt x="2555" y="1011"/>
                  </a:cubicBezTo>
                  <a:cubicBezTo>
                    <a:pt x="2611" y="1067"/>
                    <a:pt x="2640" y="1095"/>
                    <a:pt x="2724" y="1151"/>
                  </a:cubicBezTo>
                  <a:cubicBezTo>
                    <a:pt x="2583" y="1179"/>
                    <a:pt x="2471" y="1179"/>
                    <a:pt x="2387" y="1067"/>
                  </a:cubicBezTo>
                  <a:cubicBezTo>
                    <a:pt x="2331" y="983"/>
                    <a:pt x="2303" y="1011"/>
                    <a:pt x="2275" y="1067"/>
                  </a:cubicBezTo>
                  <a:cubicBezTo>
                    <a:pt x="2190" y="1207"/>
                    <a:pt x="2162" y="1151"/>
                    <a:pt x="2134" y="1067"/>
                  </a:cubicBezTo>
                  <a:cubicBezTo>
                    <a:pt x="2050" y="842"/>
                    <a:pt x="1966" y="786"/>
                    <a:pt x="1685" y="842"/>
                  </a:cubicBezTo>
                  <a:cubicBezTo>
                    <a:pt x="1797" y="955"/>
                    <a:pt x="1853" y="1067"/>
                    <a:pt x="1910" y="1207"/>
                  </a:cubicBezTo>
                  <a:cubicBezTo>
                    <a:pt x="1910" y="1291"/>
                    <a:pt x="1882" y="1348"/>
                    <a:pt x="1825" y="1432"/>
                  </a:cubicBezTo>
                  <a:cubicBezTo>
                    <a:pt x="1769" y="1488"/>
                    <a:pt x="1741" y="1432"/>
                    <a:pt x="1685" y="1404"/>
                  </a:cubicBezTo>
                  <a:cubicBezTo>
                    <a:pt x="1629" y="1404"/>
                    <a:pt x="1601" y="1376"/>
                    <a:pt x="1545" y="1348"/>
                  </a:cubicBezTo>
                  <a:cubicBezTo>
                    <a:pt x="1292" y="1095"/>
                    <a:pt x="1208" y="1123"/>
                    <a:pt x="1039" y="1460"/>
                  </a:cubicBezTo>
                  <a:cubicBezTo>
                    <a:pt x="1039" y="1460"/>
                    <a:pt x="1039" y="1488"/>
                    <a:pt x="1039" y="1516"/>
                  </a:cubicBezTo>
                  <a:cubicBezTo>
                    <a:pt x="1011" y="1544"/>
                    <a:pt x="983" y="1572"/>
                    <a:pt x="955" y="1600"/>
                  </a:cubicBezTo>
                  <a:cubicBezTo>
                    <a:pt x="955" y="1600"/>
                    <a:pt x="927" y="1628"/>
                    <a:pt x="927" y="1628"/>
                  </a:cubicBezTo>
                  <a:cubicBezTo>
                    <a:pt x="927" y="1628"/>
                    <a:pt x="955" y="1628"/>
                    <a:pt x="955" y="1628"/>
                  </a:cubicBezTo>
                  <a:cubicBezTo>
                    <a:pt x="983" y="1656"/>
                    <a:pt x="1011" y="1656"/>
                    <a:pt x="1039" y="1685"/>
                  </a:cubicBezTo>
                  <a:cubicBezTo>
                    <a:pt x="1039" y="1713"/>
                    <a:pt x="1067" y="1741"/>
                    <a:pt x="1067" y="1769"/>
                  </a:cubicBezTo>
                  <a:cubicBezTo>
                    <a:pt x="1067" y="1797"/>
                    <a:pt x="1039" y="1825"/>
                    <a:pt x="1011" y="1881"/>
                  </a:cubicBezTo>
                  <a:cubicBezTo>
                    <a:pt x="899" y="1993"/>
                    <a:pt x="759" y="2078"/>
                    <a:pt x="646" y="1853"/>
                  </a:cubicBezTo>
                  <a:cubicBezTo>
                    <a:pt x="646" y="1825"/>
                    <a:pt x="702" y="1825"/>
                    <a:pt x="702" y="1797"/>
                  </a:cubicBezTo>
                  <a:cubicBezTo>
                    <a:pt x="674" y="1797"/>
                    <a:pt x="674" y="1825"/>
                    <a:pt x="646" y="1825"/>
                  </a:cubicBezTo>
                  <a:cubicBezTo>
                    <a:pt x="534" y="1993"/>
                    <a:pt x="422" y="2134"/>
                    <a:pt x="309" y="2274"/>
                  </a:cubicBezTo>
                  <a:cubicBezTo>
                    <a:pt x="281" y="2274"/>
                    <a:pt x="253" y="2274"/>
                    <a:pt x="225" y="2274"/>
                  </a:cubicBezTo>
                  <a:cubicBezTo>
                    <a:pt x="85" y="1993"/>
                    <a:pt x="1" y="1741"/>
                    <a:pt x="169" y="1488"/>
                  </a:cubicBezTo>
                  <a:cubicBezTo>
                    <a:pt x="225" y="1432"/>
                    <a:pt x="281" y="1432"/>
                    <a:pt x="337" y="1404"/>
                  </a:cubicBezTo>
                  <a:cubicBezTo>
                    <a:pt x="365" y="1348"/>
                    <a:pt x="394" y="1320"/>
                    <a:pt x="422" y="12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0"/>
            <p:cNvSpPr/>
            <p:nvPr/>
          </p:nvSpPr>
          <p:spPr>
            <a:xfrm>
              <a:off x="2908425" y="677475"/>
              <a:ext cx="35825" cy="44950"/>
            </a:xfrm>
            <a:custGeom>
              <a:avLst/>
              <a:gdLst/>
              <a:ahLst/>
              <a:cxnLst/>
              <a:rect l="l" t="t" r="r" b="b"/>
              <a:pathLst>
                <a:path w="1433" h="1798" extrusionOk="0">
                  <a:moveTo>
                    <a:pt x="225" y="478"/>
                  </a:moveTo>
                  <a:cubicBezTo>
                    <a:pt x="225" y="422"/>
                    <a:pt x="169" y="394"/>
                    <a:pt x="85" y="338"/>
                  </a:cubicBezTo>
                  <a:cubicBezTo>
                    <a:pt x="169" y="282"/>
                    <a:pt x="253" y="253"/>
                    <a:pt x="309" y="169"/>
                  </a:cubicBezTo>
                  <a:cubicBezTo>
                    <a:pt x="422" y="1"/>
                    <a:pt x="506" y="1"/>
                    <a:pt x="674" y="113"/>
                  </a:cubicBezTo>
                  <a:cubicBezTo>
                    <a:pt x="787" y="169"/>
                    <a:pt x="843" y="282"/>
                    <a:pt x="899" y="366"/>
                  </a:cubicBezTo>
                  <a:cubicBezTo>
                    <a:pt x="899" y="450"/>
                    <a:pt x="899" y="562"/>
                    <a:pt x="787" y="618"/>
                  </a:cubicBezTo>
                  <a:cubicBezTo>
                    <a:pt x="674" y="731"/>
                    <a:pt x="674" y="759"/>
                    <a:pt x="618" y="1011"/>
                  </a:cubicBezTo>
                  <a:cubicBezTo>
                    <a:pt x="815" y="899"/>
                    <a:pt x="927" y="1011"/>
                    <a:pt x="1096" y="1152"/>
                  </a:cubicBezTo>
                  <a:cubicBezTo>
                    <a:pt x="1039" y="899"/>
                    <a:pt x="1292" y="871"/>
                    <a:pt x="1320" y="647"/>
                  </a:cubicBezTo>
                  <a:cubicBezTo>
                    <a:pt x="1432" y="815"/>
                    <a:pt x="1376" y="955"/>
                    <a:pt x="1348" y="1096"/>
                  </a:cubicBezTo>
                  <a:cubicBezTo>
                    <a:pt x="1320" y="1264"/>
                    <a:pt x="1236" y="1433"/>
                    <a:pt x="1236" y="1629"/>
                  </a:cubicBezTo>
                  <a:cubicBezTo>
                    <a:pt x="1124" y="1741"/>
                    <a:pt x="955" y="1601"/>
                    <a:pt x="843" y="1685"/>
                  </a:cubicBezTo>
                  <a:cubicBezTo>
                    <a:pt x="674" y="1770"/>
                    <a:pt x="562" y="1798"/>
                    <a:pt x="590" y="1545"/>
                  </a:cubicBezTo>
                  <a:cubicBezTo>
                    <a:pt x="646" y="1376"/>
                    <a:pt x="478" y="1348"/>
                    <a:pt x="366" y="1292"/>
                  </a:cubicBezTo>
                  <a:cubicBezTo>
                    <a:pt x="309" y="1236"/>
                    <a:pt x="197" y="1264"/>
                    <a:pt x="113" y="1208"/>
                  </a:cubicBezTo>
                  <a:cubicBezTo>
                    <a:pt x="57" y="1180"/>
                    <a:pt x="1" y="1096"/>
                    <a:pt x="85" y="1068"/>
                  </a:cubicBezTo>
                  <a:cubicBezTo>
                    <a:pt x="281" y="1011"/>
                    <a:pt x="197" y="871"/>
                    <a:pt x="225" y="787"/>
                  </a:cubicBezTo>
                  <a:cubicBezTo>
                    <a:pt x="225" y="731"/>
                    <a:pt x="225" y="703"/>
                    <a:pt x="225" y="675"/>
                  </a:cubicBezTo>
                  <a:cubicBezTo>
                    <a:pt x="225" y="590"/>
                    <a:pt x="225" y="534"/>
                    <a:pt x="225" y="4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0"/>
            <p:cNvSpPr/>
            <p:nvPr/>
          </p:nvSpPr>
          <p:spPr>
            <a:xfrm>
              <a:off x="2948425" y="617825"/>
              <a:ext cx="33025" cy="26700"/>
            </a:xfrm>
            <a:custGeom>
              <a:avLst/>
              <a:gdLst/>
              <a:ahLst/>
              <a:cxnLst/>
              <a:rect l="l" t="t" r="r" b="b"/>
              <a:pathLst>
                <a:path w="1321" h="1068" extrusionOk="0">
                  <a:moveTo>
                    <a:pt x="1012" y="730"/>
                  </a:moveTo>
                  <a:cubicBezTo>
                    <a:pt x="1012" y="843"/>
                    <a:pt x="1012" y="927"/>
                    <a:pt x="843" y="955"/>
                  </a:cubicBezTo>
                  <a:cubicBezTo>
                    <a:pt x="731" y="983"/>
                    <a:pt x="619" y="955"/>
                    <a:pt x="506" y="1067"/>
                  </a:cubicBezTo>
                  <a:cubicBezTo>
                    <a:pt x="506" y="955"/>
                    <a:pt x="534" y="871"/>
                    <a:pt x="590" y="871"/>
                  </a:cubicBezTo>
                  <a:cubicBezTo>
                    <a:pt x="731" y="871"/>
                    <a:pt x="787" y="815"/>
                    <a:pt x="731" y="702"/>
                  </a:cubicBezTo>
                  <a:cubicBezTo>
                    <a:pt x="675" y="618"/>
                    <a:pt x="619" y="534"/>
                    <a:pt x="506" y="646"/>
                  </a:cubicBezTo>
                  <a:cubicBezTo>
                    <a:pt x="478" y="674"/>
                    <a:pt x="450" y="674"/>
                    <a:pt x="422" y="674"/>
                  </a:cubicBezTo>
                  <a:cubicBezTo>
                    <a:pt x="394" y="618"/>
                    <a:pt x="310" y="618"/>
                    <a:pt x="310" y="674"/>
                  </a:cubicBezTo>
                  <a:cubicBezTo>
                    <a:pt x="310" y="815"/>
                    <a:pt x="197" y="843"/>
                    <a:pt x="113" y="899"/>
                  </a:cubicBezTo>
                  <a:cubicBezTo>
                    <a:pt x="57" y="871"/>
                    <a:pt x="1" y="815"/>
                    <a:pt x="1" y="730"/>
                  </a:cubicBezTo>
                  <a:cubicBezTo>
                    <a:pt x="113" y="674"/>
                    <a:pt x="197" y="590"/>
                    <a:pt x="197" y="422"/>
                  </a:cubicBezTo>
                  <a:cubicBezTo>
                    <a:pt x="169" y="365"/>
                    <a:pt x="225" y="253"/>
                    <a:pt x="338" y="253"/>
                  </a:cubicBezTo>
                  <a:cubicBezTo>
                    <a:pt x="450" y="225"/>
                    <a:pt x="562" y="169"/>
                    <a:pt x="590" y="85"/>
                  </a:cubicBezTo>
                  <a:cubicBezTo>
                    <a:pt x="787" y="85"/>
                    <a:pt x="815" y="225"/>
                    <a:pt x="871" y="393"/>
                  </a:cubicBezTo>
                  <a:cubicBezTo>
                    <a:pt x="955" y="253"/>
                    <a:pt x="843" y="141"/>
                    <a:pt x="871" y="29"/>
                  </a:cubicBezTo>
                  <a:cubicBezTo>
                    <a:pt x="983" y="0"/>
                    <a:pt x="1068" y="85"/>
                    <a:pt x="1152" y="113"/>
                  </a:cubicBezTo>
                  <a:cubicBezTo>
                    <a:pt x="1236" y="141"/>
                    <a:pt x="1264" y="253"/>
                    <a:pt x="1292" y="337"/>
                  </a:cubicBezTo>
                  <a:cubicBezTo>
                    <a:pt x="1320" y="450"/>
                    <a:pt x="1236" y="506"/>
                    <a:pt x="1152" y="534"/>
                  </a:cubicBezTo>
                  <a:cubicBezTo>
                    <a:pt x="1068" y="562"/>
                    <a:pt x="1124" y="702"/>
                    <a:pt x="1012" y="7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0"/>
            <p:cNvSpPr/>
            <p:nvPr/>
          </p:nvSpPr>
          <p:spPr>
            <a:xfrm>
              <a:off x="2930175" y="643800"/>
              <a:ext cx="12675" cy="14750"/>
            </a:xfrm>
            <a:custGeom>
              <a:avLst/>
              <a:gdLst/>
              <a:ahLst/>
              <a:cxnLst/>
              <a:rect l="l" t="t" r="r" b="b"/>
              <a:pathLst>
                <a:path w="507" h="590" extrusionOk="0">
                  <a:moveTo>
                    <a:pt x="366" y="449"/>
                  </a:moveTo>
                  <a:cubicBezTo>
                    <a:pt x="310" y="506"/>
                    <a:pt x="226" y="590"/>
                    <a:pt x="141" y="449"/>
                  </a:cubicBezTo>
                  <a:cubicBezTo>
                    <a:pt x="141" y="393"/>
                    <a:pt x="141" y="337"/>
                    <a:pt x="113" y="253"/>
                  </a:cubicBezTo>
                  <a:cubicBezTo>
                    <a:pt x="85" y="197"/>
                    <a:pt x="1" y="113"/>
                    <a:pt x="85" y="56"/>
                  </a:cubicBezTo>
                  <a:cubicBezTo>
                    <a:pt x="197" y="0"/>
                    <a:pt x="254" y="84"/>
                    <a:pt x="310" y="169"/>
                  </a:cubicBezTo>
                  <a:cubicBezTo>
                    <a:pt x="338" y="253"/>
                    <a:pt x="506" y="337"/>
                    <a:pt x="366" y="4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0"/>
            <p:cNvSpPr/>
            <p:nvPr/>
          </p:nvSpPr>
          <p:spPr>
            <a:xfrm>
              <a:off x="2951250" y="645200"/>
              <a:ext cx="6325" cy="5625"/>
            </a:xfrm>
            <a:custGeom>
              <a:avLst/>
              <a:gdLst/>
              <a:ahLst/>
              <a:cxnLst/>
              <a:rect l="l" t="t" r="r" b="b"/>
              <a:pathLst>
                <a:path w="253" h="225" extrusionOk="0">
                  <a:moveTo>
                    <a:pt x="0" y="113"/>
                  </a:moveTo>
                  <a:cubicBezTo>
                    <a:pt x="28" y="113"/>
                    <a:pt x="56" y="113"/>
                    <a:pt x="56" y="113"/>
                  </a:cubicBezTo>
                  <a:cubicBezTo>
                    <a:pt x="253" y="0"/>
                    <a:pt x="225" y="113"/>
                    <a:pt x="197" y="225"/>
                  </a:cubicBezTo>
                  <a:cubicBezTo>
                    <a:pt x="112" y="225"/>
                    <a:pt x="56" y="197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0"/>
            <p:cNvSpPr/>
            <p:nvPr/>
          </p:nvSpPr>
          <p:spPr>
            <a:xfrm>
              <a:off x="2948425" y="641675"/>
              <a:ext cx="4950" cy="6350"/>
            </a:xfrm>
            <a:custGeom>
              <a:avLst/>
              <a:gdLst/>
              <a:ahLst/>
              <a:cxnLst/>
              <a:rect l="l" t="t" r="r" b="b"/>
              <a:pathLst>
                <a:path w="198" h="254" extrusionOk="0">
                  <a:moveTo>
                    <a:pt x="113" y="1"/>
                  </a:moveTo>
                  <a:cubicBezTo>
                    <a:pt x="197" y="85"/>
                    <a:pt x="113" y="169"/>
                    <a:pt x="113" y="254"/>
                  </a:cubicBezTo>
                  <a:cubicBezTo>
                    <a:pt x="57" y="254"/>
                    <a:pt x="1" y="198"/>
                    <a:pt x="1" y="141"/>
                  </a:cubicBezTo>
                  <a:cubicBezTo>
                    <a:pt x="1" y="85"/>
                    <a:pt x="29" y="29"/>
                    <a:pt x="57" y="1"/>
                  </a:cubicBezTo>
                  <a:cubicBezTo>
                    <a:pt x="85" y="1"/>
                    <a:pt x="113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2947025" y="641675"/>
              <a:ext cx="2850" cy="3550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113" y="1"/>
                  </a:moveTo>
                  <a:cubicBezTo>
                    <a:pt x="113" y="57"/>
                    <a:pt x="113" y="113"/>
                    <a:pt x="57" y="141"/>
                  </a:cubicBezTo>
                  <a:cubicBezTo>
                    <a:pt x="1" y="113"/>
                    <a:pt x="1" y="57"/>
                    <a:pt x="1" y="1"/>
                  </a:cubicBezTo>
                  <a:cubicBezTo>
                    <a:pt x="29" y="1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2947025" y="649400"/>
              <a:ext cx="2125" cy="2150"/>
            </a:xfrm>
            <a:custGeom>
              <a:avLst/>
              <a:gdLst/>
              <a:ahLst/>
              <a:cxnLst/>
              <a:rect l="l" t="t" r="r" b="b"/>
              <a:pathLst>
                <a:path w="85" h="86" extrusionOk="0">
                  <a:moveTo>
                    <a:pt x="85" y="57"/>
                  </a:moveTo>
                  <a:cubicBezTo>
                    <a:pt x="85" y="57"/>
                    <a:pt x="85" y="57"/>
                    <a:pt x="85" y="85"/>
                  </a:cubicBezTo>
                  <a:cubicBezTo>
                    <a:pt x="57" y="57"/>
                    <a:pt x="29" y="57"/>
                    <a:pt x="1" y="29"/>
                  </a:cubicBezTo>
                  <a:cubicBezTo>
                    <a:pt x="1" y="1"/>
                    <a:pt x="1" y="1"/>
                    <a:pt x="29" y="1"/>
                  </a:cubicBezTo>
                  <a:cubicBezTo>
                    <a:pt x="57" y="1"/>
                    <a:pt x="85" y="1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2946325" y="64027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57"/>
                  </a:moveTo>
                  <a:lnTo>
                    <a:pt x="29" y="57"/>
                  </a:lnTo>
                  <a:cubicBezTo>
                    <a:pt x="29" y="57"/>
                    <a:pt x="29" y="29"/>
                    <a:pt x="1" y="29"/>
                  </a:cubicBezTo>
                  <a:cubicBezTo>
                    <a:pt x="57" y="1"/>
                    <a:pt x="85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2951950" y="671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0"/>
                  </a:cubicBezTo>
                  <a:cubicBezTo>
                    <a:pt x="0" y="0"/>
                    <a:pt x="28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0"/>
            <p:cNvSpPr/>
            <p:nvPr/>
          </p:nvSpPr>
          <p:spPr>
            <a:xfrm>
              <a:off x="2939300" y="657125"/>
              <a:ext cx="2150" cy="1425"/>
            </a:xfrm>
            <a:custGeom>
              <a:avLst/>
              <a:gdLst/>
              <a:ahLst/>
              <a:cxnLst/>
              <a:rect l="l" t="t" r="r" b="b"/>
              <a:pathLst>
                <a:path w="86" h="57" extrusionOk="0">
                  <a:moveTo>
                    <a:pt x="85" y="57"/>
                  </a:moveTo>
                  <a:cubicBezTo>
                    <a:pt x="57" y="29"/>
                    <a:pt x="29" y="1"/>
                    <a:pt x="1" y="1"/>
                  </a:cubicBezTo>
                  <a:cubicBezTo>
                    <a:pt x="29" y="1"/>
                    <a:pt x="57" y="29"/>
                    <a:pt x="85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0"/>
            <p:cNvSpPr/>
            <p:nvPr/>
          </p:nvSpPr>
          <p:spPr>
            <a:xfrm>
              <a:off x="2840350" y="617125"/>
              <a:ext cx="61775" cy="75125"/>
            </a:xfrm>
            <a:custGeom>
              <a:avLst/>
              <a:gdLst/>
              <a:ahLst/>
              <a:cxnLst/>
              <a:rect l="l" t="t" r="r" b="b"/>
              <a:pathLst>
                <a:path w="2471" h="3005" extrusionOk="0">
                  <a:moveTo>
                    <a:pt x="1881" y="281"/>
                  </a:moveTo>
                  <a:cubicBezTo>
                    <a:pt x="1909" y="281"/>
                    <a:pt x="1909" y="281"/>
                    <a:pt x="1938" y="281"/>
                  </a:cubicBezTo>
                  <a:cubicBezTo>
                    <a:pt x="1938" y="337"/>
                    <a:pt x="1966" y="365"/>
                    <a:pt x="1994" y="393"/>
                  </a:cubicBezTo>
                  <a:cubicBezTo>
                    <a:pt x="1994" y="450"/>
                    <a:pt x="1994" y="478"/>
                    <a:pt x="2022" y="506"/>
                  </a:cubicBezTo>
                  <a:cubicBezTo>
                    <a:pt x="1797" y="534"/>
                    <a:pt x="1797" y="534"/>
                    <a:pt x="1797" y="758"/>
                  </a:cubicBezTo>
                  <a:cubicBezTo>
                    <a:pt x="1797" y="786"/>
                    <a:pt x="1797" y="843"/>
                    <a:pt x="1797" y="843"/>
                  </a:cubicBezTo>
                  <a:cubicBezTo>
                    <a:pt x="1601" y="927"/>
                    <a:pt x="1825" y="1123"/>
                    <a:pt x="1685" y="1208"/>
                  </a:cubicBezTo>
                  <a:cubicBezTo>
                    <a:pt x="1797" y="1236"/>
                    <a:pt x="1881" y="1180"/>
                    <a:pt x="1966" y="1151"/>
                  </a:cubicBezTo>
                  <a:cubicBezTo>
                    <a:pt x="1966" y="1095"/>
                    <a:pt x="1825" y="1067"/>
                    <a:pt x="1881" y="983"/>
                  </a:cubicBezTo>
                  <a:cubicBezTo>
                    <a:pt x="1938" y="899"/>
                    <a:pt x="1994" y="955"/>
                    <a:pt x="2050" y="983"/>
                  </a:cubicBezTo>
                  <a:cubicBezTo>
                    <a:pt x="2218" y="1039"/>
                    <a:pt x="2302" y="1236"/>
                    <a:pt x="2274" y="1404"/>
                  </a:cubicBezTo>
                  <a:cubicBezTo>
                    <a:pt x="2274" y="1432"/>
                    <a:pt x="2246" y="1460"/>
                    <a:pt x="2274" y="1460"/>
                  </a:cubicBezTo>
                  <a:cubicBezTo>
                    <a:pt x="2471" y="1685"/>
                    <a:pt x="2162" y="1853"/>
                    <a:pt x="2218" y="2050"/>
                  </a:cubicBezTo>
                  <a:cubicBezTo>
                    <a:pt x="2246" y="2134"/>
                    <a:pt x="2134" y="2134"/>
                    <a:pt x="2106" y="2190"/>
                  </a:cubicBezTo>
                  <a:cubicBezTo>
                    <a:pt x="2078" y="2218"/>
                    <a:pt x="2078" y="2274"/>
                    <a:pt x="2134" y="2303"/>
                  </a:cubicBezTo>
                  <a:lnTo>
                    <a:pt x="2134" y="2303"/>
                  </a:lnTo>
                  <a:cubicBezTo>
                    <a:pt x="2106" y="2443"/>
                    <a:pt x="2050" y="2443"/>
                    <a:pt x="1938" y="2359"/>
                  </a:cubicBezTo>
                  <a:cubicBezTo>
                    <a:pt x="1881" y="2303"/>
                    <a:pt x="1825" y="2331"/>
                    <a:pt x="1797" y="2387"/>
                  </a:cubicBezTo>
                  <a:cubicBezTo>
                    <a:pt x="1769" y="2471"/>
                    <a:pt x="1853" y="2471"/>
                    <a:pt x="1909" y="2471"/>
                  </a:cubicBezTo>
                  <a:cubicBezTo>
                    <a:pt x="1966" y="2499"/>
                    <a:pt x="2022" y="2527"/>
                    <a:pt x="2078" y="2555"/>
                  </a:cubicBezTo>
                  <a:lnTo>
                    <a:pt x="2078" y="2555"/>
                  </a:lnTo>
                  <a:cubicBezTo>
                    <a:pt x="2078" y="2555"/>
                    <a:pt x="2078" y="2583"/>
                    <a:pt x="2078" y="2611"/>
                  </a:cubicBezTo>
                  <a:cubicBezTo>
                    <a:pt x="2022" y="2667"/>
                    <a:pt x="1994" y="2752"/>
                    <a:pt x="1938" y="2808"/>
                  </a:cubicBezTo>
                  <a:cubicBezTo>
                    <a:pt x="1909" y="2808"/>
                    <a:pt x="1881" y="2836"/>
                    <a:pt x="1853" y="2836"/>
                  </a:cubicBezTo>
                  <a:cubicBezTo>
                    <a:pt x="1741" y="2920"/>
                    <a:pt x="1629" y="2864"/>
                    <a:pt x="1516" y="2836"/>
                  </a:cubicBezTo>
                  <a:cubicBezTo>
                    <a:pt x="1180" y="2667"/>
                    <a:pt x="1180" y="2527"/>
                    <a:pt x="1488" y="2190"/>
                  </a:cubicBezTo>
                  <a:cubicBezTo>
                    <a:pt x="1404" y="2162"/>
                    <a:pt x="1376" y="2218"/>
                    <a:pt x="1348" y="2218"/>
                  </a:cubicBezTo>
                  <a:cubicBezTo>
                    <a:pt x="1180" y="2246"/>
                    <a:pt x="1067" y="2246"/>
                    <a:pt x="1123" y="2050"/>
                  </a:cubicBezTo>
                  <a:cubicBezTo>
                    <a:pt x="1151" y="1994"/>
                    <a:pt x="1151" y="1909"/>
                    <a:pt x="1095" y="1881"/>
                  </a:cubicBezTo>
                  <a:cubicBezTo>
                    <a:pt x="1039" y="1881"/>
                    <a:pt x="983" y="1909"/>
                    <a:pt x="927" y="1938"/>
                  </a:cubicBezTo>
                  <a:cubicBezTo>
                    <a:pt x="871" y="1994"/>
                    <a:pt x="927" y="2050"/>
                    <a:pt x="955" y="2106"/>
                  </a:cubicBezTo>
                  <a:cubicBezTo>
                    <a:pt x="983" y="2134"/>
                    <a:pt x="1011" y="2162"/>
                    <a:pt x="1039" y="2190"/>
                  </a:cubicBezTo>
                  <a:cubicBezTo>
                    <a:pt x="1264" y="2415"/>
                    <a:pt x="1292" y="2611"/>
                    <a:pt x="1151" y="2948"/>
                  </a:cubicBezTo>
                  <a:cubicBezTo>
                    <a:pt x="1123" y="2976"/>
                    <a:pt x="1095" y="2976"/>
                    <a:pt x="1067" y="2976"/>
                  </a:cubicBezTo>
                  <a:cubicBezTo>
                    <a:pt x="1011" y="2948"/>
                    <a:pt x="955" y="2920"/>
                    <a:pt x="899" y="2948"/>
                  </a:cubicBezTo>
                  <a:cubicBezTo>
                    <a:pt x="786" y="3004"/>
                    <a:pt x="674" y="2976"/>
                    <a:pt x="590" y="2976"/>
                  </a:cubicBezTo>
                  <a:cubicBezTo>
                    <a:pt x="562" y="2976"/>
                    <a:pt x="534" y="2976"/>
                    <a:pt x="506" y="2948"/>
                  </a:cubicBezTo>
                  <a:cubicBezTo>
                    <a:pt x="478" y="2892"/>
                    <a:pt x="478" y="2836"/>
                    <a:pt x="506" y="2780"/>
                  </a:cubicBezTo>
                  <a:cubicBezTo>
                    <a:pt x="534" y="2780"/>
                    <a:pt x="534" y="2752"/>
                    <a:pt x="534" y="2752"/>
                  </a:cubicBezTo>
                  <a:cubicBezTo>
                    <a:pt x="618" y="2639"/>
                    <a:pt x="815" y="2808"/>
                    <a:pt x="899" y="2583"/>
                  </a:cubicBezTo>
                  <a:cubicBezTo>
                    <a:pt x="758" y="2696"/>
                    <a:pt x="674" y="2667"/>
                    <a:pt x="562" y="2611"/>
                  </a:cubicBezTo>
                  <a:cubicBezTo>
                    <a:pt x="534" y="2583"/>
                    <a:pt x="534" y="2527"/>
                    <a:pt x="534" y="2527"/>
                  </a:cubicBezTo>
                  <a:cubicBezTo>
                    <a:pt x="758" y="2190"/>
                    <a:pt x="534" y="2162"/>
                    <a:pt x="281" y="2106"/>
                  </a:cubicBezTo>
                  <a:cubicBezTo>
                    <a:pt x="253" y="2106"/>
                    <a:pt x="225" y="2078"/>
                    <a:pt x="197" y="2050"/>
                  </a:cubicBezTo>
                  <a:cubicBezTo>
                    <a:pt x="169" y="1938"/>
                    <a:pt x="253" y="1881"/>
                    <a:pt x="337" y="1853"/>
                  </a:cubicBezTo>
                  <a:cubicBezTo>
                    <a:pt x="618" y="1853"/>
                    <a:pt x="730" y="1573"/>
                    <a:pt x="955" y="1460"/>
                  </a:cubicBezTo>
                  <a:cubicBezTo>
                    <a:pt x="1067" y="1404"/>
                    <a:pt x="927" y="1292"/>
                    <a:pt x="871" y="1236"/>
                  </a:cubicBezTo>
                  <a:cubicBezTo>
                    <a:pt x="786" y="1151"/>
                    <a:pt x="674" y="1123"/>
                    <a:pt x="534" y="1236"/>
                  </a:cubicBezTo>
                  <a:cubicBezTo>
                    <a:pt x="478" y="1292"/>
                    <a:pt x="421" y="1460"/>
                    <a:pt x="281" y="1292"/>
                  </a:cubicBezTo>
                  <a:cubicBezTo>
                    <a:pt x="281" y="1264"/>
                    <a:pt x="309" y="1208"/>
                    <a:pt x="309" y="1180"/>
                  </a:cubicBezTo>
                  <a:cubicBezTo>
                    <a:pt x="365" y="1151"/>
                    <a:pt x="365" y="1123"/>
                    <a:pt x="337" y="1095"/>
                  </a:cubicBezTo>
                  <a:cubicBezTo>
                    <a:pt x="309" y="1067"/>
                    <a:pt x="281" y="1067"/>
                    <a:pt x="253" y="1095"/>
                  </a:cubicBezTo>
                  <a:cubicBezTo>
                    <a:pt x="225" y="1095"/>
                    <a:pt x="197" y="1151"/>
                    <a:pt x="169" y="1151"/>
                  </a:cubicBezTo>
                  <a:cubicBezTo>
                    <a:pt x="57" y="1151"/>
                    <a:pt x="0" y="1067"/>
                    <a:pt x="28" y="983"/>
                  </a:cubicBezTo>
                  <a:cubicBezTo>
                    <a:pt x="28" y="927"/>
                    <a:pt x="85" y="843"/>
                    <a:pt x="57" y="758"/>
                  </a:cubicBezTo>
                  <a:cubicBezTo>
                    <a:pt x="28" y="730"/>
                    <a:pt x="57" y="674"/>
                    <a:pt x="85" y="674"/>
                  </a:cubicBezTo>
                  <a:cubicBezTo>
                    <a:pt x="393" y="702"/>
                    <a:pt x="281" y="478"/>
                    <a:pt x="337" y="337"/>
                  </a:cubicBezTo>
                  <a:cubicBezTo>
                    <a:pt x="337" y="337"/>
                    <a:pt x="365" y="309"/>
                    <a:pt x="365" y="309"/>
                  </a:cubicBezTo>
                  <a:cubicBezTo>
                    <a:pt x="646" y="450"/>
                    <a:pt x="646" y="450"/>
                    <a:pt x="365" y="758"/>
                  </a:cubicBezTo>
                  <a:cubicBezTo>
                    <a:pt x="506" y="646"/>
                    <a:pt x="562" y="506"/>
                    <a:pt x="702" y="618"/>
                  </a:cubicBezTo>
                  <a:cubicBezTo>
                    <a:pt x="843" y="730"/>
                    <a:pt x="1011" y="674"/>
                    <a:pt x="1151" y="618"/>
                  </a:cubicBezTo>
                  <a:cubicBezTo>
                    <a:pt x="1180" y="618"/>
                    <a:pt x="1180" y="646"/>
                    <a:pt x="1208" y="646"/>
                  </a:cubicBezTo>
                  <a:cubicBezTo>
                    <a:pt x="1236" y="674"/>
                    <a:pt x="1236" y="843"/>
                    <a:pt x="1320" y="674"/>
                  </a:cubicBezTo>
                  <a:cubicBezTo>
                    <a:pt x="1460" y="646"/>
                    <a:pt x="1460" y="758"/>
                    <a:pt x="1516" y="899"/>
                  </a:cubicBezTo>
                  <a:cubicBezTo>
                    <a:pt x="1544" y="730"/>
                    <a:pt x="1432" y="590"/>
                    <a:pt x="1573" y="478"/>
                  </a:cubicBezTo>
                  <a:cubicBezTo>
                    <a:pt x="1629" y="421"/>
                    <a:pt x="1516" y="393"/>
                    <a:pt x="1460" y="365"/>
                  </a:cubicBezTo>
                  <a:cubicBezTo>
                    <a:pt x="1348" y="281"/>
                    <a:pt x="1180" y="197"/>
                    <a:pt x="1376" y="0"/>
                  </a:cubicBezTo>
                  <a:cubicBezTo>
                    <a:pt x="1404" y="0"/>
                    <a:pt x="1432" y="0"/>
                    <a:pt x="1460" y="0"/>
                  </a:cubicBezTo>
                  <a:cubicBezTo>
                    <a:pt x="1488" y="28"/>
                    <a:pt x="1516" y="57"/>
                    <a:pt x="1544" y="85"/>
                  </a:cubicBezTo>
                  <a:cubicBezTo>
                    <a:pt x="1573" y="113"/>
                    <a:pt x="1573" y="113"/>
                    <a:pt x="1601" y="141"/>
                  </a:cubicBezTo>
                  <a:cubicBezTo>
                    <a:pt x="1713" y="169"/>
                    <a:pt x="1769" y="253"/>
                    <a:pt x="1881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2852275" y="711175"/>
              <a:ext cx="51275" cy="38625"/>
            </a:xfrm>
            <a:custGeom>
              <a:avLst/>
              <a:gdLst/>
              <a:ahLst/>
              <a:cxnLst/>
              <a:rect l="l" t="t" r="r" b="b"/>
              <a:pathLst>
                <a:path w="2051" h="1545" extrusionOk="0">
                  <a:moveTo>
                    <a:pt x="169" y="1460"/>
                  </a:moveTo>
                  <a:cubicBezTo>
                    <a:pt x="1" y="1264"/>
                    <a:pt x="29" y="1067"/>
                    <a:pt x="85" y="843"/>
                  </a:cubicBezTo>
                  <a:cubicBezTo>
                    <a:pt x="253" y="871"/>
                    <a:pt x="478" y="927"/>
                    <a:pt x="562" y="674"/>
                  </a:cubicBezTo>
                  <a:cubicBezTo>
                    <a:pt x="618" y="562"/>
                    <a:pt x="759" y="786"/>
                    <a:pt x="787" y="590"/>
                  </a:cubicBezTo>
                  <a:cubicBezTo>
                    <a:pt x="787" y="506"/>
                    <a:pt x="899" y="674"/>
                    <a:pt x="983" y="618"/>
                  </a:cubicBezTo>
                  <a:cubicBezTo>
                    <a:pt x="1011" y="618"/>
                    <a:pt x="1039" y="618"/>
                    <a:pt x="1039" y="618"/>
                  </a:cubicBezTo>
                  <a:cubicBezTo>
                    <a:pt x="1067" y="674"/>
                    <a:pt x="1067" y="758"/>
                    <a:pt x="1152" y="674"/>
                  </a:cubicBezTo>
                  <a:cubicBezTo>
                    <a:pt x="1180" y="646"/>
                    <a:pt x="1208" y="590"/>
                    <a:pt x="1208" y="562"/>
                  </a:cubicBezTo>
                  <a:cubicBezTo>
                    <a:pt x="1236" y="365"/>
                    <a:pt x="1236" y="365"/>
                    <a:pt x="1348" y="281"/>
                  </a:cubicBezTo>
                  <a:cubicBezTo>
                    <a:pt x="1517" y="281"/>
                    <a:pt x="1404" y="85"/>
                    <a:pt x="1517" y="57"/>
                  </a:cubicBezTo>
                  <a:cubicBezTo>
                    <a:pt x="1545" y="57"/>
                    <a:pt x="1573" y="28"/>
                    <a:pt x="1601" y="28"/>
                  </a:cubicBezTo>
                  <a:cubicBezTo>
                    <a:pt x="1825" y="0"/>
                    <a:pt x="1910" y="141"/>
                    <a:pt x="1966" y="337"/>
                  </a:cubicBezTo>
                  <a:cubicBezTo>
                    <a:pt x="2050" y="534"/>
                    <a:pt x="1854" y="618"/>
                    <a:pt x="1769" y="758"/>
                  </a:cubicBezTo>
                  <a:cubicBezTo>
                    <a:pt x="1741" y="815"/>
                    <a:pt x="1657" y="786"/>
                    <a:pt x="1601" y="758"/>
                  </a:cubicBezTo>
                  <a:cubicBezTo>
                    <a:pt x="1545" y="758"/>
                    <a:pt x="1545" y="618"/>
                    <a:pt x="1461" y="730"/>
                  </a:cubicBezTo>
                  <a:cubicBezTo>
                    <a:pt x="1404" y="815"/>
                    <a:pt x="1432" y="843"/>
                    <a:pt x="1461" y="871"/>
                  </a:cubicBezTo>
                  <a:cubicBezTo>
                    <a:pt x="1601" y="983"/>
                    <a:pt x="1517" y="1123"/>
                    <a:pt x="1601" y="1236"/>
                  </a:cubicBezTo>
                  <a:cubicBezTo>
                    <a:pt x="1601" y="1264"/>
                    <a:pt x="1629" y="1292"/>
                    <a:pt x="1629" y="1320"/>
                  </a:cubicBezTo>
                  <a:cubicBezTo>
                    <a:pt x="1629" y="1432"/>
                    <a:pt x="1545" y="1488"/>
                    <a:pt x="1461" y="1545"/>
                  </a:cubicBezTo>
                  <a:cubicBezTo>
                    <a:pt x="1236" y="1460"/>
                    <a:pt x="1180" y="1208"/>
                    <a:pt x="1011" y="1067"/>
                  </a:cubicBezTo>
                  <a:cubicBezTo>
                    <a:pt x="927" y="1011"/>
                    <a:pt x="871" y="955"/>
                    <a:pt x="759" y="899"/>
                  </a:cubicBezTo>
                  <a:cubicBezTo>
                    <a:pt x="787" y="983"/>
                    <a:pt x="927" y="1011"/>
                    <a:pt x="871" y="1123"/>
                  </a:cubicBezTo>
                  <a:cubicBezTo>
                    <a:pt x="787" y="1180"/>
                    <a:pt x="674" y="1208"/>
                    <a:pt x="590" y="1264"/>
                  </a:cubicBezTo>
                  <a:cubicBezTo>
                    <a:pt x="450" y="1376"/>
                    <a:pt x="338" y="1320"/>
                    <a:pt x="225" y="1151"/>
                  </a:cubicBezTo>
                  <a:cubicBezTo>
                    <a:pt x="281" y="1292"/>
                    <a:pt x="281" y="1404"/>
                    <a:pt x="169" y="1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2860000" y="661350"/>
              <a:ext cx="30900" cy="53350"/>
            </a:xfrm>
            <a:custGeom>
              <a:avLst/>
              <a:gdLst/>
              <a:ahLst/>
              <a:cxnLst/>
              <a:rect l="l" t="t" r="r" b="b"/>
              <a:pathLst>
                <a:path w="1236" h="2134" extrusionOk="0">
                  <a:moveTo>
                    <a:pt x="253" y="1179"/>
                  </a:moveTo>
                  <a:cubicBezTo>
                    <a:pt x="309" y="1151"/>
                    <a:pt x="365" y="1123"/>
                    <a:pt x="365" y="1067"/>
                  </a:cubicBezTo>
                  <a:cubicBezTo>
                    <a:pt x="365" y="1039"/>
                    <a:pt x="337" y="983"/>
                    <a:pt x="337" y="983"/>
                  </a:cubicBezTo>
                  <a:cubicBezTo>
                    <a:pt x="450" y="730"/>
                    <a:pt x="365" y="562"/>
                    <a:pt x="141" y="421"/>
                  </a:cubicBezTo>
                  <a:cubicBezTo>
                    <a:pt x="29" y="365"/>
                    <a:pt x="29" y="197"/>
                    <a:pt x="0" y="84"/>
                  </a:cubicBezTo>
                  <a:cubicBezTo>
                    <a:pt x="85" y="0"/>
                    <a:pt x="197" y="169"/>
                    <a:pt x="281" y="56"/>
                  </a:cubicBezTo>
                  <a:cubicBezTo>
                    <a:pt x="309" y="0"/>
                    <a:pt x="478" y="169"/>
                    <a:pt x="450" y="225"/>
                  </a:cubicBezTo>
                  <a:cubicBezTo>
                    <a:pt x="450" y="253"/>
                    <a:pt x="422" y="281"/>
                    <a:pt x="422" y="337"/>
                  </a:cubicBezTo>
                  <a:cubicBezTo>
                    <a:pt x="394" y="337"/>
                    <a:pt x="365" y="365"/>
                    <a:pt x="394" y="421"/>
                  </a:cubicBezTo>
                  <a:cubicBezTo>
                    <a:pt x="478" y="393"/>
                    <a:pt x="590" y="477"/>
                    <a:pt x="590" y="309"/>
                  </a:cubicBezTo>
                  <a:cubicBezTo>
                    <a:pt x="618" y="225"/>
                    <a:pt x="674" y="225"/>
                    <a:pt x="702" y="253"/>
                  </a:cubicBezTo>
                  <a:cubicBezTo>
                    <a:pt x="815" y="337"/>
                    <a:pt x="815" y="449"/>
                    <a:pt x="702" y="534"/>
                  </a:cubicBezTo>
                  <a:cubicBezTo>
                    <a:pt x="478" y="702"/>
                    <a:pt x="506" y="870"/>
                    <a:pt x="730" y="1011"/>
                  </a:cubicBezTo>
                  <a:cubicBezTo>
                    <a:pt x="1123" y="1179"/>
                    <a:pt x="1208" y="1516"/>
                    <a:pt x="1236" y="1881"/>
                  </a:cubicBezTo>
                  <a:cubicBezTo>
                    <a:pt x="1208" y="1909"/>
                    <a:pt x="1208" y="1909"/>
                    <a:pt x="1180" y="1937"/>
                  </a:cubicBezTo>
                  <a:cubicBezTo>
                    <a:pt x="1123" y="1909"/>
                    <a:pt x="1067" y="1909"/>
                    <a:pt x="1011" y="1909"/>
                  </a:cubicBezTo>
                  <a:cubicBezTo>
                    <a:pt x="983" y="1909"/>
                    <a:pt x="955" y="1937"/>
                    <a:pt x="955" y="1937"/>
                  </a:cubicBezTo>
                  <a:cubicBezTo>
                    <a:pt x="927" y="1965"/>
                    <a:pt x="899" y="1965"/>
                    <a:pt x="899" y="1993"/>
                  </a:cubicBezTo>
                  <a:cubicBezTo>
                    <a:pt x="871" y="1993"/>
                    <a:pt x="871" y="1993"/>
                    <a:pt x="871" y="1993"/>
                  </a:cubicBezTo>
                  <a:cubicBezTo>
                    <a:pt x="843" y="1993"/>
                    <a:pt x="815" y="1993"/>
                    <a:pt x="815" y="2021"/>
                  </a:cubicBezTo>
                  <a:cubicBezTo>
                    <a:pt x="758" y="2021"/>
                    <a:pt x="730" y="2021"/>
                    <a:pt x="674" y="2021"/>
                  </a:cubicBezTo>
                  <a:cubicBezTo>
                    <a:pt x="674" y="1993"/>
                    <a:pt x="646" y="1965"/>
                    <a:pt x="646" y="1937"/>
                  </a:cubicBezTo>
                  <a:cubicBezTo>
                    <a:pt x="674" y="1909"/>
                    <a:pt x="674" y="1881"/>
                    <a:pt x="702" y="1881"/>
                  </a:cubicBezTo>
                  <a:cubicBezTo>
                    <a:pt x="646" y="1937"/>
                    <a:pt x="646" y="1993"/>
                    <a:pt x="674" y="2078"/>
                  </a:cubicBezTo>
                  <a:lnTo>
                    <a:pt x="674" y="2134"/>
                  </a:lnTo>
                  <a:cubicBezTo>
                    <a:pt x="450" y="2106"/>
                    <a:pt x="365" y="1993"/>
                    <a:pt x="450" y="1797"/>
                  </a:cubicBezTo>
                  <a:cubicBezTo>
                    <a:pt x="506" y="1713"/>
                    <a:pt x="618" y="1628"/>
                    <a:pt x="562" y="1488"/>
                  </a:cubicBezTo>
                  <a:cubicBezTo>
                    <a:pt x="534" y="1488"/>
                    <a:pt x="534" y="1488"/>
                    <a:pt x="506" y="1516"/>
                  </a:cubicBezTo>
                  <a:cubicBezTo>
                    <a:pt x="422" y="1572"/>
                    <a:pt x="337" y="1769"/>
                    <a:pt x="225" y="1713"/>
                  </a:cubicBezTo>
                  <a:cubicBezTo>
                    <a:pt x="113" y="1628"/>
                    <a:pt x="197" y="1460"/>
                    <a:pt x="225" y="1320"/>
                  </a:cubicBezTo>
                  <a:cubicBezTo>
                    <a:pt x="309" y="1320"/>
                    <a:pt x="225" y="1235"/>
                    <a:pt x="253" y="1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2852275" y="690825"/>
              <a:ext cx="26000" cy="32300"/>
            </a:xfrm>
            <a:custGeom>
              <a:avLst/>
              <a:gdLst/>
              <a:ahLst/>
              <a:cxnLst/>
              <a:rect l="l" t="t" r="r" b="b"/>
              <a:pathLst>
                <a:path w="1040" h="1292" extrusionOk="0">
                  <a:moveTo>
                    <a:pt x="562" y="141"/>
                  </a:moveTo>
                  <a:cubicBezTo>
                    <a:pt x="534" y="253"/>
                    <a:pt x="646" y="393"/>
                    <a:pt x="506" y="506"/>
                  </a:cubicBezTo>
                  <a:cubicBezTo>
                    <a:pt x="590" y="365"/>
                    <a:pt x="759" y="337"/>
                    <a:pt x="815" y="225"/>
                  </a:cubicBezTo>
                  <a:cubicBezTo>
                    <a:pt x="871" y="113"/>
                    <a:pt x="927" y="197"/>
                    <a:pt x="927" y="225"/>
                  </a:cubicBezTo>
                  <a:cubicBezTo>
                    <a:pt x="983" y="365"/>
                    <a:pt x="983" y="477"/>
                    <a:pt x="899" y="590"/>
                  </a:cubicBezTo>
                  <a:cubicBezTo>
                    <a:pt x="731" y="786"/>
                    <a:pt x="759" y="814"/>
                    <a:pt x="983" y="955"/>
                  </a:cubicBezTo>
                  <a:cubicBezTo>
                    <a:pt x="1011" y="1039"/>
                    <a:pt x="1011" y="1123"/>
                    <a:pt x="1039" y="1292"/>
                  </a:cubicBezTo>
                  <a:cubicBezTo>
                    <a:pt x="927" y="1095"/>
                    <a:pt x="787" y="1067"/>
                    <a:pt x="646" y="983"/>
                  </a:cubicBezTo>
                  <a:cubicBezTo>
                    <a:pt x="534" y="899"/>
                    <a:pt x="478" y="955"/>
                    <a:pt x="422" y="1123"/>
                  </a:cubicBezTo>
                  <a:cubicBezTo>
                    <a:pt x="422" y="1151"/>
                    <a:pt x="422" y="1179"/>
                    <a:pt x="394" y="1179"/>
                  </a:cubicBezTo>
                  <a:cubicBezTo>
                    <a:pt x="366" y="1207"/>
                    <a:pt x="309" y="1179"/>
                    <a:pt x="309" y="1151"/>
                  </a:cubicBezTo>
                  <a:cubicBezTo>
                    <a:pt x="253" y="1011"/>
                    <a:pt x="169" y="899"/>
                    <a:pt x="169" y="758"/>
                  </a:cubicBezTo>
                  <a:cubicBezTo>
                    <a:pt x="169" y="702"/>
                    <a:pt x="169" y="646"/>
                    <a:pt x="85" y="618"/>
                  </a:cubicBezTo>
                  <a:cubicBezTo>
                    <a:pt x="113" y="477"/>
                    <a:pt x="197" y="365"/>
                    <a:pt x="57" y="253"/>
                  </a:cubicBezTo>
                  <a:cubicBezTo>
                    <a:pt x="1" y="197"/>
                    <a:pt x="57" y="84"/>
                    <a:pt x="29" y="0"/>
                  </a:cubicBezTo>
                  <a:lnTo>
                    <a:pt x="85" y="0"/>
                  </a:lnTo>
                  <a:cubicBezTo>
                    <a:pt x="113" y="0"/>
                    <a:pt x="141" y="28"/>
                    <a:pt x="169" y="28"/>
                  </a:cubicBezTo>
                  <a:cubicBezTo>
                    <a:pt x="281" y="113"/>
                    <a:pt x="338" y="253"/>
                    <a:pt x="478" y="84"/>
                  </a:cubicBezTo>
                  <a:cubicBezTo>
                    <a:pt x="506" y="56"/>
                    <a:pt x="534" y="113"/>
                    <a:pt x="562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0"/>
            <p:cNvSpPr/>
            <p:nvPr/>
          </p:nvSpPr>
          <p:spPr>
            <a:xfrm>
              <a:off x="2820700" y="638175"/>
              <a:ext cx="28100" cy="32325"/>
            </a:xfrm>
            <a:custGeom>
              <a:avLst/>
              <a:gdLst/>
              <a:ahLst/>
              <a:cxnLst/>
              <a:rect l="l" t="t" r="r" b="b"/>
              <a:pathLst>
                <a:path w="1124" h="1293" extrusionOk="0">
                  <a:moveTo>
                    <a:pt x="1123" y="1039"/>
                  </a:moveTo>
                  <a:cubicBezTo>
                    <a:pt x="1095" y="1096"/>
                    <a:pt x="983" y="1124"/>
                    <a:pt x="1011" y="1236"/>
                  </a:cubicBezTo>
                  <a:cubicBezTo>
                    <a:pt x="1011" y="1236"/>
                    <a:pt x="1011" y="1264"/>
                    <a:pt x="1011" y="1264"/>
                  </a:cubicBezTo>
                  <a:cubicBezTo>
                    <a:pt x="1011" y="1264"/>
                    <a:pt x="1011" y="1292"/>
                    <a:pt x="1011" y="1292"/>
                  </a:cubicBezTo>
                  <a:cubicBezTo>
                    <a:pt x="674" y="1124"/>
                    <a:pt x="365" y="927"/>
                    <a:pt x="225" y="562"/>
                  </a:cubicBezTo>
                  <a:cubicBezTo>
                    <a:pt x="197" y="422"/>
                    <a:pt x="56" y="366"/>
                    <a:pt x="0" y="281"/>
                  </a:cubicBezTo>
                  <a:cubicBezTo>
                    <a:pt x="0" y="253"/>
                    <a:pt x="0" y="225"/>
                    <a:pt x="0" y="197"/>
                  </a:cubicBezTo>
                  <a:cubicBezTo>
                    <a:pt x="169" y="253"/>
                    <a:pt x="141" y="113"/>
                    <a:pt x="141" y="1"/>
                  </a:cubicBezTo>
                  <a:cubicBezTo>
                    <a:pt x="309" y="57"/>
                    <a:pt x="337" y="169"/>
                    <a:pt x="309" y="281"/>
                  </a:cubicBezTo>
                  <a:cubicBezTo>
                    <a:pt x="393" y="281"/>
                    <a:pt x="393" y="169"/>
                    <a:pt x="478" y="141"/>
                  </a:cubicBezTo>
                  <a:cubicBezTo>
                    <a:pt x="506" y="141"/>
                    <a:pt x="562" y="169"/>
                    <a:pt x="590" y="197"/>
                  </a:cubicBezTo>
                  <a:lnTo>
                    <a:pt x="590" y="197"/>
                  </a:lnTo>
                  <a:cubicBezTo>
                    <a:pt x="618" y="281"/>
                    <a:pt x="646" y="338"/>
                    <a:pt x="702" y="394"/>
                  </a:cubicBezTo>
                  <a:cubicBezTo>
                    <a:pt x="786" y="394"/>
                    <a:pt x="814" y="422"/>
                    <a:pt x="871" y="450"/>
                  </a:cubicBezTo>
                  <a:lnTo>
                    <a:pt x="871" y="506"/>
                  </a:lnTo>
                  <a:cubicBezTo>
                    <a:pt x="955" y="618"/>
                    <a:pt x="1067" y="731"/>
                    <a:pt x="871" y="843"/>
                  </a:cubicBezTo>
                  <a:cubicBezTo>
                    <a:pt x="758" y="899"/>
                    <a:pt x="843" y="927"/>
                    <a:pt x="871" y="955"/>
                  </a:cubicBezTo>
                  <a:cubicBezTo>
                    <a:pt x="927" y="1039"/>
                    <a:pt x="1011" y="983"/>
                    <a:pt x="1095" y="1011"/>
                  </a:cubicBezTo>
                  <a:cubicBezTo>
                    <a:pt x="1095" y="1039"/>
                    <a:pt x="1123" y="1039"/>
                    <a:pt x="1123" y="1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0"/>
            <p:cNvSpPr/>
            <p:nvPr/>
          </p:nvSpPr>
          <p:spPr>
            <a:xfrm>
              <a:off x="2836825" y="667650"/>
              <a:ext cx="23200" cy="25300"/>
            </a:xfrm>
            <a:custGeom>
              <a:avLst/>
              <a:gdLst/>
              <a:ahLst/>
              <a:cxnLst/>
              <a:rect l="l" t="t" r="r" b="b"/>
              <a:pathLst>
                <a:path w="928" h="1012" extrusionOk="0">
                  <a:moveTo>
                    <a:pt x="366" y="113"/>
                  </a:moveTo>
                  <a:cubicBezTo>
                    <a:pt x="366" y="85"/>
                    <a:pt x="366" y="57"/>
                    <a:pt x="366" y="57"/>
                  </a:cubicBezTo>
                  <a:cubicBezTo>
                    <a:pt x="591" y="1"/>
                    <a:pt x="759" y="113"/>
                    <a:pt x="927" y="225"/>
                  </a:cubicBezTo>
                  <a:cubicBezTo>
                    <a:pt x="899" y="394"/>
                    <a:pt x="675" y="394"/>
                    <a:pt x="731" y="590"/>
                  </a:cubicBezTo>
                  <a:cubicBezTo>
                    <a:pt x="759" y="675"/>
                    <a:pt x="703" y="703"/>
                    <a:pt x="647" y="759"/>
                  </a:cubicBezTo>
                  <a:lnTo>
                    <a:pt x="647" y="759"/>
                  </a:lnTo>
                  <a:cubicBezTo>
                    <a:pt x="506" y="787"/>
                    <a:pt x="394" y="899"/>
                    <a:pt x="254" y="843"/>
                  </a:cubicBezTo>
                  <a:cubicBezTo>
                    <a:pt x="141" y="815"/>
                    <a:pt x="141" y="955"/>
                    <a:pt x="85" y="1011"/>
                  </a:cubicBezTo>
                  <a:cubicBezTo>
                    <a:pt x="57" y="927"/>
                    <a:pt x="29" y="843"/>
                    <a:pt x="113" y="759"/>
                  </a:cubicBezTo>
                  <a:cubicBezTo>
                    <a:pt x="226" y="675"/>
                    <a:pt x="85" y="646"/>
                    <a:pt x="57" y="590"/>
                  </a:cubicBezTo>
                  <a:cubicBezTo>
                    <a:pt x="29" y="562"/>
                    <a:pt x="1" y="562"/>
                    <a:pt x="1" y="534"/>
                  </a:cubicBezTo>
                  <a:cubicBezTo>
                    <a:pt x="1" y="450"/>
                    <a:pt x="29" y="338"/>
                    <a:pt x="85" y="338"/>
                  </a:cubicBezTo>
                  <a:cubicBezTo>
                    <a:pt x="226" y="282"/>
                    <a:pt x="254" y="169"/>
                    <a:pt x="36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2856500" y="739950"/>
              <a:ext cx="18975" cy="30200"/>
            </a:xfrm>
            <a:custGeom>
              <a:avLst/>
              <a:gdLst/>
              <a:ahLst/>
              <a:cxnLst/>
              <a:rect l="l" t="t" r="r" b="b"/>
              <a:pathLst>
                <a:path w="759" h="1208" extrusionOk="0">
                  <a:moveTo>
                    <a:pt x="0" y="309"/>
                  </a:moveTo>
                  <a:cubicBezTo>
                    <a:pt x="56" y="225"/>
                    <a:pt x="56" y="113"/>
                    <a:pt x="56" y="0"/>
                  </a:cubicBezTo>
                  <a:cubicBezTo>
                    <a:pt x="169" y="57"/>
                    <a:pt x="281" y="169"/>
                    <a:pt x="393" y="57"/>
                  </a:cubicBezTo>
                  <a:cubicBezTo>
                    <a:pt x="449" y="197"/>
                    <a:pt x="421" y="309"/>
                    <a:pt x="449" y="422"/>
                  </a:cubicBezTo>
                  <a:cubicBezTo>
                    <a:pt x="449" y="450"/>
                    <a:pt x="393" y="450"/>
                    <a:pt x="421" y="478"/>
                  </a:cubicBezTo>
                  <a:cubicBezTo>
                    <a:pt x="421" y="506"/>
                    <a:pt x="449" y="450"/>
                    <a:pt x="449" y="450"/>
                  </a:cubicBezTo>
                  <a:cubicBezTo>
                    <a:pt x="590" y="422"/>
                    <a:pt x="730" y="394"/>
                    <a:pt x="674" y="590"/>
                  </a:cubicBezTo>
                  <a:cubicBezTo>
                    <a:pt x="646" y="646"/>
                    <a:pt x="646" y="702"/>
                    <a:pt x="674" y="758"/>
                  </a:cubicBezTo>
                  <a:cubicBezTo>
                    <a:pt x="758" y="899"/>
                    <a:pt x="758" y="983"/>
                    <a:pt x="562" y="955"/>
                  </a:cubicBezTo>
                  <a:cubicBezTo>
                    <a:pt x="534" y="1011"/>
                    <a:pt x="421" y="927"/>
                    <a:pt x="449" y="1067"/>
                  </a:cubicBezTo>
                  <a:cubicBezTo>
                    <a:pt x="477" y="1208"/>
                    <a:pt x="365" y="1208"/>
                    <a:pt x="281" y="1152"/>
                  </a:cubicBezTo>
                  <a:cubicBezTo>
                    <a:pt x="253" y="1152"/>
                    <a:pt x="253" y="1152"/>
                    <a:pt x="225" y="1152"/>
                  </a:cubicBezTo>
                  <a:cubicBezTo>
                    <a:pt x="225" y="1095"/>
                    <a:pt x="225" y="1039"/>
                    <a:pt x="169" y="1011"/>
                  </a:cubicBezTo>
                  <a:cubicBezTo>
                    <a:pt x="169" y="983"/>
                    <a:pt x="140" y="927"/>
                    <a:pt x="112" y="899"/>
                  </a:cubicBezTo>
                  <a:cubicBezTo>
                    <a:pt x="84" y="871"/>
                    <a:pt x="84" y="871"/>
                    <a:pt x="56" y="843"/>
                  </a:cubicBezTo>
                  <a:cubicBezTo>
                    <a:pt x="56" y="815"/>
                    <a:pt x="56" y="758"/>
                    <a:pt x="56" y="730"/>
                  </a:cubicBezTo>
                  <a:cubicBezTo>
                    <a:pt x="28" y="590"/>
                    <a:pt x="0" y="450"/>
                    <a:pt x="0" y="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2881050" y="706950"/>
              <a:ext cx="9850" cy="14775"/>
            </a:xfrm>
            <a:custGeom>
              <a:avLst/>
              <a:gdLst/>
              <a:ahLst/>
              <a:cxnLst/>
              <a:rect l="l" t="t" r="r" b="b"/>
              <a:pathLst>
                <a:path w="394" h="591" extrusionOk="0">
                  <a:moveTo>
                    <a:pt x="366" y="254"/>
                  </a:moveTo>
                  <a:cubicBezTo>
                    <a:pt x="281" y="366"/>
                    <a:pt x="394" y="478"/>
                    <a:pt x="394" y="591"/>
                  </a:cubicBezTo>
                  <a:cubicBezTo>
                    <a:pt x="281" y="591"/>
                    <a:pt x="253" y="506"/>
                    <a:pt x="197" y="450"/>
                  </a:cubicBezTo>
                  <a:lnTo>
                    <a:pt x="197" y="450"/>
                  </a:lnTo>
                  <a:cubicBezTo>
                    <a:pt x="225" y="422"/>
                    <a:pt x="225" y="422"/>
                    <a:pt x="225" y="394"/>
                  </a:cubicBezTo>
                  <a:cubicBezTo>
                    <a:pt x="197" y="394"/>
                    <a:pt x="197" y="366"/>
                    <a:pt x="197" y="366"/>
                  </a:cubicBezTo>
                  <a:cubicBezTo>
                    <a:pt x="57" y="394"/>
                    <a:pt x="1" y="338"/>
                    <a:pt x="29" y="197"/>
                  </a:cubicBezTo>
                  <a:cubicBezTo>
                    <a:pt x="1" y="197"/>
                    <a:pt x="1" y="169"/>
                    <a:pt x="1" y="169"/>
                  </a:cubicBezTo>
                  <a:cubicBezTo>
                    <a:pt x="1" y="141"/>
                    <a:pt x="1" y="141"/>
                    <a:pt x="29" y="141"/>
                  </a:cubicBezTo>
                  <a:lnTo>
                    <a:pt x="29" y="141"/>
                  </a:lnTo>
                  <a:cubicBezTo>
                    <a:pt x="29" y="113"/>
                    <a:pt x="57" y="113"/>
                    <a:pt x="85" y="85"/>
                  </a:cubicBezTo>
                  <a:cubicBezTo>
                    <a:pt x="253" y="1"/>
                    <a:pt x="310" y="169"/>
                    <a:pt x="366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2875450" y="704850"/>
              <a:ext cx="5625" cy="8450"/>
            </a:xfrm>
            <a:custGeom>
              <a:avLst/>
              <a:gdLst/>
              <a:ahLst/>
              <a:cxnLst/>
              <a:rect l="l" t="t" r="r" b="b"/>
              <a:pathLst>
                <a:path w="225" h="338" extrusionOk="0">
                  <a:moveTo>
                    <a:pt x="56" y="338"/>
                  </a:moveTo>
                  <a:cubicBezTo>
                    <a:pt x="0" y="141"/>
                    <a:pt x="0" y="141"/>
                    <a:pt x="225" y="1"/>
                  </a:cubicBezTo>
                  <a:cubicBezTo>
                    <a:pt x="197" y="141"/>
                    <a:pt x="56" y="169"/>
                    <a:pt x="56" y="281"/>
                  </a:cubicBezTo>
                  <a:cubicBezTo>
                    <a:pt x="56" y="310"/>
                    <a:pt x="56" y="310"/>
                    <a:pt x="56" y="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2848075" y="699950"/>
              <a:ext cx="4225" cy="2125"/>
            </a:xfrm>
            <a:custGeom>
              <a:avLst/>
              <a:gdLst/>
              <a:ahLst/>
              <a:cxnLst/>
              <a:rect l="l" t="t" r="r" b="b"/>
              <a:pathLst>
                <a:path w="169" h="85" extrusionOk="0">
                  <a:moveTo>
                    <a:pt x="141" y="56"/>
                  </a:moveTo>
                  <a:cubicBezTo>
                    <a:pt x="112" y="84"/>
                    <a:pt x="84" y="84"/>
                    <a:pt x="56" y="84"/>
                  </a:cubicBezTo>
                  <a:cubicBezTo>
                    <a:pt x="28" y="84"/>
                    <a:pt x="0" y="56"/>
                    <a:pt x="28" y="28"/>
                  </a:cubicBezTo>
                  <a:cubicBezTo>
                    <a:pt x="56" y="0"/>
                    <a:pt x="84" y="0"/>
                    <a:pt x="141" y="0"/>
                  </a:cubicBezTo>
                  <a:cubicBezTo>
                    <a:pt x="169" y="0"/>
                    <a:pt x="169" y="28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2871225" y="72030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57" y="57"/>
                  </a:moveTo>
                  <a:cubicBezTo>
                    <a:pt x="29" y="57"/>
                    <a:pt x="29" y="57"/>
                    <a:pt x="29" y="28"/>
                  </a:cubicBezTo>
                  <a:cubicBezTo>
                    <a:pt x="1" y="0"/>
                    <a:pt x="29" y="0"/>
                    <a:pt x="57" y="0"/>
                  </a:cubicBezTo>
                  <a:cubicBezTo>
                    <a:pt x="57" y="0"/>
                    <a:pt x="57" y="28"/>
                    <a:pt x="85" y="28"/>
                  </a:cubicBezTo>
                  <a:cubicBezTo>
                    <a:pt x="85" y="57"/>
                    <a:pt x="85" y="57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2876850" y="723800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6" y="113"/>
                  </a:moveTo>
                  <a:cubicBezTo>
                    <a:pt x="56" y="113"/>
                    <a:pt x="28" y="113"/>
                    <a:pt x="0" y="113"/>
                  </a:cubicBezTo>
                  <a:cubicBezTo>
                    <a:pt x="0" y="85"/>
                    <a:pt x="28" y="29"/>
                    <a:pt x="56" y="1"/>
                  </a:cubicBezTo>
                  <a:cubicBezTo>
                    <a:pt x="113" y="29"/>
                    <a:pt x="113" y="85"/>
                    <a:pt x="5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2878250" y="723800"/>
              <a:ext cx="2125" cy="2850"/>
            </a:xfrm>
            <a:custGeom>
              <a:avLst/>
              <a:gdLst/>
              <a:ahLst/>
              <a:cxnLst/>
              <a:rect l="l" t="t" r="r" b="b"/>
              <a:pathLst>
                <a:path w="85" h="114" extrusionOk="0">
                  <a:moveTo>
                    <a:pt x="0" y="113"/>
                  </a:moveTo>
                  <a:lnTo>
                    <a:pt x="0" y="1"/>
                  </a:lnTo>
                  <a:cubicBezTo>
                    <a:pt x="85" y="29"/>
                    <a:pt x="85" y="85"/>
                    <a:pt x="0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2854375" y="70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2880350" y="7104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lnTo>
                    <a:pt x="57" y="56"/>
                  </a:lnTo>
                  <a:cubicBezTo>
                    <a:pt x="29" y="56"/>
                    <a:pt x="1" y="56"/>
                    <a:pt x="1" y="56"/>
                  </a:cubicBezTo>
                  <a:cubicBezTo>
                    <a:pt x="1" y="28"/>
                    <a:pt x="29" y="28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2885975" y="716075"/>
              <a:ext cx="725" cy="2150"/>
            </a:xfrm>
            <a:custGeom>
              <a:avLst/>
              <a:gdLst/>
              <a:ahLst/>
              <a:cxnLst/>
              <a:rect l="l" t="t" r="r" b="b"/>
              <a:pathLst>
                <a:path w="29" h="86" extrusionOk="0">
                  <a:moveTo>
                    <a:pt x="0" y="1"/>
                  </a:moveTo>
                  <a:cubicBezTo>
                    <a:pt x="28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2838950" y="589750"/>
              <a:ext cx="44225" cy="36525"/>
            </a:xfrm>
            <a:custGeom>
              <a:avLst/>
              <a:gdLst/>
              <a:ahLst/>
              <a:cxnLst/>
              <a:rect l="l" t="t" r="r" b="b"/>
              <a:pathLst>
                <a:path w="1769" h="1461" extrusionOk="0">
                  <a:moveTo>
                    <a:pt x="1516" y="1123"/>
                  </a:moveTo>
                  <a:cubicBezTo>
                    <a:pt x="1516" y="1123"/>
                    <a:pt x="1488" y="1123"/>
                    <a:pt x="1460" y="1123"/>
                  </a:cubicBezTo>
                  <a:cubicBezTo>
                    <a:pt x="1376" y="843"/>
                    <a:pt x="1236" y="1067"/>
                    <a:pt x="1095" y="1095"/>
                  </a:cubicBezTo>
                  <a:cubicBezTo>
                    <a:pt x="1067" y="1095"/>
                    <a:pt x="1039" y="1095"/>
                    <a:pt x="1011" y="1123"/>
                  </a:cubicBezTo>
                  <a:cubicBezTo>
                    <a:pt x="927" y="1123"/>
                    <a:pt x="814" y="1152"/>
                    <a:pt x="758" y="1236"/>
                  </a:cubicBezTo>
                  <a:cubicBezTo>
                    <a:pt x="674" y="1376"/>
                    <a:pt x="534" y="1404"/>
                    <a:pt x="393" y="1432"/>
                  </a:cubicBezTo>
                  <a:lnTo>
                    <a:pt x="393" y="1432"/>
                  </a:lnTo>
                  <a:lnTo>
                    <a:pt x="309" y="1460"/>
                  </a:lnTo>
                  <a:cubicBezTo>
                    <a:pt x="337" y="1292"/>
                    <a:pt x="169" y="1264"/>
                    <a:pt x="84" y="1180"/>
                  </a:cubicBezTo>
                  <a:cubicBezTo>
                    <a:pt x="28" y="1152"/>
                    <a:pt x="0" y="1095"/>
                    <a:pt x="84" y="1039"/>
                  </a:cubicBezTo>
                  <a:cubicBezTo>
                    <a:pt x="225" y="983"/>
                    <a:pt x="225" y="871"/>
                    <a:pt x="225" y="787"/>
                  </a:cubicBezTo>
                  <a:lnTo>
                    <a:pt x="225" y="787"/>
                  </a:lnTo>
                  <a:cubicBezTo>
                    <a:pt x="281" y="702"/>
                    <a:pt x="449" y="618"/>
                    <a:pt x="281" y="478"/>
                  </a:cubicBezTo>
                  <a:cubicBezTo>
                    <a:pt x="225" y="450"/>
                    <a:pt x="253" y="394"/>
                    <a:pt x="281" y="365"/>
                  </a:cubicBezTo>
                  <a:cubicBezTo>
                    <a:pt x="393" y="253"/>
                    <a:pt x="337" y="113"/>
                    <a:pt x="337" y="0"/>
                  </a:cubicBezTo>
                  <a:cubicBezTo>
                    <a:pt x="365" y="0"/>
                    <a:pt x="365" y="0"/>
                    <a:pt x="393" y="0"/>
                  </a:cubicBezTo>
                  <a:cubicBezTo>
                    <a:pt x="421" y="57"/>
                    <a:pt x="477" y="57"/>
                    <a:pt x="506" y="0"/>
                  </a:cubicBezTo>
                  <a:cubicBezTo>
                    <a:pt x="534" y="0"/>
                    <a:pt x="562" y="0"/>
                    <a:pt x="562" y="0"/>
                  </a:cubicBezTo>
                  <a:cubicBezTo>
                    <a:pt x="618" y="57"/>
                    <a:pt x="674" y="29"/>
                    <a:pt x="702" y="57"/>
                  </a:cubicBezTo>
                  <a:cubicBezTo>
                    <a:pt x="758" y="57"/>
                    <a:pt x="814" y="57"/>
                    <a:pt x="871" y="57"/>
                  </a:cubicBezTo>
                  <a:cubicBezTo>
                    <a:pt x="899" y="113"/>
                    <a:pt x="927" y="113"/>
                    <a:pt x="983" y="141"/>
                  </a:cubicBezTo>
                  <a:cubicBezTo>
                    <a:pt x="1011" y="141"/>
                    <a:pt x="1039" y="169"/>
                    <a:pt x="1039" y="169"/>
                  </a:cubicBezTo>
                  <a:cubicBezTo>
                    <a:pt x="1067" y="225"/>
                    <a:pt x="1123" y="253"/>
                    <a:pt x="1151" y="253"/>
                  </a:cubicBezTo>
                  <a:cubicBezTo>
                    <a:pt x="1179" y="281"/>
                    <a:pt x="1207" y="281"/>
                    <a:pt x="1236" y="309"/>
                  </a:cubicBezTo>
                  <a:cubicBezTo>
                    <a:pt x="1236" y="337"/>
                    <a:pt x="1264" y="337"/>
                    <a:pt x="1292" y="365"/>
                  </a:cubicBezTo>
                  <a:cubicBezTo>
                    <a:pt x="1292" y="394"/>
                    <a:pt x="1320" y="394"/>
                    <a:pt x="1348" y="422"/>
                  </a:cubicBezTo>
                  <a:cubicBezTo>
                    <a:pt x="1348" y="450"/>
                    <a:pt x="1376" y="478"/>
                    <a:pt x="1404" y="478"/>
                  </a:cubicBezTo>
                  <a:cubicBezTo>
                    <a:pt x="1432" y="618"/>
                    <a:pt x="1544" y="702"/>
                    <a:pt x="1629" y="787"/>
                  </a:cubicBezTo>
                  <a:cubicBezTo>
                    <a:pt x="1629" y="787"/>
                    <a:pt x="1629" y="815"/>
                    <a:pt x="1657" y="843"/>
                  </a:cubicBezTo>
                  <a:cubicBezTo>
                    <a:pt x="1685" y="927"/>
                    <a:pt x="1685" y="1011"/>
                    <a:pt x="1769" y="1067"/>
                  </a:cubicBezTo>
                  <a:lnTo>
                    <a:pt x="1769" y="1067"/>
                  </a:lnTo>
                  <a:cubicBezTo>
                    <a:pt x="1769" y="1208"/>
                    <a:pt x="1713" y="1264"/>
                    <a:pt x="1572" y="1264"/>
                  </a:cubicBezTo>
                  <a:lnTo>
                    <a:pt x="1572" y="1264"/>
                  </a:lnTo>
                  <a:cubicBezTo>
                    <a:pt x="1544" y="1236"/>
                    <a:pt x="1572" y="1180"/>
                    <a:pt x="1516" y="1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2844550" y="640275"/>
              <a:ext cx="24600" cy="26000"/>
            </a:xfrm>
            <a:custGeom>
              <a:avLst/>
              <a:gdLst/>
              <a:ahLst/>
              <a:cxnLst/>
              <a:rect l="l" t="t" r="r" b="b"/>
              <a:pathLst>
                <a:path w="984" h="1040" extrusionOk="0">
                  <a:moveTo>
                    <a:pt x="113" y="366"/>
                  </a:moveTo>
                  <a:cubicBezTo>
                    <a:pt x="197" y="422"/>
                    <a:pt x="253" y="394"/>
                    <a:pt x="310" y="310"/>
                  </a:cubicBezTo>
                  <a:cubicBezTo>
                    <a:pt x="366" y="225"/>
                    <a:pt x="394" y="1"/>
                    <a:pt x="562" y="197"/>
                  </a:cubicBezTo>
                  <a:cubicBezTo>
                    <a:pt x="759" y="57"/>
                    <a:pt x="759" y="310"/>
                    <a:pt x="843" y="366"/>
                  </a:cubicBezTo>
                  <a:cubicBezTo>
                    <a:pt x="983" y="422"/>
                    <a:pt x="955" y="562"/>
                    <a:pt x="815" y="647"/>
                  </a:cubicBezTo>
                  <a:cubicBezTo>
                    <a:pt x="675" y="703"/>
                    <a:pt x="506" y="787"/>
                    <a:pt x="422" y="927"/>
                  </a:cubicBezTo>
                  <a:cubicBezTo>
                    <a:pt x="366" y="1040"/>
                    <a:pt x="253" y="927"/>
                    <a:pt x="169" y="955"/>
                  </a:cubicBezTo>
                  <a:lnTo>
                    <a:pt x="169" y="955"/>
                  </a:lnTo>
                  <a:cubicBezTo>
                    <a:pt x="113" y="899"/>
                    <a:pt x="29" y="815"/>
                    <a:pt x="113" y="731"/>
                  </a:cubicBezTo>
                  <a:cubicBezTo>
                    <a:pt x="169" y="675"/>
                    <a:pt x="197" y="759"/>
                    <a:pt x="253" y="759"/>
                  </a:cubicBezTo>
                  <a:cubicBezTo>
                    <a:pt x="225" y="618"/>
                    <a:pt x="29" y="590"/>
                    <a:pt x="1" y="422"/>
                  </a:cubicBezTo>
                  <a:cubicBezTo>
                    <a:pt x="29" y="394"/>
                    <a:pt x="57" y="394"/>
                    <a:pt x="113" y="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0"/>
            <p:cNvSpPr/>
            <p:nvPr/>
          </p:nvSpPr>
          <p:spPr>
            <a:xfrm>
              <a:off x="2836825" y="650800"/>
              <a:ext cx="18275" cy="15475"/>
            </a:xfrm>
            <a:custGeom>
              <a:avLst/>
              <a:gdLst/>
              <a:ahLst/>
              <a:cxnLst/>
              <a:rect l="l" t="t" r="r" b="b"/>
              <a:pathLst>
                <a:path w="731" h="619" extrusionOk="0">
                  <a:moveTo>
                    <a:pt x="310" y="1"/>
                  </a:moveTo>
                  <a:cubicBezTo>
                    <a:pt x="310" y="29"/>
                    <a:pt x="366" y="57"/>
                    <a:pt x="394" y="57"/>
                  </a:cubicBezTo>
                  <a:cubicBezTo>
                    <a:pt x="506" y="57"/>
                    <a:pt x="619" y="113"/>
                    <a:pt x="562" y="254"/>
                  </a:cubicBezTo>
                  <a:cubicBezTo>
                    <a:pt x="534" y="338"/>
                    <a:pt x="731" y="338"/>
                    <a:pt x="619" y="422"/>
                  </a:cubicBezTo>
                  <a:cubicBezTo>
                    <a:pt x="534" y="506"/>
                    <a:pt x="534" y="338"/>
                    <a:pt x="450" y="338"/>
                  </a:cubicBezTo>
                  <a:cubicBezTo>
                    <a:pt x="422" y="422"/>
                    <a:pt x="506" y="478"/>
                    <a:pt x="478" y="534"/>
                  </a:cubicBezTo>
                  <a:cubicBezTo>
                    <a:pt x="366" y="506"/>
                    <a:pt x="310" y="591"/>
                    <a:pt x="254" y="619"/>
                  </a:cubicBezTo>
                  <a:cubicBezTo>
                    <a:pt x="141" y="591"/>
                    <a:pt x="198" y="478"/>
                    <a:pt x="141" y="422"/>
                  </a:cubicBezTo>
                  <a:cubicBezTo>
                    <a:pt x="85" y="394"/>
                    <a:pt x="1" y="366"/>
                    <a:pt x="57" y="282"/>
                  </a:cubicBezTo>
                  <a:cubicBezTo>
                    <a:pt x="141" y="169"/>
                    <a:pt x="198" y="282"/>
                    <a:pt x="282" y="282"/>
                  </a:cubicBezTo>
                  <a:cubicBezTo>
                    <a:pt x="254" y="169"/>
                    <a:pt x="254" y="85"/>
                    <a:pt x="226" y="1"/>
                  </a:cubicBezTo>
                  <a:cubicBezTo>
                    <a:pt x="254" y="1"/>
                    <a:pt x="282" y="1"/>
                    <a:pt x="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0"/>
            <p:cNvSpPr/>
            <p:nvPr/>
          </p:nvSpPr>
          <p:spPr>
            <a:xfrm>
              <a:off x="2832625" y="598875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8" y="422"/>
                  </a:moveTo>
                  <a:cubicBezTo>
                    <a:pt x="394" y="393"/>
                    <a:pt x="337" y="337"/>
                    <a:pt x="197" y="393"/>
                  </a:cubicBezTo>
                  <a:cubicBezTo>
                    <a:pt x="85" y="478"/>
                    <a:pt x="1" y="365"/>
                    <a:pt x="1" y="197"/>
                  </a:cubicBezTo>
                  <a:cubicBezTo>
                    <a:pt x="1" y="141"/>
                    <a:pt x="29" y="85"/>
                    <a:pt x="29" y="29"/>
                  </a:cubicBezTo>
                  <a:cubicBezTo>
                    <a:pt x="85" y="0"/>
                    <a:pt x="113" y="85"/>
                    <a:pt x="141" y="85"/>
                  </a:cubicBezTo>
                  <a:cubicBezTo>
                    <a:pt x="366" y="57"/>
                    <a:pt x="366" y="57"/>
                    <a:pt x="422" y="253"/>
                  </a:cubicBezTo>
                  <a:cubicBezTo>
                    <a:pt x="422" y="309"/>
                    <a:pt x="450" y="365"/>
                    <a:pt x="478" y="4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0"/>
            <p:cNvSpPr/>
            <p:nvPr/>
          </p:nvSpPr>
          <p:spPr>
            <a:xfrm>
              <a:off x="2834025" y="643100"/>
              <a:ext cx="4250" cy="4925"/>
            </a:xfrm>
            <a:custGeom>
              <a:avLst/>
              <a:gdLst/>
              <a:ahLst/>
              <a:cxnLst/>
              <a:rect l="l" t="t" r="r" b="b"/>
              <a:pathLst>
                <a:path w="170" h="197" extrusionOk="0">
                  <a:moveTo>
                    <a:pt x="169" y="197"/>
                  </a:moveTo>
                  <a:cubicBezTo>
                    <a:pt x="1" y="169"/>
                    <a:pt x="1" y="169"/>
                    <a:pt x="57" y="0"/>
                  </a:cubicBezTo>
                  <a:cubicBezTo>
                    <a:pt x="169" y="28"/>
                    <a:pt x="169" y="112"/>
                    <a:pt x="169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2832625" y="64027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113" y="113"/>
                  </a:moveTo>
                  <a:cubicBezTo>
                    <a:pt x="57" y="113"/>
                    <a:pt x="29" y="113"/>
                    <a:pt x="1" y="57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57" y="1"/>
                    <a:pt x="113" y="57"/>
                    <a:pt x="11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2830525" y="6381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85"/>
                  </a:moveTo>
                  <a:cubicBezTo>
                    <a:pt x="28" y="85"/>
                    <a:pt x="0" y="57"/>
                    <a:pt x="0" y="29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85" y="29"/>
                    <a:pt x="85" y="57"/>
                    <a:pt x="85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2837550" y="6395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28" y="29"/>
                  </a:moveTo>
                  <a:cubicBezTo>
                    <a:pt x="28" y="29"/>
                    <a:pt x="28" y="1"/>
                    <a:pt x="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56" y="1"/>
                    <a:pt x="56" y="1"/>
                  </a:cubicBezTo>
                  <a:cubicBezTo>
                    <a:pt x="56" y="1"/>
                    <a:pt x="28" y="29"/>
                    <a:pt x="28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2843150" y="648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2893700" y="745575"/>
              <a:ext cx="28100" cy="27375"/>
            </a:xfrm>
            <a:custGeom>
              <a:avLst/>
              <a:gdLst/>
              <a:ahLst/>
              <a:cxnLst/>
              <a:rect l="l" t="t" r="r" b="b"/>
              <a:pathLst>
                <a:path w="1124" h="1095" extrusionOk="0">
                  <a:moveTo>
                    <a:pt x="1067" y="1039"/>
                  </a:moveTo>
                  <a:cubicBezTo>
                    <a:pt x="983" y="1039"/>
                    <a:pt x="955" y="1067"/>
                    <a:pt x="870" y="1095"/>
                  </a:cubicBezTo>
                  <a:lnTo>
                    <a:pt x="870" y="1095"/>
                  </a:lnTo>
                  <a:cubicBezTo>
                    <a:pt x="702" y="1039"/>
                    <a:pt x="927" y="786"/>
                    <a:pt x="786" y="786"/>
                  </a:cubicBezTo>
                  <a:cubicBezTo>
                    <a:pt x="618" y="786"/>
                    <a:pt x="590" y="702"/>
                    <a:pt x="533" y="618"/>
                  </a:cubicBezTo>
                  <a:cubicBezTo>
                    <a:pt x="449" y="477"/>
                    <a:pt x="337" y="421"/>
                    <a:pt x="197" y="393"/>
                  </a:cubicBezTo>
                  <a:cubicBezTo>
                    <a:pt x="112" y="365"/>
                    <a:pt x="0" y="337"/>
                    <a:pt x="28" y="225"/>
                  </a:cubicBezTo>
                  <a:cubicBezTo>
                    <a:pt x="112" y="84"/>
                    <a:pt x="281" y="28"/>
                    <a:pt x="449" y="0"/>
                  </a:cubicBezTo>
                  <a:cubicBezTo>
                    <a:pt x="505" y="0"/>
                    <a:pt x="533" y="56"/>
                    <a:pt x="590" y="84"/>
                  </a:cubicBezTo>
                  <a:cubicBezTo>
                    <a:pt x="646" y="112"/>
                    <a:pt x="702" y="56"/>
                    <a:pt x="730" y="169"/>
                  </a:cubicBezTo>
                  <a:cubicBezTo>
                    <a:pt x="786" y="393"/>
                    <a:pt x="814" y="393"/>
                    <a:pt x="1039" y="281"/>
                  </a:cubicBezTo>
                  <a:cubicBezTo>
                    <a:pt x="1039" y="281"/>
                    <a:pt x="1067" y="309"/>
                    <a:pt x="1095" y="309"/>
                  </a:cubicBezTo>
                  <a:cubicBezTo>
                    <a:pt x="1123" y="449"/>
                    <a:pt x="955" y="449"/>
                    <a:pt x="898" y="562"/>
                  </a:cubicBezTo>
                  <a:cubicBezTo>
                    <a:pt x="1095" y="674"/>
                    <a:pt x="1067" y="870"/>
                    <a:pt x="1067" y="1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2892275" y="727325"/>
              <a:ext cx="30925" cy="19675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1124" y="28"/>
                  </a:moveTo>
                  <a:cubicBezTo>
                    <a:pt x="984" y="225"/>
                    <a:pt x="984" y="225"/>
                    <a:pt x="1236" y="337"/>
                  </a:cubicBezTo>
                  <a:cubicBezTo>
                    <a:pt x="1236" y="365"/>
                    <a:pt x="1236" y="365"/>
                    <a:pt x="1236" y="393"/>
                  </a:cubicBezTo>
                  <a:cubicBezTo>
                    <a:pt x="1236" y="618"/>
                    <a:pt x="1152" y="646"/>
                    <a:pt x="927" y="505"/>
                  </a:cubicBezTo>
                  <a:cubicBezTo>
                    <a:pt x="871" y="421"/>
                    <a:pt x="787" y="477"/>
                    <a:pt x="703" y="449"/>
                  </a:cubicBezTo>
                  <a:cubicBezTo>
                    <a:pt x="562" y="702"/>
                    <a:pt x="254" y="786"/>
                    <a:pt x="1" y="646"/>
                  </a:cubicBezTo>
                  <a:lnTo>
                    <a:pt x="1" y="646"/>
                  </a:lnTo>
                  <a:cubicBezTo>
                    <a:pt x="1" y="393"/>
                    <a:pt x="310" y="505"/>
                    <a:pt x="394" y="281"/>
                  </a:cubicBezTo>
                  <a:cubicBezTo>
                    <a:pt x="394" y="225"/>
                    <a:pt x="590" y="112"/>
                    <a:pt x="703" y="84"/>
                  </a:cubicBezTo>
                  <a:cubicBezTo>
                    <a:pt x="759" y="56"/>
                    <a:pt x="815" y="112"/>
                    <a:pt x="871" y="112"/>
                  </a:cubicBezTo>
                  <a:cubicBezTo>
                    <a:pt x="927" y="56"/>
                    <a:pt x="984" y="0"/>
                    <a:pt x="1068" y="0"/>
                  </a:cubicBezTo>
                  <a:cubicBezTo>
                    <a:pt x="1096" y="0"/>
                    <a:pt x="1096" y="28"/>
                    <a:pt x="1124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2883850" y="738550"/>
              <a:ext cx="26700" cy="23175"/>
            </a:xfrm>
            <a:custGeom>
              <a:avLst/>
              <a:gdLst/>
              <a:ahLst/>
              <a:cxnLst/>
              <a:rect l="l" t="t" r="r" b="b"/>
              <a:pathLst>
                <a:path w="1068" h="927" extrusionOk="0">
                  <a:moveTo>
                    <a:pt x="338" y="197"/>
                  </a:moveTo>
                  <a:cubicBezTo>
                    <a:pt x="562" y="169"/>
                    <a:pt x="843" y="225"/>
                    <a:pt x="1040" y="0"/>
                  </a:cubicBezTo>
                  <a:cubicBezTo>
                    <a:pt x="1068" y="141"/>
                    <a:pt x="1012" y="253"/>
                    <a:pt x="984" y="365"/>
                  </a:cubicBezTo>
                  <a:cubicBezTo>
                    <a:pt x="759" y="281"/>
                    <a:pt x="619" y="450"/>
                    <a:pt x="478" y="506"/>
                  </a:cubicBezTo>
                  <a:cubicBezTo>
                    <a:pt x="478" y="618"/>
                    <a:pt x="591" y="590"/>
                    <a:pt x="619" y="674"/>
                  </a:cubicBezTo>
                  <a:cubicBezTo>
                    <a:pt x="619" y="674"/>
                    <a:pt x="619" y="674"/>
                    <a:pt x="591" y="702"/>
                  </a:cubicBezTo>
                  <a:cubicBezTo>
                    <a:pt x="366" y="927"/>
                    <a:pt x="310" y="899"/>
                    <a:pt x="113" y="674"/>
                  </a:cubicBezTo>
                  <a:cubicBezTo>
                    <a:pt x="1" y="534"/>
                    <a:pt x="85" y="478"/>
                    <a:pt x="198" y="421"/>
                  </a:cubicBezTo>
                  <a:cubicBezTo>
                    <a:pt x="198" y="309"/>
                    <a:pt x="338" y="281"/>
                    <a:pt x="338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2914050" y="737150"/>
              <a:ext cx="11250" cy="10550"/>
            </a:xfrm>
            <a:custGeom>
              <a:avLst/>
              <a:gdLst/>
              <a:ahLst/>
              <a:cxnLst/>
              <a:rect l="l" t="t" r="r" b="b"/>
              <a:pathLst>
                <a:path w="450" h="422" extrusionOk="0">
                  <a:moveTo>
                    <a:pt x="56" y="112"/>
                  </a:moveTo>
                  <a:cubicBezTo>
                    <a:pt x="197" y="169"/>
                    <a:pt x="309" y="169"/>
                    <a:pt x="365" y="0"/>
                  </a:cubicBezTo>
                  <a:cubicBezTo>
                    <a:pt x="421" y="28"/>
                    <a:pt x="449" y="56"/>
                    <a:pt x="449" y="112"/>
                  </a:cubicBezTo>
                  <a:cubicBezTo>
                    <a:pt x="449" y="169"/>
                    <a:pt x="421" y="253"/>
                    <a:pt x="337" y="281"/>
                  </a:cubicBezTo>
                  <a:cubicBezTo>
                    <a:pt x="253" y="309"/>
                    <a:pt x="169" y="365"/>
                    <a:pt x="84" y="421"/>
                  </a:cubicBezTo>
                  <a:cubicBezTo>
                    <a:pt x="0" y="309"/>
                    <a:pt x="0" y="225"/>
                    <a:pt x="56" y="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2921775" y="763800"/>
              <a:ext cx="1425" cy="2150"/>
            </a:xfrm>
            <a:custGeom>
              <a:avLst/>
              <a:gdLst/>
              <a:ahLst/>
              <a:cxnLst/>
              <a:rect l="l" t="t" r="r" b="b"/>
              <a:pathLst>
                <a:path w="57" h="86" extrusionOk="0">
                  <a:moveTo>
                    <a:pt x="28" y="85"/>
                  </a:moveTo>
                  <a:cubicBezTo>
                    <a:pt x="28" y="57"/>
                    <a:pt x="0" y="57"/>
                    <a:pt x="0" y="29"/>
                  </a:cubicBezTo>
                  <a:cubicBezTo>
                    <a:pt x="0" y="29"/>
                    <a:pt x="28" y="1"/>
                    <a:pt x="28" y="1"/>
                  </a:cubicBezTo>
                  <a:cubicBezTo>
                    <a:pt x="28" y="1"/>
                    <a:pt x="56" y="29"/>
                    <a:pt x="56" y="29"/>
                  </a:cubicBezTo>
                  <a:cubicBezTo>
                    <a:pt x="56" y="57"/>
                    <a:pt x="28" y="57"/>
                    <a:pt x="28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2920350" y="7715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1"/>
                  </a:moveTo>
                  <a:lnTo>
                    <a:pt x="29" y="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2975100" y="613600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57" y="57"/>
                  </a:moveTo>
                  <a:cubicBezTo>
                    <a:pt x="57" y="29"/>
                    <a:pt x="29" y="29"/>
                    <a:pt x="1" y="1"/>
                  </a:cubicBezTo>
                  <a:cubicBezTo>
                    <a:pt x="29" y="29"/>
                    <a:pt x="57" y="29"/>
                    <a:pt x="57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2954050" y="617825"/>
              <a:ext cx="4925" cy="4225"/>
            </a:xfrm>
            <a:custGeom>
              <a:avLst/>
              <a:gdLst/>
              <a:ahLst/>
              <a:cxnLst/>
              <a:rect l="l" t="t" r="r" b="b"/>
              <a:pathLst>
                <a:path w="197" h="169" extrusionOk="0">
                  <a:moveTo>
                    <a:pt x="29" y="0"/>
                  </a:moveTo>
                  <a:lnTo>
                    <a:pt x="197" y="0"/>
                  </a:lnTo>
                  <a:lnTo>
                    <a:pt x="197" y="0"/>
                  </a:lnTo>
                  <a:cubicBezTo>
                    <a:pt x="197" y="85"/>
                    <a:pt x="169" y="169"/>
                    <a:pt x="85" y="169"/>
                  </a:cubicBezTo>
                  <a:cubicBezTo>
                    <a:pt x="0" y="169"/>
                    <a:pt x="29" y="85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2951250" y="61642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141" y="56"/>
                  </a:moveTo>
                  <a:cubicBezTo>
                    <a:pt x="112" y="56"/>
                    <a:pt x="84" y="85"/>
                    <a:pt x="84" y="56"/>
                  </a:cubicBezTo>
                  <a:cubicBezTo>
                    <a:pt x="56" y="56"/>
                    <a:pt x="28" y="56"/>
                    <a:pt x="0" y="56"/>
                  </a:cubicBezTo>
                  <a:cubicBezTo>
                    <a:pt x="28" y="0"/>
                    <a:pt x="56" y="0"/>
                    <a:pt x="84" y="28"/>
                  </a:cubicBezTo>
                  <a:cubicBezTo>
                    <a:pt x="112" y="28"/>
                    <a:pt x="112" y="56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2878250" y="682400"/>
              <a:ext cx="21775" cy="30900"/>
            </a:xfrm>
            <a:custGeom>
              <a:avLst/>
              <a:gdLst/>
              <a:ahLst/>
              <a:cxnLst/>
              <a:rect l="l" t="t" r="r" b="b"/>
              <a:pathLst>
                <a:path w="871" h="1236" extrusionOk="0">
                  <a:moveTo>
                    <a:pt x="478" y="1236"/>
                  </a:moveTo>
                  <a:cubicBezTo>
                    <a:pt x="422" y="1236"/>
                    <a:pt x="365" y="1208"/>
                    <a:pt x="337" y="1151"/>
                  </a:cubicBezTo>
                  <a:cubicBezTo>
                    <a:pt x="281" y="1095"/>
                    <a:pt x="253" y="1067"/>
                    <a:pt x="197" y="1067"/>
                  </a:cubicBezTo>
                  <a:cubicBezTo>
                    <a:pt x="281" y="899"/>
                    <a:pt x="337" y="983"/>
                    <a:pt x="422" y="1067"/>
                  </a:cubicBezTo>
                  <a:cubicBezTo>
                    <a:pt x="478" y="1011"/>
                    <a:pt x="534" y="955"/>
                    <a:pt x="422" y="927"/>
                  </a:cubicBezTo>
                  <a:cubicBezTo>
                    <a:pt x="281" y="871"/>
                    <a:pt x="281" y="786"/>
                    <a:pt x="393" y="702"/>
                  </a:cubicBezTo>
                  <a:cubicBezTo>
                    <a:pt x="422" y="646"/>
                    <a:pt x="337" y="562"/>
                    <a:pt x="393" y="506"/>
                  </a:cubicBezTo>
                  <a:cubicBezTo>
                    <a:pt x="281" y="478"/>
                    <a:pt x="337" y="618"/>
                    <a:pt x="225" y="618"/>
                  </a:cubicBezTo>
                  <a:cubicBezTo>
                    <a:pt x="253" y="478"/>
                    <a:pt x="281" y="365"/>
                    <a:pt x="113" y="309"/>
                  </a:cubicBezTo>
                  <a:cubicBezTo>
                    <a:pt x="57" y="309"/>
                    <a:pt x="57" y="225"/>
                    <a:pt x="0" y="169"/>
                  </a:cubicBezTo>
                  <a:cubicBezTo>
                    <a:pt x="141" y="141"/>
                    <a:pt x="253" y="253"/>
                    <a:pt x="365" y="169"/>
                  </a:cubicBezTo>
                  <a:cubicBezTo>
                    <a:pt x="422" y="85"/>
                    <a:pt x="478" y="28"/>
                    <a:pt x="562" y="0"/>
                  </a:cubicBezTo>
                  <a:cubicBezTo>
                    <a:pt x="618" y="85"/>
                    <a:pt x="758" y="28"/>
                    <a:pt x="843" y="56"/>
                  </a:cubicBezTo>
                  <a:cubicBezTo>
                    <a:pt x="843" y="113"/>
                    <a:pt x="871" y="197"/>
                    <a:pt x="786" y="225"/>
                  </a:cubicBezTo>
                  <a:cubicBezTo>
                    <a:pt x="758" y="225"/>
                    <a:pt x="702" y="225"/>
                    <a:pt x="674" y="225"/>
                  </a:cubicBezTo>
                  <a:cubicBezTo>
                    <a:pt x="590" y="393"/>
                    <a:pt x="478" y="534"/>
                    <a:pt x="618" y="702"/>
                  </a:cubicBezTo>
                  <a:cubicBezTo>
                    <a:pt x="702" y="786"/>
                    <a:pt x="534" y="927"/>
                    <a:pt x="674" y="1011"/>
                  </a:cubicBezTo>
                  <a:cubicBezTo>
                    <a:pt x="702" y="1123"/>
                    <a:pt x="590" y="1179"/>
                    <a:pt x="562" y="1236"/>
                  </a:cubicBezTo>
                  <a:cubicBezTo>
                    <a:pt x="534" y="1236"/>
                    <a:pt x="506" y="1236"/>
                    <a:pt x="478" y="12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2920350" y="653625"/>
              <a:ext cx="9150" cy="5625"/>
            </a:xfrm>
            <a:custGeom>
              <a:avLst/>
              <a:gdLst/>
              <a:ahLst/>
              <a:cxnLst/>
              <a:rect l="l" t="t" r="r" b="b"/>
              <a:pathLst>
                <a:path w="366" h="225" extrusionOk="0">
                  <a:moveTo>
                    <a:pt x="366" y="141"/>
                  </a:moveTo>
                  <a:cubicBezTo>
                    <a:pt x="254" y="225"/>
                    <a:pt x="113" y="169"/>
                    <a:pt x="1" y="197"/>
                  </a:cubicBezTo>
                  <a:lnTo>
                    <a:pt x="1" y="56"/>
                  </a:lnTo>
                  <a:cubicBezTo>
                    <a:pt x="141" y="0"/>
                    <a:pt x="254" y="28"/>
                    <a:pt x="366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2905625" y="666950"/>
              <a:ext cx="5625" cy="3550"/>
            </a:xfrm>
            <a:custGeom>
              <a:avLst/>
              <a:gdLst/>
              <a:ahLst/>
              <a:cxnLst/>
              <a:rect l="l" t="t" r="r" b="b"/>
              <a:pathLst>
                <a:path w="225" h="142" extrusionOk="0">
                  <a:moveTo>
                    <a:pt x="169" y="141"/>
                  </a:moveTo>
                  <a:cubicBezTo>
                    <a:pt x="141" y="141"/>
                    <a:pt x="141" y="141"/>
                    <a:pt x="113" y="141"/>
                  </a:cubicBezTo>
                  <a:cubicBezTo>
                    <a:pt x="56" y="113"/>
                    <a:pt x="0" y="113"/>
                    <a:pt x="28" y="57"/>
                  </a:cubicBezTo>
                  <a:cubicBezTo>
                    <a:pt x="28" y="29"/>
                    <a:pt x="85" y="1"/>
                    <a:pt x="113" y="29"/>
                  </a:cubicBezTo>
                  <a:cubicBezTo>
                    <a:pt x="225" y="29"/>
                    <a:pt x="169" y="85"/>
                    <a:pt x="169" y="141"/>
                  </a:cubicBezTo>
                  <a:lnTo>
                    <a:pt x="169" y="1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0"/>
            <p:cNvSpPr/>
            <p:nvPr/>
          </p:nvSpPr>
          <p:spPr>
            <a:xfrm>
              <a:off x="2892275" y="678175"/>
              <a:ext cx="4950" cy="425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1" y="113"/>
                  </a:moveTo>
                  <a:cubicBezTo>
                    <a:pt x="29" y="29"/>
                    <a:pt x="85" y="1"/>
                    <a:pt x="197" y="1"/>
                  </a:cubicBezTo>
                  <a:cubicBezTo>
                    <a:pt x="169" y="169"/>
                    <a:pt x="57" y="85"/>
                    <a:pt x="1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2902825" y="67887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28" y="57"/>
                  </a:moveTo>
                  <a:cubicBezTo>
                    <a:pt x="28" y="57"/>
                    <a:pt x="0" y="29"/>
                    <a:pt x="0" y="29"/>
                  </a:cubicBezTo>
                  <a:cubicBezTo>
                    <a:pt x="0" y="1"/>
                    <a:pt x="0" y="1"/>
                    <a:pt x="28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84" y="29"/>
                    <a:pt x="56" y="57"/>
                    <a:pt x="28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2890175" y="6297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85" y="1"/>
                  </a:moveTo>
                  <a:cubicBezTo>
                    <a:pt x="85" y="29"/>
                    <a:pt x="85" y="57"/>
                    <a:pt x="85" y="57"/>
                  </a:cubicBezTo>
                  <a:cubicBezTo>
                    <a:pt x="57" y="57"/>
                    <a:pt x="29" y="29"/>
                    <a:pt x="1" y="1"/>
                  </a:cubicBezTo>
                  <a:cubicBezTo>
                    <a:pt x="29" y="1"/>
                    <a:pt x="5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2893700" y="6739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cubicBezTo>
                    <a:pt x="0" y="29"/>
                    <a:pt x="0" y="0"/>
                    <a:pt x="0" y="0"/>
                  </a:cubicBezTo>
                  <a:cubicBezTo>
                    <a:pt x="28" y="0"/>
                    <a:pt x="28" y="29"/>
                    <a:pt x="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2957550" y="63397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7" y="56"/>
                  </a:moveTo>
                  <a:cubicBezTo>
                    <a:pt x="57" y="56"/>
                    <a:pt x="29" y="84"/>
                    <a:pt x="29" y="84"/>
                  </a:cubicBezTo>
                  <a:cubicBezTo>
                    <a:pt x="1" y="84"/>
                    <a:pt x="1" y="84"/>
                    <a:pt x="29" y="56"/>
                  </a:cubicBezTo>
                  <a:cubicBezTo>
                    <a:pt x="29" y="56"/>
                    <a:pt x="57" y="28"/>
                    <a:pt x="57" y="28"/>
                  </a:cubicBezTo>
                  <a:cubicBezTo>
                    <a:pt x="85" y="28"/>
                    <a:pt x="57" y="0"/>
                    <a:pt x="57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2916150" y="638875"/>
              <a:ext cx="22475" cy="18275"/>
            </a:xfrm>
            <a:custGeom>
              <a:avLst/>
              <a:gdLst/>
              <a:ahLst/>
              <a:cxnLst/>
              <a:rect l="l" t="t" r="r" b="b"/>
              <a:pathLst>
                <a:path w="899" h="731" extrusionOk="0">
                  <a:moveTo>
                    <a:pt x="534" y="731"/>
                  </a:moveTo>
                  <a:cubicBezTo>
                    <a:pt x="393" y="731"/>
                    <a:pt x="281" y="674"/>
                    <a:pt x="169" y="646"/>
                  </a:cubicBezTo>
                  <a:cubicBezTo>
                    <a:pt x="141" y="478"/>
                    <a:pt x="0" y="338"/>
                    <a:pt x="29" y="141"/>
                  </a:cubicBezTo>
                  <a:cubicBezTo>
                    <a:pt x="29" y="113"/>
                    <a:pt x="0" y="57"/>
                    <a:pt x="29" y="29"/>
                  </a:cubicBezTo>
                  <a:cubicBezTo>
                    <a:pt x="85" y="1"/>
                    <a:pt x="113" y="29"/>
                    <a:pt x="169" y="57"/>
                  </a:cubicBezTo>
                  <a:cubicBezTo>
                    <a:pt x="197" y="113"/>
                    <a:pt x="253" y="141"/>
                    <a:pt x="281" y="169"/>
                  </a:cubicBezTo>
                  <a:cubicBezTo>
                    <a:pt x="450" y="85"/>
                    <a:pt x="618" y="169"/>
                    <a:pt x="787" y="197"/>
                  </a:cubicBezTo>
                  <a:cubicBezTo>
                    <a:pt x="899" y="197"/>
                    <a:pt x="871" y="281"/>
                    <a:pt x="871" y="366"/>
                  </a:cubicBezTo>
                  <a:cubicBezTo>
                    <a:pt x="815" y="338"/>
                    <a:pt x="758" y="310"/>
                    <a:pt x="702" y="281"/>
                  </a:cubicBezTo>
                  <a:cubicBezTo>
                    <a:pt x="787" y="394"/>
                    <a:pt x="871" y="534"/>
                    <a:pt x="702" y="646"/>
                  </a:cubicBezTo>
                  <a:lnTo>
                    <a:pt x="702" y="646"/>
                  </a:lnTo>
                  <a:cubicBezTo>
                    <a:pt x="674" y="618"/>
                    <a:pt x="618" y="618"/>
                    <a:pt x="590" y="646"/>
                  </a:cubicBezTo>
                  <a:lnTo>
                    <a:pt x="590" y="646"/>
                  </a:lnTo>
                  <a:cubicBezTo>
                    <a:pt x="562" y="674"/>
                    <a:pt x="534" y="703"/>
                    <a:pt x="534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2862800" y="738550"/>
              <a:ext cx="56175" cy="79325"/>
            </a:xfrm>
            <a:custGeom>
              <a:avLst/>
              <a:gdLst/>
              <a:ahLst/>
              <a:cxnLst/>
              <a:rect l="l" t="t" r="r" b="b"/>
              <a:pathLst>
                <a:path w="2247" h="3173" extrusionOk="0">
                  <a:moveTo>
                    <a:pt x="1461" y="674"/>
                  </a:moveTo>
                  <a:cubicBezTo>
                    <a:pt x="1573" y="590"/>
                    <a:pt x="1657" y="646"/>
                    <a:pt x="1741" y="758"/>
                  </a:cubicBezTo>
                  <a:cubicBezTo>
                    <a:pt x="1798" y="814"/>
                    <a:pt x="1826" y="871"/>
                    <a:pt x="1882" y="927"/>
                  </a:cubicBezTo>
                  <a:cubicBezTo>
                    <a:pt x="1910" y="983"/>
                    <a:pt x="1910" y="1123"/>
                    <a:pt x="2022" y="983"/>
                  </a:cubicBezTo>
                  <a:cubicBezTo>
                    <a:pt x="2050" y="927"/>
                    <a:pt x="2106" y="1095"/>
                    <a:pt x="2163" y="1123"/>
                  </a:cubicBezTo>
                  <a:cubicBezTo>
                    <a:pt x="2219" y="1179"/>
                    <a:pt x="2191" y="1208"/>
                    <a:pt x="2134" y="1236"/>
                  </a:cubicBezTo>
                  <a:cubicBezTo>
                    <a:pt x="1994" y="1264"/>
                    <a:pt x="2134" y="1320"/>
                    <a:pt x="2106" y="1376"/>
                  </a:cubicBezTo>
                  <a:cubicBezTo>
                    <a:pt x="1994" y="1348"/>
                    <a:pt x="1854" y="1236"/>
                    <a:pt x="1741" y="1404"/>
                  </a:cubicBezTo>
                  <a:cubicBezTo>
                    <a:pt x="1713" y="1432"/>
                    <a:pt x="1657" y="1348"/>
                    <a:pt x="1629" y="1320"/>
                  </a:cubicBezTo>
                  <a:lnTo>
                    <a:pt x="1629" y="1320"/>
                  </a:lnTo>
                  <a:cubicBezTo>
                    <a:pt x="1573" y="1320"/>
                    <a:pt x="1517" y="1348"/>
                    <a:pt x="1573" y="1432"/>
                  </a:cubicBezTo>
                  <a:cubicBezTo>
                    <a:pt x="1657" y="1572"/>
                    <a:pt x="1573" y="1713"/>
                    <a:pt x="1461" y="1769"/>
                  </a:cubicBezTo>
                  <a:cubicBezTo>
                    <a:pt x="1292" y="1853"/>
                    <a:pt x="1320" y="1937"/>
                    <a:pt x="1433" y="2050"/>
                  </a:cubicBezTo>
                  <a:cubicBezTo>
                    <a:pt x="1433" y="2078"/>
                    <a:pt x="1461" y="2106"/>
                    <a:pt x="1461" y="2162"/>
                  </a:cubicBezTo>
                  <a:lnTo>
                    <a:pt x="1461" y="2162"/>
                  </a:lnTo>
                  <a:cubicBezTo>
                    <a:pt x="1910" y="1994"/>
                    <a:pt x="1994" y="2022"/>
                    <a:pt x="2247" y="2331"/>
                  </a:cubicBezTo>
                  <a:lnTo>
                    <a:pt x="2247" y="2331"/>
                  </a:lnTo>
                  <a:cubicBezTo>
                    <a:pt x="2219" y="2359"/>
                    <a:pt x="2191" y="2387"/>
                    <a:pt x="2191" y="2415"/>
                  </a:cubicBezTo>
                  <a:cubicBezTo>
                    <a:pt x="2191" y="2443"/>
                    <a:pt x="2163" y="2471"/>
                    <a:pt x="2163" y="2499"/>
                  </a:cubicBezTo>
                  <a:cubicBezTo>
                    <a:pt x="2163" y="2527"/>
                    <a:pt x="2134" y="2555"/>
                    <a:pt x="2106" y="2555"/>
                  </a:cubicBezTo>
                  <a:cubicBezTo>
                    <a:pt x="2050" y="2611"/>
                    <a:pt x="1994" y="2667"/>
                    <a:pt x="1994" y="2752"/>
                  </a:cubicBezTo>
                  <a:cubicBezTo>
                    <a:pt x="1966" y="2752"/>
                    <a:pt x="1966" y="2780"/>
                    <a:pt x="1938" y="2808"/>
                  </a:cubicBezTo>
                  <a:cubicBezTo>
                    <a:pt x="1826" y="2892"/>
                    <a:pt x="1741" y="2976"/>
                    <a:pt x="1685" y="3089"/>
                  </a:cubicBezTo>
                  <a:cubicBezTo>
                    <a:pt x="1685" y="3117"/>
                    <a:pt x="1657" y="3145"/>
                    <a:pt x="1629" y="3145"/>
                  </a:cubicBezTo>
                  <a:cubicBezTo>
                    <a:pt x="1601" y="3173"/>
                    <a:pt x="1573" y="3173"/>
                    <a:pt x="1517" y="3173"/>
                  </a:cubicBezTo>
                  <a:cubicBezTo>
                    <a:pt x="1489" y="3117"/>
                    <a:pt x="1461" y="3117"/>
                    <a:pt x="1404" y="3089"/>
                  </a:cubicBezTo>
                  <a:cubicBezTo>
                    <a:pt x="1376" y="3032"/>
                    <a:pt x="1320" y="3004"/>
                    <a:pt x="1236" y="2976"/>
                  </a:cubicBezTo>
                  <a:cubicBezTo>
                    <a:pt x="1208" y="2948"/>
                    <a:pt x="1180" y="2948"/>
                    <a:pt x="1180" y="2920"/>
                  </a:cubicBezTo>
                  <a:cubicBezTo>
                    <a:pt x="1152" y="2892"/>
                    <a:pt x="1124" y="2892"/>
                    <a:pt x="1124" y="2864"/>
                  </a:cubicBezTo>
                  <a:cubicBezTo>
                    <a:pt x="1096" y="2836"/>
                    <a:pt x="1068" y="2808"/>
                    <a:pt x="1068" y="2808"/>
                  </a:cubicBezTo>
                  <a:cubicBezTo>
                    <a:pt x="1040" y="2752"/>
                    <a:pt x="1040" y="2695"/>
                    <a:pt x="983" y="2695"/>
                  </a:cubicBezTo>
                  <a:cubicBezTo>
                    <a:pt x="983" y="2667"/>
                    <a:pt x="955" y="2639"/>
                    <a:pt x="927" y="2611"/>
                  </a:cubicBezTo>
                  <a:cubicBezTo>
                    <a:pt x="815" y="2359"/>
                    <a:pt x="562" y="2190"/>
                    <a:pt x="394" y="1966"/>
                  </a:cubicBezTo>
                  <a:cubicBezTo>
                    <a:pt x="394" y="1909"/>
                    <a:pt x="394" y="1881"/>
                    <a:pt x="338" y="1853"/>
                  </a:cubicBezTo>
                  <a:cubicBezTo>
                    <a:pt x="338" y="1797"/>
                    <a:pt x="310" y="1769"/>
                    <a:pt x="282" y="1741"/>
                  </a:cubicBezTo>
                  <a:cubicBezTo>
                    <a:pt x="282" y="1685"/>
                    <a:pt x="253" y="1629"/>
                    <a:pt x="225" y="1629"/>
                  </a:cubicBezTo>
                  <a:lnTo>
                    <a:pt x="169" y="1544"/>
                  </a:lnTo>
                  <a:cubicBezTo>
                    <a:pt x="169" y="1488"/>
                    <a:pt x="141" y="1460"/>
                    <a:pt x="85" y="1432"/>
                  </a:cubicBezTo>
                  <a:cubicBezTo>
                    <a:pt x="85" y="1376"/>
                    <a:pt x="85" y="1348"/>
                    <a:pt x="29" y="1320"/>
                  </a:cubicBezTo>
                  <a:cubicBezTo>
                    <a:pt x="29" y="1292"/>
                    <a:pt x="29" y="1236"/>
                    <a:pt x="29" y="1208"/>
                  </a:cubicBezTo>
                  <a:cubicBezTo>
                    <a:pt x="57" y="1208"/>
                    <a:pt x="85" y="1208"/>
                    <a:pt x="141" y="1179"/>
                  </a:cubicBezTo>
                  <a:cubicBezTo>
                    <a:pt x="169" y="1095"/>
                    <a:pt x="1" y="1039"/>
                    <a:pt x="85" y="955"/>
                  </a:cubicBezTo>
                  <a:cubicBezTo>
                    <a:pt x="113" y="899"/>
                    <a:pt x="225" y="1067"/>
                    <a:pt x="253" y="899"/>
                  </a:cubicBezTo>
                  <a:cubicBezTo>
                    <a:pt x="282" y="814"/>
                    <a:pt x="338" y="1011"/>
                    <a:pt x="422" y="983"/>
                  </a:cubicBezTo>
                  <a:cubicBezTo>
                    <a:pt x="450" y="814"/>
                    <a:pt x="282" y="786"/>
                    <a:pt x="253" y="702"/>
                  </a:cubicBezTo>
                  <a:cubicBezTo>
                    <a:pt x="282" y="646"/>
                    <a:pt x="394" y="674"/>
                    <a:pt x="394" y="534"/>
                  </a:cubicBezTo>
                  <a:cubicBezTo>
                    <a:pt x="310" y="562"/>
                    <a:pt x="225" y="562"/>
                    <a:pt x="141" y="534"/>
                  </a:cubicBezTo>
                  <a:lnTo>
                    <a:pt x="141" y="534"/>
                  </a:lnTo>
                  <a:cubicBezTo>
                    <a:pt x="141" y="506"/>
                    <a:pt x="169" y="478"/>
                    <a:pt x="141" y="450"/>
                  </a:cubicBezTo>
                  <a:cubicBezTo>
                    <a:pt x="29" y="337"/>
                    <a:pt x="113" y="225"/>
                    <a:pt x="141" y="113"/>
                  </a:cubicBezTo>
                  <a:cubicBezTo>
                    <a:pt x="225" y="28"/>
                    <a:pt x="338" y="0"/>
                    <a:pt x="450" y="0"/>
                  </a:cubicBezTo>
                  <a:cubicBezTo>
                    <a:pt x="646" y="113"/>
                    <a:pt x="787" y="281"/>
                    <a:pt x="871" y="478"/>
                  </a:cubicBezTo>
                  <a:cubicBezTo>
                    <a:pt x="927" y="562"/>
                    <a:pt x="899" y="674"/>
                    <a:pt x="787" y="730"/>
                  </a:cubicBezTo>
                  <a:cubicBezTo>
                    <a:pt x="646" y="814"/>
                    <a:pt x="590" y="955"/>
                    <a:pt x="590" y="1123"/>
                  </a:cubicBezTo>
                  <a:cubicBezTo>
                    <a:pt x="618" y="1011"/>
                    <a:pt x="590" y="871"/>
                    <a:pt x="703" y="843"/>
                  </a:cubicBezTo>
                  <a:cubicBezTo>
                    <a:pt x="843" y="843"/>
                    <a:pt x="955" y="927"/>
                    <a:pt x="983" y="1095"/>
                  </a:cubicBezTo>
                  <a:cubicBezTo>
                    <a:pt x="1011" y="1320"/>
                    <a:pt x="1068" y="1292"/>
                    <a:pt x="1236" y="1179"/>
                  </a:cubicBezTo>
                  <a:cubicBezTo>
                    <a:pt x="1433" y="1039"/>
                    <a:pt x="1433" y="843"/>
                    <a:pt x="1461" y="6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2895800" y="697125"/>
              <a:ext cx="33700" cy="37925"/>
            </a:xfrm>
            <a:custGeom>
              <a:avLst/>
              <a:gdLst/>
              <a:ahLst/>
              <a:cxnLst/>
              <a:rect l="l" t="t" r="r" b="b"/>
              <a:pathLst>
                <a:path w="1348" h="1517" extrusionOk="0">
                  <a:moveTo>
                    <a:pt x="730" y="1377"/>
                  </a:moveTo>
                  <a:cubicBezTo>
                    <a:pt x="618" y="1517"/>
                    <a:pt x="674" y="1292"/>
                    <a:pt x="618" y="1320"/>
                  </a:cubicBezTo>
                  <a:cubicBezTo>
                    <a:pt x="506" y="1068"/>
                    <a:pt x="702" y="927"/>
                    <a:pt x="786" y="703"/>
                  </a:cubicBezTo>
                  <a:cubicBezTo>
                    <a:pt x="506" y="843"/>
                    <a:pt x="365" y="478"/>
                    <a:pt x="84" y="534"/>
                  </a:cubicBezTo>
                  <a:cubicBezTo>
                    <a:pt x="56" y="562"/>
                    <a:pt x="0" y="478"/>
                    <a:pt x="28" y="422"/>
                  </a:cubicBezTo>
                  <a:cubicBezTo>
                    <a:pt x="56" y="197"/>
                    <a:pt x="225" y="113"/>
                    <a:pt x="393" y="1"/>
                  </a:cubicBezTo>
                  <a:cubicBezTo>
                    <a:pt x="534" y="141"/>
                    <a:pt x="534" y="141"/>
                    <a:pt x="730" y="1"/>
                  </a:cubicBezTo>
                  <a:cubicBezTo>
                    <a:pt x="758" y="29"/>
                    <a:pt x="758" y="57"/>
                    <a:pt x="786" y="85"/>
                  </a:cubicBezTo>
                  <a:cubicBezTo>
                    <a:pt x="843" y="282"/>
                    <a:pt x="843" y="310"/>
                    <a:pt x="618" y="338"/>
                  </a:cubicBezTo>
                  <a:cubicBezTo>
                    <a:pt x="618" y="422"/>
                    <a:pt x="702" y="422"/>
                    <a:pt x="730" y="422"/>
                  </a:cubicBezTo>
                  <a:cubicBezTo>
                    <a:pt x="955" y="394"/>
                    <a:pt x="1067" y="562"/>
                    <a:pt x="1207" y="647"/>
                  </a:cubicBezTo>
                  <a:cubicBezTo>
                    <a:pt x="1292" y="703"/>
                    <a:pt x="1264" y="759"/>
                    <a:pt x="1207" y="787"/>
                  </a:cubicBezTo>
                  <a:cubicBezTo>
                    <a:pt x="1179" y="815"/>
                    <a:pt x="1095" y="787"/>
                    <a:pt x="1123" y="871"/>
                  </a:cubicBezTo>
                  <a:cubicBezTo>
                    <a:pt x="1151" y="955"/>
                    <a:pt x="1207" y="927"/>
                    <a:pt x="1264" y="871"/>
                  </a:cubicBezTo>
                  <a:cubicBezTo>
                    <a:pt x="1292" y="843"/>
                    <a:pt x="1320" y="871"/>
                    <a:pt x="1348" y="899"/>
                  </a:cubicBezTo>
                  <a:cubicBezTo>
                    <a:pt x="1348" y="984"/>
                    <a:pt x="1264" y="1040"/>
                    <a:pt x="1207" y="1012"/>
                  </a:cubicBezTo>
                  <a:cubicBezTo>
                    <a:pt x="1011" y="927"/>
                    <a:pt x="1039" y="1096"/>
                    <a:pt x="1011" y="1208"/>
                  </a:cubicBezTo>
                  <a:cubicBezTo>
                    <a:pt x="983" y="1208"/>
                    <a:pt x="983" y="1236"/>
                    <a:pt x="983" y="1236"/>
                  </a:cubicBezTo>
                  <a:lnTo>
                    <a:pt x="927" y="1236"/>
                  </a:lnTo>
                  <a:cubicBezTo>
                    <a:pt x="786" y="1180"/>
                    <a:pt x="786" y="1320"/>
                    <a:pt x="730" y="13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0"/>
            <p:cNvSpPr/>
            <p:nvPr/>
          </p:nvSpPr>
          <p:spPr>
            <a:xfrm>
              <a:off x="2848775" y="58975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113" y="0"/>
                  </a:moveTo>
                  <a:cubicBezTo>
                    <a:pt x="113" y="29"/>
                    <a:pt x="113" y="85"/>
                    <a:pt x="84" y="85"/>
                  </a:cubicBezTo>
                  <a:cubicBezTo>
                    <a:pt x="0" y="113"/>
                    <a:pt x="0" y="57"/>
                    <a:pt x="0" y="0"/>
                  </a:cubicBezTo>
                  <a:cubicBezTo>
                    <a:pt x="28" y="0"/>
                    <a:pt x="8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0"/>
            <p:cNvSpPr/>
            <p:nvPr/>
          </p:nvSpPr>
          <p:spPr>
            <a:xfrm>
              <a:off x="2852975" y="589750"/>
              <a:ext cx="3550" cy="1425"/>
            </a:xfrm>
            <a:custGeom>
              <a:avLst/>
              <a:gdLst/>
              <a:ahLst/>
              <a:cxnLst/>
              <a:rect l="l" t="t" r="r" b="b"/>
              <a:pathLst>
                <a:path w="142" h="57" extrusionOk="0">
                  <a:moveTo>
                    <a:pt x="141" y="57"/>
                  </a:moveTo>
                  <a:cubicBezTo>
                    <a:pt x="85" y="57"/>
                    <a:pt x="29" y="57"/>
                    <a:pt x="1" y="0"/>
                  </a:cubicBezTo>
                  <a:cubicBezTo>
                    <a:pt x="57" y="0"/>
                    <a:pt x="85" y="0"/>
                    <a:pt x="141" y="0"/>
                  </a:cubicBezTo>
                  <a:cubicBezTo>
                    <a:pt x="141" y="29"/>
                    <a:pt x="141" y="29"/>
                    <a:pt x="141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2879650" y="610800"/>
              <a:ext cx="3525" cy="5650"/>
            </a:xfrm>
            <a:custGeom>
              <a:avLst/>
              <a:gdLst/>
              <a:ahLst/>
              <a:cxnLst/>
              <a:rect l="l" t="t" r="r" b="b"/>
              <a:pathLst>
                <a:path w="141" h="226" extrusionOk="0">
                  <a:moveTo>
                    <a:pt x="141" y="225"/>
                  </a:moveTo>
                  <a:cubicBezTo>
                    <a:pt x="29" y="197"/>
                    <a:pt x="1" y="85"/>
                    <a:pt x="29" y="1"/>
                  </a:cubicBezTo>
                  <a:cubicBezTo>
                    <a:pt x="29" y="1"/>
                    <a:pt x="57" y="1"/>
                    <a:pt x="57" y="1"/>
                  </a:cubicBezTo>
                  <a:cubicBezTo>
                    <a:pt x="85" y="57"/>
                    <a:pt x="85" y="85"/>
                    <a:pt x="141" y="113"/>
                  </a:cubicBezTo>
                  <a:cubicBezTo>
                    <a:pt x="141" y="169"/>
                    <a:pt x="141" y="197"/>
                    <a:pt x="141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2878250" y="6164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0" y="197"/>
                  </a:moveTo>
                  <a:cubicBezTo>
                    <a:pt x="85" y="141"/>
                    <a:pt x="141" y="56"/>
                    <a:pt x="197" y="0"/>
                  </a:cubicBezTo>
                  <a:cubicBezTo>
                    <a:pt x="225" y="0"/>
                    <a:pt x="225" y="0"/>
                    <a:pt x="253" y="0"/>
                  </a:cubicBezTo>
                  <a:cubicBezTo>
                    <a:pt x="253" y="56"/>
                    <a:pt x="253" y="113"/>
                    <a:pt x="309" y="141"/>
                  </a:cubicBezTo>
                  <a:cubicBezTo>
                    <a:pt x="309" y="169"/>
                    <a:pt x="337" y="225"/>
                    <a:pt x="365" y="253"/>
                  </a:cubicBezTo>
                  <a:lnTo>
                    <a:pt x="365" y="309"/>
                  </a:lnTo>
                  <a:cubicBezTo>
                    <a:pt x="337" y="337"/>
                    <a:pt x="309" y="365"/>
                    <a:pt x="281" y="337"/>
                  </a:cubicBezTo>
                  <a:cubicBezTo>
                    <a:pt x="197" y="309"/>
                    <a:pt x="113" y="253"/>
                    <a:pt x="0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2917550" y="79680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1" y="29"/>
                    <a:pt x="29" y="29"/>
                    <a:pt x="57" y="1"/>
                  </a:cubicBezTo>
                  <a:cubicBezTo>
                    <a:pt x="57" y="29"/>
                    <a:pt x="57" y="29"/>
                    <a:pt x="57" y="57"/>
                  </a:cubicBezTo>
                  <a:cubicBezTo>
                    <a:pt x="29" y="57"/>
                    <a:pt x="1" y="57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2883850" y="704850"/>
              <a:ext cx="35125" cy="38625"/>
            </a:xfrm>
            <a:custGeom>
              <a:avLst/>
              <a:gdLst/>
              <a:ahLst/>
              <a:cxnLst/>
              <a:rect l="l" t="t" r="r" b="b"/>
              <a:pathLst>
                <a:path w="1405" h="1545" extrusionOk="0">
                  <a:moveTo>
                    <a:pt x="506" y="113"/>
                  </a:moveTo>
                  <a:cubicBezTo>
                    <a:pt x="534" y="169"/>
                    <a:pt x="619" y="253"/>
                    <a:pt x="647" y="169"/>
                  </a:cubicBezTo>
                  <a:cubicBezTo>
                    <a:pt x="759" y="1"/>
                    <a:pt x="787" y="113"/>
                    <a:pt x="843" y="197"/>
                  </a:cubicBezTo>
                  <a:cubicBezTo>
                    <a:pt x="899" y="253"/>
                    <a:pt x="1040" y="310"/>
                    <a:pt x="1124" y="338"/>
                  </a:cubicBezTo>
                  <a:cubicBezTo>
                    <a:pt x="1180" y="366"/>
                    <a:pt x="1292" y="225"/>
                    <a:pt x="1321" y="394"/>
                  </a:cubicBezTo>
                  <a:cubicBezTo>
                    <a:pt x="1321" y="478"/>
                    <a:pt x="1405" y="590"/>
                    <a:pt x="1236" y="590"/>
                  </a:cubicBezTo>
                  <a:cubicBezTo>
                    <a:pt x="1208" y="731"/>
                    <a:pt x="1068" y="843"/>
                    <a:pt x="1096" y="1011"/>
                  </a:cubicBezTo>
                  <a:cubicBezTo>
                    <a:pt x="956" y="1068"/>
                    <a:pt x="899" y="1292"/>
                    <a:pt x="647" y="1236"/>
                  </a:cubicBezTo>
                  <a:cubicBezTo>
                    <a:pt x="703" y="1292"/>
                    <a:pt x="731" y="1320"/>
                    <a:pt x="787" y="1404"/>
                  </a:cubicBezTo>
                  <a:cubicBezTo>
                    <a:pt x="619" y="1433"/>
                    <a:pt x="422" y="1376"/>
                    <a:pt x="338" y="1545"/>
                  </a:cubicBezTo>
                  <a:cubicBezTo>
                    <a:pt x="310" y="1461"/>
                    <a:pt x="57" y="1461"/>
                    <a:pt x="254" y="1292"/>
                  </a:cubicBezTo>
                  <a:cubicBezTo>
                    <a:pt x="254" y="1264"/>
                    <a:pt x="226" y="1208"/>
                    <a:pt x="198" y="1208"/>
                  </a:cubicBezTo>
                  <a:cubicBezTo>
                    <a:pt x="85" y="1152"/>
                    <a:pt x="57" y="1068"/>
                    <a:pt x="1" y="983"/>
                  </a:cubicBezTo>
                  <a:cubicBezTo>
                    <a:pt x="57" y="871"/>
                    <a:pt x="169" y="1039"/>
                    <a:pt x="198" y="927"/>
                  </a:cubicBezTo>
                  <a:cubicBezTo>
                    <a:pt x="254" y="787"/>
                    <a:pt x="282" y="815"/>
                    <a:pt x="310" y="927"/>
                  </a:cubicBezTo>
                  <a:cubicBezTo>
                    <a:pt x="310" y="983"/>
                    <a:pt x="394" y="1011"/>
                    <a:pt x="450" y="983"/>
                  </a:cubicBezTo>
                  <a:cubicBezTo>
                    <a:pt x="478" y="983"/>
                    <a:pt x="534" y="927"/>
                    <a:pt x="506" y="899"/>
                  </a:cubicBezTo>
                  <a:cubicBezTo>
                    <a:pt x="422" y="843"/>
                    <a:pt x="422" y="787"/>
                    <a:pt x="534" y="787"/>
                  </a:cubicBezTo>
                  <a:cubicBezTo>
                    <a:pt x="675" y="815"/>
                    <a:pt x="675" y="759"/>
                    <a:pt x="647" y="646"/>
                  </a:cubicBezTo>
                  <a:cubicBezTo>
                    <a:pt x="647" y="478"/>
                    <a:pt x="534" y="366"/>
                    <a:pt x="338" y="338"/>
                  </a:cubicBezTo>
                  <a:cubicBezTo>
                    <a:pt x="310" y="225"/>
                    <a:pt x="394" y="169"/>
                    <a:pt x="450" y="113"/>
                  </a:cubicBezTo>
                  <a:cubicBezTo>
                    <a:pt x="450" y="113"/>
                    <a:pt x="478" y="113"/>
                    <a:pt x="506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0"/>
            <p:cNvSpPr/>
            <p:nvPr/>
          </p:nvSpPr>
          <p:spPr>
            <a:xfrm>
              <a:off x="2905625" y="692925"/>
              <a:ext cx="3525" cy="5650"/>
            </a:xfrm>
            <a:custGeom>
              <a:avLst/>
              <a:gdLst/>
              <a:ahLst/>
              <a:cxnLst/>
              <a:rect l="l" t="t" r="r" b="b"/>
              <a:pathLst>
                <a:path w="141" h="226" extrusionOk="0">
                  <a:moveTo>
                    <a:pt x="0" y="169"/>
                  </a:moveTo>
                  <a:cubicBezTo>
                    <a:pt x="0" y="113"/>
                    <a:pt x="28" y="57"/>
                    <a:pt x="28" y="0"/>
                  </a:cubicBezTo>
                  <a:cubicBezTo>
                    <a:pt x="113" y="29"/>
                    <a:pt x="141" y="85"/>
                    <a:pt x="141" y="169"/>
                  </a:cubicBezTo>
                  <a:cubicBezTo>
                    <a:pt x="85" y="225"/>
                    <a:pt x="56" y="141"/>
                    <a:pt x="0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0"/>
            <p:cNvSpPr/>
            <p:nvPr/>
          </p:nvSpPr>
          <p:spPr>
            <a:xfrm>
              <a:off x="2895100" y="693625"/>
              <a:ext cx="2825" cy="4225"/>
            </a:xfrm>
            <a:custGeom>
              <a:avLst/>
              <a:gdLst/>
              <a:ahLst/>
              <a:cxnLst/>
              <a:rect l="l" t="t" r="r" b="b"/>
              <a:pathLst>
                <a:path w="113" h="169" extrusionOk="0">
                  <a:moveTo>
                    <a:pt x="56" y="1"/>
                  </a:moveTo>
                  <a:cubicBezTo>
                    <a:pt x="112" y="1"/>
                    <a:pt x="112" y="29"/>
                    <a:pt x="112" y="57"/>
                  </a:cubicBezTo>
                  <a:cubicBezTo>
                    <a:pt x="112" y="85"/>
                    <a:pt x="112" y="141"/>
                    <a:pt x="84" y="141"/>
                  </a:cubicBezTo>
                  <a:cubicBezTo>
                    <a:pt x="56" y="169"/>
                    <a:pt x="28" y="141"/>
                    <a:pt x="0" y="85"/>
                  </a:cubicBezTo>
                  <a:cubicBezTo>
                    <a:pt x="0" y="57"/>
                    <a:pt x="28" y="29"/>
                    <a:pt x="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0"/>
            <p:cNvSpPr/>
            <p:nvPr/>
          </p:nvSpPr>
          <p:spPr>
            <a:xfrm>
              <a:off x="2911225" y="68942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113" y="0"/>
                  </a:moveTo>
                  <a:cubicBezTo>
                    <a:pt x="197" y="56"/>
                    <a:pt x="197" y="112"/>
                    <a:pt x="113" y="197"/>
                  </a:cubicBezTo>
                  <a:cubicBezTo>
                    <a:pt x="113" y="197"/>
                    <a:pt x="85" y="197"/>
                    <a:pt x="57" y="197"/>
                  </a:cubicBezTo>
                  <a:cubicBezTo>
                    <a:pt x="1" y="84"/>
                    <a:pt x="57" y="56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0"/>
            <p:cNvSpPr/>
            <p:nvPr/>
          </p:nvSpPr>
          <p:spPr>
            <a:xfrm>
              <a:off x="2895100" y="685900"/>
              <a:ext cx="2825" cy="3550"/>
            </a:xfrm>
            <a:custGeom>
              <a:avLst/>
              <a:gdLst/>
              <a:ahLst/>
              <a:cxnLst/>
              <a:rect l="l" t="t" r="r" b="b"/>
              <a:pathLst>
                <a:path w="113" h="142" extrusionOk="0">
                  <a:moveTo>
                    <a:pt x="0" y="85"/>
                  </a:moveTo>
                  <a:cubicBezTo>
                    <a:pt x="0" y="57"/>
                    <a:pt x="0" y="29"/>
                    <a:pt x="28" y="29"/>
                  </a:cubicBezTo>
                  <a:cubicBezTo>
                    <a:pt x="84" y="1"/>
                    <a:pt x="84" y="57"/>
                    <a:pt x="112" y="85"/>
                  </a:cubicBezTo>
                  <a:cubicBezTo>
                    <a:pt x="84" y="141"/>
                    <a:pt x="28" y="141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0"/>
            <p:cNvSpPr/>
            <p:nvPr/>
          </p:nvSpPr>
          <p:spPr>
            <a:xfrm>
              <a:off x="2910525" y="689425"/>
              <a:ext cx="3550" cy="4925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141" y="0"/>
                  </a:moveTo>
                  <a:cubicBezTo>
                    <a:pt x="113" y="56"/>
                    <a:pt x="85" y="112"/>
                    <a:pt x="85" y="197"/>
                  </a:cubicBezTo>
                  <a:lnTo>
                    <a:pt x="29" y="112"/>
                  </a:lnTo>
                  <a:cubicBezTo>
                    <a:pt x="29" y="112"/>
                    <a:pt x="1" y="112"/>
                    <a:pt x="29" y="84"/>
                  </a:cubicBezTo>
                  <a:cubicBezTo>
                    <a:pt x="29" y="84"/>
                    <a:pt x="29" y="56"/>
                    <a:pt x="29" y="56"/>
                  </a:cubicBezTo>
                  <a:cubicBezTo>
                    <a:pt x="57" y="28"/>
                    <a:pt x="113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0"/>
            <p:cNvSpPr/>
            <p:nvPr/>
          </p:nvSpPr>
          <p:spPr>
            <a:xfrm>
              <a:off x="2930875" y="653625"/>
              <a:ext cx="2850" cy="1425"/>
            </a:xfrm>
            <a:custGeom>
              <a:avLst/>
              <a:gdLst/>
              <a:ahLst/>
              <a:cxnLst/>
              <a:rect l="l" t="t" r="r" b="b"/>
              <a:pathLst>
                <a:path w="114" h="57" extrusionOk="0">
                  <a:moveTo>
                    <a:pt x="1" y="56"/>
                  </a:moveTo>
                  <a:cubicBezTo>
                    <a:pt x="29" y="0"/>
                    <a:pt x="57" y="0"/>
                    <a:pt x="113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0"/>
            <p:cNvSpPr/>
            <p:nvPr/>
          </p:nvSpPr>
          <p:spPr>
            <a:xfrm>
              <a:off x="2907025" y="689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0" y="28"/>
                    <a:pt x="0" y="0"/>
                    <a:pt x="0" y="0"/>
                  </a:cubicBezTo>
                  <a:cubicBezTo>
                    <a:pt x="0" y="0"/>
                    <a:pt x="29" y="0"/>
                    <a:pt x="29" y="0"/>
                  </a:cubicBezTo>
                  <a:cubicBezTo>
                    <a:pt x="29" y="0"/>
                    <a:pt x="29" y="0"/>
                    <a:pt x="29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0"/>
            <p:cNvSpPr/>
            <p:nvPr/>
          </p:nvSpPr>
          <p:spPr>
            <a:xfrm>
              <a:off x="2929475" y="6550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1" y="57"/>
                    <a:pt x="29" y="28"/>
                    <a:pt x="57" y="0"/>
                  </a:cubicBezTo>
                  <a:cubicBezTo>
                    <a:pt x="29" y="28"/>
                    <a:pt x="1" y="57"/>
                    <a:pt x="1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0"/>
            <p:cNvSpPr/>
            <p:nvPr/>
          </p:nvSpPr>
          <p:spPr>
            <a:xfrm>
              <a:off x="2910525" y="69082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0"/>
                  </a:moveTo>
                  <a:lnTo>
                    <a:pt x="29" y="56"/>
                  </a:lnTo>
                  <a:cubicBezTo>
                    <a:pt x="1" y="56"/>
                    <a:pt x="1" y="28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0"/>
            <p:cNvSpPr/>
            <p:nvPr/>
          </p:nvSpPr>
          <p:spPr>
            <a:xfrm>
              <a:off x="2970200" y="634675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41" y="56"/>
                  </a:moveTo>
                  <a:cubicBezTo>
                    <a:pt x="141" y="56"/>
                    <a:pt x="112" y="56"/>
                    <a:pt x="84" y="84"/>
                  </a:cubicBezTo>
                  <a:cubicBezTo>
                    <a:pt x="56" y="84"/>
                    <a:pt x="28" y="113"/>
                    <a:pt x="0" y="56"/>
                  </a:cubicBezTo>
                  <a:cubicBezTo>
                    <a:pt x="0" y="56"/>
                    <a:pt x="0" y="28"/>
                    <a:pt x="0" y="28"/>
                  </a:cubicBezTo>
                  <a:cubicBezTo>
                    <a:pt x="28" y="0"/>
                    <a:pt x="56" y="0"/>
                    <a:pt x="84" y="0"/>
                  </a:cubicBezTo>
                  <a:cubicBezTo>
                    <a:pt x="112" y="0"/>
                    <a:pt x="112" y="28"/>
                    <a:pt x="141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0"/>
            <p:cNvSpPr/>
            <p:nvPr/>
          </p:nvSpPr>
          <p:spPr>
            <a:xfrm>
              <a:off x="2848075" y="612200"/>
              <a:ext cx="35800" cy="30925"/>
            </a:xfrm>
            <a:custGeom>
              <a:avLst/>
              <a:gdLst/>
              <a:ahLst/>
              <a:cxnLst/>
              <a:rect l="l" t="t" r="r" b="b"/>
              <a:pathLst>
                <a:path w="1432" h="1237" extrusionOk="0">
                  <a:moveTo>
                    <a:pt x="674" y="169"/>
                  </a:moveTo>
                  <a:cubicBezTo>
                    <a:pt x="786" y="1"/>
                    <a:pt x="983" y="57"/>
                    <a:pt x="1179" y="1"/>
                  </a:cubicBezTo>
                  <a:cubicBezTo>
                    <a:pt x="1151" y="85"/>
                    <a:pt x="1067" y="141"/>
                    <a:pt x="1095" y="225"/>
                  </a:cubicBezTo>
                  <a:cubicBezTo>
                    <a:pt x="1067" y="254"/>
                    <a:pt x="1011" y="254"/>
                    <a:pt x="1039" y="282"/>
                  </a:cubicBezTo>
                  <a:cubicBezTo>
                    <a:pt x="1095" y="366"/>
                    <a:pt x="1067" y="562"/>
                    <a:pt x="1264" y="506"/>
                  </a:cubicBezTo>
                  <a:cubicBezTo>
                    <a:pt x="1376" y="478"/>
                    <a:pt x="1432" y="703"/>
                    <a:pt x="1320" y="759"/>
                  </a:cubicBezTo>
                  <a:cubicBezTo>
                    <a:pt x="1235" y="815"/>
                    <a:pt x="1123" y="871"/>
                    <a:pt x="1320" y="927"/>
                  </a:cubicBezTo>
                  <a:cubicBezTo>
                    <a:pt x="1348" y="955"/>
                    <a:pt x="1348" y="1040"/>
                    <a:pt x="1348" y="1040"/>
                  </a:cubicBezTo>
                  <a:cubicBezTo>
                    <a:pt x="1207" y="983"/>
                    <a:pt x="1292" y="1236"/>
                    <a:pt x="1151" y="1152"/>
                  </a:cubicBezTo>
                  <a:cubicBezTo>
                    <a:pt x="1095" y="1124"/>
                    <a:pt x="1067" y="1096"/>
                    <a:pt x="1095" y="1012"/>
                  </a:cubicBezTo>
                  <a:cubicBezTo>
                    <a:pt x="1151" y="899"/>
                    <a:pt x="1067" y="899"/>
                    <a:pt x="983" y="899"/>
                  </a:cubicBezTo>
                  <a:cubicBezTo>
                    <a:pt x="983" y="871"/>
                    <a:pt x="983" y="871"/>
                    <a:pt x="955" y="843"/>
                  </a:cubicBezTo>
                  <a:cubicBezTo>
                    <a:pt x="983" y="815"/>
                    <a:pt x="1011" y="787"/>
                    <a:pt x="1039" y="759"/>
                  </a:cubicBezTo>
                  <a:cubicBezTo>
                    <a:pt x="1095" y="731"/>
                    <a:pt x="1067" y="787"/>
                    <a:pt x="1067" y="731"/>
                  </a:cubicBezTo>
                  <a:cubicBezTo>
                    <a:pt x="1067" y="731"/>
                    <a:pt x="1039" y="731"/>
                    <a:pt x="1011" y="703"/>
                  </a:cubicBezTo>
                  <a:cubicBezTo>
                    <a:pt x="842" y="562"/>
                    <a:pt x="955" y="815"/>
                    <a:pt x="899" y="815"/>
                  </a:cubicBezTo>
                  <a:cubicBezTo>
                    <a:pt x="871" y="815"/>
                    <a:pt x="871" y="815"/>
                    <a:pt x="871" y="843"/>
                  </a:cubicBezTo>
                  <a:cubicBezTo>
                    <a:pt x="814" y="843"/>
                    <a:pt x="786" y="843"/>
                    <a:pt x="786" y="899"/>
                  </a:cubicBezTo>
                  <a:cubicBezTo>
                    <a:pt x="786" y="1012"/>
                    <a:pt x="730" y="1012"/>
                    <a:pt x="646" y="983"/>
                  </a:cubicBezTo>
                  <a:cubicBezTo>
                    <a:pt x="534" y="955"/>
                    <a:pt x="393" y="927"/>
                    <a:pt x="309" y="815"/>
                  </a:cubicBezTo>
                  <a:cubicBezTo>
                    <a:pt x="197" y="871"/>
                    <a:pt x="141" y="983"/>
                    <a:pt x="56" y="1068"/>
                  </a:cubicBezTo>
                  <a:cubicBezTo>
                    <a:pt x="56" y="927"/>
                    <a:pt x="0" y="787"/>
                    <a:pt x="253" y="731"/>
                  </a:cubicBezTo>
                  <a:cubicBezTo>
                    <a:pt x="169" y="618"/>
                    <a:pt x="141" y="534"/>
                    <a:pt x="28" y="534"/>
                  </a:cubicBezTo>
                  <a:cubicBezTo>
                    <a:pt x="169" y="450"/>
                    <a:pt x="309" y="366"/>
                    <a:pt x="393" y="225"/>
                  </a:cubicBezTo>
                  <a:cubicBezTo>
                    <a:pt x="477" y="141"/>
                    <a:pt x="562" y="113"/>
                    <a:pt x="674" y="1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0"/>
            <p:cNvSpPr/>
            <p:nvPr/>
          </p:nvSpPr>
          <p:spPr>
            <a:xfrm>
              <a:off x="2854375" y="688700"/>
              <a:ext cx="14075" cy="10575"/>
            </a:xfrm>
            <a:custGeom>
              <a:avLst/>
              <a:gdLst/>
              <a:ahLst/>
              <a:cxnLst/>
              <a:rect l="l" t="t" r="r" b="b"/>
              <a:pathLst>
                <a:path w="563" h="423" extrusionOk="0">
                  <a:moveTo>
                    <a:pt x="478" y="226"/>
                  </a:moveTo>
                  <a:cubicBezTo>
                    <a:pt x="422" y="226"/>
                    <a:pt x="338" y="198"/>
                    <a:pt x="338" y="310"/>
                  </a:cubicBezTo>
                  <a:cubicBezTo>
                    <a:pt x="338" y="422"/>
                    <a:pt x="225" y="422"/>
                    <a:pt x="197" y="422"/>
                  </a:cubicBezTo>
                  <a:cubicBezTo>
                    <a:pt x="113" y="422"/>
                    <a:pt x="141" y="338"/>
                    <a:pt x="141" y="310"/>
                  </a:cubicBezTo>
                  <a:cubicBezTo>
                    <a:pt x="169" y="169"/>
                    <a:pt x="29" y="198"/>
                    <a:pt x="1" y="85"/>
                  </a:cubicBezTo>
                  <a:cubicBezTo>
                    <a:pt x="29" y="57"/>
                    <a:pt x="29" y="1"/>
                    <a:pt x="57" y="29"/>
                  </a:cubicBezTo>
                  <a:cubicBezTo>
                    <a:pt x="169" y="113"/>
                    <a:pt x="282" y="57"/>
                    <a:pt x="366" y="29"/>
                  </a:cubicBezTo>
                  <a:cubicBezTo>
                    <a:pt x="422" y="29"/>
                    <a:pt x="450" y="57"/>
                    <a:pt x="478" y="85"/>
                  </a:cubicBezTo>
                  <a:lnTo>
                    <a:pt x="478" y="85"/>
                  </a:lnTo>
                  <a:cubicBezTo>
                    <a:pt x="506" y="141"/>
                    <a:pt x="562" y="169"/>
                    <a:pt x="478" y="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0"/>
            <p:cNvSpPr/>
            <p:nvPr/>
          </p:nvSpPr>
          <p:spPr>
            <a:xfrm>
              <a:off x="2852975" y="678875"/>
              <a:ext cx="12675" cy="7750"/>
            </a:xfrm>
            <a:custGeom>
              <a:avLst/>
              <a:gdLst/>
              <a:ahLst/>
              <a:cxnLst/>
              <a:rect l="l" t="t" r="r" b="b"/>
              <a:pathLst>
                <a:path w="507" h="310" extrusionOk="0">
                  <a:moveTo>
                    <a:pt x="1" y="310"/>
                  </a:moveTo>
                  <a:cubicBezTo>
                    <a:pt x="1" y="254"/>
                    <a:pt x="57" y="197"/>
                    <a:pt x="85" y="141"/>
                  </a:cubicBezTo>
                  <a:cubicBezTo>
                    <a:pt x="113" y="113"/>
                    <a:pt x="141" y="85"/>
                    <a:pt x="197" y="113"/>
                  </a:cubicBezTo>
                  <a:cubicBezTo>
                    <a:pt x="281" y="141"/>
                    <a:pt x="281" y="141"/>
                    <a:pt x="253" y="1"/>
                  </a:cubicBezTo>
                  <a:cubicBezTo>
                    <a:pt x="338" y="29"/>
                    <a:pt x="422" y="57"/>
                    <a:pt x="506" y="85"/>
                  </a:cubicBezTo>
                  <a:cubicBezTo>
                    <a:pt x="506" y="113"/>
                    <a:pt x="506" y="141"/>
                    <a:pt x="506" y="141"/>
                  </a:cubicBezTo>
                  <a:cubicBezTo>
                    <a:pt x="366" y="282"/>
                    <a:pt x="366" y="282"/>
                    <a:pt x="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0"/>
            <p:cNvSpPr/>
            <p:nvPr/>
          </p:nvSpPr>
          <p:spPr>
            <a:xfrm>
              <a:off x="2869125" y="64097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7" y="1"/>
                  </a:moveTo>
                  <a:cubicBezTo>
                    <a:pt x="113" y="1"/>
                    <a:pt x="113" y="29"/>
                    <a:pt x="85" y="57"/>
                  </a:cubicBezTo>
                  <a:cubicBezTo>
                    <a:pt x="85" y="85"/>
                    <a:pt x="57" y="113"/>
                    <a:pt x="57" y="113"/>
                  </a:cubicBezTo>
                  <a:cubicBezTo>
                    <a:pt x="29" y="113"/>
                    <a:pt x="0" y="85"/>
                    <a:pt x="0" y="57"/>
                  </a:cubicBezTo>
                  <a:cubicBezTo>
                    <a:pt x="0" y="29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0"/>
            <p:cNvSpPr/>
            <p:nvPr/>
          </p:nvSpPr>
          <p:spPr>
            <a:xfrm>
              <a:off x="2892275" y="650100"/>
              <a:ext cx="3550" cy="2150"/>
            </a:xfrm>
            <a:custGeom>
              <a:avLst/>
              <a:gdLst/>
              <a:ahLst/>
              <a:cxnLst/>
              <a:rect l="l" t="t" r="r" b="b"/>
              <a:pathLst>
                <a:path w="142" h="86" extrusionOk="0">
                  <a:moveTo>
                    <a:pt x="57" y="85"/>
                  </a:moveTo>
                  <a:cubicBezTo>
                    <a:pt x="29" y="57"/>
                    <a:pt x="1" y="29"/>
                    <a:pt x="29" y="29"/>
                  </a:cubicBezTo>
                  <a:cubicBezTo>
                    <a:pt x="57" y="1"/>
                    <a:pt x="85" y="1"/>
                    <a:pt x="113" y="1"/>
                  </a:cubicBezTo>
                  <a:cubicBezTo>
                    <a:pt x="141" y="1"/>
                    <a:pt x="141" y="29"/>
                    <a:pt x="113" y="29"/>
                  </a:cubicBezTo>
                  <a:cubicBezTo>
                    <a:pt x="113" y="57"/>
                    <a:pt x="85" y="85"/>
                    <a:pt x="57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0"/>
            <p:cNvSpPr/>
            <p:nvPr/>
          </p:nvSpPr>
          <p:spPr>
            <a:xfrm>
              <a:off x="2869825" y="631850"/>
              <a:ext cx="2825" cy="4950"/>
            </a:xfrm>
            <a:custGeom>
              <a:avLst/>
              <a:gdLst/>
              <a:ahLst/>
              <a:cxnLst/>
              <a:rect l="l" t="t" r="r" b="b"/>
              <a:pathLst>
                <a:path w="113" h="198" extrusionOk="0">
                  <a:moveTo>
                    <a:pt x="113" y="113"/>
                  </a:moveTo>
                  <a:cubicBezTo>
                    <a:pt x="113" y="141"/>
                    <a:pt x="113" y="197"/>
                    <a:pt x="57" y="169"/>
                  </a:cubicBezTo>
                  <a:cubicBezTo>
                    <a:pt x="1" y="169"/>
                    <a:pt x="1" y="113"/>
                    <a:pt x="1" y="57"/>
                  </a:cubicBezTo>
                  <a:lnTo>
                    <a:pt x="1" y="57"/>
                  </a:lnTo>
                  <a:cubicBezTo>
                    <a:pt x="57" y="1"/>
                    <a:pt x="85" y="57"/>
                    <a:pt x="113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0"/>
            <p:cNvSpPr/>
            <p:nvPr/>
          </p:nvSpPr>
          <p:spPr>
            <a:xfrm>
              <a:off x="2863500" y="687300"/>
              <a:ext cx="2850" cy="3550"/>
            </a:xfrm>
            <a:custGeom>
              <a:avLst/>
              <a:gdLst/>
              <a:ahLst/>
              <a:cxnLst/>
              <a:rect l="l" t="t" r="r" b="b"/>
              <a:pathLst>
                <a:path w="114" h="142" extrusionOk="0">
                  <a:moveTo>
                    <a:pt x="113" y="141"/>
                  </a:moveTo>
                  <a:cubicBezTo>
                    <a:pt x="85" y="141"/>
                    <a:pt x="29" y="141"/>
                    <a:pt x="1" y="85"/>
                  </a:cubicBezTo>
                  <a:cubicBezTo>
                    <a:pt x="113" y="1"/>
                    <a:pt x="113" y="85"/>
                    <a:pt x="113" y="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0"/>
            <p:cNvSpPr/>
            <p:nvPr/>
          </p:nvSpPr>
          <p:spPr>
            <a:xfrm>
              <a:off x="2876850" y="617825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0" y="0"/>
                  </a:moveTo>
                  <a:cubicBezTo>
                    <a:pt x="56" y="29"/>
                    <a:pt x="56" y="85"/>
                    <a:pt x="56" y="141"/>
                  </a:cubicBezTo>
                  <a:cubicBezTo>
                    <a:pt x="28" y="113"/>
                    <a:pt x="0" y="5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0"/>
            <p:cNvSpPr/>
            <p:nvPr/>
          </p:nvSpPr>
          <p:spPr>
            <a:xfrm>
              <a:off x="2867725" y="730125"/>
              <a:ext cx="35125" cy="43550"/>
            </a:xfrm>
            <a:custGeom>
              <a:avLst/>
              <a:gdLst/>
              <a:ahLst/>
              <a:cxnLst/>
              <a:rect l="l" t="t" r="r" b="b"/>
              <a:pathLst>
                <a:path w="1405" h="1742" extrusionOk="0">
                  <a:moveTo>
                    <a:pt x="1264" y="1011"/>
                  </a:moveTo>
                  <a:cubicBezTo>
                    <a:pt x="1404" y="1151"/>
                    <a:pt x="1264" y="1292"/>
                    <a:pt x="1292" y="1460"/>
                  </a:cubicBezTo>
                  <a:cubicBezTo>
                    <a:pt x="1292" y="1488"/>
                    <a:pt x="1264" y="1516"/>
                    <a:pt x="1236" y="1488"/>
                  </a:cubicBezTo>
                  <a:cubicBezTo>
                    <a:pt x="1095" y="1404"/>
                    <a:pt x="1095" y="1516"/>
                    <a:pt x="1095" y="1573"/>
                  </a:cubicBezTo>
                  <a:cubicBezTo>
                    <a:pt x="1039" y="1741"/>
                    <a:pt x="927" y="1685"/>
                    <a:pt x="814" y="1685"/>
                  </a:cubicBezTo>
                  <a:cubicBezTo>
                    <a:pt x="702" y="1685"/>
                    <a:pt x="702" y="1573"/>
                    <a:pt x="730" y="1488"/>
                  </a:cubicBezTo>
                  <a:cubicBezTo>
                    <a:pt x="730" y="1432"/>
                    <a:pt x="758" y="1348"/>
                    <a:pt x="702" y="1348"/>
                  </a:cubicBezTo>
                  <a:cubicBezTo>
                    <a:pt x="618" y="1348"/>
                    <a:pt x="562" y="1320"/>
                    <a:pt x="534" y="1236"/>
                  </a:cubicBezTo>
                  <a:cubicBezTo>
                    <a:pt x="506" y="1208"/>
                    <a:pt x="478" y="1292"/>
                    <a:pt x="449" y="1320"/>
                  </a:cubicBezTo>
                  <a:cubicBezTo>
                    <a:pt x="421" y="1376"/>
                    <a:pt x="506" y="1460"/>
                    <a:pt x="478" y="1545"/>
                  </a:cubicBezTo>
                  <a:cubicBezTo>
                    <a:pt x="449" y="1601"/>
                    <a:pt x="421" y="1657"/>
                    <a:pt x="365" y="1629"/>
                  </a:cubicBezTo>
                  <a:cubicBezTo>
                    <a:pt x="281" y="1601"/>
                    <a:pt x="225" y="1545"/>
                    <a:pt x="281" y="1488"/>
                  </a:cubicBezTo>
                  <a:cubicBezTo>
                    <a:pt x="393" y="1376"/>
                    <a:pt x="365" y="1208"/>
                    <a:pt x="449" y="1095"/>
                  </a:cubicBezTo>
                  <a:cubicBezTo>
                    <a:pt x="478" y="1067"/>
                    <a:pt x="478" y="1011"/>
                    <a:pt x="506" y="1011"/>
                  </a:cubicBezTo>
                  <a:cubicBezTo>
                    <a:pt x="758" y="983"/>
                    <a:pt x="674" y="843"/>
                    <a:pt x="562" y="758"/>
                  </a:cubicBezTo>
                  <a:cubicBezTo>
                    <a:pt x="449" y="618"/>
                    <a:pt x="337" y="506"/>
                    <a:pt x="253" y="337"/>
                  </a:cubicBezTo>
                  <a:cubicBezTo>
                    <a:pt x="225" y="309"/>
                    <a:pt x="197" y="253"/>
                    <a:pt x="141" y="253"/>
                  </a:cubicBezTo>
                  <a:cubicBezTo>
                    <a:pt x="0" y="253"/>
                    <a:pt x="28" y="141"/>
                    <a:pt x="28" y="57"/>
                  </a:cubicBezTo>
                  <a:cubicBezTo>
                    <a:pt x="85" y="0"/>
                    <a:pt x="113" y="57"/>
                    <a:pt x="169" y="85"/>
                  </a:cubicBezTo>
                  <a:cubicBezTo>
                    <a:pt x="281" y="141"/>
                    <a:pt x="478" y="141"/>
                    <a:pt x="478" y="365"/>
                  </a:cubicBezTo>
                  <a:cubicBezTo>
                    <a:pt x="478" y="450"/>
                    <a:pt x="590" y="253"/>
                    <a:pt x="646" y="365"/>
                  </a:cubicBezTo>
                  <a:cubicBezTo>
                    <a:pt x="646" y="422"/>
                    <a:pt x="562" y="506"/>
                    <a:pt x="646" y="562"/>
                  </a:cubicBezTo>
                  <a:cubicBezTo>
                    <a:pt x="730" y="618"/>
                    <a:pt x="814" y="674"/>
                    <a:pt x="843" y="758"/>
                  </a:cubicBezTo>
                  <a:cubicBezTo>
                    <a:pt x="871" y="843"/>
                    <a:pt x="730" y="871"/>
                    <a:pt x="758" y="899"/>
                  </a:cubicBezTo>
                  <a:cubicBezTo>
                    <a:pt x="843" y="983"/>
                    <a:pt x="899" y="1095"/>
                    <a:pt x="1011" y="1151"/>
                  </a:cubicBezTo>
                  <a:cubicBezTo>
                    <a:pt x="1039" y="1180"/>
                    <a:pt x="1067" y="1151"/>
                    <a:pt x="1095" y="1095"/>
                  </a:cubicBezTo>
                  <a:cubicBezTo>
                    <a:pt x="1123" y="1011"/>
                    <a:pt x="1179" y="1011"/>
                    <a:pt x="1264" y="10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0"/>
            <p:cNvSpPr/>
            <p:nvPr/>
          </p:nvSpPr>
          <p:spPr>
            <a:xfrm>
              <a:off x="2881750" y="7090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29" y="28"/>
                    <a:pt x="1" y="28"/>
                    <a:pt x="1" y="56"/>
                  </a:cubicBezTo>
                  <a:cubicBezTo>
                    <a:pt x="1" y="28"/>
                    <a:pt x="29" y="28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0"/>
            <p:cNvSpPr/>
            <p:nvPr/>
          </p:nvSpPr>
          <p:spPr>
            <a:xfrm>
              <a:off x="2838250" y="681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0"/>
            <p:cNvSpPr/>
            <p:nvPr/>
          </p:nvSpPr>
          <p:spPr>
            <a:xfrm>
              <a:off x="2865625" y="751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1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0"/>
            <p:cNvSpPr/>
            <p:nvPr/>
          </p:nvSpPr>
          <p:spPr>
            <a:xfrm>
              <a:off x="2914050" y="725200"/>
              <a:ext cx="4925" cy="6350"/>
            </a:xfrm>
            <a:custGeom>
              <a:avLst/>
              <a:gdLst/>
              <a:ahLst/>
              <a:cxnLst/>
              <a:rect l="l" t="t" r="r" b="b"/>
              <a:pathLst>
                <a:path w="197" h="254" extrusionOk="0">
                  <a:moveTo>
                    <a:pt x="0" y="254"/>
                  </a:moveTo>
                  <a:cubicBezTo>
                    <a:pt x="0" y="197"/>
                    <a:pt x="0" y="113"/>
                    <a:pt x="28" y="85"/>
                  </a:cubicBezTo>
                  <a:cubicBezTo>
                    <a:pt x="113" y="1"/>
                    <a:pt x="169" y="1"/>
                    <a:pt x="197" y="113"/>
                  </a:cubicBezTo>
                  <a:cubicBezTo>
                    <a:pt x="141" y="169"/>
                    <a:pt x="56" y="197"/>
                    <a:pt x="0" y="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0"/>
            <p:cNvSpPr/>
            <p:nvPr/>
          </p:nvSpPr>
          <p:spPr>
            <a:xfrm>
              <a:off x="2887375" y="686600"/>
              <a:ext cx="3525" cy="1425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41" y="29"/>
                  </a:moveTo>
                  <a:cubicBezTo>
                    <a:pt x="113" y="29"/>
                    <a:pt x="113" y="57"/>
                    <a:pt x="85" y="57"/>
                  </a:cubicBezTo>
                  <a:cubicBezTo>
                    <a:pt x="57" y="57"/>
                    <a:pt x="28" y="29"/>
                    <a:pt x="28" y="29"/>
                  </a:cubicBezTo>
                  <a:cubicBezTo>
                    <a:pt x="0" y="1"/>
                    <a:pt x="0" y="1"/>
                    <a:pt x="28" y="1"/>
                  </a:cubicBezTo>
                  <a:cubicBezTo>
                    <a:pt x="57" y="1"/>
                    <a:pt x="113" y="1"/>
                    <a:pt x="14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0"/>
            <p:cNvSpPr/>
            <p:nvPr/>
          </p:nvSpPr>
          <p:spPr>
            <a:xfrm>
              <a:off x="2888075" y="709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2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0"/>
            <p:cNvSpPr/>
            <p:nvPr/>
          </p:nvSpPr>
          <p:spPr>
            <a:xfrm>
              <a:off x="2919650" y="643100"/>
              <a:ext cx="3550" cy="2125"/>
            </a:xfrm>
            <a:custGeom>
              <a:avLst/>
              <a:gdLst/>
              <a:ahLst/>
              <a:cxnLst/>
              <a:rect l="l" t="t" r="r" b="b"/>
              <a:pathLst>
                <a:path w="142" h="85" extrusionOk="0">
                  <a:moveTo>
                    <a:pt x="113" y="28"/>
                  </a:moveTo>
                  <a:cubicBezTo>
                    <a:pt x="85" y="56"/>
                    <a:pt x="57" y="84"/>
                    <a:pt x="29" y="56"/>
                  </a:cubicBezTo>
                  <a:cubicBezTo>
                    <a:pt x="29" y="56"/>
                    <a:pt x="29" y="56"/>
                    <a:pt x="1" y="28"/>
                  </a:cubicBezTo>
                  <a:cubicBezTo>
                    <a:pt x="57" y="28"/>
                    <a:pt x="85" y="28"/>
                    <a:pt x="113" y="0"/>
                  </a:cubicBezTo>
                  <a:cubicBezTo>
                    <a:pt x="141" y="0"/>
                    <a:pt x="141" y="0"/>
                    <a:pt x="113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0"/>
            <p:cNvSpPr/>
            <p:nvPr/>
          </p:nvSpPr>
          <p:spPr>
            <a:xfrm>
              <a:off x="2878950" y="771525"/>
              <a:ext cx="4925" cy="4250"/>
            </a:xfrm>
            <a:custGeom>
              <a:avLst/>
              <a:gdLst/>
              <a:ahLst/>
              <a:cxnLst/>
              <a:rect l="l" t="t" r="r" b="b"/>
              <a:pathLst>
                <a:path w="197" h="170" extrusionOk="0">
                  <a:moveTo>
                    <a:pt x="169" y="113"/>
                  </a:moveTo>
                  <a:cubicBezTo>
                    <a:pt x="197" y="141"/>
                    <a:pt x="169" y="169"/>
                    <a:pt x="141" y="169"/>
                  </a:cubicBezTo>
                  <a:cubicBezTo>
                    <a:pt x="85" y="169"/>
                    <a:pt x="57" y="169"/>
                    <a:pt x="29" y="113"/>
                  </a:cubicBezTo>
                  <a:cubicBezTo>
                    <a:pt x="0" y="57"/>
                    <a:pt x="29" y="29"/>
                    <a:pt x="85" y="29"/>
                  </a:cubicBezTo>
                  <a:cubicBezTo>
                    <a:pt x="141" y="1"/>
                    <a:pt x="169" y="57"/>
                    <a:pt x="169" y="1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0"/>
            <p:cNvSpPr/>
            <p:nvPr/>
          </p:nvSpPr>
          <p:spPr>
            <a:xfrm>
              <a:off x="2903525" y="769425"/>
              <a:ext cx="2825" cy="2125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0" y="85"/>
                  </a:moveTo>
                  <a:cubicBezTo>
                    <a:pt x="28" y="29"/>
                    <a:pt x="28" y="1"/>
                    <a:pt x="84" y="1"/>
                  </a:cubicBezTo>
                  <a:cubicBezTo>
                    <a:pt x="84" y="1"/>
                    <a:pt x="112" y="1"/>
                    <a:pt x="112" y="1"/>
                  </a:cubicBezTo>
                  <a:cubicBezTo>
                    <a:pt x="112" y="85"/>
                    <a:pt x="56" y="85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0"/>
            <p:cNvSpPr/>
            <p:nvPr/>
          </p:nvSpPr>
          <p:spPr>
            <a:xfrm>
              <a:off x="2898600" y="792600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" y="0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0"/>
            <p:cNvSpPr/>
            <p:nvPr/>
          </p:nvSpPr>
          <p:spPr>
            <a:xfrm>
              <a:off x="2869825" y="624850"/>
              <a:ext cx="6350" cy="9850"/>
            </a:xfrm>
            <a:custGeom>
              <a:avLst/>
              <a:gdLst/>
              <a:ahLst/>
              <a:cxnLst/>
              <a:rect l="l" t="t" r="r" b="b"/>
              <a:pathLst>
                <a:path w="254" h="394" extrusionOk="0">
                  <a:moveTo>
                    <a:pt x="113" y="393"/>
                  </a:moveTo>
                  <a:cubicBezTo>
                    <a:pt x="85" y="365"/>
                    <a:pt x="29" y="337"/>
                    <a:pt x="1" y="337"/>
                  </a:cubicBezTo>
                  <a:cubicBezTo>
                    <a:pt x="1" y="253"/>
                    <a:pt x="1" y="141"/>
                    <a:pt x="1" y="56"/>
                  </a:cubicBezTo>
                  <a:cubicBezTo>
                    <a:pt x="29" y="28"/>
                    <a:pt x="57" y="0"/>
                    <a:pt x="85" y="0"/>
                  </a:cubicBezTo>
                  <a:cubicBezTo>
                    <a:pt x="141" y="0"/>
                    <a:pt x="169" y="28"/>
                    <a:pt x="141" y="84"/>
                  </a:cubicBezTo>
                  <a:cubicBezTo>
                    <a:pt x="141" y="141"/>
                    <a:pt x="169" y="169"/>
                    <a:pt x="225" y="197"/>
                  </a:cubicBezTo>
                  <a:cubicBezTo>
                    <a:pt x="253" y="309"/>
                    <a:pt x="141" y="337"/>
                    <a:pt x="113" y="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0"/>
            <p:cNvSpPr/>
            <p:nvPr/>
          </p:nvSpPr>
          <p:spPr>
            <a:xfrm>
              <a:off x="2875450" y="62765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28" y="0"/>
                  </a:moveTo>
                  <a:cubicBezTo>
                    <a:pt x="56" y="29"/>
                    <a:pt x="84" y="29"/>
                    <a:pt x="84" y="29"/>
                  </a:cubicBezTo>
                  <a:cubicBezTo>
                    <a:pt x="84" y="57"/>
                    <a:pt x="84" y="85"/>
                    <a:pt x="56" y="85"/>
                  </a:cubicBezTo>
                  <a:cubicBezTo>
                    <a:pt x="56" y="85"/>
                    <a:pt x="0" y="141"/>
                    <a:pt x="0" y="57"/>
                  </a:cubicBezTo>
                  <a:cubicBezTo>
                    <a:pt x="0" y="57"/>
                    <a:pt x="28" y="29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0"/>
            <p:cNvSpPr/>
            <p:nvPr/>
          </p:nvSpPr>
          <p:spPr>
            <a:xfrm>
              <a:off x="2864900" y="6164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70"/>
          <p:cNvGrpSpPr/>
          <p:nvPr/>
        </p:nvGrpSpPr>
        <p:grpSpPr>
          <a:xfrm flipH="1">
            <a:off x="7976533" y="4509742"/>
            <a:ext cx="1058269" cy="467821"/>
            <a:chOff x="4588700" y="530800"/>
            <a:chExt cx="751025" cy="332000"/>
          </a:xfrm>
        </p:grpSpPr>
        <p:sp>
          <p:nvSpPr>
            <p:cNvPr id="2068" name="Google Shape;2068;p70"/>
            <p:cNvSpPr/>
            <p:nvPr/>
          </p:nvSpPr>
          <p:spPr>
            <a:xfrm>
              <a:off x="5104575" y="658525"/>
              <a:ext cx="196550" cy="131975"/>
            </a:xfrm>
            <a:custGeom>
              <a:avLst/>
              <a:gdLst/>
              <a:ahLst/>
              <a:cxnLst/>
              <a:rect l="l" t="t" r="r" b="b"/>
              <a:pathLst>
                <a:path w="7862" h="5279" extrusionOk="0">
                  <a:moveTo>
                    <a:pt x="7552" y="2471"/>
                  </a:moveTo>
                  <a:cubicBezTo>
                    <a:pt x="7608" y="2499"/>
                    <a:pt x="7665" y="2499"/>
                    <a:pt x="7693" y="2499"/>
                  </a:cubicBezTo>
                  <a:cubicBezTo>
                    <a:pt x="7721" y="2528"/>
                    <a:pt x="7749" y="2556"/>
                    <a:pt x="7777" y="2556"/>
                  </a:cubicBezTo>
                  <a:cubicBezTo>
                    <a:pt x="7805" y="2584"/>
                    <a:pt x="7805" y="2584"/>
                    <a:pt x="7833" y="2584"/>
                  </a:cubicBezTo>
                  <a:cubicBezTo>
                    <a:pt x="7833" y="2584"/>
                    <a:pt x="7861" y="2612"/>
                    <a:pt x="7861" y="2612"/>
                  </a:cubicBezTo>
                  <a:cubicBezTo>
                    <a:pt x="7861" y="2640"/>
                    <a:pt x="7861" y="2668"/>
                    <a:pt x="7833" y="2696"/>
                  </a:cubicBezTo>
                  <a:cubicBezTo>
                    <a:pt x="7805" y="2780"/>
                    <a:pt x="7749" y="2892"/>
                    <a:pt x="7665" y="2892"/>
                  </a:cubicBezTo>
                  <a:cubicBezTo>
                    <a:pt x="7300" y="2864"/>
                    <a:pt x="7328" y="3089"/>
                    <a:pt x="7412" y="3314"/>
                  </a:cubicBezTo>
                  <a:cubicBezTo>
                    <a:pt x="7328" y="3454"/>
                    <a:pt x="7300" y="3622"/>
                    <a:pt x="7131" y="3679"/>
                  </a:cubicBezTo>
                  <a:cubicBezTo>
                    <a:pt x="7047" y="3707"/>
                    <a:pt x="7075" y="3763"/>
                    <a:pt x="7103" y="3791"/>
                  </a:cubicBezTo>
                  <a:cubicBezTo>
                    <a:pt x="7131" y="3931"/>
                    <a:pt x="7075" y="3959"/>
                    <a:pt x="6963" y="3987"/>
                  </a:cubicBezTo>
                  <a:cubicBezTo>
                    <a:pt x="6878" y="4044"/>
                    <a:pt x="6766" y="4044"/>
                    <a:pt x="6710" y="3903"/>
                  </a:cubicBezTo>
                  <a:cubicBezTo>
                    <a:pt x="6654" y="3763"/>
                    <a:pt x="6570" y="3651"/>
                    <a:pt x="6401" y="3622"/>
                  </a:cubicBezTo>
                  <a:cubicBezTo>
                    <a:pt x="6289" y="3594"/>
                    <a:pt x="6233" y="3482"/>
                    <a:pt x="6233" y="3370"/>
                  </a:cubicBezTo>
                  <a:cubicBezTo>
                    <a:pt x="6233" y="3145"/>
                    <a:pt x="6064" y="3033"/>
                    <a:pt x="5868" y="2977"/>
                  </a:cubicBezTo>
                  <a:cubicBezTo>
                    <a:pt x="5727" y="2949"/>
                    <a:pt x="5559" y="2949"/>
                    <a:pt x="5615" y="2668"/>
                  </a:cubicBezTo>
                  <a:cubicBezTo>
                    <a:pt x="5559" y="2808"/>
                    <a:pt x="5531" y="2892"/>
                    <a:pt x="5531" y="2977"/>
                  </a:cubicBezTo>
                  <a:cubicBezTo>
                    <a:pt x="5447" y="3398"/>
                    <a:pt x="5166" y="3566"/>
                    <a:pt x="4773" y="3454"/>
                  </a:cubicBezTo>
                  <a:cubicBezTo>
                    <a:pt x="4661" y="3426"/>
                    <a:pt x="4548" y="3426"/>
                    <a:pt x="4464" y="3426"/>
                  </a:cubicBezTo>
                  <a:cubicBezTo>
                    <a:pt x="4324" y="3398"/>
                    <a:pt x="4380" y="3538"/>
                    <a:pt x="4324" y="3594"/>
                  </a:cubicBezTo>
                  <a:cubicBezTo>
                    <a:pt x="4296" y="3651"/>
                    <a:pt x="4324" y="3679"/>
                    <a:pt x="4408" y="3707"/>
                  </a:cubicBezTo>
                  <a:cubicBezTo>
                    <a:pt x="4492" y="3707"/>
                    <a:pt x="4661" y="3707"/>
                    <a:pt x="4604" y="3875"/>
                  </a:cubicBezTo>
                  <a:cubicBezTo>
                    <a:pt x="4520" y="4044"/>
                    <a:pt x="4380" y="4044"/>
                    <a:pt x="4239" y="4015"/>
                  </a:cubicBezTo>
                  <a:cubicBezTo>
                    <a:pt x="4127" y="4015"/>
                    <a:pt x="4071" y="3959"/>
                    <a:pt x="4071" y="3847"/>
                  </a:cubicBezTo>
                  <a:cubicBezTo>
                    <a:pt x="4043" y="3819"/>
                    <a:pt x="4071" y="3791"/>
                    <a:pt x="4043" y="3791"/>
                  </a:cubicBezTo>
                  <a:cubicBezTo>
                    <a:pt x="4015" y="3819"/>
                    <a:pt x="4071" y="3819"/>
                    <a:pt x="4043" y="3847"/>
                  </a:cubicBezTo>
                  <a:cubicBezTo>
                    <a:pt x="4071" y="3931"/>
                    <a:pt x="4099" y="4015"/>
                    <a:pt x="4155" y="4015"/>
                  </a:cubicBezTo>
                  <a:cubicBezTo>
                    <a:pt x="4520" y="3931"/>
                    <a:pt x="4604" y="4296"/>
                    <a:pt x="4829" y="4409"/>
                  </a:cubicBezTo>
                  <a:cubicBezTo>
                    <a:pt x="4857" y="4437"/>
                    <a:pt x="4857" y="4493"/>
                    <a:pt x="4857" y="4521"/>
                  </a:cubicBezTo>
                  <a:cubicBezTo>
                    <a:pt x="4913" y="4409"/>
                    <a:pt x="4773" y="4240"/>
                    <a:pt x="4941" y="4156"/>
                  </a:cubicBezTo>
                  <a:cubicBezTo>
                    <a:pt x="5082" y="4100"/>
                    <a:pt x="5138" y="4212"/>
                    <a:pt x="5194" y="4296"/>
                  </a:cubicBezTo>
                  <a:cubicBezTo>
                    <a:pt x="5250" y="4352"/>
                    <a:pt x="5306" y="4380"/>
                    <a:pt x="5334" y="4465"/>
                  </a:cubicBezTo>
                  <a:cubicBezTo>
                    <a:pt x="5306" y="4549"/>
                    <a:pt x="5278" y="4605"/>
                    <a:pt x="5250" y="4689"/>
                  </a:cubicBezTo>
                  <a:cubicBezTo>
                    <a:pt x="5250" y="4717"/>
                    <a:pt x="5222" y="4745"/>
                    <a:pt x="5194" y="4745"/>
                  </a:cubicBezTo>
                  <a:cubicBezTo>
                    <a:pt x="5026" y="4858"/>
                    <a:pt x="4857" y="4970"/>
                    <a:pt x="4717" y="5138"/>
                  </a:cubicBezTo>
                  <a:cubicBezTo>
                    <a:pt x="4633" y="5223"/>
                    <a:pt x="4576" y="5279"/>
                    <a:pt x="4464" y="5167"/>
                  </a:cubicBezTo>
                  <a:cubicBezTo>
                    <a:pt x="4436" y="5167"/>
                    <a:pt x="4408" y="5138"/>
                    <a:pt x="4380" y="5110"/>
                  </a:cubicBezTo>
                  <a:cubicBezTo>
                    <a:pt x="4380" y="5082"/>
                    <a:pt x="4380" y="5082"/>
                    <a:pt x="4352" y="5054"/>
                  </a:cubicBezTo>
                  <a:cubicBezTo>
                    <a:pt x="4324" y="4858"/>
                    <a:pt x="4268" y="4689"/>
                    <a:pt x="4015" y="4914"/>
                  </a:cubicBezTo>
                  <a:cubicBezTo>
                    <a:pt x="3903" y="5026"/>
                    <a:pt x="3762" y="4998"/>
                    <a:pt x="3622" y="4970"/>
                  </a:cubicBezTo>
                  <a:cubicBezTo>
                    <a:pt x="3453" y="4970"/>
                    <a:pt x="3341" y="4886"/>
                    <a:pt x="3481" y="4717"/>
                  </a:cubicBezTo>
                  <a:cubicBezTo>
                    <a:pt x="3594" y="4605"/>
                    <a:pt x="3566" y="4521"/>
                    <a:pt x="3453" y="4437"/>
                  </a:cubicBezTo>
                  <a:cubicBezTo>
                    <a:pt x="3481" y="4521"/>
                    <a:pt x="3622" y="4577"/>
                    <a:pt x="3481" y="4689"/>
                  </a:cubicBezTo>
                  <a:cubicBezTo>
                    <a:pt x="3341" y="4802"/>
                    <a:pt x="3173" y="4830"/>
                    <a:pt x="3004" y="4802"/>
                  </a:cubicBezTo>
                  <a:cubicBezTo>
                    <a:pt x="2892" y="4773"/>
                    <a:pt x="2808" y="4689"/>
                    <a:pt x="2864" y="4605"/>
                  </a:cubicBezTo>
                  <a:cubicBezTo>
                    <a:pt x="3004" y="4324"/>
                    <a:pt x="2723" y="4212"/>
                    <a:pt x="2695" y="3987"/>
                  </a:cubicBezTo>
                  <a:cubicBezTo>
                    <a:pt x="2611" y="4072"/>
                    <a:pt x="2471" y="3959"/>
                    <a:pt x="2415" y="4128"/>
                  </a:cubicBezTo>
                  <a:cubicBezTo>
                    <a:pt x="2330" y="4352"/>
                    <a:pt x="2162" y="4324"/>
                    <a:pt x="2106" y="4128"/>
                  </a:cubicBezTo>
                  <a:cubicBezTo>
                    <a:pt x="2022" y="3819"/>
                    <a:pt x="1825" y="3735"/>
                    <a:pt x="1544" y="3763"/>
                  </a:cubicBezTo>
                  <a:cubicBezTo>
                    <a:pt x="1460" y="3679"/>
                    <a:pt x="1432" y="3594"/>
                    <a:pt x="1460" y="3482"/>
                  </a:cubicBezTo>
                  <a:cubicBezTo>
                    <a:pt x="1432" y="3117"/>
                    <a:pt x="1629" y="2864"/>
                    <a:pt x="1853" y="2640"/>
                  </a:cubicBezTo>
                  <a:cubicBezTo>
                    <a:pt x="1881" y="2612"/>
                    <a:pt x="1909" y="2584"/>
                    <a:pt x="1937" y="2556"/>
                  </a:cubicBezTo>
                  <a:cubicBezTo>
                    <a:pt x="2106" y="2499"/>
                    <a:pt x="2162" y="2556"/>
                    <a:pt x="2190" y="2724"/>
                  </a:cubicBezTo>
                  <a:cubicBezTo>
                    <a:pt x="2218" y="2808"/>
                    <a:pt x="2274" y="2864"/>
                    <a:pt x="2358" y="2864"/>
                  </a:cubicBezTo>
                  <a:cubicBezTo>
                    <a:pt x="2471" y="2864"/>
                    <a:pt x="2471" y="2752"/>
                    <a:pt x="2499" y="2696"/>
                  </a:cubicBezTo>
                  <a:cubicBezTo>
                    <a:pt x="2639" y="2471"/>
                    <a:pt x="2499" y="2275"/>
                    <a:pt x="2415" y="2078"/>
                  </a:cubicBezTo>
                  <a:cubicBezTo>
                    <a:pt x="2330" y="2078"/>
                    <a:pt x="2330" y="2191"/>
                    <a:pt x="2274" y="2219"/>
                  </a:cubicBezTo>
                  <a:cubicBezTo>
                    <a:pt x="2190" y="2303"/>
                    <a:pt x="2134" y="2359"/>
                    <a:pt x="2022" y="2331"/>
                  </a:cubicBezTo>
                  <a:cubicBezTo>
                    <a:pt x="1909" y="2303"/>
                    <a:pt x="1909" y="2191"/>
                    <a:pt x="1937" y="2106"/>
                  </a:cubicBezTo>
                  <a:cubicBezTo>
                    <a:pt x="1937" y="1994"/>
                    <a:pt x="1853" y="1966"/>
                    <a:pt x="1797" y="1910"/>
                  </a:cubicBezTo>
                  <a:cubicBezTo>
                    <a:pt x="1769" y="1882"/>
                    <a:pt x="1741" y="1854"/>
                    <a:pt x="1741" y="1826"/>
                  </a:cubicBezTo>
                  <a:cubicBezTo>
                    <a:pt x="1629" y="1629"/>
                    <a:pt x="1544" y="1405"/>
                    <a:pt x="1657" y="1124"/>
                  </a:cubicBezTo>
                  <a:cubicBezTo>
                    <a:pt x="1629" y="1124"/>
                    <a:pt x="1544" y="1152"/>
                    <a:pt x="1572" y="1152"/>
                  </a:cubicBezTo>
                  <a:cubicBezTo>
                    <a:pt x="1600" y="1152"/>
                    <a:pt x="1600" y="1180"/>
                    <a:pt x="1572" y="1180"/>
                  </a:cubicBezTo>
                  <a:cubicBezTo>
                    <a:pt x="1376" y="1433"/>
                    <a:pt x="1292" y="1264"/>
                    <a:pt x="1179" y="1096"/>
                  </a:cubicBezTo>
                  <a:cubicBezTo>
                    <a:pt x="1123" y="899"/>
                    <a:pt x="899" y="1124"/>
                    <a:pt x="842" y="983"/>
                  </a:cubicBezTo>
                  <a:cubicBezTo>
                    <a:pt x="786" y="983"/>
                    <a:pt x="786" y="983"/>
                    <a:pt x="786" y="1011"/>
                  </a:cubicBezTo>
                  <a:cubicBezTo>
                    <a:pt x="814" y="1152"/>
                    <a:pt x="814" y="1124"/>
                    <a:pt x="927" y="1124"/>
                  </a:cubicBezTo>
                  <a:cubicBezTo>
                    <a:pt x="1011" y="1096"/>
                    <a:pt x="1123" y="1124"/>
                    <a:pt x="1207" y="1152"/>
                  </a:cubicBezTo>
                  <a:cubicBezTo>
                    <a:pt x="1235" y="1208"/>
                    <a:pt x="1235" y="1292"/>
                    <a:pt x="1348" y="1292"/>
                  </a:cubicBezTo>
                  <a:cubicBezTo>
                    <a:pt x="1544" y="1292"/>
                    <a:pt x="1600" y="1433"/>
                    <a:pt x="1544" y="1601"/>
                  </a:cubicBezTo>
                  <a:cubicBezTo>
                    <a:pt x="1460" y="1798"/>
                    <a:pt x="1320" y="1910"/>
                    <a:pt x="1123" y="1798"/>
                  </a:cubicBezTo>
                  <a:cubicBezTo>
                    <a:pt x="927" y="1685"/>
                    <a:pt x="814" y="1713"/>
                    <a:pt x="730" y="1910"/>
                  </a:cubicBezTo>
                  <a:cubicBezTo>
                    <a:pt x="674" y="2022"/>
                    <a:pt x="590" y="2078"/>
                    <a:pt x="477" y="2050"/>
                  </a:cubicBezTo>
                  <a:cubicBezTo>
                    <a:pt x="365" y="2022"/>
                    <a:pt x="337" y="1938"/>
                    <a:pt x="337" y="1826"/>
                  </a:cubicBezTo>
                  <a:cubicBezTo>
                    <a:pt x="309" y="1713"/>
                    <a:pt x="253" y="1601"/>
                    <a:pt x="281" y="1489"/>
                  </a:cubicBezTo>
                  <a:cubicBezTo>
                    <a:pt x="337" y="1264"/>
                    <a:pt x="225" y="1152"/>
                    <a:pt x="56" y="1040"/>
                  </a:cubicBezTo>
                  <a:cubicBezTo>
                    <a:pt x="28" y="1011"/>
                    <a:pt x="0" y="927"/>
                    <a:pt x="0" y="927"/>
                  </a:cubicBezTo>
                  <a:cubicBezTo>
                    <a:pt x="225" y="843"/>
                    <a:pt x="365" y="675"/>
                    <a:pt x="477" y="478"/>
                  </a:cubicBezTo>
                  <a:cubicBezTo>
                    <a:pt x="477" y="478"/>
                    <a:pt x="506" y="478"/>
                    <a:pt x="506" y="478"/>
                  </a:cubicBezTo>
                  <a:cubicBezTo>
                    <a:pt x="618" y="394"/>
                    <a:pt x="590" y="618"/>
                    <a:pt x="674" y="534"/>
                  </a:cubicBezTo>
                  <a:cubicBezTo>
                    <a:pt x="786" y="478"/>
                    <a:pt x="842" y="394"/>
                    <a:pt x="955" y="310"/>
                  </a:cubicBezTo>
                  <a:cubicBezTo>
                    <a:pt x="1039" y="282"/>
                    <a:pt x="1151" y="225"/>
                    <a:pt x="1207" y="310"/>
                  </a:cubicBezTo>
                  <a:cubicBezTo>
                    <a:pt x="1404" y="534"/>
                    <a:pt x="1600" y="366"/>
                    <a:pt x="1741" y="282"/>
                  </a:cubicBezTo>
                  <a:cubicBezTo>
                    <a:pt x="1881" y="197"/>
                    <a:pt x="1965" y="113"/>
                    <a:pt x="2134" y="169"/>
                  </a:cubicBezTo>
                  <a:cubicBezTo>
                    <a:pt x="2218" y="225"/>
                    <a:pt x="2274" y="169"/>
                    <a:pt x="2330" y="113"/>
                  </a:cubicBezTo>
                  <a:cubicBezTo>
                    <a:pt x="2443" y="29"/>
                    <a:pt x="2611" y="1"/>
                    <a:pt x="2695" y="113"/>
                  </a:cubicBezTo>
                  <a:cubicBezTo>
                    <a:pt x="2808" y="310"/>
                    <a:pt x="3004" y="282"/>
                    <a:pt x="3173" y="310"/>
                  </a:cubicBezTo>
                  <a:cubicBezTo>
                    <a:pt x="3538" y="338"/>
                    <a:pt x="3706" y="562"/>
                    <a:pt x="3875" y="815"/>
                  </a:cubicBezTo>
                  <a:cubicBezTo>
                    <a:pt x="3987" y="983"/>
                    <a:pt x="3931" y="1152"/>
                    <a:pt x="3818" y="1376"/>
                  </a:cubicBezTo>
                  <a:cubicBezTo>
                    <a:pt x="3931" y="1292"/>
                    <a:pt x="3959" y="1264"/>
                    <a:pt x="3959" y="1208"/>
                  </a:cubicBezTo>
                  <a:cubicBezTo>
                    <a:pt x="3959" y="1068"/>
                    <a:pt x="3987" y="983"/>
                    <a:pt x="4127" y="983"/>
                  </a:cubicBezTo>
                  <a:cubicBezTo>
                    <a:pt x="4268" y="983"/>
                    <a:pt x="4296" y="1068"/>
                    <a:pt x="4324" y="1180"/>
                  </a:cubicBezTo>
                  <a:cubicBezTo>
                    <a:pt x="4352" y="1320"/>
                    <a:pt x="4464" y="1461"/>
                    <a:pt x="4520" y="1601"/>
                  </a:cubicBezTo>
                  <a:cubicBezTo>
                    <a:pt x="4604" y="1685"/>
                    <a:pt x="4689" y="1657"/>
                    <a:pt x="4801" y="1629"/>
                  </a:cubicBezTo>
                  <a:cubicBezTo>
                    <a:pt x="5194" y="1545"/>
                    <a:pt x="5587" y="1320"/>
                    <a:pt x="6036" y="1489"/>
                  </a:cubicBezTo>
                  <a:cubicBezTo>
                    <a:pt x="6149" y="1545"/>
                    <a:pt x="6233" y="1433"/>
                    <a:pt x="6345" y="1376"/>
                  </a:cubicBezTo>
                  <a:cubicBezTo>
                    <a:pt x="6570" y="1208"/>
                    <a:pt x="6935" y="1236"/>
                    <a:pt x="7103" y="955"/>
                  </a:cubicBezTo>
                  <a:cubicBezTo>
                    <a:pt x="7131" y="955"/>
                    <a:pt x="7159" y="955"/>
                    <a:pt x="7187" y="983"/>
                  </a:cubicBezTo>
                  <a:cubicBezTo>
                    <a:pt x="7187" y="1011"/>
                    <a:pt x="7187" y="1040"/>
                    <a:pt x="7187" y="1040"/>
                  </a:cubicBezTo>
                  <a:cubicBezTo>
                    <a:pt x="7215" y="1068"/>
                    <a:pt x="7215" y="1096"/>
                    <a:pt x="7243" y="1124"/>
                  </a:cubicBezTo>
                  <a:cubicBezTo>
                    <a:pt x="7243" y="1152"/>
                    <a:pt x="7243" y="1180"/>
                    <a:pt x="7243" y="1180"/>
                  </a:cubicBezTo>
                  <a:cubicBezTo>
                    <a:pt x="7272" y="1236"/>
                    <a:pt x="7243" y="1292"/>
                    <a:pt x="7300" y="1348"/>
                  </a:cubicBezTo>
                  <a:cubicBezTo>
                    <a:pt x="7300" y="1348"/>
                    <a:pt x="7300" y="1376"/>
                    <a:pt x="7300" y="1405"/>
                  </a:cubicBezTo>
                  <a:cubicBezTo>
                    <a:pt x="7356" y="1461"/>
                    <a:pt x="7272" y="1573"/>
                    <a:pt x="7356" y="1629"/>
                  </a:cubicBezTo>
                  <a:lnTo>
                    <a:pt x="7328" y="1826"/>
                  </a:lnTo>
                  <a:cubicBezTo>
                    <a:pt x="7412" y="2022"/>
                    <a:pt x="7272" y="2219"/>
                    <a:pt x="7356" y="2387"/>
                  </a:cubicBezTo>
                  <a:lnTo>
                    <a:pt x="7496" y="2415"/>
                  </a:lnTo>
                  <a:cubicBezTo>
                    <a:pt x="7524" y="2443"/>
                    <a:pt x="7552" y="2471"/>
                    <a:pt x="7552" y="24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0"/>
            <p:cNvSpPr/>
            <p:nvPr/>
          </p:nvSpPr>
          <p:spPr>
            <a:xfrm>
              <a:off x="4790125" y="749075"/>
              <a:ext cx="276575" cy="99700"/>
            </a:xfrm>
            <a:custGeom>
              <a:avLst/>
              <a:gdLst/>
              <a:ahLst/>
              <a:cxnLst/>
              <a:rect l="l" t="t" r="r" b="b"/>
              <a:pathLst>
                <a:path w="11063" h="3988" extrusionOk="0">
                  <a:moveTo>
                    <a:pt x="2471" y="3903"/>
                  </a:moveTo>
                  <a:cubicBezTo>
                    <a:pt x="2415" y="3903"/>
                    <a:pt x="2331" y="3875"/>
                    <a:pt x="2275" y="3875"/>
                  </a:cubicBezTo>
                  <a:cubicBezTo>
                    <a:pt x="2163" y="3959"/>
                    <a:pt x="2022" y="3847"/>
                    <a:pt x="1910" y="3931"/>
                  </a:cubicBezTo>
                  <a:cubicBezTo>
                    <a:pt x="1854" y="3931"/>
                    <a:pt x="1769" y="3903"/>
                    <a:pt x="1713" y="3903"/>
                  </a:cubicBezTo>
                  <a:cubicBezTo>
                    <a:pt x="1545" y="3987"/>
                    <a:pt x="1376" y="3847"/>
                    <a:pt x="1208" y="3931"/>
                  </a:cubicBezTo>
                  <a:cubicBezTo>
                    <a:pt x="843" y="3903"/>
                    <a:pt x="450" y="3903"/>
                    <a:pt x="85" y="3875"/>
                  </a:cubicBezTo>
                  <a:cubicBezTo>
                    <a:pt x="57" y="3875"/>
                    <a:pt x="29" y="3875"/>
                    <a:pt x="1" y="3847"/>
                  </a:cubicBezTo>
                  <a:cubicBezTo>
                    <a:pt x="57" y="3678"/>
                    <a:pt x="197" y="3734"/>
                    <a:pt x="338" y="3734"/>
                  </a:cubicBezTo>
                  <a:cubicBezTo>
                    <a:pt x="534" y="3706"/>
                    <a:pt x="731" y="3762"/>
                    <a:pt x="955" y="3762"/>
                  </a:cubicBezTo>
                  <a:cubicBezTo>
                    <a:pt x="478" y="3762"/>
                    <a:pt x="590" y="3369"/>
                    <a:pt x="478" y="3117"/>
                  </a:cubicBezTo>
                  <a:cubicBezTo>
                    <a:pt x="562" y="2976"/>
                    <a:pt x="450" y="2948"/>
                    <a:pt x="366" y="2892"/>
                  </a:cubicBezTo>
                  <a:cubicBezTo>
                    <a:pt x="225" y="2752"/>
                    <a:pt x="282" y="2668"/>
                    <a:pt x="450" y="2639"/>
                  </a:cubicBezTo>
                  <a:cubicBezTo>
                    <a:pt x="562" y="2611"/>
                    <a:pt x="675" y="2583"/>
                    <a:pt x="787" y="2639"/>
                  </a:cubicBezTo>
                  <a:cubicBezTo>
                    <a:pt x="1068" y="2752"/>
                    <a:pt x="1152" y="2611"/>
                    <a:pt x="1264" y="2387"/>
                  </a:cubicBezTo>
                  <a:cubicBezTo>
                    <a:pt x="1320" y="2246"/>
                    <a:pt x="1376" y="2134"/>
                    <a:pt x="1517" y="2050"/>
                  </a:cubicBezTo>
                  <a:cubicBezTo>
                    <a:pt x="1629" y="2022"/>
                    <a:pt x="1741" y="2022"/>
                    <a:pt x="1769" y="2106"/>
                  </a:cubicBezTo>
                  <a:cubicBezTo>
                    <a:pt x="1854" y="2331"/>
                    <a:pt x="1994" y="2218"/>
                    <a:pt x="2134" y="2218"/>
                  </a:cubicBezTo>
                  <a:cubicBezTo>
                    <a:pt x="2191" y="2274"/>
                    <a:pt x="2247" y="2274"/>
                    <a:pt x="2303" y="2218"/>
                  </a:cubicBezTo>
                  <a:cubicBezTo>
                    <a:pt x="2612" y="2218"/>
                    <a:pt x="2612" y="2246"/>
                    <a:pt x="3173" y="1938"/>
                  </a:cubicBezTo>
                  <a:cubicBezTo>
                    <a:pt x="3426" y="1797"/>
                    <a:pt x="3622" y="1853"/>
                    <a:pt x="3847" y="1938"/>
                  </a:cubicBezTo>
                  <a:cubicBezTo>
                    <a:pt x="4015" y="1994"/>
                    <a:pt x="4072" y="2246"/>
                    <a:pt x="3931" y="2303"/>
                  </a:cubicBezTo>
                  <a:cubicBezTo>
                    <a:pt x="3594" y="2415"/>
                    <a:pt x="3398" y="2611"/>
                    <a:pt x="3342" y="2976"/>
                  </a:cubicBezTo>
                  <a:cubicBezTo>
                    <a:pt x="3314" y="3033"/>
                    <a:pt x="3257" y="3061"/>
                    <a:pt x="3201" y="3089"/>
                  </a:cubicBezTo>
                  <a:cubicBezTo>
                    <a:pt x="3201" y="3089"/>
                    <a:pt x="3173" y="3089"/>
                    <a:pt x="3145" y="3117"/>
                  </a:cubicBezTo>
                  <a:cubicBezTo>
                    <a:pt x="3173" y="3145"/>
                    <a:pt x="3173" y="3117"/>
                    <a:pt x="3201" y="3089"/>
                  </a:cubicBezTo>
                  <a:cubicBezTo>
                    <a:pt x="3201" y="3061"/>
                    <a:pt x="3173" y="3117"/>
                    <a:pt x="3229" y="3089"/>
                  </a:cubicBezTo>
                  <a:cubicBezTo>
                    <a:pt x="3650" y="3397"/>
                    <a:pt x="4044" y="3173"/>
                    <a:pt x="4437" y="3033"/>
                  </a:cubicBezTo>
                  <a:cubicBezTo>
                    <a:pt x="4577" y="2976"/>
                    <a:pt x="4633" y="2836"/>
                    <a:pt x="4549" y="2752"/>
                  </a:cubicBezTo>
                  <a:cubicBezTo>
                    <a:pt x="4408" y="2639"/>
                    <a:pt x="4408" y="2499"/>
                    <a:pt x="4408" y="2331"/>
                  </a:cubicBezTo>
                  <a:cubicBezTo>
                    <a:pt x="4380" y="2162"/>
                    <a:pt x="4240" y="1966"/>
                    <a:pt x="4408" y="1853"/>
                  </a:cubicBezTo>
                  <a:cubicBezTo>
                    <a:pt x="4605" y="1685"/>
                    <a:pt x="4858" y="1629"/>
                    <a:pt x="5110" y="1573"/>
                  </a:cubicBezTo>
                  <a:cubicBezTo>
                    <a:pt x="5195" y="1573"/>
                    <a:pt x="5279" y="1797"/>
                    <a:pt x="5363" y="1573"/>
                  </a:cubicBezTo>
                  <a:cubicBezTo>
                    <a:pt x="5391" y="1488"/>
                    <a:pt x="5531" y="1601"/>
                    <a:pt x="5644" y="1657"/>
                  </a:cubicBezTo>
                  <a:cubicBezTo>
                    <a:pt x="5644" y="1685"/>
                    <a:pt x="5672" y="1685"/>
                    <a:pt x="5700" y="1713"/>
                  </a:cubicBezTo>
                  <a:cubicBezTo>
                    <a:pt x="5756" y="1769"/>
                    <a:pt x="5756" y="1825"/>
                    <a:pt x="5784" y="1910"/>
                  </a:cubicBezTo>
                  <a:cubicBezTo>
                    <a:pt x="5784" y="1910"/>
                    <a:pt x="5756" y="1994"/>
                    <a:pt x="5812" y="1938"/>
                  </a:cubicBezTo>
                  <a:cubicBezTo>
                    <a:pt x="5812" y="1938"/>
                    <a:pt x="5840" y="1910"/>
                    <a:pt x="5840" y="1881"/>
                  </a:cubicBezTo>
                  <a:cubicBezTo>
                    <a:pt x="5981" y="1741"/>
                    <a:pt x="5868" y="1516"/>
                    <a:pt x="6065" y="1404"/>
                  </a:cubicBezTo>
                  <a:cubicBezTo>
                    <a:pt x="6093" y="1404"/>
                    <a:pt x="6121" y="1432"/>
                    <a:pt x="6149" y="1460"/>
                  </a:cubicBezTo>
                  <a:cubicBezTo>
                    <a:pt x="6205" y="1545"/>
                    <a:pt x="6233" y="1657"/>
                    <a:pt x="6374" y="1573"/>
                  </a:cubicBezTo>
                  <a:cubicBezTo>
                    <a:pt x="6514" y="1488"/>
                    <a:pt x="6430" y="1432"/>
                    <a:pt x="6374" y="1348"/>
                  </a:cubicBezTo>
                  <a:cubicBezTo>
                    <a:pt x="6261" y="1236"/>
                    <a:pt x="6318" y="1123"/>
                    <a:pt x="6402" y="1039"/>
                  </a:cubicBezTo>
                  <a:cubicBezTo>
                    <a:pt x="6683" y="702"/>
                    <a:pt x="7019" y="393"/>
                    <a:pt x="7441" y="197"/>
                  </a:cubicBezTo>
                  <a:cubicBezTo>
                    <a:pt x="7553" y="141"/>
                    <a:pt x="7693" y="113"/>
                    <a:pt x="7665" y="337"/>
                  </a:cubicBezTo>
                  <a:cubicBezTo>
                    <a:pt x="7637" y="506"/>
                    <a:pt x="7806" y="562"/>
                    <a:pt x="7834" y="702"/>
                  </a:cubicBezTo>
                  <a:cubicBezTo>
                    <a:pt x="7918" y="899"/>
                    <a:pt x="8058" y="758"/>
                    <a:pt x="8170" y="758"/>
                  </a:cubicBezTo>
                  <a:cubicBezTo>
                    <a:pt x="8311" y="758"/>
                    <a:pt x="8451" y="787"/>
                    <a:pt x="8592" y="787"/>
                  </a:cubicBezTo>
                  <a:cubicBezTo>
                    <a:pt x="8816" y="787"/>
                    <a:pt x="9013" y="730"/>
                    <a:pt x="9125" y="506"/>
                  </a:cubicBezTo>
                  <a:cubicBezTo>
                    <a:pt x="9209" y="309"/>
                    <a:pt x="9462" y="309"/>
                    <a:pt x="9546" y="85"/>
                  </a:cubicBezTo>
                  <a:cubicBezTo>
                    <a:pt x="9574" y="0"/>
                    <a:pt x="9715" y="0"/>
                    <a:pt x="9743" y="141"/>
                  </a:cubicBezTo>
                  <a:cubicBezTo>
                    <a:pt x="9799" y="309"/>
                    <a:pt x="9855" y="506"/>
                    <a:pt x="9630" y="618"/>
                  </a:cubicBezTo>
                  <a:cubicBezTo>
                    <a:pt x="9462" y="674"/>
                    <a:pt x="9350" y="815"/>
                    <a:pt x="9209" y="955"/>
                  </a:cubicBezTo>
                  <a:cubicBezTo>
                    <a:pt x="9350" y="927"/>
                    <a:pt x="9462" y="927"/>
                    <a:pt x="9574" y="899"/>
                  </a:cubicBezTo>
                  <a:cubicBezTo>
                    <a:pt x="9630" y="899"/>
                    <a:pt x="9687" y="871"/>
                    <a:pt x="9715" y="871"/>
                  </a:cubicBezTo>
                  <a:cubicBezTo>
                    <a:pt x="9911" y="1151"/>
                    <a:pt x="10304" y="1151"/>
                    <a:pt x="10445" y="1460"/>
                  </a:cubicBezTo>
                  <a:cubicBezTo>
                    <a:pt x="10501" y="1657"/>
                    <a:pt x="10641" y="1769"/>
                    <a:pt x="10838" y="1825"/>
                  </a:cubicBezTo>
                  <a:cubicBezTo>
                    <a:pt x="11034" y="1910"/>
                    <a:pt x="11062" y="2022"/>
                    <a:pt x="10950" y="2218"/>
                  </a:cubicBezTo>
                  <a:cubicBezTo>
                    <a:pt x="10922" y="2499"/>
                    <a:pt x="10697" y="2668"/>
                    <a:pt x="10641" y="2948"/>
                  </a:cubicBezTo>
                  <a:cubicBezTo>
                    <a:pt x="10585" y="3145"/>
                    <a:pt x="10276" y="3117"/>
                    <a:pt x="10080" y="3201"/>
                  </a:cubicBezTo>
                  <a:cubicBezTo>
                    <a:pt x="9939" y="3257"/>
                    <a:pt x="9939" y="3061"/>
                    <a:pt x="9883" y="3004"/>
                  </a:cubicBezTo>
                  <a:cubicBezTo>
                    <a:pt x="9883" y="3089"/>
                    <a:pt x="10023" y="3173"/>
                    <a:pt x="9883" y="3257"/>
                  </a:cubicBezTo>
                  <a:cubicBezTo>
                    <a:pt x="9771" y="3341"/>
                    <a:pt x="9687" y="3257"/>
                    <a:pt x="9630" y="3173"/>
                  </a:cubicBezTo>
                  <a:cubicBezTo>
                    <a:pt x="9602" y="3117"/>
                    <a:pt x="9546" y="3089"/>
                    <a:pt x="9546" y="3033"/>
                  </a:cubicBezTo>
                  <a:cubicBezTo>
                    <a:pt x="9574" y="2752"/>
                    <a:pt x="9378" y="2696"/>
                    <a:pt x="9125" y="2611"/>
                  </a:cubicBezTo>
                  <a:cubicBezTo>
                    <a:pt x="8872" y="2527"/>
                    <a:pt x="8816" y="2190"/>
                    <a:pt x="8648" y="1994"/>
                  </a:cubicBezTo>
                  <a:cubicBezTo>
                    <a:pt x="8592" y="1910"/>
                    <a:pt x="8704" y="1853"/>
                    <a:pt x="8788" y="1825"/>
                  </a:cubicBezTo>
                  <a:cubicBezTo>
                    <a:pt x="8844" y="1797"/>
                    <a:pt x="8957" y="1825"/>
                    <a:pt x="8957" y="1713"/>
                  </a:cubicBezTo>
                  <a:cubicBezTo>
                    <a:pt x="8957" y="1573"/>
                    <a:pt x="9097" y="1404"/>
                    <a:pt x="8844" y="1376"/>
                  </a:cubicBezTo>
                  <a:cubicBezTo>
                    <a:pt x="8732" y="1348"/>
                    <a:pt x="8620" y="1236"/>
                    <a:pt x="8423" y="1180"/>
                  </a:cubicBezTo>
                  <a:cubicBezTo>
                    <a:pt x="8564" y="1320"/>
                    <a:pt x="8788" y="1264"/>
                    <a:pt x="8732" y="1460"/>
                  </a:cubicBezTo>
                  <a:cubicBezTo>
                    <a:pt x="8704" y="1601"/>
                    <a:pt x="8704" y="1769"/>
                    <a:pt x="8620" y="1881"/>
                  </a:cubicBezTo>
                  <a:cubicBezTo>
                    <a:pt x="8479" y="2022"/>
                    <a:pt x="8423" y="1938"/>
                    <a:pt x="8395" y="1797"/>
                  </a:cubicBezTo>
                  <a:cubicBezTo>
                    <a:pt x="8395" y="1769"/>
                    <a:pt x="8395" y="1769"/>
                    <a:pt x="8395" y="1741"/>
                  </a:cubicBezTo>
                  <a:cubicBezTo>
                    <a:pt x="8395" y="1741"/>
                    <a:pt x="8395" y="1769"/>
                    <a:pt x="8367" y="1797"/>
                  </a:cubicBezTo>
                  <a:cubicBezTo>
                    <a:pt x="8339" y="1881"/>
                    <a:pt x="8283" y="1966"/>
                    <a:pt x="8255" y="2050"/>
                  </a:cubicBezTo>
                  <a:cubicBezTo>
                    <a:pt x="8170" y="2387"/>
                    <a:pt x="8086" y="2668"/>
                    <a:pt x="7609" y="2583"/>
                  </a:cubicBezTo>
                  <a:cubicBezTo>
                    <a:pt x="7469" y="2555"/>
                    <a:pt x="7244" y="2668"/>
                    <a:pt x="7216" y="2892"/>
                  </a:cubicBezTo>
                  <a:cubicBezTo>
                    <a:pt x="7160" y="3061"/>
                    <a:pt x="7048" y="3173"/>
                    <a:pt x="6879" y="3173"/>
                  </a:cubicBezTo>
                  <a:cubicBezTo>
                    <a:pt x="6654" y="3145"/>
                    <a:pt x="6542" y="3369"/>
                    <a:pt x="6374" y="3426"/>
                  </a:cubicBezTo>
                  <a:cubicBezTo>
                    <a:pt x="6346" y="3426"/>
                    <a:pt x="6318" y="3397"/>
                    <a:pt x="6289" y="3369"/>
                  </a:cubicBezTo>
                  <a:cubicBezTo>
                    <a:pt x="6289" y="3397"/>
                    <a:pt x="6318" y="3426"/>
                    <a:pt x="6318" y="3454"/>
                  </a:cubicBezTo>
                  <a:cubicBezTo>
                    <a:pt x="6289" y="3538"/>
                    <a:pt x="6233" y="3594"/>
                    <a:pt x="6149" y="3594"/>
                  </a:cubicBezTo>
                  <a:cubicBezTo>
                    <a:pt x="5925" y="3510"/>
                    <a:pt x="5700" y="3397"/>
                    <a:pt x="5475" y="3341"/>
                  </a:cubicBezTo>
                  <a:cubicBezTo>
                    <a:pt x="5363" y="3341"/>
                    <a:pt x="5363" y="3201"/>
                    <a:pt x="5447" y="3117"/>
                  </a:cubicBezTo>
                  <a:cubicBezTo>
                    <a:pt x="5560" y="3033"/>
                    <a:pt x="5616" y="2892"/>
                    <a:pt x="5756" y="2864"/>
                  </a:cubicBezTo>
                  <a:cubicBezTo>
                    <a:pt x="5784" y="2864"/>
                    <a:pt x="5784" y="2864"/>
                    <a:pt x="5784" y="2892"/>
                  </a:cubicBezTo>
                  <a:cubicBezTo>
                    <a:pt x="5840" y="2864"/>
                    <a:pt x="5756" y="2864"/>
                    <a:pt x="5756" y="2836"/>
                  </a:cubicBezTo>
                  <a:cubicBezTo>
                    <a:pt x="5728" y="2808"/>
                    <a:pt x="5700" y="2752"/>
                    <a:pt x="5700" y="2696"/>
                  </a:cubicBezTo>
                  <a:cubicBezTo>
                    <a:pt x="5728" y="2527"/>
                    <a:pt x="5672" y="2387"/>
                    <a:pt x="5475" y="2359"/>
                  </a:cubicBezTo>
                  <a:cubicBezTo>
                    <a:pt x="5307" y="2359"/>
                    <a:pt x="5307" y="2527"/>
                    <a:pt x="5223" y="2611"/>
                  </a:cubicBezTo>
                  <a:cubicBezTo>
                    <a:pt x="4886" y="2920"/>
                    <a:pt x="4830" y="3397"/>
                    <a:pt x="4521" y="3678"/>
                  </a:cubicBezTo>
                  <a:cubicBezTo>
                    <a:pt x="4465" y="3706"/>
                    <a:pt x="4437" y="3734"/>
                    <a:pt x="4380" y="3762"/>
                  </a:cubicBezTo>
                  <a:cubicBezTo>
                    <a:pt x="4352" y="3762"/>
                    <a:pt x="4296" y="3762"/>
                    <a:pt x="4240" y="3734"/>
                  </a:cubicBezTo>
                  <a:cubicBezTo>
                    <a:pt x="4184" y="3791"/>
                    <a:pt x="4100" y="3734"/>
                    <a:pt x="4044" y="3791"/>
                  </a:cubicBezTo>
                  <a:cubicBezTo>
                    <a:pt x="4015" y="3791"/>
                    <a:pt x="3987" y="3791"/>
                    <a:pt x="3959" y="3791"/>
                  </a:cubicBezTo>
                  <a:cubicBezTo>
                    <a:pt x="3903" y="3847"/>
                    <a:pt x="3819" y="3791"/>
                    <a:pt x="3735" y="3847"/>
                  </a:cubicBezTo>
                  <a:cubicBezTo>
                    <a:pt x="3679" y="3847"/>
                    <a:pt x="3622" y="3847"/>
                    <a:pt x="3538" y="3847"/>
                  </a:cubicBezTo>
                  <a:cubicBezTo>
                    <a:pt x="3454" y="3903"/>
                    <a:pt x="3342" y="3819"/>
                    <a:pt x="3257" y="3875"/>
                  </a:cubicBezTo>
                  <a:cubicBezTo>
                    <a:pt x="3145" y="3875"/>
                    <a:pt x="3033" y="3875"/>
                    <a:pt x="2892" y="3847"/>
                  </a:cubicBezTo>
                  <a:cubicBezTo>
                    <a:pt x="2780" y="3931"/>
                    <a:pt x="2612" y="3819"/>
                    <a:pt x="2471" y="39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0"/>
            <p:cNvSpPr/>
            <p:nvPr/>
          </p:nvSpPr>
          <p:spPr>
            <a:xfrm>
              <a:off x="5000000" y="593250"/>
              <a:ext cx="174075" cy="171300"/>
            </a:xfrm>
            <a:custGeom>
              <a:avLst/>
              <a:gdLst/>
              <a:ahLst/>
              <a:cxnLst/>
              <a:rect l="l" t="t" r="r" b="b"/>
              <a:pathLst>
                <a:path w="6963" h="6852" extrusionOk="0">
                  <a:moveTo>
                    <a:pt x="6120" y="5251"/>
                  </a:moveTo>
                  <a:cubicBezTo>
                    <a:pt x="6092" y="5307"/>
                    <a:pt x="6036" y="5363"/>
                    <a:pt x="6036" y="5391"/>
                  </a:cubicBezTo>
                  <a:cubicBezTo>
                    <a:pt x="6064" y="5644"/>
                    <a:pt x="5924" y="5644"/>
                    <a:pt x="5671" y="5532"/>
                  </a:cubicBezTo>
                  <a:cubicBezTo>
                    <a:pt x="5812" y="5756"/>
                    <a:pt x="5896" y="5925"/>
                    <a:pt x="5699" y="6065"/>
                  </a:cubicBezTo>
                  <a:cubicBezTo>
                    <a:pt x="5503" y="6149"/>
                    <a:pt x="5306" y="6290"/>
                    <a:pt x="5166" y="6458"/>
                  </a:cubicBezTo>
                  <a:cubicBezTo>
                    <a:pt x="5138" y="6458"/>
                    <a:pt x="5082" y="6486"/>
                    <a:pt x="5082" y="6458"/>
                  </a:cubicBezTo>
                  <a:cubicBezTo>
                    <a:pt x="5025" y="6093"/>
                    <a:pt x="4660" y="6065"/>
                    <a:pt x="4436" y="5868"/>
                  </a:cubicBezTo>
                  <a:cubicBezTo>
                    <a:pt x="4380" y="5812"/>
                    <a:pt x="4296" y="5784"/>
                    <a:pt x="4211" y="5784"/>
                  </a:cubicBezTo>
                  <a:cubicBezTo>
                    <a:pt x="3762" y="5784"/>
                    <a:pt x="3650" y="5588"/>
                    <a:pt x="3846" y="5195"/>
                  </a:cubicBezTo>
                  <a:cubicBezTo>
                    <a:pt x="3566" y="5391"/>
                    <a:pt x="3509" y="5700"/>
                    <a:pt x="3790" y="5925"/>
                  </a:cubicBezTo>
                  <a:cubicBezTo>
                    <a:pt x="4015" y="6093"/>
                    <a:pt x="3959" y="6149"/>
                    <a:pt x="3762" y="6262"/>
                  </a:cubicBezTo>
                  <a:cubicBezTo>
                    <a:pt x="3706" y="6290"/>
                    <a:pt x="3650" y="6318"/>
                    <a:pt x="3678" y="6374"/>
                  </a:cubicBezTo>
                  <a:cubicBezTo>
                    <a:pt x="3678" y="6823"/>
                    <a:pt x="3341" y="6767"/>
                    <a:pt x="3060" y="6823"/>
                  </a:cubicBezTo>
                  <a:cubicBezTo>
                    <a:pt x="2892" y="6851"/>
                    <a:pt x="2723" y="6823"/>
                    <a:pt x="2555" y="6851"/>
                  </a:cubicBezTo>
                  <a:cubicBezTo>
                    <a:pt x="2302" y="6851"/>
                    <a:pt x="2330" y="6598"/>
                    <a:pt x="2386" y="6514"/>
                  </a:cubicBezTo>
                  <a:cubicBezTo>
                    <a:pt x="2527" y="6374"/>
                    <a:pt x="2443" y="6233"/>
                    <a:pt x="2443" y="6093"/>
                  </a:cubicBezTo>
                  <a:cubicBezTo>
                    <a:pt x="2443" y="5953"/>
                    <a:pt x="2415" y="5784"/>
                    <a:pt x="2415" y="5644"/>
                  </a:cubicBezTo>
                  <a:cubicBezTo>
                    <a:pt x="2443" y="5503"/>
                    <a:pt x="2499" y="5335"/>
                    <a:pt x="2274" y="5223"/>
                  </a:cubicBezTo>
                  <a:cubicBezTo>
                    <a:pt x="2078" y="5082"/>
                    <a:pt x="2274" y="4549"/>
                    <a:pt x="2527" y="4493"/>
                  </a:cubicBezTo>
                  <a:cubicBezTo>
                    <a:pt x="2639" y="4465"/>
                    <a:pt x="2695" y="4521"/>
                    <a:pt x="2695" y="4605"/>
                  </a:cubicBezTo>
                  <a:cubicBezTo>
                    <a:pt x="2695" y="4689"/>
                    <a:pt x="2639" y="4774"/>
                    <a:pt x="2751" y="4830"/>
                  </a:cubicBezTo>
                  <a:cubicBezTo>
                    <a:pt x="2667" y="4774"/>
                    <a:pt x="2667" y="4717"/>
                    <a:pt x="2695" y="4633"/>
                  </a:cubicBezTo>
                  <a:cubicBezTo>
                    <a:pt x="2779" y="4549"/>
                    <a:pt x="2864" y="4493"/>
                    <a:pt x="3004" y="4493"/>
                  </a:cubicBezTo>
                  <a:cubicBezTo>
                    <a:pt x="3173" y="4549"/>
                    <a:pt x="3313" y="4549"/>
                    <a:pt x="3285" y="4296"/>
                  </a:cubicBezTo>
                  <a:cubicBezTo>
                    <a:pt x="3173" y="4324"/>
                    <a:pt x="3173" y="4521"/>
                    <a:pt x="3032" y="4465"/>
                  </a:cubicBezTo>
                  <a:cubicBezTo>
                    <a:pt x="2779" y="4324"/>
                    <a:pt x="2583" y="4100"/>
                    <a:pt x="2499" y="3819"/>
                  </a:cubicBezTo>
                  <a:cubicBezTo>
                    <a:pt x="2471" y="3679"/>
                    <a:pt x="2499" y="3622"/>
                    <a:pt x="2639" y="3566"/>
                  </a:cubicBezTo>
                  <a:cubicBezTo>
                    <a:pt x="2386" y="3622"/>
                    <a:pt x="2274" y="3847"/>
                    <a:pt x="2134" y="4016"/>
                  </a:cubicBezTo>
                  <a:cubicBezTo>
                    <a:pt x="2050" y="4128"/>
                    <a:pt x="2021" y="4324"/>
                    <a:pt x="1853" y="4240"/>
                  </a:cubicBezTo>
                  <a:cubicBezTo>
                    <a:pt x="1656" y="4156"/>
                    <a:pt x="1741" y="3987"/>
                    <a:pt x="1797" y="3875"/>
                  </a:cubicBezTo>
                  <a:cubicBezTo>
                    <a:pt x="1825" y="3763"/>
                    <a:pt x="1881" y="3651"/>
                    <a:pt x="1937" y="3538"/>
                  </a:cubicBezTo>
                  <a:cubicBezTo>
                    <a:pt x="1741" y="3622"/>
                    <a:pt x="1685" y="3987"/>
                    <a:pt x="1348" y="3875"/>
                  </a:cubicBezTo>
                  <a:cubicBezTo>
                    <a:pt x="1320" y="3482"/>
                    <a:pt x="1179" y="3229"/>
                    <a:pt x="730" y="3229"/>
                  </a:cubicBezTo>
                  <a:cubicBezTo>
                    <a:pt x="646" y="3229"/>
                    <a:pt x="646" y="3089"/>
                    <a:pt x="674" y="3005"/>
                  </a:cubicBezTo>
                  <a:cubicBezTo>
                    <a:pt x="674" y="3005"/>
                    <a:pt x="674" y="2977"/>
                    <a:pt x="674" y="2949"/>
                  </a:cubicBezTo>
                  <a:cubicBezTo>
                    <a:pt x="646" y="2949"/>
                    <a:pt x="674" y="3005"/>
                    <a:pt x="618" y="3033"/>
                  </a:cubicBezTo>
                  <a:cubicBezTo>
                    <a:pt x="225" y="2921"/>
                    <a:pt x="0" y="2471"/>
                    <a:pt x="169" y="2106"/>
                  </a:cubicBezTo>
                  <a:cubicBezTo>
                    <a:pt x="197" y="2022"/>
                    <a:pt x="253" y="1966"/>
                    <a:pt x="365" y="1966"/>
                  </a:cubicBezTo>
                  <a:cubicBezTo>
                    <a:pt x="393" y="1994"/>
                    <a:pt x="477" y="1994"/>
                    <a:pt x="421" y="1910"/>
                  </a:cubicBezTo>
                  <a:cubicBezTo>
                    <a:pt x="281" y="1685"/>
                    <a:pt x="421" y="1657"/>
                    <a:pt x="590" y="1601"/>
                  </a:cubicBezTo>
                  <a:cubicBezTo>
                    <a:pt x="842" y="1489"/>
                    <a:pt x="1151" y="1405"/>
                    <a:pt x="1292" y="1096"/>
                  </a:cubicBezTo>
                  <a:cubicBezTo>
                    <a:pt x="1207" y="1068"/>
                    <a:pt x="1179" y="1124"/>
                    <a:pt x="1151" y="1152"/>
                  </a:cubicBezTo>
                  <a:cubicBezTo>
                    <a:pt x="1067" y="1236"/>
                    <a:pt x="927" y="1292"/>
                    <a:pt x="814" y="1208"/>
                  </a:cubicBezTo>
                  <a:cubicBezTo>
                    <a:pt x="702" y="1152"/>
                    <a:pt x="730" y="1012"/>
                    <a:pt x="730" y="899"/>
                  </a:cubicBezTo>
                  <a:cubicBezTo>
                    <a:pt x="730" y="759"/>
                    <a:pt x="842" y="590"/>
                    <a:pt x="646" y="506"/>
                  </a:cubicBezTo>
                  <a:cubicBezTo>
                    <a:pt x="618" y="478"/>
                    <a:pt x="618" y="478"/>
                    <a:pt x="618" y="450"/>
                  </a:cubicBezTo>
                  <a:cubicBezTo>
                    <a:pt x="618" y="422"/>
                    <a:pt x="618" y="422"/>
                    <a:pt x="618" y="422"/>
                  </a:cubicBezTo>
                  <a:lnTo>
                    <a:pt x="618" y="422"/>
                  </a:lnTo>
                  <a:cubicBezTo>
                    <a:pt x="646" y="394"/>
                    <a:pt x="674" y="366"/>
                    <a:pt x="702" y="338"/>
                  </a:cubicBezTo>
                  <a:cubicBezTo>
                    <a:pt x="730" y="338"/>
                    <a:pt x="758" y="310"/>
                    <a:pt x="786" y="282"/>
                  </a:cubicBezTo>
                  <a:cubicBezTo>
                    <a:pt x="814" y="282"/>
                    <a:pt x="814" y="282"/>
                    <a:pt x="842" y="282"/>
                  </a:cubicBezTo>
                  <a:cubicBezTo>
                    <a:pt x="870" y="254"/>
                    <a:pt x="898" y="254"/>
                    <a:pt x="927" y="225"/>
                  </a:cubicBezTo>
                  <a:lnTo>
                    <a:pt x="927" y="225"/>
                  </a:lnTo>
                  <a:cubicBezTo>
                    <a:pt x="955" y="197"/>
                    <a:pt x="983" y="169"/>
                    <a:pt x="1011" y="169"/>
                  </a:cubicBezTo>
                  <a:lnTo>
                    <a:pt x="1011" y="169"/>
                  </a:lnTo>
                  <a:cubicBezTo>
                    <a:pt x="1039" y="141"/>
                    <a:pt x="1039" y="113"/>
                    <a:pt x="1067" y="85"/>
                  </a:cubicBezTo>
                  <a:cubicBezTo>
                    <a:pt x="1095" y="85"/>
                    <a:pt x="1123" y="85"/>
                    <a:pt x="1151" y="85"/>
                  </a:cubicBezTo>
                  <a:cubicBezTo>
                    <a:pt x="1179" y="85"/>
                    <a:pt x="1207" y="57"/>
                    <a:pt x="1207" y="29"/>
                  </a:cubicBezTo>
                  <a:cubicBezTo>
                    <a:pt x="1235" y="29"/>
                    <a:pt x="1263" y="29"/>
                    <a:pt x="1292" y="29"/>
                  </a:cubicBezTo>
                  <a:cubicBezTo>
                    <a:pt x="1320" y="29"/>
                    <a:pt x="1348" y="1"/>
                    <a:pt x="1376" y="29"/>
                  </a:cubicBezTo>
                  <a:cubicBezTo>
                    <a:pt x="1432" y="169"/>
                    <a:pt x="1376" y="282"/>
                    <a:pt x="1348" y="366"/>
                  </a:cubicBezTo>
                  <a:cubicBezTo>
                    <a:pt x="1235" y="562"/>
                    <a:pt x="1348" y="590"/>
                    <a:pt x="1488" y="647"/>
                  </a:cubicBezTo>
                  <a:cubicBezTo>
                    <a:pt x="1516" y="675"/>
                    <a:pt x="1572" y="703"/>
                    <a:pt x="1600" y="731"/>
                  </a:cubicBezTo>
                  <a:cubicBezTo>
                    <a:pt x="1741" y="927"/>
                    <a:pt x="1685" y="1152"/>
                    <a:pt x="1628" y="1348"/>
                  </a:cubicBezTo>
                  <a:cubicBezTo>
                    <a:pt x="1600" y="1433"/>
                    <a:pt x="1572" y="1489"/>
                    <a:pt x="1685" y="1517"/>
                  </a:cubicBezTo>
                  <a:cubicBezTo>
                    <a:pt x="1685" y="1545"/>
                    <a:pt x="1713" y="1573"/>
                    <a:pt x="1713" y="1601"/>
                  </a:cubicBezTo>
                  <a:cubicBezTo>
                    <a:pt x="1769" y="1854"/>
                    <a:pt x="1853" y="1966"/>
                    <a:pt x="2106" y="1770"/>
                  </a:cubicBezTo>
                  <a:cubicBezTo>
                    <a:pt x="2274" y="1629"/>
                    <a:pt x="2667" y="1713"/>
                    <a:pt x="2779" y="1882"/>
                  </a:cubicBezTo>
                  <a:cubicBezTo>
                    <a:pt x="2948" y="2078"/>
                    <a:pt x="2920" y="2247"/>
                    <a:pt x="2751" y="2415"/>
                  </a:cubicBezTo>
                  <a:cubicBezTo>
                    <a:pt x="2639" y="2528"/>
                    <a:pt x="2499" y="2556"/>
                    <a:pt x="2415" y="2359"/>
                  </a:cubicBezTo>
                  <a:cubicBezTo>
                    <a:pt x="2471" y="2612"/>
                    <a:pt x="2527" y="2836"/>
                    <a:pt x="2274" y="2977"/>
                  </a:cubicBezTo>
                  <a:cubicBezTo>
                    <a:pt x="2471" y="3201"/>
                    <a:pt x="2751" y="3286"/>
                    <a:pt x="3032" y="3314"/>
                  </a:cubicBezTo>
                  <a:cubicBezTo>
                    <a:pt x="3481" y="3314"/>
                    <a:pt x="3509" y="3426"/>
                    <a:pt x="3285" y="3819"/>
                  </a:cubicBezTo>
                  <a:cubicBezTo>
                    <a:pt x="3397" y="3735"/>
                    <a:pt x="3425" y="3622"/>
                    <a:pt x="3537" y="3566"/>
                  </a:cubicBezTo>
                  <a:cubicBezTo>
                    <a:pt x="3734" y="3454"/>
                    <a:pt x="3902" y="3763"/>
                    <a:pt x="4127" y="3651"/>
                  </a:cubicBezTo>
                  <a:cubicBezTo>
                    <a:pt x="4155" y="3622"/>
                    <a:pt x="4183" y="3622"/>
                    <a:pt x="4211" y="3622"/>
                  </a:cubicBezTo>
                  <a:cubicBezTo>
                    <a:pt x="4239" y="3622"/>
                    <a:pt x="4239" y="3622"/>
                    <a:pt x="4267" y="3622"/>
                  </a:cubicBezTo>
                  <a:cubicBezTo>
                    <a:pt x="4324" y="3651"/>
                    <a:pt x="4380" y="3679"/>
                    <a:pt x="4464" y="3707"/>
                  </a:cubicBezTo>
                  <a:cubicBezTo>
                    <a:pt x="4576" y="3735"/>
                    <a:pt x="4576" y="3791"/>
                    <a:pt x="4548" y="3903"/>
                  </a:cubicBezTo>
                  <a:cubicBezTo>
                    <a:pt x="4492" y="4100"/>
                    <a:pt x="4604" y="4296"/>
                    <a:pt x="4604" y="4493"/>
                  </a:cubicBezTo>
                  <a:cubicBezTo>
                    <a:pt x="4604" y="4549"/>
                    <a:pt x="4604" y="4633"/>
                    <a:pt x="4689" y="4605"/>
                  </a:cubicBezTo>
                  <a:cubicBezTo>
                    <a:pt x="4717" y="4605"/>
                    <a:pt x="4773" y="4577"/>
                    <a:pt x="4801" y="4549"/>
                  </a:cubicBezTo>
                  <a:cubicBezTo>
                    <a:pt x="4857" y="4521"/>
                    <a:pt x="4857" y="4493"/>
                    <a:pt x="4885" y="4437"/>
                  </a:cubicBezTo>
                  <a:cubicBezTo>
                    <a:pt x="4997" y="4156"/>
                    <a:pt x="5025" y="4128"/>
                    <a:pt x="5278" y="4296"/>
                  </a:cubicBezTo>
                  <a:cubicBezTo>
                    <a:pt x="5475" y="4437"/>
                    <a:pt x="5559" y="4409"/>
                    <a:pt x="5643" y="4184"/>
                  </a:cubicBezTo>
                  <a:cubicBezTo>
                    <a:pt x="5699" y="4072"/>
                    <a:pt x="5699" y="3959"/>
                    <a:pt x="5531" y="3959"/>
                  </a:cubicBezTo>
                  <a:cubicBezTo>
                    <a:pt x="5390" y="3959"/>
                    <a:pt x="5390" y="3875"/>
                    <a:pt x="5362" y="3791"/>
                  </a:cubicBezTo>
                  <a:cubicBezTo>
                    <a:pt x="5362" y="3763"/>
                    <a:pt x="5362" y="3763"/>
                    <a:pt x="5362" y="3735"/>
                  </a:cubicBezTo>
                  <a:cubicBezTo>
                    <a:pt x="5362" y="3735"/>
                    <a:pt x="5362" y="3707"/>
                    <a:pt x="5390" y="3707"/>
                  </a:cubicBezTo>
                  <a:cubicBezTo>
                    <a:pt x="5418" y="3735"/>
                    <a:pt x="5475" y="3735"/>
                    <a:pt x="5475" y="3763"/>
                  </a:cubicBezTo>
                  <a:cubicBezTo>
                    <a:pt x="5475" y="3847"/>
                    <a:pt x="5559" y="3875"/>
                    <a:pt x="5643" y="3847"/>
                  </a:cubicBezTo>
                  <a:cubicBezTo>
                    <a:pt x="5755" y="3819"/>
                    <a:pt x="5699" y="3763"/>
                    <a:pt x="5671" y="3679"/>
                  </a:cubicBezTo>
                  <a:cubicBezTo>
                    <a:pt x="5671" y="3651"/>
                    <a:pt x="5671" y="3594"/>
                    <a:pt x="5727" y="3594"/>
                  </a:cubicBezTo>
                  <a:cubicBezTo>
                    <a:pt x="5755" y="3594"/>
                    <a:pt x="5812" y="3622"/>
                    <a:pt x="5840" y="3651"/>
                  </a:cubicBezTo>
                  <a:cubicBezTo>
                    <a:pt x="5868" y="3679"/>
                    <a:pt x="5868" y="3735"/>
                    <a:pt x="5868" y="3791"/>
                  </a:cubicBezTo>
                  <a:cubicBezTo>
                    <a:pt x="5812" y="4016"/>
                    <a:pt x="5924" y="4240"/>
                    <a:pt x="5952" y="4465"/>
                  </a:cubicBezTo>
                  <a:cubicBezTo>
                    <a:pt x="6148" y="4465"/>
                    <a:pt x="6289" y="4549"/>
                    <a:pt x="6177" y="4774"/>
                  </a:cubicBezTo>
                  <a:cubicBezTo>
                    <a:pt x="6148" y="4830"/>
                    <a:pt x="6177" y="4858"/>
                    <a:pt x="6205" y="4886"/>
                  </a:cubicBezTo>
                  <a:cubicBezTo>
                    <a:pt x="6261" y="4914"/>
                    <a:pt x="6317" y="4886"/>
                    <a:pt x="6345" y="4858"/>
                  </a:cubicBezTo>
                  <a:cubicBezTo>
                    <a:pt x="6401" y="4774"/>
                    <a:pt x="6457" y="4689"/>
                    <a:pt x="6513" y="4633"/>
                  </a:cubicBezTo>
                  <a:cubicBezTo>
                    <a:pt x="6541" y="4521"/>
                    <a:pt x="6598" y="4493"/>
                    <a:pt x="6710" y="4521"/>
                  </a:cubicBezTo>
                  <a:cubicBezTo>
                    <a:pt x="6822" y="4577"/>
                    <a:pt x="6738" y="4633"/>
                    <a:pt x="6682" y="4689"/>
                  </a:cubicBezTo>
                  <a:cubicBezTo>
                    <a:pt x="6682" y="4717"/>
                    <a:pt x="6654" y="4745"/>
                    <a:pt x="6710" y="4774"/>
                  </a:cubicBezTo>
                  <a:cubicBezTo>
                    <a:pt x="6963" y="4886"/>
                    <a:pt x="6822" y="5082"/>
                    <a:pt x="6794" y="5251"/>
                  </a:cubicBezTo>
                  <a:cubicBezTo>
                    <a:pt x="6794" y="5279"/>
                    <a:pt x="6766" y="5307"/>
                    <a:pt x="6766" y="5335"/>
                  </a:cubicBezTo>
                  <a:cubicBezTo>
                    <a:pt x="6738" y="5419"/>
                    <a:pt x="6850" y="5532"/>
                    <a:pt x="6682" y="5560"/>
                  </a:cubicBezTo>
                  <a:cubicBezTo>
                    <a:pt x="6570" y="5616"/>
                    <a:pt x="6457" y="5560"/>
                    <a:pt x="6345" y="5532"/>
                  </a:cubicBezTo>
                  <a:cubicBezTo>
                    <a:pt x="6261" y="5475"/>
                    <a:pt x="6289" y="5419"/>
                    <a:pt x="6289" y="5335"/>
                  </a:cubicBezTo>
                  <a:cubicBezTo>
                    <a:pt x="6345" y="5139"/>
                    <a:pt x="6205" y="5223"/>
                    <a:pt x="6120" y="52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0"/>
            <p:cNvSpPr/>
            <p:nvPr/>
          </p:nvSpPr>
          <p:spPr>
            <a:xfrm>
              <a:off x="4778200" y="593250"/>
              <a:ext cx="169875" cy="99000"/>
            </a:xfrm>
            <a:custGeom>
              <a:avLst/>
              <a:gdLst/>
              <a:ahLst/>
              <a:cxnLst/>
              <a:rect l="l" t="t" r="r" b="b"/>
              <a:pathLst>
                <a:path w="6795" h="3960" extrusionOk="0">
                  <a:moveTo>
                    <a:pt x="2892" y="618"/>
                  </a:moveTo>
                  <a:cubicBezTo>
                    <a:pt x="2892" y="590"/>
                    <a:pt x="2892" y="534"/>
                    <a:pt x="2892" y="506"/>
                  </a:cubicBezTo>
                  <a:cubicBezTo>
                    <a:pt x="2920" y="478"/>
                    <a:pt x="2948" y="450"/>
                    <a:pt x="2976" y="478"/>
                  </a:cubicBezTo>
                  <a:cubicBezTo>
                    <a:pt x="3061" y="478"/>
                    <a:pt x="3145" y="422"/>
                    <a:pt x="3229" y="394"/>
                  </a:cubicBezTo>
                  <a:cubicBezTo>
                    <a:pt x="3313" y="366"/>
                    <a:pt x="3398" y="366"/>
                    <a:pt x="3454" y="450"/>
                  </a:cubicBezTo>
                  <a:cubicBezTo>
                    <a:pt x="3482" y="562"/>
                    <a:pt x="3538" y="647"/>
                    <a:pt x="3369" y="703"/>
                  </a:cubicBezTo>
                  <a:cubicBezTo>
                    <a:pt x="3341" y="703"/>
                    <a:pt x="3341" y="675"/>
                    <a:pt x="3313" y="675"/>
                  </a:cubicBezTo>
                  <a:cubicBezTo>
                    <a:pt x="3313" y="703"/>
                    <a:pt x="3341" y="675"/>
                    <a:pt x="3369" y="703"/>
                  </a:cubicBezTo>
                  <a:cubicBezTo>
                    <a:pt x="3706" y="787"/>
                    <a:pt x="4015" y="759"/>
                    <a:pt x="4296" y="534"/>
                  </a:cubicBezTo>
                  <a:cubicBezTo>
                    <a:pt x="4352" y="478"/>
                    <a:pt x="4464" y="506"/>
                    <a:pt x="4464" y="562"/>
                  </a:cubicBezTo>
                  <a:cubicBezTo>
                    <a:pt x="4464" y="899"/>
                    <a:pt x="4717" y="843"/>
                    <a:pt x="4914" y="871"/>
                  </a:cubicBezTo>
                  <a:cubicBezTo>
                    <a:pt x="4998" y="871"/>
                    <a:pt x="5082" y="899"/>
                    <a:pt x="5138" y="955"/>
                  </a:cubicBezTo>
                  <a:cubicBezTo>
                    <a:pt x="5279" y="1124"/>
                    <a:pt x="5335" y="1292"/>
                    <a:pt x="5644" y="1180"/>
                  </a:cubicBezTo>
                  <a:cubicBezTo>
                    <a:pt x="5868" y="1096"/>
                    <a:pt x="6065" y="1068"/>
                    <a:pt x="6177" y="843"/>
                  </a:cubicBezTo>
                  <a:cubicBezTo>
                    <a:pt x="6233" y="759"/>
                    <a:pt x="6317" y="675"/>
                    <a:pt x="6430" y="731"/>
                  </a:cubicBezTo>
                  <a:cubicBezTo>
                    <a:pt x="6542" y="843"/>
                    <a:pt x="6738" y="899"/>
                    <a:pt x="6710" y="1096"/>
                  </a:cubicBezTo>
                  <a:cubicBezTo>
                    <a:pt x="6682" y="1208"/>
                    <a:pt x="6682" y="1320"/>
                    <a:pt x="6598" y="1433"/>
                  </a:cubicBezTo>
                  <a:cubicBezTo>
                    <a:pt x="6570" y="1461"/>
                    <a:pt x="6486" y="1517"/>
                    <a:pt x="6542" y="1573"/>
                  </a:cubicBezTo>
                  <a:cubicBezTo>
                    <a:pt x="6795" y="1826"/>
                    <a:pt x="6598" y="2191"/>
                    <a:pt x="6766" y="2471"/>
                  </a:cubicBezTo>
                  <a:cubicBezTo>
                    <a:pt x="6795" y="2612"/>
                    <a:pt x="6766" y="2724"/>
                    <a:pt x="6598" y="2724"/>
                  </a:cubicBezTo>
                  <a:cubicBezTo>
                    <a:pt x="6430" y="2724"/>
                    <a:pt x="6317" y="2640"/>
                    <a:pt x="6261" y="2471"/>
                  </a:cubicBezTo>
                  <a:cubicBezTo>
                    <a:pt x="6233" y="2331"/>
                    <a:pt x="6261" y="2191"/>
                    <a:pt x="6093" y="2106"/>
                  </a:cubicBezTo>
                  <a:cubicBezTo>
                    <a:pt x="6233" y="2247"/>
                    <a:pt x="6289" y="2387"/>
                    <a:pt x="6037" y="2415"/>
                  </a:cubicBezTo>
                  <a:cubicBezTo>
                    <a:pt x="5840" y="2443"/>
                    <a:pt x="5728" y="2528"/>
                    <a:pt x="5615" y="2696"/>
                  </a:cubicBezTo>
                  <a:cubicBezTo>
                    <a:pt x="5475" y="2893"/>
                    <a:pt x="5279" y="2893"/>
                    <a:pt x="5222" y="2640"/>
                  </a:cubicBezTo>
                  <a:cubicBezTo>
                    <a:pt x="5166" y="2387"/>
                    <a:pt x="5054" y="2387"/>
                    <a:pt x="4857" y="2443"/>
                  </a:cubicBezTo>
                  <a:cubicBezTo>
                    <a:pt x="4633" y="2499"/>
                    <a:pt x="4577" y="2415"/>
                    <a:pt x="4464" y="2135"/>
                  </a:cubicBezTo>
                  <a:cubicBezTo>
                    <a:pt x="4268" y="2191"/>
                    <a:pt x="4240" y="2556"/>
                    <a:pt x="3931" y="2443"/>
                  </a:cubicBezTo>
                  <a:cubicBezTo>
                    <a:pt x="3931" y="2471"/>
                    <a:pt x="3959" y="2471"/>
                    <a:pt x="3987" y="2471"/>
                  </a:cubicBezTo>
                  <a:cubicBezTo>
                    <a:pt x="4015" y="2499"/>
                    <a:pt x="4043" y="2499"/>
                    <a:pt x="4043" y="2499"/>
                  </a:cubicBezTo>
                  <a:cubicBezTo>
                    <a:pt x="4071" y="2528"/>
                    <a:pt x="4099" y="2528"/>
                    <a:pt x="4127" y="2556"/>
                  </a:cubicBezTo>
                  <a:cubicBezTo>
                    <a:pt x="4296" y="2724"/>
                    <a:pt x="4380" y="2893"/>
                    <a:pt x="4268" y="3145"/>
                  </a:cubicBezTo>
                  <a:cubicBezTo>
                    <a:pt x="4268" y="3145"/>
                    <a:pt x="4268" y="3173"/>
                    <a:pt x="4268" y="3201"/>
                  </a:cubicBezTo>
                  <a:cubicBezTo>
                    <a:pt x="4296" y="3173"/>
                    <a:pt x="4296" y="3173"/>
                    <a:pt x="4324" y="3173"/>
                  </a:cubicBezTo>
                  <a:cubicBezTo>
                    <a:pt x="4380" y="3145"/>
                    <a:pt x="4408" y="3145"/>
                    <a:pt x="4464" y="3145"/>
                  </a:cubicBezTo>
                  <a:cubicBezTo>
                    <a:pt x="4605" y="3117"/>
                    <a:pt x="4717" y="3145"/>
                    <a:pt x="4773" y="3286"/>
                  </a:cubicBezTo>
                  <a:cubicBezTo>
                    <a:pt x="4829" y="3370"/>
                    <a:pt x="4801" y="3454"/>
                    <a:pt x="4745" y="3538"/>
                  </a:cubicBezTo>
                  <a:cubicBezTo>
                    <a:pt x="4633" y="3622"/>
                    <a:pt x="4521" y="3679"/>
                    <a:pt x="4408" y="3538"/>
                  </a:cubicBezTo>
                  <a:cubicBezTo>
                    <a:pt x="4240" y="3651"/>
                    <a:pt x="3987" y="3538"/>
                    <a:pt x="3847" y="3707"/>
                  </a:cubicBezTo>
                  <a:cubicBezTo>
                    <a:pt x="3791" y="3791"/>
                    <a:pt x="3706" y="3847"/>
                    <a:pt x="3622" y="3875"/>
                  </a:cubicBezTo>
                  <a:cubicBezTo>
                    <a:pt x="3538" y="3903"/>
                    <a:pt x="3454" y="3959"/>
                    <a:pt x="3398" y="3875"/>
                  </a:cubicBezTo>
                  <a:cubicBezTo>
                    <a:pt x="3341" y="3791"/>
                    <a:pt x="3398" y="3707"/>
                    <a:pt x="3426" y="3622"/>
                  </a:cubicBezTo>
                  <a:cubicBezTo>
                    <a:pt x="3369" y="3819"/>
                    <a:pt x="3229" y="3819"/>
                    <a:pt x="3089" y="3735"/>
                  </a:cubicBezTo>
                  <a:cubicBezTo>
                    <a:pt x="2920" y="3651"/>
                    <a:pt x="3061" y="3510"/>
                    <a:pt x="3061" y="3426"/>
                  </a:cubicBezTo>
                  <a:cubicBezTo>
                    <a:pt x="2976" y="3005"/>
                    <a:pt x="3369" y="2780"/>
                    <a:pt x="3398" y="2415"/>
                  </a:cubicBezTo>
                  <a:cubicBezTo>
                    <a:pt x="3398" y="2275"/>
                    <a:pt x="3538" y="2163"/>
                    <a:pt x="3622" y="2022"/>
                  </a:cubicBezTo>
                  <a:cubicBezTo>
                    <a:pt x="3706" y="1938"/>
                    <a:pt x="3959" y="1994"/>
                    <a:pt x="3875" y="1713"/>
                  </a:cubicBezTo>
                  <a:cubicBezTo>
                    <a:pt x="3875" y="1657"/>
                    <a:pt x="4043" y="1601"/>
                    <a:pt x="4127" y="1657"/>
                  </a:cubicBezTo>
                  <a:cubicBezTo>
                    <a:pt x="4324" y="1798"/>
                    <a:pt x="4380" y="1657"/>
                    <a:pt x="4464" y="1489"/>
                  </a:cubicBezTo>
                  <a:cubicBezTo>
                    <a:pt x="4352" y="1489"/>
                    <a:pt x="4268" y="1461"/>
                    <a:pt x="4212" y="1348"/>
                  </a:cubicBezTo>
                  <a:cubicBezTo>
                    <a:pt x="4043" y="1124"/>
                    <a:pt x="3959" y="1124"/>
                    <a:pt x="3875" y="1376"/>
                  </a:cubicBezTo>
                  <a:cubicBezTo>
                    <a:pt x="3819" y="1657"/>
                    <a:pt x="3706" y="1685"/>
                    <a:pt x="3538" y="1545"/>
                  </a:cubicBezTo>
                  <a:cubicBezTo>
                    <a:pt x="3369" y="2275"/>
                    <a:pt x="2752" y="2443"/>
                    <a:pt x="2078" y="2612"/>
                  </a:cubicBezTo>
                  <a:cubicBezTo>
                    <a:pt x="2471" y="2780"/>
                    <a:pt x="2359" y="3033"/>
                    <a:pt x="2218" y="3201"/>
                  </a:cubicBezTo>
                  <a:cubicBezTo>
                    <a:pt x="1994" y="3454"/>
                    <a:pt x="1769" y="3089"/>
                    <a:pt x="1517" y="3089"/>
                  </a:cubicBezTo>
                  <a:cubicBezTo>
                    <a:pt x="1488" y="3145"/>
                    <a:pt x="1517" y="3229"/>
                    <a:pt x="1460" y="3286"/>
                  </a:cubicBezTo>
                  <a:cubicBezTo>
                    <a:pt x="1376" y="3426"/>
                    <a:pt x="1264" y="3454"/>
                    <a:pt x="1180" y="3314"/>
                  </a:cubicBezTo>
                  <a:cubicBezTo>
                    <a:pt x="1067" y="3061"/>
                    <a:pt x="927" y="2836"/>
                    <a:pt x="815" y="2584"/>
                  </a:cubicBezTo>
                  <a:cubicBezTo>
                    <a:pt x="730" y="2359"/>
                    <a:pt x="899" y="2163"/>
                    <a:pt x="1067" y="2106"/>
                  </a:cubicBezTo>
                  <a:cubicBezTo>
                    <a:pt x="1320" y="1994"/>
                    <a:pt x="1152" y="1910"/>
                    <a:pt x="1095" y="1798"/>
                  </a:cubicBezTo>
                  <a:cubicBezTo>
                    <a:pt x="899" y="2078"/>
                    <a:pt x="590" y="2050"/>
                    <a:pt x="337" y="2106"/>
                  </a:cubicBezTo>
                  <a:cubicBezTo>
                    <a:pt x="225" y="2106"/>
                    <a:pt x="113" y="2078"/>
                    <a:pt x="57" y="1994"/>
                  </a:cubicBezTo>
                  <a:cubicBezTo>
                    <a:pt x="0" y="1882"/>
                    <a:pt x="113" y="1854"/>
                    <a:pt x="141" y="1798"/>
                  </a:cubicBezTo>
                  <a:cubicBezTo>
                    <a:pt x="253" y="1741"/>
                    <a:pt x="281" y="1601"/>
                    <a:pt x="365" y="1517"/>
                  </a:cubicBezTo>
                  <a:cubicBezTo>
                    <a:pt x="674" y="1180"/>
                    <a:pt x="674" y="1096"/>
                    <a:pt x="422" y="731"/>
                  </a:cubicBezTo>
                  <a:cubicBezTo>
                    <a:pt x="365" y="618"/>
                    <a:pt x="281" y="506"/>
                    <a:pt x="337" y="366"/>
                  </a:cubicBezTo>
                  <a:cubicBezTo>
                    <a:pt x="590" y="113"/>
                    <a:pt x="983" y="225"/>
                    <a:pt x="1264" y="29"/>
                  </a:cubicBezTo>
                  <a:cubicBezTo>
                    <a:pt x="1292" y="1"/>
                    <a:pt x="1348" y="1"/>
                    <a:pt x="1376" y="57"/>
                  </a:cubicBezTo>
                  <a:cubicBezTo>
                    <a:pt x="1404" y="113"/>
                    <a:pt x="1404" y="141"/>
                    <a:pt x="1376" y="197"/>
                  </a:cubicBezTo>
                  <a:cubicBezTo>
                    <a:pt x="1264" y="310"/>
                    <a:pt x="1152" y="394"/>
                    <a:pt x="983" y="450"/>
                  </a:cubicBezTo>
                  <a:cubicBezTo>
                    <a:pt x="1208" y="731"/>
                    <a:pt x="1573" y="618"/>
                    <a:pt x="1825" y="731"/>
                  </a:cubicBezTo>
                  <a:cubicBezTo>
                    <a:pt x="1994" y="815"/>
                    <a:pt x="2106" y="871"/>
                    <a:pt x="2050" y="1068"/>
                  </a:cubicBezTo>
                  <a:cubicBezTo>
                    <a:pt x="2050" y="1096"/>
                    <a:pt x="2106" y="1040"/>
                    <a:pt x="2050" y="1068"/>
                  </a:cubicBezTo>
                  <a:cubicBezTo>
                    <a:pt x="2106" y="787"/>
                    <a:pt x="2303" y="787"/>
                    <a:pt x="2499" y="787"/>
                  </a:cubicBezTo>
                  <a:cubicBezTo>
                    <a:pt x="2527" y="787"/>
                    <a:pt x="2555" y="787"/>
                    <a:pt x="2583" y="815"/>
                  </a:cubicBezTo>
                  <a:lnTo>
                    <a:pt x="2583" y="815"/>
                  </a:lnTo>
                  <a:cubicBezTo>
                    <a:pt x="2611" y="843"/>
                    <a:pt x="2611" y="871"/>
                    <a:pt x="2640" y="899"/>
                  </a:cubicBezTo>
                  <a:lnTo>
                    <a:pt x="2640" y="899"/>
                  </a:lnTo>
                  <a:cubicBezTo>
                    <a:pt x="2696" y="955"/>
                    <a:pt x="2752" y="927"/>
                    <a:pt x="2808" y="955"/>
                  </a:cubicBezTo>
                  <a:cubicBezTo>
                    <a:pt x="2948" y="899"/>
                    <a:pt x="2836" y="787"/>
                    <a:pt x="2864" y="703"/>
                  </a:cubicBezTo>
                  <a:cubicBezTo>
                    <a:pt x="2836" y="675"/>
                    <a:pt x="2864" y="647"/>
                    <a:pt x="2892" y="6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0"/>
            <p:cNvSpPr/>
            <p:nvPr/>
          </p:nvSpPr>
          <p:spPr>
            <a:xfrm>
              <a:off x="4646950" y="588350"/>
              <a:ext cx="129875" cy="148125"/>
            </a:xfrm>
            <a:custGeom>
              <a:avLst/>
              <a:gdLst/>
              <a:ahLst/>
              <a:cxnLst/>
              <a:rect l="l" t="t" r="r" b="b"/>
              <a:pathLst>
                <a:path w="5195" h="5925" extrusionOk="0">
                  <a:moveTo>
                    <a:pt x="422" y="4268"/>
                  </a:moveTo>
                  <a:cubicBezTo>
                    <a:pt x="506" y="4268"/>
                    <a:pt x="618" y="4296"/>
                    <a:pt x="702" y="4296"/>
                  </a:cubicBezTo>
                  <a:cubicBezTo>
                    <a:pt x="787" y="4212"/>
                    <a:pt x="899" y="4324"/>
                    <a:pt x="983" y="4240"/>
                  </a:cubicBezTo>
                  <a:cubicBezTo>
                    <a:pt x="1067" y="4240"/>
                    <a:pt x="1124" y="4240"/>
                    <a:pt x="1208" y="4268"/>
                  </a:cubicBezTo>
                  <a:cubicBezTo>
                    <a:pt x="1292" y="4183"/>
                    <a:pt x="1404" y="4268"/>
                    <a:pt x="1488" y="4212"/>
                  </a:cubicBezTo>
                  <a:cubicBezTo>
                    <a:pt x="1517" y="4212"/>
                    <a:pt x="1517" y="4212"/>
                    <a:pt x="1545" y="4212"/>
                  </a:cubicBezTo>
                  <a:cubicBezTo>
                    <a:pt x="1629" y="4155"/>
                    <a:pt x="1713" y="4212"/>
                    <a:pt x="1769" y="4155"/>
                  </a:cubicBezTo>
                  <a:cubicBezTo>
                    <a:pt x="1825" y="4155"/>
                    <a:pt x="1853" y="4155"/>
                    <a:pt x="1910" y="4155"/>
                  </a:cubicBezTo>
                  <a:cubicBezTo>
                    <a:pt x="1938" y="4127"/>
                    <a:pt x="2022" y="4127"/>
                    <a:pt x="1994" y="4043"/>
                  </a:cubicBezTo>
                  <a:cubicBezTo>
                    <a:pt x="1994" y="4015"/>
                    <a:pt x="1994" y="3987"/>
                    <a:pt x="1994" y="3959"/>
                  </a:cubicBezTo>
                  <a:cubicBezTo>
                    <a:pt x="1966" y="3931"/>
                    <a:pt x="1966" y="3847"/>
                    <a:pt x="1938" y="3818"/>
                  </a:cubicBezTo>
                  <a:cubicBezTo>
                    <a:pt x="1938" y="3790"/>
                    <a:pt x="1938" y="3762"/>
                    <a:pt x="1938" y="3734"/>
                  </a:cubicBezTo>
                  <a:cubicBezTo>
                    <a:pt x="1910" y="3706"/>
                    <a:pt x="1910" y="3650"/>
                    <a:pt x="1882" y="3594"/>
                  </a:cubicBezTo>
                  <a:cubicBezTo>
                    <a:pt x="1882" y="3566"/>
                    <a:pt x="1882" y="3566"/>
                    <a:pt x="1882" y="3538"/>
                  </a:cubicBezTo>
                  <a:cubicBezTo>
                    <a:pt x="1853" y="3510"/>
                    <a:pt x="1853" y="3482"/>
                    <a:pt x="1825" y="3454"/>
                  </a:cubicBezTo>
                  <a:cubicBezTo>
                    <a:pt x="1825" y="3425"/>
                    <a:pt x="1825" y="3425"/>
                    <a:pt x="1825" y="3397"/>
                  </a:cubicBezTo>
                  <a:cubicBezTo>
                    <a:pt x="1797" y="3341"/>
                    <a:pt x="1797" y="3285"/>
                    <a:pt x="1769" y="3257"/>
                  </a:cubicBezTo>
                  <a:cubicBezTo>
                    <a:pt x="1769" y="3229"/>
                    <a:pt x="1769" y="3201"/>
                    <a:pt x="1769" y="3173"/>
                  </a:cubicBezTo>
                  <a:cubicBezTo>
                    <a:pt x="1741" y="3145"/>
                    <a:pt x="1741" y="3060"/>
                    <a:pt x="1713" y="3032"/>
                  </a:cubicBezTo>
                  <a:cubicBezTo>
                    <a:pt x="1713" y="2976"/>
                    <a:pt x="1713" y="2948"/>
                    <a:pt x="1713" y="2892"/>
                  </a:cubicBezTo>
                  <a:cubicBezTo>
                    <a:pt x="1685" y="2836"/>
                    <a:pt x="1713" y="2780"/>
                    <a:pt x="1657" y="2752"/>
                  </a:cubicBezTo>
                  <a:cubicBezTo>
                    <a:pt x="1685" y="2415"/>
                    <a:pt x="1713" y="2078"/>
                    <a:pt x="1741" y="1769"/>
                  </a:cubicBezTo>
                  <a:cubicBezTo>
                    <a:pt x="1825" y="1685"/>
                    <a:pt x="1741" y="1572"/>
                    <a:pt x="1825" y="1488"/>
                  </a:cubicBezTo>
                  <a:cubicBezTo>
                    <a:pt x="1825" y="1460"/>
                    <a:pt x="1825" y="1432"/>
                    <a:pt x="1825" y="1432"/>
                  </a:cubicBezTo>
                  <a:cubicBezTo>
                    <a:pt x="1882" y="1376"/>
                    <a:pt x="1853" y="1320"/>
                    <a:pt x="1910" y="1292"/>
                  </a:cubicBezTo>
                  <a:cubicBezTo>
                    <a:pt x="1910" y="1264"/>
                    <a:pt x="1910" y="1236"/>
                    <a:pt x="1910" y="1208"/>
                  </a:cubicBezTo>
                  <a:cubicBezTo>
                    <a:pt x="1966" y="1179"/>
                    <a:pt x="1938" y="1123"/>
                    <a:pt x="1994" y="1067"/>
                  </a:cubicBezTo>
                  <a:cubicBezTo>
                    <a:pt x="1994" y="1067"/>
                    <a:pt x="1994" y="1039"/>
                    <a:pt x="1994" y="1011"/>
                  </a:cubicBezTo>
                  <a:cubicBezTo>
                    <a:pt x="2078" y="955"/>
                    <a:pt x="2022" y="871"/>
                    <a:pt x="2078" y="814"/>
                  </a:cubicBezTo>
                  <a:cubicBezTo>
                    <a:pt x="2078" y="786"/>
                    <a:pt x="2078" y="758"/>
                    <a:pt x="2078" y="730"/>
                  </a:cubicBezTo>
                  <a:cubicBezTo>
                    <a:pt x="2106" y="730"/>
                    <a:pt x="2134" y="702"/>
                    <a:pt x="2162" y="674"/>
                  </a:cubicBezTo>
                  <a:cubicBezTo>
                    <a:pt x="2162" y="646"/>
                    <a:pt x="2162" y="618"/>
                    <a:pt x="2162" y="590"/>
                  </a:cubicBezTo>
                  <a:cubicBezTo>
                    <a:pt x="2190" y="590"/>
                    <a:pt x="2218" y="562"/>
                    <a:pt x="2247" y="534"/>
                  </a:cubicBezTo>
                  <a:lnTo>
                    <a:pt x="2247" y="534"/>
                  </a:lnTo>
                  <a:cubicBezTo>
                    <a:pt x="2275" y="506"/>
                    <a:pt x="2303" y="506"/>
                    <a:pt x="2331" y="478"/>
                  </a:cubicBezTo>
                  <a:cubicBezTo>
                    <a:pt x="2331" y="450"/>
                    <a:pt x="2331" y="421"/>
                    <a:pt x="2331" y="393"/>
                  </a:cubicBezTo>
                  <a:cubicBezTo>
                    <a:pt x="2359" y="393"/>
                    <a:pt x="2387" y="365"/>
                    <a:pt x="2415" y="337"/>
                  </a:cubicBezTo>
                  <a:lnTo>
                    <a:pt x="2415" y="337"/>
                  </a:lnTo>
                  <a:cubicBezTo>
                    <a:pt x="2415" y="309"/>
                    <a:pt x="2443" y="281"/>
                    <a:pt x="2471" y="281"/>
                  </a:cubicBezTo>
                  <a:lnTo>
                    <a:pt x="2471" y="281"/>
                  </a:lnTo>
                  <a:cubicBezTo>
                    <a:pt x="2499" y="253"/>
                    <a:pt x="2527" y="225"/>
                    <a:pt x="2555" y="197"/>
                  </a:cubicBezTo>
                  <a:lnTo>
                    <a:pt x="2555" y="197"/>
                  </a:lnTo>
                  <a:cubicBezTo>
                    <a:pt x="2583" y="197"/>
                    <a:pt x="2611" y="169"/>
                    <a:pt x="2640" y="141"/>
                  </a:cubicBezTo>
                  <a:lnTo>
                    <a:pt x="2640" y="141"/>
                  </a:lnTo>
                  <a:cubicBezTo>
                    <a:pt x="2640" y="113"/>
                    <a:pt x="2668" y="113"/>
                    <a:pt x="2696" y="85"/>
                  </a:cubicBezTo>
                  <a:lnTo>
                    <a:pt x="2696" y="85"/>
                  </a:lnTo>
                  <a:cubicBezTo>
                    <a:pt x="2724" y="56"/>
                    <a:pt x="2752" y="28"/>
                    <a:pt x="2780" y="0"/>
                  </a:cubicBezTo>
                  <a:cubicBezTo>
                    <a:pt x="2808" y="28"/>
                    <a:pt x="2836" y="28"/>
                    <a:pt x="2836" y="28"/>
                  </a:cubicBezTo>
                  <a:cubicBezTo>
                    <a:pt x="2864" y="0"/>
                    <a:pt x="2892" y="0"/>
                    <a:pt x="2920" y="28"/>
                  </a:cubicBezTo>
                  <a:cubicBezTo>
                    <a:pt x="2948" y="197"/>
                    <a:pt x="3061" y="337"/>
                    <a:pt x="3201" y="478"/>
                  </a:cubicBezTo>
                  <a:cubicBezTo>
                    <a:pt x="3201" y="730"/>
                    <a:pt x="3257" y="983"/>
                    <a:pt x="3061" y="1179"/>
                  </a:cubicBezTo>
                  <a:cubicBezTo>
                    <a:pt x="2976" y="1236"/>
                    <a:pt x="3033" y="1348"/>
                    <a:pt x="3117" y="1404"/>
                  </a:cubicBezTo>
                  <a:cubicBezTo>
                    <a:pt x="3117" y="1460"/>
                    <a:pt x="3145" y="1376"/>
                    <a:pt x="3117" y="1404"/>
                  </a:cubicBezTo>
                  <a:cubicBezTo>
                    <a:pt x="3117" y="1404"/>
                    <a:pt x="3089" y="1376"/>
                    <a:pt x="3089" y="1348"/>
                  </a:cubicBezTo>
                  <a:cubicBezTo>
                    <a:pt x="3033" y="1151"/>
                    <a:pt x="3313" y="1067"/>
                    <a:pt x="3229" y="871"/>
                  </a:cubicBezTo>
                  <a:cubicBezTo>
                    <a:pt x="3229" y="843"/>
                    <a:pt x="3257" y="814"/>
                    <a:pt x="3257" y="786"/>
                  </a:cubicBezTo>
                  <a:cubicBezTo>
                    <a:pt x="3426" y="506"/>
                    <a:pt x="3566" y="506"/>
                    <a:pt x="3706" y="758"/>
                  </a:cubicBezTo>
                  <a:cubicBezTo>
                    <a:pt x="3791" y="871"/>
                    <a:pt x="3847" y="1011"/>
                    <a:pt x="3875" y="1151"/>
                  </a:cubicBezTo>
                  <a:cubicBezTo>
                    <a:pt x="4043" y="1039"/>
                    <a:pt x="4128" y="786"/>
                    <a:pt x="4380" y="955"/>
                  </a:cubicBezTo>
                  <a:cubicBezTo>
                    <a:pt x="4408" y="955"/>
                    <a:pt x="4408" y="983"/>
                    <a:pt x="4408" y="983"/>
                  </a:cubicBezTo>
                  <a:cubicBezTo>
                    <a:pt x="4464" y="871"/>
                    <a:pt x="4492" y="702"/>
                    <a:pt x="4661" y="786"/>
                  </a:cubicBezTo>
                  <a:cubicBezTo>
                    <a:pt x="4773" y="843"/>
                    <a:pt x="4717" y="1011"/>
                    <a:pt x="4801" y="1123"/>
                  </a:cubicBezTo>
                  <a:cubicBezTo>
                    <a:pt x="4829" y="1151"/>
                    <a:pt x="4857" y="1179"/>
                    <a:pt x="4886" y="1179"/>
                  </a:cubicBezTo>
                  <a:cubicBezTo>
                    <a:pt x="4970" y="1236"/>
                    <a:pt x="5194" y="1208"/>
                    <a:pt x="5166" y="1404"/>
                  </a:cubicBezTo>
                  <a:cubicBezTo>
                    <a:pt x="5138" y="1572"/>
                    <a:pt x="4942" y="1685"/>
                    <a:pt x="4829" y="1797"/>
                  </a:cubicBezTo>
                  <a:cubicBezTo>
                    <a:pt x="4773" y="1825"/>
                    <a:pt x="4661" y="1825"/>
                    <a:pt x="4633" y="1769"/>
                  </a:cubicBezTo>
                  <a:cubicBezTo>
                    <a:pt x="4549" y="1572"/>
                    <a:pt x="4324" y="1488"/>
                    <a:pt x="4184" y="1348"/>
                  </a:cubicBezTo>
                  <a:cubicBezTo>
                    <a:pt x="4184" y="1488"/>
                    <a:pt x="4184" y="1629"/>
                    <a:pt x="4212" y="1769"/>
                  </a:cubicBezTo>
                  <a:cubicBezTo>
                    <a:pt x="4240" y="1853"/>
                    <a:pt x="4240" y="1937"/>
                    <a:pt x="4128" y="1966"/>
                  </a:cubicBezTo>
                  <a:cubicBezTo>
                    <a:pt x="4099" y="1966"/>
                    <a:pt x="4071" y="1966"/>
                    <a:pt x="4043" y="1937"/>
                  </a:cubicBezTo>
                  <a:cubicBezTo>
                    <a:pt x="4015" y="1966"/>
                    <a:pt x="4099" y="1966"/>
                    <a:pt x="4099" y="1994"/>
                  </a:cubicBezTo>
                  <a:cubicBezTo>
                    <a:pt x="4156" y="2106"/>
                    <a:pt x="4240" y="2190"/>
                    <a:pt x="4184" y="2331"/>
                  </a:cubicBezTo>
                  <a:cubicBezTo>
                    <a:pt x="4128" y="2415"/>
                    <a:pt x="4071" y="2387"/>
                    <a:pt x="3987" y="2387"/>
                  </a:cubicBezTo>
                  <a:cubicBezTo>
                    <a:pt x="3791" y="2387"/>
                    <a:pt x="3791" y="2218"/>
                    <a:pt x="3763" y="2050"/>
                  </a:cubicBezTo>
                  <a:cubicBezTo>
                    <a:pt x="3678" y="2134"/>
                    <a:pt x="3678" y="2218"/>
                    <a:pt x="3622" y="2274"/>
                  </a:cubicBezTo>
                  <a:cubicBezTo>
                    <a:pt x="3426" y="2443"/>
                    <a:pt x="3201" y="2359"/>
                    <a:pt x="3033" y="2218"/>
                  </a:cubicBezTo>
                  <a:cubicBezTo>
                    <a:pt x="2864" y="2078"/>
                    <a:pt x="2836" y="2190"/>
                    <a:pt x="2808" y="2302"/>
                  </a:cubicBezTo>
                  <a:cubicBezTo>
                    <a:pt x="2780" y="2331"/>
                    <a:pt x="2780" y="2359"/>
                    <a:pt x="2752" y="2387"/>
                  </a:cubicBezTo>
                  <a:cubicBezTo>
                    <a:pt x="2583" y="2639"/>
                    <a:pt x="2471" y="2331"/>
                    <a:pt x="2303" y="2331"/>
                  </a:cubicBezTo>
                  <a:cubicBezTo>
                    <a:pt x="2218" y="2471"/>
                    <a:pt x="2303" y="2808"/>
                    <a:pt x="1966" y="2752"/>
                  </a:cubicBezTo>
                  <a:cubicBezTo>
                    <a:pt x="2050" y="3145"/>
                    <a:pt x="2387" y="3397"/>
                    <a:pt x="2583" y="3706"/>
                  </a:cubicBezTo>
                  <a:cubicBezTo>
                    <a:pt x="2583" y="3706"/>
                    <a:pt x="2611" y="3482"/>
                    <a:pt x="2752" y="3650"/>
                  </a:cubicBezTo>
                  <a:cubicBezTo>
                    <a:pt x="2836" y="3762"/>
                    <a:pt x="2836" y="3959"/>
                    <a:pt x="2696" y="4099"/>
                  </a:cubicBezTo>
                  <a:cubicBezTo>
                    <a:pt x="2611" y="4183"/>
                    <a:pt x="2499" y="4183"/>
                    <a:pt x="2387" y="4296"/>
                  </a:cubicBezTo>
                  <a:cubicBezTo>
                    <a:pt x="2583" y="4380"/>
                    <a:pt x="2555" y="4745"/>
                    <a:pt x="2892" y="4717"/>
                  </a:cubicBezTo>
                  <a:cubicBezTo>
                    <a:pt x="2611" y="4548"/>
                    <a:pt x="2583" y="4380"/>
                    <a:pt x="2808" y="4127"/>
                  </a:cubicBezTo>
                  <a:cubicBezTo>
                    <a:pt x="2920" y="3959"/>
                    <a:pt x="3061" y="3847"/>
                    <a:pt x="3061" y="3622"/>
                  </a:cubicBezTo>
                  <a:cubicBezTo>
                    <a:pt x="3061" y="3510"/>
                    <a:pt x="3201" y="3369"/>
                    <a:pt x="3369" y="3369"/>
                  </a:cubicBezTo>
                  <a:cubicBezTo>
                    <a:pt x="3510" y="3397"/>
                    <a:pt x="3650" y="3285"/>
                    <a:pt x="3819" y="3341"/>
                  </a:cubicBezTo>
                  <a:cubicBezTo>
                    <a:pt x="3510" y="3117"/>
                    <a:pt x="3566" y="2864"/>
                    <a:pt x="3959" y="2583"/>
                  </a:cubicBezTo>
                  <a:cubicBezTo>
                    <a:pt x="4015" y="2583"/>
                    <a:pt x="4099" y="2639"/>
                    <a:pt x="4099" y="2695"/>
                  </a:cubicBezTo>
                  <a:cubicBezTo>
                    <a:pt x="4099" y="3032"/>
                    <a:pt x="4352" y="3117"/>
                    <a:pt x="4549" y="3257"/>
                  </a:cubicBezTo>
                  <a:cubicBezTo>
                    <a:pt x="4577" y="3285"/>
                    <a:pt x="4605" y="3341"/>
                    <a:pt x="4577" y="3341"/>
                  </a:cubicBezTo>
                  <a:cubicBezTo>
                    <a:pt x="4324" y="3482"/>
                    <a:pt x="4184" y="3734"/>
                    <a:pt x="3903" y="3818"/>
                  </a:cubicBezTo>
                  <a:cubicBezTo>
                    <a:pt x="3931" y="3818"/>
                    <a:pt x="3931" y="3818"/>
                    <a:pt x="3931" y="3818"/>
                  </a:cubicBezTo>
                  <a:cubicBezTo>
                    <a:pt x="4071" y="3762"/>
                    <a:pt x="4212" y="3706"/>
                    <a:pt x="4352" y="3650"/>
                  </a:cubicBezTo>
                  <a:cubicBezTo>
                    <a:pt x="4492" y="3566"/>
                    <a:pt x="4605" y="3594"/>
                    <a:pt x="4717" y="3678"/>
                  </a:cubicBezTo>
                  <a:cubicBezTo>
                    <a:pt x="4829" y="3790"/>
                    <a:pt x="4773" y="3847"/>
                    <a:pt x="4661" y="3931"/>
                  </a:cubicBezTo>
                  <a:cubicBezTo>
                    <a:pt x="4633" y="3959"/>
                    <a:pt x="4689" y="4043"/>
                    <a:pt x="4717" y="4099"/>
                  </a:cubicBezTo>
                  <a:cubicBezTo>
                    <a:pt x="4745" y="4183"/>
                    <a:pt x="4773" y="4296"/>
                    <a:pt x="4661" y="4380"/>
                  </a:cubicBezTo>
                  <a:cubicBezTo>
                    <a:pt x="4577" y="4352"/>
                    <a:pt x="4549" y="4380"/>
                    <a:pt x="4605" y="4436"/>
                  </a:cubicBezTo>
                  <a:cubicBezTo>
                    <a:pt x="4408" y="4773"/>
                    <a:pt x="4128" y="4576"/>
                    <a:pt x="3931" y="4548"/>
                  </a:cubicBezTo>
                  <a:cubicBezTo>
                    <a:pt x="4071" y="4633"/>
                    <a:pt x="4352" y="4576"/>
                    <a:pt x="4408" y="4801"/>
                  </a:cubicBezTo>
                  <a:cubicBezTo>
                    <a:pt x="4464" y="4941"/>
                    <a:pt x="4380" y="5110"/>
                    <a:pt x="4212" y="5166"/>
                  </a:cubicBezTo>
                  <a:cubicBezTo>
                    <a:pt x="3931" y="5278"/>
                    <a:pt x="3931" y="5278"/>
                    <a:pt x="3734" y="5082"/>
                  </a:cubicBezTo>
                  <a:cubicBezTo>
                    <a:pt x="3763" y="5166"/>
                    <a:pt x="3791" y="5222"/>
                    <a:pt x="3847" y="5278"/>
                  </a:cubicBezTo>
                  <a:cubicBezTo>
                    <a:pt x="4184" y="5615"/>
                    <a:pt x="4184" y="5671"/>
                    <a:pt x="3734" y="5924"/>
                  </a:cubicBezTo>
                  <a:cubicBezTo>
                    <a:pt x="3734" y="5924"/>
                    <a:pt x="3706" y="5924"/>
                    <a:pt x="3706" y="5924"/>
                  </a:cubicBezTo>
                  <a:cubicBezTo>
                    <a:pt x="3538" y="5812"/>
                    <a:pt x="3734" y="5559"/>
                    <a:pt x="3566" y="5503"/>
                  </a:cubicBezTo>
                  <a:cubicBezTo>
                    <a:pt x="3426" y="5447"/>
                    <a:pt x="3257" y="5643"/>
                    <a:pt x="3089" y="5559"/>
                  </a:cubicBezTo>
                  <a:cubicBezTo>
                    <a:pt x="3061" y="5531"/>
                    <a:pt x="3061" y="5503"/>
                    <a:pt x="3061" y="5475"/>
                  </a:cubicBezTo>
                  <a:cubicBezTo>
                    <a:pt x="3145" y="5250"/>
                    <a:pt x="3005" y="5250"/>
                    <a:pt x="2864" y="5250"/>
                  </a:cubicBezTo>
                  <a:cubicBezTo>
                    <a:pt x="2808" y="5250"/>
                    <a:pt x="2780" y="5222"/>
                    <a:pt x="2780" y="5194"/>
                  </a:cubicBezTo>
                  <a:cubicBezTo>
                    <a:pt x="2499" y="5475"/>
                    <a:pt x="2499" y="5138"/>
                    <a:pt x="2387" y="4970"/>
                  </a:cubicBezTo>
                  <a:cubicBezTo>
                    <a:pt x="2247" y="5110"/>
                    <a:pt x="2106" y="5278"/>
                    <a:pt x="1966" y="5026"/>
                  </a:cubicBezTo>
                  <a:cubicBezTo>
                    <a:pt x="1882" y="5110"/>
                    <a:pt x="1882" y="5194"/>
                    <a:pt x="1882" y="5278"/>
                  </a:cubicBezTo>
                  <a:cubicBezTo>
                    <a:pt x="1853" y="5447"/>
                    <a:pt x="1769" y="5503"/>
                    <a:pt x="1601" y="5447"/>
                  </a:cubicBezTo>
                  <a:cubicBezTo>
                    <a:pt x="1432" y="5419"/>
                    <a:pt x="1236" y="5335"/>
                    <a:pt x="1067" y="5278"/>
                  </a:cubicBezTo>
                  <a:cubicBezTo>
                    <a:pt x="899" y="5222"/>
                    <a:pt x="730" y="5166"/>
                    <a:pt x="534" y="5278"/>
                  </a:cubicBezTo>
                  <a:cubicBezTo>
                    <a:pt x="366" y="5419"/>
                    <a:pt x="281" y="5250"/>
                    <a:pt x="225" y="5138"/>
                  </a:cubicBezTo>
                  <a:cubicBezTo>
                    <a:pt x="113" y="4913"/>
                    <a:pt x="1" y="4661"/>
                    <a:pt x="85" y="4408"/>
                  </a:cubicBezTo>
                  <a:cubicBezTo>
                    <a:pt x="113" y="4380"/>
                    <a:pt x="113" y="4352"/>
                    <a:pt x="141" y="4324"/>
                  </a:cubicBezTo>
                  <a:cubicBezTo>
                    <a:pt x="169" y="4324"/>
                    <a:pt x="197" y="4324"/>
                    <a:pt x="225" y="4324"/>
                  </a:cubicBezTo>
                  <a:cubicBezTo>
                    <a:pt x="281" y="4268"/>
                    <a:pt x="366" y="4324"/>
                    <a:pt x="422" y="42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0"/>
            <p:cNvSpPr/>
            <p:nvPr/>
          </p:nvSpPr>
          <p:spPr>
            <a:xfrm>
              <a:off x="4851200" y="533600"/>
              <a:ext cx="149525" cy="85650"/>
            </a:xfrm>
            <a:custGeom>
              <a:avLst/>
              <a:gdLst/>
              <a:ahLst/>
              <a:cxnLst/>
              <a:rect l="l" t="t" r="r" b="b"/>
              <a:pathLst>
                <a:path w="5981" h="3426" extrusionOk="0">
                  <a:moveTo>
                    <a:pt x="365" y="3061"/>
                  </a:moveTo>
                  <a:cubicBezTo>
                    <a:pt x="618" y="3004"/>
                    <a:pt x="478" y="2920"/>
                    <a:pt x="449" y="2808"/>
                  </a:cubicBezTo>
                  <a:cubicBezTo>
                    <a:pt x="309" y="2864"/>
                    <a:pt x="225" y="2948"/>
                    <a:pt x="141" y="2976"/>
                  </a:cubicBezTo>
                  <a:cubicBezTo>
                    <a:pt x="56" y="3033"/>
                    <a:pt x="56" y="2948"/>
                    <a:pt x="28" y="2892"/>
                  </a:cubicBezTo>
                  <a:cubicBezTo>
                    <a:pt x="0" y="2836"/>
                    <a:pt x="0" y="2780"/>
                    <a:pt x="56" y="2752"/>
                  </a:cubicBezTo>
                  <a:cubicBezTo>
                    <a:pt x="56" y="2724"/>
                    <a:pt x="56" y="2696"/>
                    <a:pt x="56" y="2668"/>
                  </a:cubicBezTo>
                  <a:cubicBezTo>
                    <a:pt x="113" y="2611"/>
                    <a:pt x="84" y="2527"/>
                    <a:pt x="141" y="2471"/>
                  </a:cubicBezTo>
                  <a:cubicBezTo>
                    <a:pt x="141" y="2443"/>
                    <a:pt x="141" y="2415"/>
                    <a:pt x="141" y="2387"/>
                  </a:cubicBezTo>
                  <a:cubicBezTo>
                    <a:pt x="197" y="2359"/>
                    <a:pt x="169" y="2303"/>
                    <a:pt x="225" y="2275"/>
                  </a:cubicBezTo>
                  <a:cubicBezTo>
                    <a:pt x="225" y="2218"/>
                    <a:pt x="225" y="2162"/>
                    <a:pt x="225" y="2134"/>
                  </a:cubicBezTo>
                  <a:cubicBezTo>
                    <a:pt x="281" y="2078"/>
                    <a:pt x="281" y="2022"/>
                    <a:pt x="309" y="1994"/>
                  </a:cubicBezTo>
                  <a:cubicBezTo>
                    <a:pt x="309" y="1966"/>
                    <a:pt x="309" y="1938"/>
                    <a:pt x="309" y="1910"/>
                  </a:cubicBezTo>
                  <a:cubicBezTo>
                    <a:pt x="365" y="1881"/>
                    <a:pt x="365" y="1825"/>
                    <a:pt x="393" y="1797"/>
                  </a:cubicBezTo>
                  <a:cubicBezTo>
                    <a:pt x="393" y="1769"/>
                    <a:pt x="393" y="1741"/>
                    <a:pt x="393" y="1713"/>
                  </a:cubicBezTo>
                  <a:cubicBezTo>
                    <a:pt x="421" y="1685"/>
                    <a:pt x="449" y="1685"/>
                    <a:pt x="478" y="1685"/>
                  </a:cubicBezTo>
                  <a:cubicBezTo>
                    <a:pt x="562" y="1741"/>
                    <a:pt x="618" y="1825"/>
                    <a:pt x="618" y="1910"/>
                  </a:cubicBezTo>
                  <a:cubicBezTo>
                    <a:pt x="618" y="1938"/>
                    <a:pt x="618" y="1938"/>
                    <a:pt x="590" y="1938"/>
                  </a:cubicBezTo>
                  <a:cubicBezTo>
                    <a:pt x="590" y="1938"/>
                    <a:pt x="590" y="1966"/>
                    <a:pt x="590" y="1966"/>
                  </a:cubicBezTo>
                  <a:cubicBezTo>
                    <a:pt x="618" y="1910"/>
                    <a:pt x="646" y="1938"/>
                    <a:pt x="674" y="1966"/>
                  </a:cubicBezTo>
                  <a:cubicBezTo>
                    <a:pt x="702" y="2190"/>
                    <a:pt x="758" y="2331"/>
                    <a:pt x="1095" y="2275"/>
                  </a:cubicBezTo>
                  <a:cubicBezTo>
                    <a:pt x="1320" y="2218"/>
                    <a:pt x="1601" y="2359"/>
                    <a:pt x="1629" y="2696"/>
                  </a:cubicBezTo>
                  <a:cubicBezTo>
                    <a:pt x="1713" y="2555"/>
                    <a:pt x="1516" y="2303"/>
                    <a:pt x="1881" y="2359"/>
                  </a:cubicBezTo>
                  <a:cubicBezTo>
                    <a:pt x="2022" y="2387"/>
                    <a:pt x="2162" y="2050"/>
                    <a:pt x="2106" y="1881"/>
                  </a:cubicBezTo>
                  <a:cubicBezTo>
                    <a:pt x="2078" y="1797"/>
                    <a:pt x="2078" y="1685"/>
                    <a:pt x="2134" y="1601"/>
                  </a:cubicBezTo>
                  <a:cubicBezTo>
                    <a:pt x="2162" y="1488"/>
                    <a:pt x="2218" y="1376"/>
                    <a:pt x="2162" y="1292"/>
                  </a:cubicBezTo>
                  <a:cubicBezTo>
                    <a:pt x="2106" y="1152"/>
                    <a:pt x="2078" y="1039"/>
                    <a:pt x="2190" y="955"/>
                  </a:cubicBezTo>
                  <a:cubicBezTo>
                    <a:pt x="2359" y="843"/>
                    <a:pt x="2555" y="787"/>
                    <a:pt x="2724" y="871"/>
                  </a:cubicBezTo>
                  <a:cubicBezTo>
                    <a:pt x="2864" y="955"/>
                    <a:pt x="2948" y="983"/>
                    <a:pt x="3088" y="927"/>
                  </a:cubicBezTo>
                  <a:cubicBezTo>
                    <a:pt x="3341" y="815"/>
                    <a:pt x="3453" y="927"/>
                    <a:pt x="3482" y="1208"/>
                  </a:cubicBezTo>
                  <a:cubicBezTo>
                    <a:pt x="3510" y="1432"/>
                    <a:pt x="3762" y="1517"/>
                    <a:pt x="3846" y="1741"/>
                  </a:cubicBezTo>
                  <a:cubicBezTo>
                    <a:pt x="3818" y="1517"/>
                    <a:pt x="3903" y="1320"/>
                    <a:pt x="3818" y="1123"/>
                  </a:cubicBezTo>
                  <a:cubicBezTo>
                    <a:pt x="3790" y="1095"/>
                    <a:pt x="3790" y="1039"/>
                    <a:pt x="3818" y="1011"/>
                  </a:cubicBezTo>
                  <a:cubicBezTo>
                    <a:pt x="4099" y="899"/>
                    <a:pt x="3903" y="618"/>
                    <a:pt x="4015" y="422"/>
                  </a:cubicBezTo>
                  <a:cubicBezTo>
                    <a:pt x="4099" y="281"/>
                    <a:pt x="4155" y="113"/>
                    <a:pt x="4296" y="29"/>
                  </a:cubicBezTo>
                  <a:cubicBezTo>
                    <a:pt x="4352" y="0"/>
                    <a:pt x="4380" y="0"/>
                    <a:pt x="4408" y="29"/>
                  </a:cubicBezTo>
                  <a:cubicBezTo>
                    <a:pt x="4436" y="29"/>
                    <a:pt x="4492" y="57"/>
                    <a:pt x="4548" y="57"/>
                  </a:cubicBezTo>
                  <a:cubicBezTo>
                    <a:pt x="4548" y="85"/>
                    <a:pt x="4576" y="85"/>
                    <a:pt x="4605" y="113"/>
                  </a:cubicBezTo>
                  <a:cubicBezTo>
                    <a:pt x="4633" y="113"/>
                    <a:pt x="4661" y="113"/>
                    <a:pt x="4661" y="141"/>
                  </a:cubicBezTo>
                  <a:cubicBezTo>
                    <a:pt x="4689" y="169"/>
                    <a:pt x="4717" y="169"/>
                    <a:pt x="4745" y="197"/>
                  </a:cubicBezTo>
                  <a:cubicBezTo>
                    <a:pt x="4745" y="197"/>
                    <a:pt x="4773" y="197"/>
                    <a:pt x="4801" y="197"/>
                  </a:cubicBezTo>
                  <a:cubicBezTo>
                    <a:pt x="4829" y="225"/>
                    <a:pt x="4857" y="253"/>
                    <a:pt x="4857" y="281"/>
                  </a:cubicBezTo>
                  <a:lnTo>
                    <a:pt x="4885" y="281"/>
                  </a:lnTo>
                  <a:cubicBezTo>
                    <a:pt x="4885" y="309"/>
                    <a:pt x="4913" y="337"/>
                    <a:pt x="4941" y="365"/>
                  </a:cubicBezTo>
                  <a:cubicBezTo>
                    <a:pt x="5054" y="422"/>
                    <a:pt x="5138" y="534"/>
                    <a:pt x="5194" y="646"/>
                  </a:cubicBezTo>
                  <a:cubicBezTo>
                    <a:pt x="5222" y="674"/>
                    <a:pt x="5250" y="702"/>
                    <a:pt x="5250" y="730"/>
                  </a:cubicBezTo>
                  <a:lnTo>
                    <a:pt x="5250" y="730"/>
                  </a:lnTo>
                  <a:cubicBezTo>
                    <a:pt x="5278" y="758"/>
                    <a:pt x="5306" y="787"/>
                    <a:pt x="5334" y="815"/>
                  </a:cubicBezTo>
                  <a:lnTo>
                    <a:pt x="5334" y="815"/>
                  </a:lnTo>
                  <a:cubicBezTo>
                    <a:pt x="5334" y="843"/>
                    <a:pt x="5363" y="871"/>
                    <a:pt x="5391" y="871"/>
                  </a:cubicBezTo>
                  <a:cubicBezTo>
                    <a:pt x="5419" y="927"/>
                    <a:pt x="5419" y="983"/>
                    <a:pt x="5447" y="1039"/>
                  </a:cubicBezTo>
                  <a:cubicBezTo>
                    <a:pt x="5475" y="1067"/>
                    <a:pt x="5503" y="1067"/>
                    <a:pt x="5503" y="1095"/>
                  </a:cubicBezTo>
                  <a:lnTo>
                    <a:pt x="5503" y="1095"/>
                  </a:lnTo>
                  <a:cubicBezTo>
                    <a:pt x="5531" y="1123"/>
                    <a:pt x="5559" y="1152"/>
                    <a:pt x="5587" y="1180"/>
                  </a:cubicBezTo>
                  <a:cubicBezTo>
                    <a:pt x="5587" y="1208"/>
                    <a:pt x="5587" y="1236"/>
                    <a:pt x="5587" y="1236"/>
                  </a:cubicBezTo>
                  <a:cubicBezTo>
                    <a:pt x="5587" y="1264"/>
                    <a:pt x="5615" y="1292"/>
                    <a:pt x="5643" y="1320"/>
                  </a:cubicBezTo>
                  <a:lnTo>
                    <a:pt x="5643" y="1320"/>
                  </a:lnTo>
                  <a:cubicBezTo>
                    <a:pt x="5671" y="1348"/>
                    <a:pt x="5671" y="1376"/>
                    <a:pt x="5699" y="1404"/>
                  </a:cubicBezTo>
                  <a:lnTo>
                    <a:pt x="5699" y="1404"/>
                  </a:lnTo>
                  <a:cubicBezTo>
                    <a:pt x="5727" y="1432"/>
                    <a:pt x="5756" y="1460"/>
                    <a:pt x="5756" y="1488"/>
                  </a:cubicBezTo>
                  <a:cubicBezTo>
                    <a:pt x="5756" y="1488"/>
                    <a:pt x="5756" y="1517"/>
                    <a:pt x="5756" y="1545"/>
                  </a:cubicBezTo>
                  <a:cubicBezTo>
                    <a:pt x="5784" y="1573"/>
                    <a:pt x="5812" y="1601"/>
                    <a:pt x="5840" y="1629"/>
                  </a:cubicBezTo>
                  <a:lnTo>
                    <a:pt x="5840" y="1629"/>
                  </a:lnTo>
                  <a:cubicBezTo>
                    <a:pt x="5840" y="1657"/>
                    <a:pt x="5868" y="1657"/>
                    <a:pt x="5896" y="1685"/>
                  </a:cubicBezTo>
                  <a:cubicBezTo>
                    <a:pt x="5924" y="1741"/>
                    <a:pt x="5924" y="1797"/>
                    <a:pt x="5952" y="1825"/>
                  </a:cubicBezTo>
                  <a:cubicBezTo>
                    <a:pt x="5980" y="1853"/>
                    <a:pt x="5980" y="1881"/>
                    <a:pt x="5980" y="1910"/>
                  </a:cubicBezTo>
                  <a:cubicBezTo>
                    <a:pt x="5980" y="1910"/>
                    <a:pt x="5952" y="1938"/>
                    <a:pt x="5952" y="1938"/>
                  </a:cubicBezTo>
                  <a:cubicBezTo>
                    <a:pt x="5868" y="1994"/>
                    <a:pt x="5896" y="2134"/>
                    <a:pt x="5840" y="2218"/>
                  </a:cubicBezTo>
                  <a:cubicBezTo>
                    <a:pt x="5699" y="2387"/>
                    <a:pt x="5643" y="2640"/>
                    <a:pt x="5334" y="2499"/>
                  </a:cubicBezTo>
                  <a:cubicBezTo>
                    <a:pt x="5278" y="2471"/>
                    <a:pt x="5250" y="2471"/>
                    <a:pt x="5222" y="2527"/>
                  </a:cubicBezTo>
                  <a:cubicBezTo>
                    <a:pt x="5082" y="2724"/>
                    <a:pt x="4885" y="2668"/>
                    <a:pt x="4717" y="2611"/>
                  </a:cubicBezTo>
                  <a:cubicBezTo>
                    <a:pt x="4492" y="2555"/>
                    <a:pt x="4268" y="2443"/>
                    <a:pt x="4043" y="2583"/>
                  </a:cubicBezTo>
                  <a:cubicBezTo>
                    <a:pt x="3959" y="2611"/>
                    <a:pt x="3790" y="2583"/>
                    <a:pt x="3790" y="2471"/>
                  </a:cubicBezTo>
                  <a:cubicBezTo>
                    <a:pt x="3762" y="2303"/>
                    <a:pt x="3875" y="2275"/>
                    <a:pt x="4015" y="2303"/>
                  </a:cubicBezTo>
                  <a:cubicBezTo>
                    <a:pt x="3734" y="2275"/>
                    <a:pt x="3482" y="2050"/>
                    <a:pt x="3173" y="2246"/>
                  </a:cubicBezTo>
                  <a:cubicBezTo>
                    <a:pt x="3145" y="2246"/>
                    <a:pt x="3117" y="2246"/>
                    <a:pt x="3088" y="2275"/>
                  </a:cubicBezTo>
                  <a:cubicBezTo>
                    <a:pt x="2976" y="2275"/>
                    <a:pt x="2948" y="2359"/>
                    <a:pt x="2892" y="2443"/>
                  </a:cubicBezTo>
                  <a:cubicBezTo>
                    <a:pt x="2695" y="2611"/>
                    <a:pt x="2443" y="2724"/>
                    <a:pt x="2246" y="2948"/>
                  </a:cubicBezTo>
                  <a:cubicBezTo>
                    <a:pt x="2078" y="3004"/>
                    <a:pt x="2162" y="3257"/>
                    <a:pt x="1965" y="3313"/>
                  </a:cubicBezTo>
                  <a:cubicBezTo>
                    <a:pt x="1825" y="3426"/>
                    <a:pt x="1657" y="3201"/>
                    <a:pt x="1488" y="3341"/>
                  </a:cubicBezTo>
                  <a:cubicBezTo>
                    <a:pt x="1432" y="3201"/>
                    <a:pt x="1572" y="3061"/>
                    <a:pt x="1460" y="2948"/>
                  </a:cubicBezTo>
                  <a:cubicBezTo>
                    <a:pt x="1320" y="3004"/>
                    <a:pt x="1488" y="3145"/>
                    <a:pt x="1376" y="3201"/>
                  </a:cubicBezTo>
                  <a:cubicBezTo>
                    <a:pt x="1292" y="3229"/>
                    <a:pt x="1264" y="3145"/>
                    <a:pt x="1236" y="3117"/>
                  </a:cubicBezTo>
                  <a:cubicBezTo>
                    <a:pt x="1179" y="3089"/>
                    <a:pt x="1123" y="3033"/>
                    <a:pt x="1067" y="3145"/>
                  </a:cubicBezTo>
                  <a:cubicBezTo>
                    <a:pt x="1011" y="3313"/>
                    <a:pt x="927" y="3285"/>
                    <a:pt x="786" y="3229"/>
                  </a:cubicBezTo>
                  <a:cubicBezTo>
                    <a:pt x="646" y="3173"/>
                    <a:pt x="449" y="3257"/>
                    <a:pt x="365" y="30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0"/>
            <p:cNvSpPr/>
            <p:nvPr/>
          </p:nvSpPr>
          <p:spPr>
            <a:xfrm>
              <a:off x="5211950" y="773650"/>
              <a:ext cx="123550" cy="75125"/>
            </a:xfrm>
            <a:custGeom>
              <a:avLst/>
              <a:gdLst/>
              <a:ahLst/>
              <a:cxnLst/>
              <a:rect l="l" t="t" r="r" b="b"/>
              <a:pathLst>
                <a:path w="4942" h="3005" extrusionOk="0">
                  <a:moveTo>
                    <a:pt x="4914" y="1235"/>
                  </a:moveTo>
                  <a:cubicBezTo>
                    <a:pt x="4914" y="1263"/>
                    <a:pt x="4914" y="1291"/>
                    <a:pt x="4914" y="1291"/>
                  </a:cubicBezTo>
                  <a:cubicBezTo>
                    <a:pt x="4886" y="1320"/>
                    <a:pt x="4858" y="1348"/>
                    <a:pt x="4829" y="1376"/>
                  </a:cubicBezTo>
                  <a:cubicBezTo>
                    <a:pt x="4829" y="1404"/>
                    <a:pt x="4829" y="1404"/>
                    <a:pt x="4829" y="1432"/>
                  </a:cubicBezTo>
                  <a:cubicBezTo>
                    <a:pt x="4801" y="1460"/>
                    <a:pt x="4801" y="1488"/>
                    <a:pt x="4773" y="1516"/>
                  </a:cubicBezTo>
                  <a:cubicBezTo>
                    <a:pt x="4773" y="1516"/>
                    <a:pt x="4745" y="1544"/>
                    <a:pt x="4745" y="1572"/>
                  </a:cubicBezTo>
                  <a:cubicBezTo>
                    <a:pt x="4717" y="1600"/>
                    <a:pt x="4717" y="1685"/>
                    <a:pt x="4689" y="1713"/>
                  </a:cubicBezTo>
                  <a:lnTo>
                    <a:pt x="4689" y="1713"/>
                  </a:lnTo>
                  <a:cubicBezTo>
                    <a:pt x="4633" y="1741"/>
                    <a:pt x="4633" y="1797"/>
                    <a:pt x="4605" y="1853"/>
                  </a:cubicBezTo>
                  <a:lnTo>
                    <a:pt x="4605" y="1853"/>
                  </a:lnTo>
                  <a:cubicBezTo>
                    <a:pt x="4577" y="1853"/>
                    <a:pt x="4549" y="1881"/>
                    <a:pt x="4521" y="1909"/>
                  </a:cubicBezTo>
                  <a:cubicBezTo>
                    <a:pt x="4521" y="1937"/>
                    <a:pt x="4521" y="1965"/>
                    <a:pt x="4521" y="1965"/>
                  </a:cubicBezTo>
                  <a:cubicBezTo>
                    <a:pt x="4493" y="1993"/>
                    <a:pt x="4465" y="2021"/>
                    <a:pt x="4436" y="2050"/>
                  </a:cubicBezTo>
                  <a:lnTo>
                    <a:pt x="4436" y="2050"/>
                  </a:lnTo>
                  <a:cubicBezTo>
                    <a:pt x="4408" y="2050"/>
                    <a:pt x="4380" y="2078"/>
                    <a:pt x="4380" y="2106"/>
                  </a:cubicBezTo>
                  <a:lnTo>
                    <a:pt x="4380" y="2106"/>
                  </a:lnTo>
                  <a:cubicBezTo>
                    <a:pt x="4352" y="2134"/>
                    <a:pt x="4324" y="2162"/>
                    <a:pt x="4296" y="2162"/>
                  </a:cubicBezTo>
                  <a:cubicBezTo>
                    <a:pt x="4296" y="2190"/>
                    <a:pt x="4296" y="2218"/>
                    <a:pt x="4296" y="2246"/>
                  </a:cubicBezTo>
                  <a:cubicBezTo>
                    <a:pt x="4268" y="2274"/>
                    <a:pt x="4240" y="2274"/>
                    <a:pt x="4212" y="2302"/>
                  </a:cubicBezTo>
                  <a:lnTo>
                    <a:pt x="4212" y="2302"/>
                  </a:lnTo>
                  <a:cubicBezTo>
                    <a:pt x="4184" y="2330"/>
                    <a:pt x="4156" y="2358"/>
                    <a:pt x="4128" y="2358"/>
                  </a:cubicBezTo>
                  <a:lnTo>
                    <a:pt x="4128" y="2358"/>
                  </a:lnTo>
                  <a:cubicBezTo>
                    <a:pt x="4100" y="2386"/>
                    <a:pt x="4071" y="2386"/>
                    <a:pt x="4043" y="2386"/>
                  </a:cubicBezTo>
                  <a:cubicBezTo>
                    <a:pt x="3903" y="2414"/>
                    <a:pt x="3791" y="2611"/>
                    <a:pt x="3622" y="2443"/>
                  </a:cubicBezTo>
                  <a:cubicBezTo>
                    <a:pt x="3342" y="2218"/>
                    <a:pt x="3454" y="1965"/>
                    <a:pt x="3538" y="1628"/>
                  </a:cubicBezTo>
                  <a:cubicBezTo>
                    <a:pt x="3285" y="1825"/>
                    <a:pt x="3089" y="1937"/>
                    <a:pt x="2948" y="1741"/>
                  </a:cubicBezTo>
                  <a:cubicBezTo>
                    <a:pt x="3033" y="1797"/>
                    <a:pt x="2920" y="2078"/>
                    <a:pt x="3201" y="2134"/>
                  </a:cubicBezTo>
                  <a:cubicBezTo>
                    <a:pt x="3229" y="2162"/>
                    <a:pt x="3201" y="2302"/>
                    <a:pt x="3145" y="2358"/>
                  </a:cubicBezTo>
                  <a:cubicBezTo>
                    <a:pt x="3117" y="2414"/>
                    <a:pt x="3061" y="2471"/>
                    <a:pt x="2977" y="2414"/>
                  </a:cubicBezTo>
                  <a:cubicBezTo>
                    <a:pt x="2920" y="2386"/>
                    <a:pt x="2836" y="2358"/>
                    <a:pt x="2780" y="2330"/>
                  </a:cubicBezTo>
                  <a:cubicBezTo>
                    <a:pt x="2752" y="2330"/>
                    <a:pt x="2724" y="2302"/>
                    <a:pt x="2696" y="2274"/>
                  </a:cubicBezTo>
                  <a:cubicBezTo>
                    <a:pt x="2247" y="2218"/>
                    <a:pt x="2106" y="2302"/>
                    <a:pt x="1938" y="2695"/>
                  </a:cubicBezTo>
                  <a:cubicBezTo>
                    <a:pt x="1882" y="2836"/>
                    <a:pt x="1713" y="2864"/>
                    <a:pt x="1629" y="3004"/>
                  </a:cubicBezTo>
                  <a:cubicBezTo>
                    <a:pt x="1601" y="3004"/>
                    <a:pt x="1545" y="3004"/>
                    <a:pt x="1489" y="3004"/>
                  </a:cubicBezTo>
                  <a:cubicBezTo>
                    <a:pt x="1376" y="2976"/>
                    <a:pt x="1461" y="2751"/>
                    <a:pt x="1292" y="2779"/>
                  </a:cubicBezTo>
                  <a:cubicBezTo>
                    <a:pt x="1264" y="2611"/>
                    <a:pt x="1320" y="2471"/>
                    <a:pt x="1432" y="2414"/>
                  </a:cubicBezTo>
                  <a:cubicBezTo>
                    <a:pt x="1741" y="2218"/>
                    <a:pt x="1910" y="1909"/>
                    <a:pt x="2106" y="1600"/>
                  </a:cubicBezTo>
                  <a:cubicBezTo>
                    <a:pt x="1854" y="1685"/>
                    <a:pt x="1629" y="1853"/>
                    <a:pt x="1376" y="1713"/>
                  </a:cubicBezTo>
                  <a:cubicBezTo>
                    <a:pt x="1320" y="1685"/>
                    <a:pt x="1264" y="1713"/>
                    <a:pt x="1264" y="1741"/>
                  </a:cubicBezTo>
                  <a:cubicBezTo>
                    <a:pt x="1124" y="2106"/>
                    <a:pt x="1011" y="1881"/>
                    <a:pt x="899" y="1741"/>
                  </a:cubicBezTo>
                  <a:cubicBezTo>
                    <a:pt x="787" y="1656"/>
                    <a:pt x="674" y="1544"/>
                    <a:pt x="506" y="1572"/>
                  </a:cubicBezTo>
                  <a:cubicBezTo>
                    <a:pt x="309" y="1600"/>
                    <a:pt x="225" y="1460"/>
                    <a:pt x="113" y="1376"/>
                  </a:cubicBezTo>
                  <a:cubicBezTo>
                    <a:pt x="1" y="1291"/>
                    <a:pt x="1" y="1179"/>
                    <a:pt x="169" y="1123"/>
                  </a:cubicBezTo>
                  <a:cubicBezTo>
                    <a:pt x="366" y="1067"/>
                    <a:pt x="422" y="927"/>
                    <a:pt x="450" y="758"/>
                  </a:cubicBezTo>
                  <a:cubicBezTo>
                    <a:pt x="450" y="702"/>
                    <a:pt x="450" y="674"/>
                    <a:pt x="478" y="646"/>
                  </a:cubicBezTo>
                  <a:cubicBezTo>
                    <a:pt x="562" y="477"/>
                    <a:pt x="731" y="449"/>
                    <a:pt x="927" y="477"/>
                  </a:cubicBezTo>
                  <a:cubicBezTo>
                    <a:pt x="955" y="477"/>
                    <a:pt x="983" y="505"/>
                    <a:pt x="1011" y="505"/>
                  </a:cubicBezTo>
                  <a:cubicBezTo>
                    <a:pt x="1067" y="562"/>
                    <a:pt x="1039" y="758"/>
                    <a:pt x="1208" y="646"/>
                  </a:cubicBezTo>
                  <a:cubicBezTo>
                    <a:pt x="1236" y="646"/>
                    <a:pt x="1264" y="618"/>
                    <a:pt x="1292" y="618"/>
                  </a:cubicBezTo>
                  <a:cubicBezTo>
                    <a:pt x="1348" y="590"/>
                    <a:pt x="1376" y="562"/>
                    <a:pt x="1432" y="533"/>
                  </a:cubicBezTo>
                  <a:cubicBezTo>
                    <a:pt x="1461" y="505"/>
                    <a:pt x="1489" y="505"/>
                    <a:pt x="1517" y="477"/>
                  </a:cubicBezTo>
                  <a:cubicBezTo>
                    <a:pt x="1741" y="533"/>
                    <a:pt x="1994" y="421"/>
                    <a:pt x="2134" y="562"/>
                  </a:cubicBezTo>
                  <a:cubicBezTo>
                    <a:pt x="2078" y="477"/>
                    <a:pt x="2078" y="309"/>
                    <a:pt x="2247" y="253"/>
                  </a:cubicBezTo>
                  <a:cubicBezTo>
                    <a:pt x="2443" y="225"/>
                    <a:pt x="2527" y="421"/>
                    <a:pt x="2583" y="618"/>
                  </a:cubicBezTo>
                  <a:cubicBezTo>
                    <a:pt x="2640" y="505"/>
                    <a:pt x="2555" y="393"/>
                    <a:pt x="2668" y="281"/>
                  </a:cubicBezTo>
                  <a:cubicBezTo>
                    <a:pt x="2808" y="0"/>
                    <a:pt x="3033" y="562"/>
                    <a:pt x="3201" y="253"/>
                  </a:cubicBezTo>
                  <a:cubicBezTo>
                    <a:pt x="3426" y="337"/>
                    <a:pt x="3622" y="449"/>
                    <a:pt x="3735" y="702"/>
                  </a:cubicBezTo>
                  <a:cubicBezTo>
                    <a:pt x="3791" y="618"/>
                    <a:pt x="3847" y="505"/>
                    <a:pt x="3847" y="365"/>
                  </a:cubicBezTo>
                  <a:cubicBezTo>
                    <a:pt x="3819" y="225"/>
                    <a:pt x="3847" y="112"/>
                    <a:pt x="4015" y="140"/>
                  </a:cubicBezTo>
                  <a:cubicBezTo>
                    <a:pt x="4156" y="168"/>
                    <a:pt x="4240" y="225"/>
                    <a:pt x="4240" y="393"/>
                  </a:cubicBezTo>
                  <a:cubicBezTo>
                    <a:pt x="4240" y="674"/>
                    <a:pt x="4100" y="955"/>
                    <a:pt x="4184" y="1263"/>
                  </a:cubicBezTo>
                  <a:cubicBezTo>
                    <a:pt x="4408" y="1067"/>
                    <a:pt x="4689" y="1151"/>
                    <a:pt x="4942" y="1151"/>
                  </a:cubicBezTo>
                  <a:cubicBezTo>
                    <a:pt x="4942" y="1179"/>
                    <a:pt x="4942" y="1179"/>
                    <a:pt x="4942" y="1207"/>
                  </a:cubicBezTo>
                  <a:cubicBezTo>
                    <a:pt x="4942" y="1235"/>
                    <a:pt x="4942" y="1235"/>
                    <a:pt x="4914" y="1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0"/>
            <p:cNvSpPr/>
            <p:nvPr/>
          </p:nvSpPr>
          <p:spPr>
            <a:xfrm>
              <a:off x="4613250" y="697125"/>
              <a:ext cx="112325" cy="89175"/>
            </a:xfrm>
            <a:custGeom>
              <a:avLst/>
              <a:gdLst/>
              <a:ahLst/>
              <a:cxnLst/>
              <a:rect l="l" t="t" r="r" b="b"/>
              <a:pathLst>
                <a:path w="4493" h="3567" extrusionOk="0">
                  <a:moveTo>
                    <a:pt x="4437" y="1096"/>
                  </a:moveTo>
                  <a:cubicBezTo>
                    <a:pt x="4437" y="1124"/>
                    <a:pt x="4437" y="1152"/>
                    <a:pt x="4437" y="1180"/>
                  </a:cubicBezTo>
                  <a:cubicBezTo>
                    <a:pt x="4493" y="1264"/>
                    <a:pt x="4465" y="1348"/>
                    <a:pt x="4409" y="1461"/>
                  </a:cubicBezTo>
                  <a:cubicBezTo>
                    <a:pt x="4409" y="1489"/>
                    <a:pt x="4381" y="1517"/>
                    <a:pt x="4353" y="1545"/>
                  </a:cubicBezTo>
                  <a:cubicBezTo>
                    <a:pt x="4240" y="1601"/>
                    <a:pt x="4128" y="1685"/>
                    <a:pt x="4016" y="1742"/>
                  </a:cubicBezTo>
                  <a:cubicBezTo>
                    <a:pt x="3538" y="1882"/>
                    <a:pt x="3089" y="1798"/>
                    <a:pt x="2724" y="1433"/>
                  </a:cubicBezTo>
                  <a:cubicBezTo>
                    <a:pt x="2612" y="1320"/>
                    <a:pt x="2472" y="1377"/>
                    <a:pt x="2359" y="1377"/>
                  </a:cubicBezTo>
                  <a:cubicBezTo>
                    <a:pt x="2303" y="1377"/>
                    <a:pt x="2275" y="1348"/>
                    <a:pt x="2247" y="1320"/>
                  </a:cubicBezTo>
                  <a:cubicBezTo>
                    <a:pt x="2275" y="1320"/>
                    <a:pt x="2247" y="1320"/>
                    <a:pt x="2247" y="1320"/>
                  </a:cubicBezTo>
                  <a:cubicBezTo>
                    <a:pt x="2247" y="1320"/>
                    <a:pt x="2275" y="1320"/>
                    <a:pt x="2275" y="1320"/>
                  </a:cubicBezTo>
                  <a:cubicBezTo>
                    <a:pt x="2275" y="1348"/>
                    <a:pt x="2303" y="1377"/>
                    <a:pt x="2303" y="1433"/>
                  </a:cubicBezTo>
                  <a:cubicBezTo>
                    <a:pt x="2275" y="1573"/>
                    <a:pt x="2022" y="1489"/>
                    <a:pt x="2022" y="1685"/>
                  </a:cubicBezTo>
                  <a:cubicBezTo>
                    <a:pt x="2022" y="1713"/>
                    <a:pt x="2022" y="1713"/>
                    <a:pt x="2022" y="1742"/>
                  </a:cubicBezTo>
                  <a:cubicBezTo>
                    <a:pt x="2050" y="1713"/>
                    <a:pt x="2050" y="1713"/>
                    <a:pt x="2078" y="1713"/>
                  </a:cubicBezTo>
                  <a:cubicBezTo>
                    <a:pt x="2219" y="1685"/>
                    <a:pt x="2359" y="1685"/>
                    <a:pt x="2528" y="1854"/>
                  </a:cubicBezTo>
                  <a:cubicBezTo>
                    <a:pt x="2135" y="1938"/>
                    <a:pt x="2163" y="2303"/>
                    <a:pt x="1966" y="2528"/>
                  </a:cubicBezTo>
                  <a:cubicBezTo>
                    <a:pt x="1910" y="2612"/>
                    <a:pt x="1994" y="2640"/>
                    <a:pt x="1994" y="2668"/>
                  </a:cubicBezTo>
                  <a:cubicBezTo>
                    <a:pt x="2022" y="2696"/>
                    <a:pt x="2022" y="2724"/>
                    <a:pt x="2022" y="2752"/>
                  </a:cubicBezTo>
                  <a:cubicBezTo>
                    <a:pt x="2022" y="2780"/>
                    <a:pt x="1994" y="2808"/>
                    <a:pt x="1994" y="2808"/>
                  </a:cubicBezTo>
                  <a:cubicBezTo>
                    <a:pt x="2022" y="2836"/>
                    <a:pt x="2050" y="2780"/>
                    <a:pt x="2078" y="2780"/>
                  </a:cubicBezTo>
                  <a:cubicBezTo>
                    <a:pt x="2135" y="2780"/>
                    <a:pt x="2191" y="2808"/>
                    <a:pt x="2219" y="2865"/>
                  </a:cubicBezTo>
                  <a:cubicBezTo>
                    <a:pt x="2219" y="2921"/>
                    <a:pt x="2135" y="2921"/>
                    <a:pt x="2191" y="2949"/>
                  </a:cubicBezTo>
                  <a:cubicBezTo>
                    <a:pt x="2191" y="2977"/>
                    <a:pt x="2219" y="3005"/>
                    <a:pt x="2219" y="3061"/>
                  </a:cubicBezTo>
                  <a:cubicBezTo>
                    <a:pt x="2275" y="3201"/>
                    <a:pt x="2275" y="3342"/>
                    <a:pt x="2107" y="3454"/>
                  </a:cubicBezTo>
                  <a:cubicBezTo>
                    <a:pt x="1938" y="3566"/>
                    <a:pt x="1770" y="3538"/>
                    <a:pt x="1714" y="3342"/>
                  </a:cubicBezTo>
                  <a:cubicBezTo>
                    <a:pt x="1685" y="3117"/>
                    <a:pt x="1573" y="3005"/>
                    <a:pt x="1461" y="2836"/>
                  </a:cubicBezTo>
                  <a:cubicBezTo>
                    <a:pt x="1461" y="2808"/>
                    <a:pt x="1433" y="2780"/>
                    <a:pt x="1433" y="2752"/>
                  </a:cubicBezTo>
                  <a:cubicBezTo>
                    <a:pt x="1377" y="2612"/>
                    <a:pt x="1292" y="2500"/>
                    <a:pt x="1320" y="2331"/>
                  </a:cubicBezTo>
                  <a:cubicBezTo>
                    <a:pt x="1180" y="2471"/>
                    <a:pt x="1180" y="2640"/>
                    <a:pt x="1208" y="2836"/>
                  </a:cubicBezTo>
                  <a:cubicBezTo>
                    <a:pt x="1236" y="2949"/>
                    <a:pt x="1292" y="3061"/>
                    <a:pt x="1152" y="3145"/>
                  </a:cubicBezTo>
                  <a:cubicBezTo>
                    <a:pt x="1124" y="3145"/>
                    <a:pt x="1096" y="3145"/>
                    <a:pt x="1068" y="3117"/>
                  </a:cubicBezTo>
                  <a:cubicBezTo>
                    <a:pt x="984" y="3061"/>
                    <a:pt x="955" y="2865"/>
                    <a:pt x="787" y="3005"/>
                  </a:cubicBezTo>
                  <a:cubicBezTo>
                    <a:pt x="703" y="3061"/>
                    <a:pt x="591" y="3201"/>
                    <a:pt x="450" y="3117"/>
                  </a:cubicBezTo>
                  <a:cubicBezTo>
                    <a:pt x="338" y="3033"/>
                    <a:pt x="478" y="2921"/>
                    <a:pt x="478" y="2836"/>
                  </a:cubicBezTo>
                  <a:cubicBezTo>
                    <a:pt x="450" y="2668"/>
                    <a:pt x="506" y="2415"/>
                    <a:pt x="169" y="2415"/>
                  </a:cubicBezTo>
                  <a:cubicBezTo>
                    <a:pt x="85" y="2443"/>
                    <a:pt x="1" y="2387"/>
                    <a:pt x="29" y="2275"/>
                  </a:cubicBezTo>
                  <a:cubicBezTo>
                    <a:pt x="29" y="2247"/>
                    <a:pt x="57" y="2219"/>
                    <a:pt x="85" y="2219"/>
                  </a:cubicBezTo>
                  <a:cubicBezTo>
                    <a:pt x="366" y="2107"/>
                    <a:pt x="394" y="2022"/>
                    <a:pt x="254" y="1770"/>
                  </a:cubicBezTo>
                  <a:cubicBezTo>
                    <a:pt x="197" y="1685"/>
                    <a:pt x="197" y="1601"/>
                    <a:pt x="254" y="1489"/>
                  </a:cubicBezTo>
                  <a:cubicBezTo>
                    <a:pt x="310" y="1433"/>
                    <a:pt x="366" y="1405"/>
                    <a:pt x="366" y="1320"/>
                  </a:cubicBezTo>
                  <a:cubicBezTo>
                    <a:pt x="310" y="1040"/>
                    <a:pt x="338" y="843"/>
                    <a:pt x="703" y="899"/>
                  </a:cubicBezTo>
                  <a:cubicBezTo>
                    <a:pt x="787" y="927"/>
                    <a:pt x="815" y="731"/>
                    <a:pt x="1012" y="731"/>
                  </a:cubicBezTo>
                  <a:cubicBezTo>
                    <a:pt x="815" y="675"/>
                    <a:pt x="731" y="534"/>
                    <a:pt x="562" y="759"/>
                  </a:cubicBezTo>
                  <a:cubicBezTo>
                    <a:pt x="394" y="984"/>
                    <a:pt x="282" y="731"/>
                    <a:pt x="169" y="590"/>
                  </a:cubicBezTo>
                  <a:cubicBezTo>
                    <a:pt x="141" y="562"/>
                    <a:pt x="169" y="534"/>
                    <a:pt x="169" y="506"/>
                  </a:cubicBezTo>
                  <a:lnTo>
                    <a:pt x="169" y="506"/>
                  </a:lnTo>
                  <a:cubicBezTo>
                    <a:pt x="197" y="478"/>
                    <a:pt x="226" y="450"/>
                    <a:pt x="254" y="450"/>
                  </a:cubicBezTo>
                  <a:lnTo>
                    <a:pt x="254" y="450"/>
                  </a:lnTo>
                  <a:cubicBezTo>
                    <a:pt x="282" y="422"/>
                    <a:pt x="310" y="394"/>
                    <a:pt x="338" y="366"/>
                  </a:cubicBezTo>
                  <a:cubicBezTo>
                    <a:pt x="366" y="366"/>
                    <a:pt x="394" y="394"/>
                    <a:pt x="394" y="394"/>
                  </a:cubicBezTo>
                  <a:cubicBezTo>
                    <a:pt x="450" y="338"/>
                    <a:pt x="506" y="366"/>
                    <a:pt x="534" y="310"/>
                  </a:cubicBezTo>
                  <a:lnTo>
                    <a:pt x="562" y="310"/>
                  </a:lnTo>
                  <a:cubicBezTo>
                    <a:pt x="591" y="282"/>
                    <a:pt x="647" y="310"/>
                    <a:pt x="703" y="254"/>
                  </a:cubicBezTo>
                  <a:lnTo>
                    <a:pt x="703" y="254"/>
                  </a:lnTo>
                  <a:cubicBezTo>
                    <a:pt x="703" y="254"/>
                    <a:pt x="731" y="254"/>
                    <a:pt x="759" y="254"/>
                  </a:cubicBezTo>
                  <a:cubicBezTo>
                    <a:pt x="759" y="254"/>
                    <a:pt x="787" y="282"/>
                    <a:pt x="787" y="282"/>
                  </a:cubicBezTo>
                  <a:cubicBezTo>
                    <a:pt x="787" y="282"/>
                    <a:pt x="815" y="254"/>
                    <a:pt x="815" y="254"/>
                  </a:cubicBezTo>
                  <a:cubicBezTo>
                    <a:pt x="815" y="225"/>
                    <a:pt x="815" y="197"/>
                    <a:pt x="843" y="197"/>
                  </a:cubicBezTo>
                  <a:lnTo>
                    <a:pt x="843" y="197"/>
                  </a:lnTo>
                  <a:cubicBezTo>
                    <a:pt x="871" y="169"/>
                    <a:pt x="899" y="169"/>
                    <a:pt x="927" y="141"/>
                  </a:cubicBezTo>
                  <a:cubicBezTo>
                    <a:pt x="927" y="141"/>
                    <a:pt x="955" y="141"/>
                    <a:pt x="984" y="141"/>
                  </a:cubicBezTo>
                  <a:cubicBezTo>
                    <a:pt x="1012" y="113"/>
                    <a:pt x="1040" y="113"/>
                    <a:pt x="1068" y="85"/>
                  </a:cubicBezTo>
                  <a:cubicBezTo>
                    <a:pt x="1096" y="85"/>
                    <a:pt x="1096" y="85"/>
                    <a:pt x="1124" y="85"/>
                  </a:cubicBezTo>
                  <a:cubicBezTo>
                    <a:pt x="1152" y="57"/>
                    <a:pt x="1180" y="29"/>
                    <a:pt x="1208" y="29"/>
                  </a:cubicBezTo>
                  <a:cubicBezTo>
                    <a:pt x="1264" y="29"/>
                    <a:pt x="1292" y="29"/>
                    <a:pt x="1349" y="29"/>
                  </a:cubicBezTo>
                  <a:cubicBezTo>
                    <a:pt x="1405" y="1"/>
                    <a:pt x="1433" y="1"/>
                    <a:pt x="1489" y="29"/>
                  </a:cubicBezTo>
                  <a:cubicBezTo>
                    <a:pt x="1489" y="57"/>
                    <a:pt x="1517" y="85"/>
                    <a:pt x="1517" y="85"/>
                  </a:cubicBezTo>
                  <a:cubicBezTo>
                    <a:pt x="1377" y="310"/>
                    <a:pt x="1601" y="506"/>
                    <a:pt x="1601" y="731"/>
                  </a:cubicBezTo>
                  <a:cubicBezTo>
                    <a:pt x="1629" y="871"/>
                    <a:pt x="1742" y="899"/>
                    <a:pt x="1938" y="815"/>
                  </a:cubicBezTo>
                  <a:cubicBezTo>
                    <a:pt x="2050" y="759"/>
                    <a:pt x="2135" y="759"/>
                    <a:pt x="2275" y="787"/>
                  </a:cubicBezTo>
                  <a:cubicBezTo>
                    <a:pt x="2556" y="899"/>
                    <a:pt x="2836" y="984"/>
                    <a:pt x="3145" y="1068"/>
                  </a:cubicBezTo>
                  <a:cubicBezTo>
                    <a:pt x="3117" y="871"/>
                    <a:pt x="3117" y="675"/>
                    <a:pt x="3286" y="478"/>
                  </a:cubicBezTo>
                  <a:cubicBezTo>
                    <a:pt x="3370" y="562"/>
                    <a:pt x="3398" y="703"/>
                    <a:pt x="3510" y="759"/>
                  </a:cubicBezTo>
                  <a:cubicBezTo>
                    <a:pt x="3566" y="675"/>
                    <a:pt x="3538" y="478"/>
                    <a:pt x="3707" y="506"/>
                  </a:cubicBezTo>
                  <a:cubicBezTo>
                    <a:pt x="3931" y="534"/>
                    <a:pt x="3847" y="759"/>
                    <a:pt x="3931" y="899"/>
                  </a:cubicBezTo>
                  <a:cubicBezTo>
                    <a:pt x="4072" y="899"/>
                    <a:pt x="3988" y="731"/>
                    <a:pt x="4100" y="675"/>
                  </a:cubicBezTo>
                  <a:cubicBezTo>
                    <a:pt x="4156" y="731"/>
                    <a:pt x="4128" y="843"/>
                    <a:pt x="4240" y="871"/>
                  </a:cubicBezTo>
                  <a:cubicBezTo>
                    <a:pt x="4465" y="787"/>
                    <a:pt x="4493" y="927"/>
                    <a:pt x="4437" y="10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0"/>
            <p:cNvSpPr/>
            <p:nvPr/>
          </p:nvSpPr>
          <p:spPr>
            <a:xfrm>
              <a:off x="5103875" y="781350"/>
              <a:ext cx="108100" cy="80750"/>
            </a:xfrm>
            <a:custGeom>
              <a:avLst/>
              <a:gdLst/>
              <a:ahLst/>
              <a:cxnLst/>
              <a:rect l="l" t="t" r="r" b="b"/>
              <a:pathLst>
                <a:path w="4324" h="3230" extrusionOk="0">
                  <a:moveTo>
                    <a:pt x="2471" y="3173"/>
                  </a:moveTo>
                  <a:lnTo>
                    <a:pt x="2330" y="3173"/>
                  </a:lnTo>
                  <a:cubicBezTo>
                    <a:pt x="2190" y="3229"/>
                    <a:pt x="2050" y="3145"/>
                    <a:pt x="1909" y="3173"/>
                  </a:cubicBezTo>
                  <a:cubicBezTo>
                    <a:pt x="1769" y="3145"/>
                    <a:pt x="1769" y="3033"/>
                    <a:pt x="1797" y="2921"/>
                  </a:cubicBezTo>
                  <a:cubicBezTo>
                    <a:pt x="1853" y="2640"/>
                    <a:pt x="2106" y="2359"/>
                    <a:pt x="1713" y="2106"/>
                  </a:cubicBezTo>
                  <a:cubicBezTo>
                    <a:pt x="1685" y="2135"/>
                    <a:pt x="1713" y="2219"/>
                    <a:pt x="1685" y="2303"/>
                  </a:cubicBezTo>
                  <a:cubicBezTo>
                    <a:pt x="1685" y="2331"/>
                    <a:pt x="1657" y="2359"/>
                    <a:pt x="1657" y="2387"/>
                  </a:cubicBezTo>
                  <a:cubicBezTo>
                    <a:pt x="1628" y="2443"/>
                    <a:pt x="1628" y="2471"/>
                    <a:pt x="1600" y="2528"/>
                  </a:cubicBezTo>
                  <a:cubicBezTo>
                    <a:pt x="1516" y="2668"/>
                    <a:pt x="1404" y="2808"/>
                    <a:pt x="1235" y="2724"/>
                  </a:cubicBezTo>
                  <a:cubicBezTo>
                    <a:pt x="1039" y="2612"/>
                    <a:pt x="1151" y="2471"/>
                    <a:pt x="1235" y="2331"/>
                  </a:cubicBezTo>
                  <a:cubicBezTo>
                    <a:pt x="1263" y="2331"/>
                    <a:pt x="1263" y="2303"/>
                    <a:pt x="1235" y="2275"/>
                  </a:cubicBezTo>
                  <a:cubicBezTo>
                    <a:pt x="1263" y="2247"/>
                    <a:pt x="1179" y="2247"/>
                    <a:pt x="1207" y="2247"/>
                  </a:cubicBezTo>
                  <a:cubicBezTo>
                    <a:pt x="1235" y="2247"/>
                    <a:pt x="1235" y="2247"/>
                    <a:pt x="1235" y="2275"/>
                  </a:cubicBezTo>
                  <a:cubicBezTo>
                    <a:pt x="1179" y="2443"/>
                    <a:pt x="1095" y="2556"/>
                    <a:pt x="899" y="2584"/>
                  </a:cubicBezTo>
                  <a:cubicBezTo>
                    <a:pt x="786" y="2471"/>
                    <a:pt x="786" y="2331"/>
                    <a:pt x="899" y="2219"/>
                  </a:cubicBezTo>
                  <a:cubicBezTo>
                    <a:pt x="983" y="2106"/>
                    <a:pt x="1039" y="2022"/>
                    <a:pt x="1011" y="1882"/>
                  </a:cubicBezTo>
                  <a:cubicBezTo>
                    <a:pt x="842" y="1573"/>
                    <a:pt x="814" y="1545"/>
                    <a:pt x="927" y="1348"/>
                  </a:cubicBezTo>
                  <a:cubicBezTo>
                    <a:pt x="702" y="1433"/>
                    <a:pt x="870" y="1742"/>
                    <a:pt x="618" y="1826"/>
                  </a:cubicBezTo>
                  <a:cubicBezTo>
                    <a:pt x="758" y="1966"/>
                    <a:pt x="899" y="1742"/>
                    <a:pt x="1039" y="1882"/>
                  </a:cubicBezTo>
                  <a:cubicBezTo>
                    <a:pt x="1011" y="2106"/>
                    <a:pt x="842" y="2247"/>
                    <a:pt x="730" y="2415"/>
                  </a:cubicBezTo>
                  <a:cubicBezTo>
                    <a:pt x="618" y="2275"/>
                    <a:pt x="449" y="2219"/>
                    <a:pt x="309" y="2135"/>
                  </a:cubicBezTo>
                  <a:cubicBezTo>
                    <a:pt x="253" y="2050"/>
                    <a:pt x="309" y="1938"/>
                    <a:pt x="281" y="1826"/>
                  </a:cubicBezTo>
                  <a:cubicBezTo>
                    <a:pt x="253" y="1770"/>
                    <a:pt x="225" y="1742"/>
                    <a:pt x="197" y="1685"/>
                  </a:cubicBezTo>
                  <a:cubicBezTo>
                    <a:pt x="141" y="1601"/>
                    <a:pt x="141" y="1545"/>
                    <a:pt x="112" y="1489"/>
                  </a:cubicBezTo>
                  <a:cubicBezTo>
                    <a:pt x="0" y="1320"/>
                    <a:pt x="56" y="1208"/>
                    <a:pt x="225" y="1180"/>
                  </a:cubicBezTo>
                  <a:cubicBezTo>
                    <a:pt x="421" y="1124"/>
                    <a:pt x="534" y="1180"/>
                    <a:pt x="505" y="1292"/>
                  </a:cubicBezTo>
                  <a:cubicBezTo>
                    <a:pt x="477" y="1068"/>
                    <a:pt x="618" y="1012"/>
                    <a:pt x="955" y="955"/>
                  </a:cubicBezTo>
                  <a:cubicBezTo>
                    <a:pt x="1263" y="871"/>
                    <a:pt x="1544" y="815"/>
                    <a:pt x="1769" y="1040"/>
                  </a:cubicBezTo>
                  <a:cubicBezTo>
                    <a:pt x="1937" y="1208"/>
                    <a:pt x="2162" y="1348"/>
                    <a:pt x="2302" y="1545"/>
                  </a:cubicBezTo>
                  <a:cubicBezTo>
                    <a:pt x="2274" y="1377"/>
                    <a:pt x="2106" y="1348"/>
                    <a:pt x="2022" y="1236"/>
                  </a:cubicBezTo>
                  <a:cubicBezTo>
                    <a:pt x="1881" y="1096"/>
                    <a:pt x="1881" y="899"/>
                    <a:pt x="2078" y="871"/>
                  </a:cubicBezTo>
                  <a:cubicBezTo>
                    <a:pt x="2274" y="871"/>
                    <a:pt x="2330" y="675"/>
                    <a:pt x="2527" y="647"/>
                  </a:cubicBezTo>
                  <a:cubicBezTo>
                    <a:pt x="2555" y="647"/>
                    <a:pt x="2611" y="675"/>
                    <a:pt x="2555" y="590"/>
                  </a:cubicBezTo>
                  <a:cubicBezTo>
                    <a:pt x="2527" y="590"/>
                    <a:pt x="2499" y="562"/>
                    <a:pt x="2443" y="562"/>
                  </a:cubicBezTo>
                  <a:cubicBezTo>
                    <a:pt x="2415" y="562"/>
                    <a:pt x="2386" y="534"/>
                    <a:pt x="2358" y="534"/>
                  </a:cubicBezTo>
                  <a:cubicBezTo>
                    <a:pt x="2190" y="450"/>
                    <a:pt x="2162" y="310"/>
                    <a:pt x="2246" y="169"/>
                  </a:cubicBezTo>
                  <a:cubicBezTo>
                    <a:pt x="2302" y="1"/>
                    <a:pt x="2443" y="29"/>
                    <a:pt x="2583" y="57"/>
                  </a:cubicBezTo>
                  <a:cubicBezTo>
                    <a:pt x="2780" y="113"/>
                    <a:pt x="2976" y="113"/>
                    <a:pt x="3116" y="310"/>
                  </a:cubicBezTo>
                  <a:cubicBezTo>
                    <a:pt x="3257" y="562"/>
                    <a:pt x="3453" y="450"/>
                    <a:pt x="3594" y="282"/>
                  </a:cubicBezTo>
                  <a:cubicBezTo>
                    <a:pt x="3790" y="29"/>
                    <a:pt x="3959" y="29"/>
                    <a:pt x="4183" y="254"/>
                  </a:cubicBezTo>
                  <a:cubicBezTo>
                    <a:pt x="4324" y="647"/>
                    <a:pt x="4267" y="843"/>
                    <a:pt x="3903" y="1152"/>
                  </a:cubicBezTo>
                  <a:cubicBezTo>
                    <a:pt x="3987" y="1208"/>
                    <a:pt x="4071" y="1236"/>
                    <a:pt x="4155" y="1264"/>
                  </a:cubicBezTo>
                  <a:cubicBezTo>
                    <a:pt x="4267" y="1348"/>
                    <a:pt x="4296" y="1461"/>
                    <a:pt x="4155" y="1517"/>
                  </a:cubicBezTo>
                  <a:cubicBezTo>
                    <a:pt x="3931" y="1601"/>
                    <a:pt x="3959" y="1826"/>
                    <a:pt x="3874" y="1994"/>
                  </a:cubicBezTo>
                  <a:cubicBezTo>
                    <a:pt x="3846" y="2022"/>
                    <a:pt x="3818" y="2022"/>
                    <a:pt x="3790" y="2050"/>
                  </a:cubicBezTo>
                  <a:cubicBezTo>
                    <a:pt x="3509" y="2050"/>
                    <a:pt x="3397" y="1882"/>
                    <a:pt x="3397" y="1545"/>
                  </a:cubicBezTo>
                  <a:cubicBezTo>
                    <a:pt x="3313" y="1713"/>
                    <a:pt x="3341" y="1854"/>
                    <a:pt x="3257" y="1966"/>
                  </a:cubicBezTo>
                  <a:cubicBezTo>
                    <a:pt x="3201" y="2050"/>
                    <a:pt x="3116" y="2078"/>
                    <a:pt x="3032" y="2050"/>
                  </a:cubicBezTo>
                  <a:cubicBezTo>
                    <a:pt x="2948" y="2022"/>
                    <a:pt x="2892" y="1966"/>
                    <a:pt x="2976" y="1854"/>
                  </a:cubicBezTo>
                  <a:cubicBezTo>
                    <a:pt x="3004" y="2135"/>
                    <a:pt x="2836" y="2247"/>
                    <a:pt x="2639" y="2359"/>
                  </a:cubicBezTo>
                  <a:cubicBezTo>
                    <a:pt x="2892" y="2443"/>
                    <a:pt x="3004" y="2612"/>
                    <a:pt x="2892" y="2808"/>
                  </a:cubicBezTo>
                  <a:cubicBezTo>
                    <a:pt x="2836" y="2921"/>
                    <a:pt x="2808" y="3033"/>
                    <a:pt x="2751" y="3145"/>
                  </a:cubicBezTo>
                  <a:cubicBezTo>
                    <a:pt x="2667" y="3173"/>
                    <a:pt x="2555" y="3117"/>
                    <a:pt x="2471" y="31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0"/>
            <p:cNvSpPr/>
            <p:nvPr/>
          </p:nvSpPr>
          <p:spPr>
            <a:xfrm>
              <a:off x="4901725" y="775750"/>
              <a:ext cx="190225" cy="69500"/>
            </a:xfrm>
            <a:custGeom>
              <a:avLst/>
              <a:gdLst/>
              <a:ahLst/>
              <a:cxnLst/>
              <a:rect l="l" t="t" r="r" b="b"/>
              <a:pathLst>
                <a:path w="7609" h="2780" extrusionOk="0">
                  <a:moveTo>
                    <a:pt x="1320" y="1797"/>
                  </a:moveTo>
                  <a:cubicBezTo>
                    <a:pt x="1180" y="1881"/>
                    <a:pt x="1152" y="2022"/>
                    <a:pt x="1039" y="2106"/>
                  </a:cubicBezTo>
                  <a:cubicBezTo>
                    <a:pt x="955" y="2162"/>
                    <a:pt x="983" y="2246"/>
                    <a:pt x="1067" y="2274"/>
                  </a:cubicBezTo>
                  <a:cubicBezTo>
                    <a:pt x="1124" y="2274"/>
                    <a:pt x="1180" y="2302"/>
                    <a:pt x="1208" y="2274"/>
                  </a:cubicBezTo>
                  <a:cubicBezTo>
                    <a:pt x="1376" y="2218"/>
                    <a:pt x="1489" y="2134"/>
                    <a:pt x="1545" y="2415"/>
                  </a:cubicBezTo>
                  <a:cubicBezTo>
                    <a:pt x="1601" y="2555"/>
                    <a:pt x="1769" y="2443"/>
                    <a:pt x="1854" y="2330"/>
                  </a:cubicBezTo>
                  <a:lnTo>
                    <a:pt x="1854" y="2330"/>
                  </a:lnTo>
                  <a:cubicBezTo>
                    <a:pt x="1966" y="2246"/>
                    <a:pt x="2050" y="2162"/>
                    <a:pt x="2162" y="2078"/>
                  </a:cubicBezTo>
                  <a:cubicBezTo>
                    <a:pt x="2190" y="2022"/>
                    <a:pt x="2275" y="1994"/>
                    <a:pt x="2303" y="1994"/>
                  </a:cubicBezTo>
                  <a:cubicBezTo>
                    <a:pt x="2584" y="2106"/>
                    <a:pt x="2640" y="1909"/>
                    <a:pt x="2696" y="1713"/>
                  </a:cubicBezTo>
                  <a:cubicBezTo>
                    <a:pt x="2724" y="1572"/>
                    <a:pt x="3117" y="1376"/>
                    <a:pt x="3285" y="1404"/>
                  </a:cubicBezTo>
                  <a:cubicBezTo>
                    <a:pt x="3538" y="1460"/>
                    <a:pt x="3538" y="1460"/>
                    <a:pt x="3622" y="1207"/>
                  </a:cubicBezTo>
                  <a:cubicBezTo>
                    <a:pt x="3678" y="1011"/>
                    <a:pt x="3678" y="758"/>
                    <a:pt x="3931" y="674"/>
                  </a:cubicBezTo>
                  <a:cubicBezTo>
                    <a:pt x="3959" y="702"/>
                    <a:pt x="3987" y="758"/>
                    <a:pt x="4015" y="814"/>
                  </a:cubicBezTo>
                  <a:cubicBezTo>
                    <a:pt x="4128" y="674"/>
                    <a:pt x="4128" y="674"/>
                    <a:pt x="4184" y="281"/>
                  </a:cubicBezTo>
                  <a:cubicBezTo>
                    <a:pt x="4100" y="225"/>
                    <a:pt x="4043" y="393"/>
                    <a:pt x="3931" y="337"/>
                  </a:cubicBezTo>
                  <a:cubicBezTo>
                    <a:pt x="3903" y="253"/>
                    <a:pt x="3875" y="141"/>
                    <a:pt x="3875" y="28"/>
                  </a:cubicBezTo>
                  <a:cubicBezTo>
                    <a:pt x="4100" y="0"/>
                    <a:pt x="4240" y="169"/>
                    <a:pt x="4436" y="253"/>
                  </a:cubicBezTo>
                  <a:cubicBezTo>
                    <a:pt x="4521" y="281"/>
                    <a:pt x="4549" y="365"/>
                    <a:pt x="4605" y="225"/>
                  </a:cubicBezTo>
                  <a:cubicBezTo>
                    <a:pt x="4661" y="141"/>
                    <a:pt x="4717" y="225"/>
                    <a:pt x="4745" y="253"/>
                  </a:cubicBezTo>
                  <a:cubicBezTo>
                    <a:pt x="4773" y="309"/>
                    <a:pt x="4773" y="365"/>
                    <a:pt x="4745" y="393"/>
                  </a:cubicBezTo>
                  <a:cubicBezTo>
                    <a:pt x="4436" y="449"/>
                    <a:pt x="4633" y="646"/>
                    <a:pt x="4605" y="786"/>
                  </a:cubicBezTo>
                  <a:cubicBezTo>
                    <a:pt x="4493" y="814"/>
                    <a:pt x="4352" y="843"/>
                    <a:pt x="4184" y="871"/>
                  </a:cubicBezTo>
                  <a:cubicBezTo>
                    <a:pt x="4324" y="955"/>
                    <a:pt x="4408" y="1067"/>
                    <a:pt x="4436" y="1179"/>
                  </a:cubicBezTo>
                  <a:cubicBezTo>
                    <a:pt x="4549" y="1432"/>
                    <a:pt x="4717" y="1572"/>
                    <a:pt x="4998" y="1516"/>
                  </a:cubicBezTo>
                  <a:cubicBezTo>
                    <a:pt x="5138" y="1516"/>
                    <a:pt x="5223" y="1601"/>
                    <a:pt x="5138" y="1741"/>
                  </a:cubicBezTo>
                  <a:cubicBezTo>
                    <a:pt x="5082" y="1909"/>
                    <a:pt x="5223" y="1994"/>
                    <a:pt x="5279" y="2134"/>
                  </a:cubicBezTo>
                  <a:cubicBezTo>
                    <a:pt x="5307" y="2162"/>
                    <a:pt x="5363" y="2162"/>
                    <a:pt x="5391" y="2134"/>
                  </a:cubicBezTo>
                  <a:cubicBezTo>
                    <a:pt x="5447" y="2106"/>
                    <a:pt x="5447" y="2050"/>
                    <a:pt x="5391" y="2022"/>
                  </a:cubicBezTo>
                  <a:cubicBezTo>
                    <a:pt x="5307" y="1937"/>
                    <a:pt x="5251" y="1881"/>
                    <a:pt x="5391" y="1769"/>
                  </a:cubicBezTo>
                  <a:cubicBezTo>
                    <a:pt x="5419" y="1853"/>
                    <a:pt x="5475" y="1909"/>
                    <a:pt x="5503" y="1994"/>
                  </a:cubicBezTo>
                  <a:cubicBezTo>
                    <a:pt x="5559" y="2106"/>
                    <a:pt x="5644" y="2134"/>
                    <a:pt x="5728" y="2022"/>
                  </a:cubicBezTo>
                  <a:cubicBezTo>
                    <a:pt x="5812" y="1909"/>
                    <a:pt x="5924" y="1881"/>
                    <a:pt x="6009" y="1909"/>
                  </a:cubicBezTo>
                  <a:cubicBezTo>
                    <a:pt x="6205" y="1966"/>
                    <a:pt x="6149" y="1825"/>
                    <a:pt x="6121" y="1769"/>
                  </a:cubicBezTo>
                  <a:cubicBezTo>
                    <a:pt x="6093" y="1685"/>
                    <a:pt x="6037" y="1629"/>
                    <a:pt x="6121" y="1572"/>
                  </a:cubicBezTo>
                  <a:cubicBezTo>
                    <a:pt x="6317" y="1488"/>
                    <a:pt x="6346" y="1292"/>
                    <a:pt x="6430" y="1123"/>
                  </a:cubicBezTo>
                  <a:cubicBezTo>
                    <a:pt x="6458" y="1123"/>
                    <a:pt x="6458" y="1123"/>
                    <a:pt x="6486" y="1123"/>
                  </a:cubicBezTo>
                  <a:cubicBezTo>
                    <a:pt x="6514" y="1151"/>
                    <a:pt x="6542" y="1151"/>
                    <a:pt x="6570" y="1151"/>
                  </a:cubicBezTo>
                  <a:cubicBezTo>
                    <a:pt x="6682" y="1179"/>
                    <a:pt x="6795" y="1264"/>
                    <a:pt x="6907" y="1264"/>
                  </a:cubicBezTo>
                  <a:cubicBezTo>
                    <a:pt x="7244" y="1095"/>
                    <a:pt x="7384" y="1404"/>
                    <a:pt x="7525" y="1572"/>
                  </a:cubicBezTo>
                  <a:cubicBezTo>
                    <a:pt x="7609" y="1713"/>
                    <a:pt x="7581" y="1966"/>
                    <a:pt x="7497" y="2162"/>
                  </a:cubicBezTo>
                  <a:cubicBezTo>
                    <a:pt x="7468" y="2218"/>
                    <a:pt x="7468" y="2302"/>
                    <a:pt x="7525" y="2330"/>
                  </a:cubicBezTo>
                  <a:cubicBezTo>
                    <a:pt x="7468" y="2611"/>
                    <a:pt x="7300" y="2780"/>
                    <a:pt x="7104" y="2724"/>
                  </a:cubicBezTo>
                  <a:cubicBezTo>
                    <a:pt x="6907" y="2695"/>
                    <a:pt x="6767" y="2471"/>
                    <a:pt x="6795" y="2218"/>
                  </a:cubicBezTo>
                  <a:cubicBezTo>
                    <a:pt x="6823" y="2134"/>
                    <a:pt x="6823" y="2022"/>
                    <a:pt x="6795" y="1937"/>
                  </a:cubicBezTo>
                  <a:cubicBezTo>
                    <a:pt x="6767" y="1937"/>
                    <a:pt x="6739" y="1937"/>
                    <a:pt x="6739" y="1966"/>
                  </a:cubicBezTo>
                  <a:cubicBezTo>
                    <a:pt x="6654" y="2415"/>
                    <a:pt x="6289" y="2359"/>
                    <a:pt x="6009" y="2359"/>
                  </a:cubicBezTo>
                  <a:cubicBezTo>
                    <a:pt x="5756" y="2387"/>
                    <a:pt x="5559" y="2359"/>
                    <a:pt x="5335" y="2471"/>
                  </a:cubicBezTo>
                  <a:cubicBezTo>
                    <a:pt x="5138" y="2583"/>
                    <a:pt x="4858" y="2667"/>
                    <a:pt x="4605" y="2527"/>
                  </a:cubicBezTo>
                  <a:cubicBezTo>
                    <a:pt x="4577" y="2499"/>
                    <a:pt x="4577" y="2471"/>
                    <a:pt x="4577" y="2443"/>
                  </a:cubicBezTo>
                  <a:cubicBezTo>
                    <a:pt x="4577" y="2387"/>
                    <a:pt x="4633" y="2359"/>
                    <a:pt x="4689" y="2302"/>
                  </a:cubicBezTo>
                  <a:cubicBezTo>
                    <a:pt x="4914" y="2106"/>
                    <a:pt x="4886" y="1881"/>
                    <a:pt x="4577" y="1769"/>
                  </a:cubicBezTo>
                  <a:cubicBezTo>
                    <a:pt x="4465" y="1741"/>
                    <a:pt x="4380" y="1629"/>
                    <a:pt x="4268" y="1629"/>
                  </a:cubicBezTo>
                  <a:cubicBezTo>
                    <a:pt x="4184" y="1629"/>
                    <a:pt x="4100" y="1629"/>
                    <a:pt x="4043" y="1572"/>
                  </a:cubicBezTo>
                  <a:cubicBezTo>
                    <a:pt x="3903" y="1460"/>
                    <a:pt x="3959" y="1572"/>
                    <a:pt x="3959" y="1629"/>
                  </a:cubicBezTo>
                  <a:cubicBezTo>
                    <a:pt x="3931" y="1769"/>
                    <a:pt x="3819" y="1713"/>
                    <a:pt x="3735" y="1713"/>
                  </a:cubicBezTo>
                  <a:cubicBezTo>
                    <a:pt x="3370" y="1741"/>
                    <a:pt x="3370" y="1741"/>
                    <a:pt x="3229" y="1825"/>
                  </a:cubicBezTo>
                  <a:cubicBezTo>
                    <a:pt x="3257" y="1853"/>
                    <a:pt x="3285" y="1881"/>
                    <a:pt x="3285" y="1909"/>
                  </a:cubicBezTo>
                  <a:cubicBezTo>
                    <a:pt x="3201" y="2134"/>
                    <a:pt x="3005" y="2190"/>
                    <a:pt x="2836" y="2302"/>
                  </a:cubicBezTo>
                  <a:cubicBezTo>
                    <a:pt x="2892" y="2415"/>
                    <a:pt x="2977" y="2471"/>
                    <a:pt x="3033" y="2555"/>
                  </a:cubicBezTo>
                  <a:cubicBezTo>
                    <a:pt x="3061" y="2583"/>
                    <a:pt x="3061" y="2611"/>
                    <a:pt x="3033" y="2639"/>
                  </a:cubicBezTo>
                  <a:cubicBezTo>
                    <a:pt x="2920" y="2639"/>
                    <a:pt x="2836" y="2611"/>
                    <a:pt x="2752" y="2611"/>
                  </a:cubicBezTo>
                  <a:cubicBezTo>
                    <a:pt x="2640" y="2695"/>
                    <a:pt x="2499" y="2583"/>
                    <a:pt x="2387" y="2667"/>
                  </a:cubicBezTo>
                  <a:cubicBezTo>
                    <a:pt x="2275" y="2639"/>
                    <a:pt x="2162" y="2639"/>
                    <a:pt x="2050" y="2639"/>
                  </a:cubicBezTo>
                  <a:cubicBezTo>
                    <a:pt x="1769" y="2695"/>
                    <a:pt x="1517" y="2555"/>
                    <a:pt x="1264" y="2639"/>
                  </a:cubicBezTo>
                  <a:cubicBezTo>
                    <a:pt x="1096" y="2639"/>
                    <a:pt x="927" y="2611"/>
                    <a:pt x="787" y="2611"/>
                  </a:cubicBezTo>
                  <a:cubicBezTo>
                    <a:pt x="674" y="2695"/>
                    <a:pt x="534" y="2583"/>
                    <a:pt x="422" y="2639"/>
                  </a:cubicBezTo>
                  <a:cubicBezTo>
                    <a:pt x="338" y="2639"/>
                    <a:pt x="225" y="2639"/>
                    <a:pt x="141" y="2639"/>
                  </a:cubicBezTo>
                  <a:cubicBezTo>
                    <a:pt x="85" y="2667"/>
                    <a:pt x="57" y="2667"/>
                    <a:pt x="1" y="2611"/>
                  </a:cubicBezTo>
                  <a:cubicBezTo>
                    <a:pt x="1" y="2527"/>
                    <a:pt x="29" y="2443"/>
                    <a:pt x="113" y="2359"/>
                  </a:cubicBezTo>
                  <a:cubicBezTo>
                    <a:pt x="338" y="2106"/>
                    <a:pt x="394" y="1966"/>
                    <a:pt x="394" y="1629"/>
                  </a:cubicBezTo>
                  <a:cubicBezTo>
                    <a:pt x="618" y="1713"/>
                    <a:pt x="703" y="1685"/>
                    <a:pt x="674" y="1460"/>
                  </a:cubicBezTo>
                  <a:cubicBezTo>
                    <a:pt x="618" y="1236"/>
                    <a:pt x="927" y="1348"/>
                    <a:pt x="899" y="1151"/>
                  </a:cubicBezTo>
                  <a:cubicBezTo>
                    <a:pt x="899" y="1151"/>
                    <a:pt x="1011" y="1207"/>
                    <a:pt x="1096" y="1236"/>
                  </a:cubicBezTo>
                  <a:cubicBezTo>
                    <a:pt x="1292" y="1320"/>
                    <a:pt x="1404" y="1404"/>
                    <a:pt x="1320" y="1629"/>
                  </a:cubicBezTo>
                  <a:cubicBezTo>
                    <a:pt x="1292" y="1685"/>
                    <a:pt x="1320" y="1741"/>
                    <a:pt x="1320" y="17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0"/>
            <p:cNvSpPr/>
            <p:nvPr/>
          </p:nvSpPr>
          <p:spPr>
            <a:xfrm>
              <a:off x="4616775" y="801000"/>
              <a:ext cx="152325" cy="47050"/>
            </a:xfrm>
            <a:custGeom>
              <a:avLst/>
              <a:gdLst/>
              <a:ahLst/>
              <a:cxnLst/>
              <a:rect l="l" t="t" r="r" b="b"/>
              <a:pathLst>
                <a:path w="6093" h="1882" extrusionOk="0">
                  <a:moveTo>
                    <a:pt x="2808" y="1629"/>
                  </a:moveTo>
                  <a:cubicBezTo>
                    <a:pt x="2667" y="1601"/>
                    <a:pt x="2499" y="1601"/>
                    <a:pt x="2331" y="1573"/>
                  </a:cubicBezTo>
                  <a:cubicBezTo>
                    <a:pt x="2302" y="1517"/>
                    <a:pt x="2218" y="1545"/>
                    <a:pt x="2162" y="1517"/>
                  </a:cubicBezTo>
                  <a:cubicBezTo>
                    <a:pt x="1909" y="1264"/>
                    <a:pt x="1601" y="1124"/>
                    <a:pt x="1264" y="1180"/>
                  </a:cubicBezTo>
                  <a:cubicBezTo>
                    <a:pt x="1208" y="1180"/>
                    <a:pt x="1179" y="1180"/>
                    <a:pt x="1179" y="1152"/>
                  </a:cubicBezTo>
                  <a:cubicBezTo>
                    <a:pt x="1151" y="1152"/>
                    <a:pt x="1123" y="1152"/>
                    <a:pt x="1095" y="1152"/>
                  </a:cubicBezTo>
                  <a:cubicBezTo>
                    <a:pt x="1067" y="1096"/>
                    <a:pt x="1011" y="1096"/>
                    <a:pt x="955" y="1068"/>
                  </a:cubicBezTo>
                  <a:lnTo>
                    <a:pt x="927" y="1068"/>
                  </a:lnTo>
                  <a:lnTo>
                    <a:pt x="899" y="1040"/>
                  </a:lnTo>
                  <a:cubicBezTo>
                    <a:pt x="871" y="1040"/>
                    <a:pt x="843" y="1012"/>
                    <a:pt x="814" y="984"/>
                  </a:cubicBezTo>
                  <a:cubicBezTo>
                    <a:pt x="814" y="984"/>
                    <a:pt x="786" y="984"/>
                    <a:pt x="758" y="984"/>
                  </a:cubicBezTo>
                  <a:cubicBezTo>
                    <a:pt x="730" y="927"/>
                    <a:pt x="646" y="927"/>
                    <a:pt x="618" y="899"/>
                  </a:cubicBezTo>
                  <a:cubicBezTo>
                    <a:pt x="590" y="899"/>
                    <a:pt x="590" y="899"/>
                    <a:pt x="562" y="899"/>
                  </a:cubicBezTo>
                  <a:cubicBezTo>
                    <a:pt x="534" y="843"/>
                    <a:pt x="450" y="843"/>
                    <a:pt x="421" y="815"/>
                  </a:cubicBezTo>
                  <a:cubicBezTo>
                    <a:pt x="393" y="815"/>
                    <a:pt x="365" y="815"/>
                    <a:pt x="365" y="815"/>
                  </a:cubicBezTo>
                  <a:cubicBezTo>
                    <a:pt x="309" y="787"/>
                    <a:pt x="281" y="759"/>
                    <a:pt x="253" y="731"/>
                  </a:cubicBezTo>
                  <a:cubicBezTo>
                    <a:pt x="225" y="703"/>
                    <a:pt x="225" y="703"/>
                    <a:pt x="197" y="675"/>
                  </a:cubicBezTo>
                  <a:cubicBezTo>
                    <a:pt x="197" y="675"/>
                    <a:pt x="169" y="647"/>
                    <a:pt x="169" y="647"/>
                  </a:cubicBezTo>
                  <a:cubicBezTo>
                    <a:pt x="113" y="591"/>
                    <a:pt x="28" y="562"/>
                    <a:pt x="0" y="478"/>
                  </a:cubicBezTo>
                  <a:cubicBezTo>
                    <a:pt x="28" y="366"/>
                    <a:pt x="141" y="366"/>
                    <a:pt x="197" y="310"/>
                  </a:cubicBezTo>
                  <a:cubicBezTo>
                    <a:pt x="281" y="226"/>
                    <a:pt x="393" y="197"/>
                    <a:pt x="450" y="85"/>
                  </a:cubicBezTo>
                  <a:cubicBezTo>
                    <a:pt x="478" y="57"/>
                    <a:pt x="534" y="29"/>
                    <a:pt x="562" y="1"/>
                  </a:cubicBezTo>
                  <a:cubicBezTo>
                    <a:pt x="618" y="1"/>
                    <a:pt x="674" y="29"/>
                    <a:pt x="702" y="57"/>
                  </a:cubicBezTo>
                  <a:cubicBezTo>
                    <a:pt x="899" y="226"/>
                    <a:pt x="1011" y="450"/>
                    <a:pt x="1067" y="815"/>
                  </a:cubicBezTo>
                  <a:cubicBezTo>
                    <a:pt x="1179" y="562"/>
                    <a:pt x="1292" y="422"/>
                    <a:pt x="1516" y="394"/>
                  </a:cubicBezTo>
                  <a:cubicBezTo>
                    <a:pt x="1741" y="338"/>
                    <a:pt x="1853" y="478"/>
                    <a:pt x="2022" y="619"/>
                  </a:cubicBezTo>
                  <a:cubicBezTo>
                    <a:pt x="2022" y="422"/>
                    <a:pt x="2134" y="366"/>
                    <a:pt x="2246" y="338"/>
                  </a:cubicBezTo>
                  <a:cubicBezTo>
                    <a:pt x="2415" y="310"/>
                    <a:pt x="2443" y="422"/>
                    <a:pt x="2471" y="562"/>
                  </a:cubicBezTo>
                  <a:cubicBezTo>
                    <a:pt x="2499" y="675"/>
                    <a:pt x="2639" y="731"/>
                    <a:pt x="2639" y="843"/>
                  </a:cubicBezTo>
                  <a:cubicBezTo>
                    <a:pt x="2808" y="422"/>
                    <a:pt x="2864" y="394"/>
                    <a:pt x="3313" y="506"/>
                  </a:cubicBezTo>
                  <a:cubicBezTo>
                    <a:pt x="3369" y="506"/>
                    <a:pt x="3397" y="534"/>
                    <a:pt x="3454" y="506"/>
                  </a:cubicBezTo>
                  <a:cubicBezTo>
                    <a:pt x="3818" y="254"/>
                    <a:pt x="3875" y="591"/>
                    <a:pt x="4015" y="815"/>
                  </a:cubicBezTo>
                  <a:cubicBezTo>
                    <a:pt x="4212" y="984"/>
                    <a:pt x="4548" y="927"/>
                    <a:pt x="4801" y="675"/>
                  </a:cubicBezTo>
                  <a:cubicBezTo>
                    <a:pt x="4829" y="675"/>
                    <a:pt x="4857" y="647"/>
                    <a:pt x="4885" y="619"/>
                  </a:cubicBezTo>
                  <a:cubicBezTo>
                    <a:pt x="4913" y="619"/>
                    <a:pt x="4913" y="619"/>
                    <a:pt x="4941" y="619"/>
                  </a:cubicBezTo>
                  <a:cubicBezTo>
                    <a:pt x="5110" y="703"/>
                    <a:pt x="5278" y="675"/>
                    <a:pt x="5447" y="647"/>
                  </a:cubicBezTo>
                  <a:cubicBezTo>
                    <a:pt x="5475" y="675"/>
                    <a:pt x="5503" y="675"/>
                    <a:pt x="5531" y="703"/>
                  </a:cubicBezTo>
                  <a:cubicBezTo>
                    <a:pt x="5559" y="843"/>
                    <a:pt x="5587" y="984"/>
                    <a:pt x="5756" y="1040"/>
                  </a:cubicBezTo>
                  <a:cubicBezTo>
                    <a:pt x="5756" y="1068"/>
                    <a:pt x="5784" y="1096"/>
                    <a:pt x="5784" y="1124"/>
                  </a:cubicBezTo>
                  <a:cubicBezTo>
                    <a:pt x="5840" y="1349"/>
                    <a:pt x="6093" y="1573"/>
                    <a:pt x="5756" y="1770"/>
                  </a:cubicBezTo>
                  <a:cubicBezTo>
                    <a:pt x="5671" y="1826"/>
                    <a:pt x="5559" y="1742"/>
                    <a:pt x="5475" y="1798"/>
                  </a:cubicBezTo>
                  <a:cubicBezTo>
                    <a:pt x="5419" y="1798"/>
                    <a:pt x="5391" y="1798"/>
                    <a:pt x="5335" y="1798"/>
                  </a:cubicBezTo>
                  <a:cubicBezTo>
                    <a:pt x="5138" y="1882"/>
                    <a:pt x="4970" y="1742"/>
                    <a:pt x="4773" y="1826"/>
                  </a:cubicBezTo>
                  <a:cubicBezTo>
                    <a:pt x="4689" y="1826"/>
                    <a:pt x="4633" y="1826"/>
                    <a:pt x="4548" y="1826"/>
                  </a:cubicBezTo>
                  <a:cubicBezTo>
                    <a:pt x="4436" y="1854"/>
                    <a:pt x="4324" y="1854"/>
                    <a:pt x="4212" y="1798"/>
                  </a:cubicBezTo>
                  <a:lnTo>
                    <a:pt x="3510" y="1742"/>
                  </a:lnTo>
                  <a:cubicBezTo>
                    <a:pt x="3285" y="1629"/>
                    <a:pt x="3032" y="1742"/>
                    <a:pt x="2808" y="16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0"/>
            <p:cNvSpPr/>
            <p:nvPr/>
          </p:nvSpPr>
          <p:spPr>
            <a:xfrm>
              <a:off x="5173350" y="643100"/>
              <a:ext cx="95475" cy="61075"/>
            </a:xfrm>
            <a:custGeom>
              <a:avLst/>
              <a:gdLst/>
              <a:ahLst/>
              <a:cxnLst/>
              <a:rect l="l" t="t" r="r" b="b"/>
              <a:pathLst>
                <a:path w="3819" h="2443" extrusionOk="0">
                  <a:moveTo>
                    <a:pt x="3622" y="2022"/>
                  </a:moveTo>
                  <a:cubicBezTo>
                    <a:pt x="3594" y="2106"/>
                    <a:pt x="3482" y="2106"/>
                    <a:pt x="3454" y="2218"/>
                  </a:cubicBezTo>
                  <a:cubicBezTo>
                    <a:pt x="3454" y="2274"/>
                    <a:pt x="3398" y="2302"/>
                    <a:pt x="3341" y="2246"/>
                  </a:cubicBezTo>
                  <a:cubicBezTo>
                    <a:pt x="3257" y="2190"/>
                    <a:pt x="3173" y="2190"/>
                    <a:pt x="3089" y="2162"/>
                  </a:cubicBezTo>
                  <a:cubicBezTo>
                    <a:pt x="2948" y="2134"/>
                    <a:pt x="2808" y="2022"/>
                    <a:pt x="2668" y="2218"/>
                  </a:cubicBezTo>
                  <a:cubicBezTo>
                    <a:pt x="2640" y="2274"/>
                    <a:pt x="2527" y="2218"/>
                    <a:pt x="2443" y="2218"/>
                  </a:cubicBezTo>
                  <a:cubicBezTo>
                    <a:pt x="2331" y="2218"/>
                    <a:pt x="2218" y="2190"/>
                    <a:pt x="2162" y="2302"/>
                  </a:cubicBezTo>
                  <a:cubicBezTo>
                    <a:pt x="2050" y="2443"/>
                    <a:pt x="1882" y="2302"/>
                    <a:pt x="1769" y="2415"/>
                  </a:cubicBezTo>
                  <a:cubicBezTo>
                    <a:pt x="1713" y="2443"/>
                    <a:pt x="1713" y="2302"/>
                    <a:pt x="1713" y="2246"/>
                  </a:cubicBezTo>
                  <a:cubicBezTo>
                    <a:pt x="1573" y="1993"/>
                    <a:pt x="1713" y="1769"/>
                    <a:pt x="1769" y="1516"/>
                  </a:cubicBezTo>
                  <a:cubicBezTo>
                    <a:pt x="1797" y="1516"/>
                    <a:pt x="1797" y="1488"/>
                    <a:pt x="1797" y="1488"/>
                  </a:cubicBezTo>
                  <a:cubicBezTo>
                    <a:pt x="1797" y="1460"/>
                    <a:pt x="1797" y="1488"/>
                    <a:pt x="1797" y="1488"/>
                  </a:cubicBezTo>
                  <a:cubicBezTo>
                    <a:pt x="1769" y="1488"/>
                    <a:pt x="1769" y="1488"/>
                    <a:pt x="1769" y="1516"/>
                  </a:cubicBezTo>
                  <a:cubicBezTo>
                    <a:pt x="1741" y="1544"/>
                    <a:pt x="1713" y="1544"/>
                    <a:pt x="1685" y="1544"/>
                  </a:cubicBezTo>
                  <a:cubicBezTo>
                    <a:pt x="1432" y="1572"/>
                    <a:pt x="1348" y="1488"/>
                    <a:pt x="1545" y="1292"/>
                  </a:cubicBezTo>
                  <a:cubicBezTo>
                    <a:pt x="1629" y="1207"/>
                    <a:pt x="1629" y="1151"/>
                    <a:pt x="1545" y="1095"/>
                  </a:cubicBezTo>
                  <a:cubicBezTo>
                    <a:pt x="1517" y="1067"/>
                    <a:pt x="1488" y="1039"/>
                    <a:pt x="1488" y="1011"/>
                  </a:cubicBezTo>
                  <a:cubicBezTo>
                    <a:pt x="1432" y="870"/>
                    <a:pt x="1432" y="646"/>
                    <a:pt x="1152" y="730"/>
                  </a:cubicBezTo>
                  <a:cubicBezTo>
                    <a:pt x="1124" y="758"/>
                    <a:pt x="1067" y="758"/>
                    <a:pt x="1011" y="730"/>
                  </a:cubicBezTo>
                  <a:cubicBezTo>
                    <a:pt x="955" y="758"/>
                    <a:pt x="955" y="618"/>
                    <a:pt x="927" y="674"/>
                  </a:cubicBezTo>
                  <a:cubicBezTo>
                    <a:pt x="871" y="786"/>
                    <a:pt x="871" y="955"/>
                    <a:pt x="730" y="983"/>
                  </a:cubicBezTo>
                  <a:cubicBezTo>
                    <a:pt x="562" y="983"/>
                    <a:pt x="394" y="870"/>
                    <a:pt x="281" y="786"/>
                  </a:cubicBezTo>
                  <a:cubicBezTo>
                    <a:pt x="169" y="702"/>
                    <a:pt x="1" y="590"/>
                    <a:pt x="1" y="393"/>
                  </a:cubicBezTo>
                  <a:cubicBezTo>
                    <a:pt x="1" y="337"/>
                    <a:pt x="57" y="337"/>
                    <a:pt x="113" y="309"/>
                  </a:cubicBezTo>
                  <a:lnTo>
                    <a:pt x="85" y="281"/>
                  </a:lnTo>
                  <a:cubicBezTo>
                    <a:pt x="141" y="253"/>
                    <a:pt x="197" y="281"/>
                    <a:pt x="253" y="225"/>
                  </a:cubicBezTo>
                  <a:lnTo>
                    <a:pt x="253" y="225"/>
                  </a:lnTo>
                  <a:cubicBezTo>
                    <a:pt x="309" y="169"/>
                    <a:pt x="394" y="253"/>
                    <a:pt x="450" y="169"/>
                  </a:cubicBezTo>
                  <a:cubicBezTo>
                    <a:pt x="478" y="169"/>
                    <a:pt x="506" y="197"/>
                    <a:pt x="534" y="197"/>
                  </a:cubicBezTo>
                  <a:cubicBezTo>
                    <a:pt x="562" y="141"/>
                    <a:pt x="646" y="169"/>
                    <a:pt x="674" y="112"/>
                  </a:cubicBezTo>
                  <a:cubicBezTo>
                    <a:pt x="702" y="141"/>
                    <a:pt x="730" y="141"/>
                    <a:pt x="730" y="141"/>
                  </a:cubicBezTo>
                  <a:cubicBezTo>
                    <a:pt x="815" y="84"/>
                    <a:pt x="899" y="141"/>
                    <a:pt x="955" y="84"/>
                  </a:cubicBezTo>
                  <a:cubicBezTo>
                    <a:pt x="983" y="84"/>
                    <a:pt x="1011" y="84"/>
                    <a:pt x="1039" y="84"/>
                  </a:cubicBezTo>
                  <a:cubicBezTo>
                    <a:pt x="1292" y="0"/>
                    <a:pt x="1545" y="141"/>
                    <a:pt x="1797" y="56"/>
                  </a:cubicBezTo>
                  <a:lnTo>
                    <a:pt x="2162" y="84"/>
                  </a:lnTo>
                  <a:cubicBezTo>
                    <a:pt x="2190" y="141"/>
                    <a:pt x="2246" y="141"/>
                    <a:pt x="2303" y="112"/>
                  </a:cubicBezTo>
                  <a:cubicBezTo>
                    <a:pt x="2359" y="112"/>
                    <a:pt x="2443" y="112"/>
                    <a:pt x="2499" y="112"/>
                  </a:cubicBezTo>
                  <a:cubicBezTo>
                    <a:pt x="2611" y="225"/>
                    <a:pt x="2752" y="112"/>
                    <a:pt x="2836" y="225"/>
                  </a:cubicBezTo>
                  <a:cubicBezTo>
                    <a:pt x="2864" y="225"/>
                    <a:pt x="2892" y="225"/>
                    <a:pt x="2920" y="225"/>
                  </a:cubicBezTo>
                  <a:cubicBezTo>
                    <a:pt x="2948" y="253"/>
                    <a:pt x="3005" y="253"/>
                    <a:pt x="3061" y="309"/>
                  </a:cubicBezTo>
                  <a:cubicBezTo>
                    <a:pt x="3061" y="309"/>
                    <a:pt x="3089" y="309"/>
                    <a:pt x="3117" y="309"/>
                  </a:cubicBezTo>
                  <a:cubicBezTo>
                    <a:pt x="3145" y="337"/>
                    <a:pt x="3229" y="337"/>
                    <a:pt x="3257" y="393"/>
                  </a:cubicBezTo>
                  <a:lnTo>
                    <a:pt x="3257" y="393"/>
                  </a:lnTo>
                  <a:cubicBezTo>
                    <a:pt x="3285" y="421"/>
                    <a:pt x="3369" y="421"/>
                    <a:pt x="3398" y="477"/>
                  </a:cubicBezTo>
                  <a:cubicBezTo>
                    <a:pt x="3426" y="477"/>
                    <a:pt x="3426" y="477"/>
                    <a:pt x="3454" y="477"/>
                  </a:cubicBezTo>
                  <a:cubicBezTo>
                    <a:pt x="3482" y="505"/>
                    <a:pt x="3510" y="534"/>
                    <a:pt x="3538" y="534"/>
                  </a:cubicBezTo>
                  <a:lnTo>
                    <a:pt x="3538" y="534"/>
                  </a:lnTo>
                  <a:cubicBezTo>
                    <a:pt x="3538" y="562"/>
                    <a:pt x="3566" y="590"/>
                    <a:pt x="3594" y="618"/>
                  </a:cubicBezTo>
                  <a:cubicBezTo>
                    <a:pt x="3622" y="618"/>
                    <a:pt x="3622" y="618"/>
                    <a:pt x="3650" y="618"/>
                  </a:cubicBezTo>
                  <a:cubicBezTo>
                    <a:pt x="3678" y="646"/>
                    <a:pt x="3678" y="674"/>
                    <a:pt x="3678" y="702"/>
                  </a:cubicBezTo>
                  <a:cubicBezTo>
                    <a:pt x="3650" y="842"/>
                    <a:pt x="3622" y="983"/>
                    <a:pt x="3566" y="1095"/>
                  </a:cubicBezTo>
                  <a:cubicBezTo>
                    <a:pt x="3566" y="1123"/>
                    <a:pt x="3594" y="1095"/>
                    <a:pt x="3594" y="1095"/>
                  </a:cubicBezTo>
                  <a:cubicBezTo>
                    <a:pt x="3819" y="1348"/>
                    <a:pt x="3594" y="1432"/>
                    <a:pt x="3454" y="1544"/>
                  </a:cubicBezTo>
                  <a:cubicBezTo>
                    <a:pt x="3398" y="1600"/>
                    <a:pt x="3313" y="1600"/>
                    <a:pt x="3229" y="1628"/>
                  </a:cubicBezTo>
                  <a:cubicBezTo>
                    <a:pt x="3117" y="1657"/>
                    <a:pt x="3089" y="1741"/>
                    <a:pt x="3145" y="1797"/>
                  </a:cubicBezTo>
                  <a:cubicBezTo>
                    <a:pt x="3229" y="1965"/>
                    <a:pt x="3201" y="1769"/>
                    <a:pt x="3257" y="1769"/>
                  </a:cubicBezTo>
                  <a:cubicBezTo>
                    <a:pt x="3454" y="1769"/>
                    <a:pt x="3538" y="1881"/>
                    <a:pt x="3622" y="20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0"/>
            <p:cNvSpPr/>
            <p:nvPr/>
          </p:nvSpPr>
          <p:spPr>
            <a:xfrm>
              <a:off x="5276525" y="724500"/>
              <a:ext cx="61800" cy="84950"/>
            </a:xfrm>
            <a:custGeom>
              <a:avLst/>
              <a:gdLst/>
              <a:ahLst/>
              <a:cxnLst/>
              <a:rect l="l" t="t" r="r" b="b"/>
              <a:pathLst>
                <a:path w="2472" h="3398" extrusionOk="0">
                  <a:moveTo>
                    <a:pt x="2331" y="3117"/>
                  </a:moveTo>
                  <a:cubicBezTo>
                    <a:pt x="2190" y="3145"/>
                    <a:pt x="2078" y="3314"/>
                    <a:pt x="1910" y="3173"/>
                  </a:cubicBezTo>
                  <a:cubicBezTo>
                    <a:pt x="1825" y="3089"/>
                    <a:pt x="1797" y="3229"/>
                    <a:pt x="1741" y="3286"/>
                  </a:cubicBezTo>
                  <a:cubicBezTo>
                    <a:pt x="1713" y="3342"/>
                    <a:pt x="1685" y="3398"/>
                    <a:pt x="1601" y="3370"/>
                  </a:cubicBezTo>
                  <a:cubicBezTo>
                    <a:pt x="1545" y="3342"/>
                    <a:pt x="1517" y="3314"/>
                    <a:pt x="1488" y="3257"/>
                  </a:cubicBezTo>
                  <a:cubicBezTo>
                    <a:pt x="1488" y="3201"/>
                    <a:pt x="1460" y="3145"/>
                    <a:pt x="1488" y="3089"/>
                  </a:cubicBezTo>
                  <a:cubicBezTo>
                    <a:pt x="1517" y="2836"/>
                    <a:pt x="1488" y="2584"/>
                    <a:pt x="1601" y="2359"/>
                  </a:cubicBezTo>
                  <a:cubicBezTo>
                    <a:pt x="1629" y="2275"/>
                    <a:pt x="1488" y="2134"/>
                    <a:pt x="1376" y="2163"/>
                  </a:cubicBezTo>
                  <a:cubicBezTo>
                    <a:pt x="1348" y="2163"/>
                    <a:pt x="1292" y="2219"/>
                    <a:pt x="1320" y="2219"/>
                  </a:cubicBezTo>
                  <a:cubicBezTo>
                    <a:pt x="1488" y="2415"/>
                    <a:pt x="1264" y="2528"/>
                    <a:pt x="1208" y="2696"/>
                  </a:cubicBezTo>
                  <a:cubicBezTo>
                    <a:pt x="1208" y="2752"/>
                    <a:pt x="1180" y="2780"/>
                    <a:pt x="1123" y="2864"/>
                  </a:cubicBezTo>
                  <a:cubicBezTo>
                    <a:pt x="1067" y="2668"/>
                    <a:pt x="1039" y="2471"/>
                    <a:pt x="787" y="2443"/>
                  </a:cubicBezTo>
                  <a:cubicBezTo>
                    <a:pt x="702" y="2415"/>
                    <a:pt x="730" y="2275"/>
                    <a:pt x="590" y="2247"/>
                  </a:cubicBezTo>
                  <a:cubicBezTo>
                    <a:pt x="646" y="2415"/>
                    <a:pt x="618" y="2556"/>
                    <a:pt x="422" y="2556"/>
                  </a:cubicBezTo>
                  <a:cubicBezTo>
                    <a:pt x="225" y="2528"/>
                    <a:pt x="337" y="2359"/>
                    <a:pt x="337" y="2247"/>
                  </a:cubicBezTo>
                  <a:cubicBezTo>
                    <a:pt x="253" y="2219"/>
                    <a:pt x="169" y="2275"/>
                    <a:pt x="85" y="2275"/>
                  </a:cubicBezTo>
                  <a:cubicBezTo>
                    <a:pt x="85" y="2247"/>
                    <a:pt x="57" y="2247"/>
                    <a:pt x="57" y="2219"/>
                  </a:cubicBezTo>
                  <a:cubicBezTo>
                    <a:pt x="0" y="2134"/>
                    <a:pt x="29" y="2022"/>
                    <a:pt x="57" y="1910"/>
                  </a:cubicBezTo>
                  <a:cubicBezTo>
                    <a:pt x="113" y="1685"/>
                    <a:pt x="197" y="1489"/>
                    <a:pt x="394" y="1292"/>
                  </a:cubicBezTo>
                  <a:cubicBezTo>
                    <a:pt x="534" y="1152"/>
                    <a:pt x="562" y="899"/>
                    <a:pt x="478" y="675"/>
                  </a:cubicBezTo>
                  <a:cubicBezTo>
                    <a:pt x="394" y="534"/>
                    <a:pt x="337" y="366"/>
                    <a:pt x="365" y="197"/>
                  </a:cubicBezTo>
                  <a:cubicBezTo>
                    <a:pt x="730" y="225"/>
                    <a:pt x="730" y="225"/>
                    <a:pt x="955" y="1"/>
                  </a:cubicBezTo>
                  <a:cubicBezTo>
                    <a:pt x="1011" y="29"/>
                    <a:pt x="1039" y="57"/>
                    <a:pt x="1095" y="85"/>
                  </a:cubicBezTo>
                  <a:lnTo>
                    <a:pt x="1095" y="85"/>
                  </a:lnTo>
                  <a:cubicBezTo>
                    <a:pt x="1123" y="85"/>
                    <a:pt x="1123" y="113"/>
                    <a:pt x="1095" y="141"/>
                  </a:cubicBezTo>
                  <a:cubicBezTo>
                    <a:pt x="1095" y="141"/>
                    <a:pt x="1123" y="169"/>
                    <a:pt x="1123" y="169"/>
                  </a:cubicBezTo>
                  <a:lnTo>
                    <a:pt x="1123" y="141"/>
                  </a:lnTo>
                  <a:cubicBezTo>
                    <a:pt x="1152" y="113"/>
                    <a:pt x="1152" y="141"/>
                    <a:pt x="1180" y="141"/>
                  </a:cubicBezTo>
                  <a:cubicBezTo>
                    <a:pt x="1208" y="141"/>
                    <a:pt x="1208" y="141"/>
                    <a:pt x="1236" y="169"/>
                  </a:cubicBezTo>
                  <a:cubicBezTo>
                    <a:pt x="1236" y="169"/>
                    <a:pt x="1264" y="169"/>
                    <a:pt x="1292" y="169"/>
                  </a:cubicBezTo>
                  <a:cubicBezTo>
                    <a:pt x="1320" y="197"/>
                    <a:pt x="1348" y="225"/>
                    <a:pt x="1348" y="253"/>
                  </a:cubicBezTo>
                  <a:cubicBezTo>
                    <a:pt x="1376" y="253"/>
                    <a:pt x="1404" y="253"/>
                    <a:pt x="1432" y="253"/>
                  </a:cubicBezTo>
                  <a:cubicBezTo>
                    <a:pt x="1460" y="282"/>
                    <a:pt x="1460" y="310"/>
                    <a:pt x="1488" y="338"/>
                  </a:cubicBezTo>
                  <a:lnTo>
                    <a:pt x="1488" y="338"/>
                  </a:lnTo>
                  <a:cubicBezTo>
                    <a:pt x="1517" y="338"/>
                    <a:pt x="1545" y="366"/>
                    <a:pt x="1573" y="394"/>
                  </a:cubicBezTo>
                  <a:cubicBezTo>
                    <a:pt x="1573" y="394"/>
                    <a:pt x="1601" y="394"/>
                    <a:pt x="1629" y="422"/>
                  </a:cubicBezTo>
                  <a:cubicBezTo>
                    <a:pt x="1657" y="422"/>
                    <a:pt x="1685" y="450"/>
                    <a:pt x="1685" y="478"/>
                  </a:cubicBezTo>
                  <a:lnTo>
                    <a:pt x="1685" y="478"/>
                  </a:lnTo>
                  <a:cubicBezTo>
                    <a:pt x="1713" y="506"/>
                    <a:pt x="1741" y="534"/>
                    <a:pt x="1769" y="562"/>
                  </a:cubicBezTo>
                  <a:lnTo>
                    <a:pt x="1769" y="562"/>
                  </a:lnTo>
                  <a:cubicBezTo>
                    <a:pt x="1797" y="590"/>
                    <a:pt x="1769" y="675"/>
                    <a:pt x="1825" y="703"/>
                  </a:cubicBezTo>
                  <a:lnTo>
                    <a:pt x="1825" y="703"/>
                  </a:lnTo>
                  <a:cubicBezTo>
                    <a:pt x="1853" y="731"/>
                    <a:pt x="1853" y="759"/>
                    <a:pt x="1882" y="787"/>
                  </a:cubicBezTo>
                  <a:lnTo>
                    <a:pt x="1882" y="787"/>
                  </a:lnTo>
                  <a:cubicBezTo>
                    <a:pt x="1994" y="871"/>
                    <a:pt x="2078" y="955"/>
                    <a:pt x="2134" y="1068"/>
                  </a:cubicBezTo>
                  <a:lnTo>
                    <a:pt x="2134" y="1068"/>
                  </a:lnTo>
                  <a:cubicBezTo>
                    <a:pt x="2162" y="1096"/>
                    <a:pt x="2190" y="1124"/>
                    <a:pt x="2218" y="1152"/>
                  </a:cubicBezTo>
                  <a:lnTo>
                    <a:pt x="2218" y="1152"/>
                  </a:lnTo>
                  <a:cubicBezTo>
                    <a:pt x="2218" y="1180"/>
                    <a:pt x="2218" y="1208"/>
                    <a:pt x="2218" y="1236"/>
                  </a:cubicBezTo>
                  <a:cubicBezTo>
                    <a:pt x="2134" y="1405"/>
                    <a:pt x="2190" y="1601"/>
                    <a:pt x="2078" y="1741"/>
                  </a:cubicBezTo>
                  <a:cubicBezTo>
                    <a:pt x="2050" y="1741"/>
                    <a:pt x="2022" y="1770"/>
                    <a:pt x="2022" y="1770"/>
                  </a:cubicBezTo>
                  <a:cubicBezTo>
                    <a:pt x="2443" y="1910"/>
                    <a:pt x="2190" y="2303"/>
                    <a:pt x="2331" y="2528"/>
                  </a:cubicBezTo>
                  <a:cubicBezTo>
                    <a:pt x="2359" y="2612"/>
                    <a:pt x="2443" y="2696"/>
                    <a:pt x="2471" y="2808"/>
                  </a:cubicBezTo>
                  <a:cubicBezTo>
                    <a:pt x="2471" y="2864"/>
                    <a:pt x="2471" y="2949"/>
                    <a:pt x="2415" y="3005"/>
                  </a:cubicBezTo>
                  <a:cubicBezTo>
                    <a:pt x="2415" y="3005"/>
                    <a:pt x="2415" y="3033"/>
                    <a:pt x="2415" y="3061"/>
                  </a:cubicBezTo>
                  <a:cubicBezTo>
                    <a:pt x="2387" y="3089"/>
                    <a:pt x="2387" y="3117"/>
                    <a:pt x="2331" y="31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0"/>
            <p:cNvSpPr/>
            <p:nvPr/>
          </p:nvSpPr>
          <p:spPr>
            <a:xfrm>
              <a:off x="5084925" y="620625"/>
              <a:ext cx="136175" cy="78650"/>
            </a:xfrm>
            <a:custGeom>
              <a:avLst/>
              <a:gdLst/>
              <a:ahLst/>
              <a:cxnLst/>
              <a:rect l="l" t="t" r="r" b="b"/>
              <a:pathLst>
                <a:path w="5447" h="3146" extrusionOk="0">
                  <a:moveTo>
                    <a:pt x="5054" y="1938"/>
                  </a:moveTo>
                  <a:cubicBezTo>
                    <a:pt x="5138" y="1966"/>
                    <a:pt x="5278" y="1910"/>
                    <a:pt x="5306" y="2022"/>
                  </a:cubicBezTo>
                  <a:cubicBezTo>
                    <a:pt x="5306" y="2106"/>
                    <a:pt x="5278" y="2247"/>
                    <a:pt x="5166" y="2275"/>
                  </a:cubicBezTo>
                  <a:cubicBezTo>
                    <a:pt x="5082" y="2275"/>
                    <a:pt x="4997" y="2275"/>
                    <a:pt x="5054" y="2359"/>
                  </a:cubicBezTo>
                  <a:cubicBezTo>
                    <a:pt x="5110" y="2443"/>
                    <a:pt x="5166" y="2387"/>
                    <a:pt x="5250" y="2359"/>
                  </a:cubicBezTo>
                  <a:cubicBezTo>
                    <a:pt x="5250" y="2387"/>
                    <a:pt x="5278" y="2387"/>
                    <a:pt x="5306" y="2359"/>
                  </a:cubicBezTo>
                  <a:lnTo>
                    <a:pt x="5306" y="2359"/>
                  </a:lnTo>
                  <a:cubicBezTo>
                    <a:pt x="5334" y="2359"/>
                    <a:pt x="5362" y="2359"/>
                    <a:pt x="5390" y="2387"/>
                  </a:cubicBezTo>
                  <a:cubicBezTo>
                    <a:pt x="5334" y="2499"/>
                    <a:pt x="5447" y="2640"/>
                    <a:pt x="5278" y="2752"/>
                  </a:cubicBezTo>
                  <a:cubicBezTo>
                    <a:pt x="5222" y="2808"/>
                    <a:pt x="5250" y="3005"/>
                    <a:pt x="5250" y="3145"/>
                  </a:cubicBezTo>
                  <a:cubicBezTo>
                    <a:pt x="5166" y="2977"/>
                    <a:pt x="4969" y="2864"/>
                    <a:pt x="5025" y="2640"/>
                  </a:cubicBezTo>
                  <a:cubicBezTo>
                    <a:pt x="5025" y="2556"/>
                    <a:pt x="4969" y="2556"/>
                    <a:pt x="4941" y="2556"/>
                  </a:cubicBezTo>
                  <a:cubicBezTo>
                    <a:pt x="4857" y="2556"/>
                    <a:pt x="4801" y="2584"/>
                    <a:pt x="4829" y="2668"/>
                  </a:cubicBezTo>
                  <a:cubicBezTo>
                    <a:pt x="4885" y="2836"/>
                    <a:pt x="4717" y="2892"/>
                    <a:pt x="4632" y="3089"/>
                  </a:cubicBezTo>
                  <a:cubicBezTo>
                    <a:pt x="4632" y="2892"/>
                    <a:pt x="4324" y="2864"/>
                    <a:pt x="4604" y="2696"/>
                  </a:cubicBezTo>
                  <a:cubicBezTo>
                    <a:pt x="4745" y="2640"/>
                    <a:pt x="4661" y="2387"/>
                    <a:pt x="4604" y="2359"/>
                  </a:cubicBezTo>
                  <a:cubicBezTo>
                    <a:pt x="4352" y="2219"/>
                    <a:pt x="4324" y="1769"/>
                    <a:pt x="3902" y="1938"/>
                  </a:cubicBezTo>
                  <a:cubicBezTo>
                    <a:pt x="3790" y="1798"/>
                    <a:pt x="3678" y="1882"/>
                    <a:pt x="3538" y="1882"/>
                  </a:cubicBezTo>
                  <a:cubicBezTo>
                    <a:pt x="3481" y="1882"/>
                    <a:pt x="3397" y="1882"/>
                    <a:pt x="3425" y="1798"/>
                  </a:cubicBezTo>
                  <a:cubicBezTo>
                    <a:pt x="3425" y="1741"/>
                    <a:pt x="3509" y="1685"/>
                    <a:pt x="3397" y="1657"/>
                  </a:cubicBezTo>
                  <a:cubicBezTo>
                    <a:pt x="3313" y="1629"/>
                    <a:pt x="3173" y="1629"/>
                    <a:pt x="3173" y="1713"/>
                  </a:cubicBezTo>
                  <a:cubicBezTo>
                    <a:pt x="3116" y="1938"/>
                    <a:pt x="3004" y="1854"/>
                    <a:pt x="2892" y="1798"/>
                  </a:cubicBezTo>
                  <a:cubicBezTo>
                    <a:pt x="2780" y="1713"/>
                    <a:pt x="2723" y="1657"/>
                    <a:pt x="2639" y="1826"/>
                  </a:cubicBezTo>
                  <a:cubicBezTo>
                    <a:pt x="2527" y="1994"/>
                    <a:pt x="2274" y="1966"/>
                    <a:pt x="2134" y="2106"/>
                  </a:cubicBezTo>
                  <a:cubicBezTo>
                    <a:pt x="2106" y="2163"/>
                    <a:pt x="2050" y="2078"/>
                    <a:pt x="2021" y="2022"/>
                  </a:cubicBezTo>
                  <a:cubicBezTo>
                    <a:pt x="1965" y="1854"/>
                    <a:pt x="1853" y="1798"/>
                    <a:pt x="1741" y="1910"/>
                  </a:cubicBezTo>
                  <a:cubicBezTo>
                    <a:pt x="1628" y="2078"/>
                    <a:pt x="1404" y="2134"/>
                    <a:pt x="1432" y="2387"/>
                  </a:cubicBezTo>
                  <a:cubicBezTo>
                    <a:pt x="1235" y="2303"/>
                    <a:pt x="1404" y="2163"/>
                    <a:pt x="1348" y="2022"/>
                  </a:cubicBezTo>
                  <a:cubicBezTo>
                    <a:pt x="1207" y="2134"/>
                    <a:pt x="1151" y="2275"/>
                    <a:pt x="1179" y="2471"/>
                  </a:cubicBezTo>
                  <a:cubicBezTo>
                    <a:pt x="1067" y="2443"/>
                    <a:pt x="983" y="2415"/>
                    <a:pt x="899" y="2415"/>
                  </a:cubicBezTo>
                  <a:cubicBezTo>
                    <a:pt x="814" y="2415"/>
                    <a:pt x="870" y="2499"/>
                    <a:pt x="870" y="2527"/>
                  </a:cubicBezTo>
                  <a:cubicBezTo>
                    <a:pt x="842" y="2556"/>
                    <a:pt x="814" y="2584"/>
                    <a:pt x="786" y="2612"/>
                  </a:cubicBezTo>
                  <a:cubicBezTo>
                    <a:pt x="618" y="2696"/>
                    <a:pt x="449" y="2752"/>
                    <a:pt x="309" y="2556"/>
                  </a:cubicBezTo>
                  <a:cubicBezTo>
                    <a:pt x="281" y="2499"/>
                    <a:pt x="225" y="2499"/>
                    <a:pt x="169" y="2499"/>
                  </a:cubicBezTo>
                  <a:cubicBezTo>
                    <a:pt x="0" y="2275"/>
                    <a:pt x="112" y="2191"/>
                    <a:pt x="309" y="2191"/>
                  </a:cubicBezTo>
                  <a:cubicBezTo>
                    <a:pt x="477" y="2191"/>
                    <a:pt x="590" y="2191"/>
                    <a:pt x="674" y="2050"/>
                  </a:cubicBezTo>
                  <a:cubicBezTo>
                    <a:pt x="758" y="1910"/>
                    <a:pt x="842" y="1826"/>
                    <a:pt x="955" y="2022"/>
                  </a:cubicBezTo>
                  <a:cubicBezTo>
                    <a:pt x="1011" y="2106"/>
                    <a:pt x="1011" y="2022"/>
                    <a:pt x="1039" y="1994"/>
                  </a:cubicBezTo>
                  <a:cubicBezTo>
                    <a:pt x="1263" y="1826"/>
                    <a:pt x="1404" y="1601"/>
                    <a:pt x="1572" y="1404"/>
                  </a:cubicBezTo>
                  <a:cubicBezTo>
                    <a:pt x="1657" y="1433"/>
                    <a:pt x="1572" y="1348"/>
                    <a:pt x="1600" y="1404"/>
                  </a:cubicBezTo>
                  <a:cubicBezTo>
                    <a:pt x="1600" y="1433"/>
                    <a:pt x="1600" y="1404"/>
                    <a:pt x="1572" y="1433"/>
                  </a:cubicBezTo>
                  <a:cubicBezTo>
                    <a:pt x="1460" y="1433"/>
                    <a:pt x="1376" y="1376"/>
                    <a:pt x="1376" y="1264"/>
                  </a:cubicBezTo>
                  <a:cubicBezTo>
                    <a:pt x="1348" y="1124"/>
                    <a:pt x="1292" y="1040"/>
                    <a:pt x="1207" y="955"/>
                  </a:cubicBezTo>
                  <a:cubicBezTo>
                    <a:pt x="1123" y="899"/>
                    <a:pt x="1123" y="787"/>
                    <a:pt x="1151" y="731"/>
                  </a:cubicBezTo>
                  <a:cubicBezTo>
                    <a:pt x="1292" y="590"/>
                    <a:pt x="1207" y="394"/>
                    <a:pt x="1292" y="225"/>
                  </a:cubicBezTo>
                  <a:cubicBezTo>
                    <a:pt x="1320" y="197"/>
                    <a:pt x="1348" y="197"/>
                    <a:pt x="1376" y="169"/>
                  </a:cubicBezTo>
                  <a:cubicBezTo>
                    <a:pt x="1600" y="85"/>
                    <a:pt x="1460" y="534"/>
                    <a:pt x="1741" y="394"/>
                  </a:cubicBezTo>
                  <a:cubicBezTo>
                    <a:pt x="1993" y="253"/>
                    <a:pt x="1909" y="618"/>
                    <a:pt x="2106" y="675"/>
                  </a:cubicBezTo>
                  <a:cubicBezTo>
                    <a:pt x="2218" y="534"/>
                    <a:pt x="2162" y="141"/>
                    <a:pt x="2527" y="253"/>
                  </a:cubicBezTo>
                  <a:cubicBezTo>
                    <a:pt x="2555" y="169"/>
                    <a:pt x="2583" y="85"/>
                    <a:pt x="2639" y="57"/>
                  </a:cubicBezTo>
                  <a:cubicBezTo>
                    <a:pt x="2667" y="29"/>
                    <a:pt x="2667" y="29"/>
                    <a:pt x="2695" y="29"/>
                  </a:cubicBezTo>
                  <a:cubicBezTo>
                    <a:pt x="2695" y="1"/>
                    <a:pt x="2723" y="1"/>
                    <a:pt x="2751" y="1"/>
                  </a:cubicBezTo>
                  <a:cubicBezTo>
                    <a:pt x="2751" y="29"/>
                    <a:pt x="2780" y="57"/>
                    <a:pt x="2808" y="85"/>
                  </a:cubicBezTo>
                  <a:cubicBezTo>
                    <a:pt x="2836" y="113"/>
                    <a:pt x="2836" y="141"/>
                    <a:pt x="2864" y="141"/>
                  </a:cubicBezTo>
                  <a:cubicBezTo>
                    <a:pt x="2864" y="169"/>
                    <a:pt x="2864" y="197"/>
                    <a:pt x="2864" y="225"/>
                  </a:cubicBezTo>
                  <a:cubicBezTo>
                    <a:pt x="2892" y="253"/>
                    <a:pt x="2920" y="281"/>
                    <a:pt x="2920" y="310"/>
                  </a:cubicBezTo>
                  <a:lnTo>
                    <a:pt x="2920" y="310"/>
                  </a:lnTo>
                  <a:cubicBezTo>
                    <a:pt x="2976" y="338"/>
                    <a:pt x="2948" y="394"/>
                    <a:pt x="2976" y="450"/>
                  </a:cubicBezTo>
                  <a:lnTo>
                    <a:pt x="2976" y="450"/>
                  </a:lnTo>
                  <a:cubicBezTo>
                    <a:pt x="3032" y="478"/>
                    <a:pt x="3004" y="534"/>
                    <a:pt x="3060" y="590"/>
                  </a:cubicBezTo>
                  <a:lnTo>
                    <a:pt x="3060" y="590"/>
                  </a:lnTo>
                  <a:cubicBezTo>
                    <a:pt x="3088" y="618"/>
                    <a:pt x="3060" y="703"/>
                    <a:pt x="3116" y="731"/>
                  </a:cubicBezTo>
                  <a:cubicBezTo>
                    <a:pt x="3116" y="759"/>
                    <a:pt x="3116" y="787"/>
                    <a:pt x="3116" y="815"/>
                  </a:cubicBezTo>
                  <a:cubicBezTo>
                    <a:pt x="3116" y="815"/>
                    <a:pt x="3144" y="843"/>
                    <a:pt x="3173" y="871"/>
                  </a:cubicBezTo>
                  <a:cubicBezTo>
                    <a:pt x="3173" y="899"/>
                    <a:pt x="3173" y="927"/>
                    <a:pt x="3173" y="955"/>
                  </a:cubicBezTo>
                  <a:cubicBezTo>
                    <a:pt x="3201" y="983"/>
                    <a:pt x="3173" y="1040"/>
                    <a:pt x="3229" y="1096"/>
                  </a:cubicBezTo>
                  <a:lnTo>
                    <a:pt x="3229" y="1096"/>
                  </a:lnTo>
                  <a:cubicBezTo>
                    <a:pt x="3257" y="1124"/>
                    <a:pt x="3257" y="1180"/>
                    <a:pt x="3257" y="1236"/>
                  </a:cubicBezTo>
                  <a:cubicBezTo>
                    <a:pt x="3285" y="1264"/>
                    <a:pt x="3285" y="1320"/>
                    <a:pt x="3285" y="1376"/>
                  </a:cubicBezTo>
                  <a:cubicBezTo>
                    <a:pt x="3313" y="1461"/>
                    <a:pt x="3341" y="1433"/>
                    <a:pt x="3341" y="1376"/>
                  </a:cubicBezTo>
                  <a:cubicBezTo>
                    <a:pt x="3369" y="1348"/>
                    <a:pt x="3369" y="1320"/>
                    <a:pt x="3397" y="1320"/>
                  </a:cubicBezTo>
                  <a:cubicBezTo>
                    <a:pt x="3425" y="1292"/>
                    <a:pt x="3425" y="1264"/>
                    <a:pt x="3453" y="1264"/>
                  </a:cubicBezTo>
                  <a:cubicBezTo>
                    <a:pt x="3453" y="1236"/>
                    <a:pt x="3481" y="1236"/>
                    <a:pt x="3481" y="1236"/>
                  </a:cubicBezTo>
                  <a:cubicBezTo>
                    <a:pt x="3509" y="1236"/>
                    <a:pt x="3538" y="1236"/>
                    <a:pt x="3566" y="1264"/>
                  </a:cubicBezTo>
                  <a:cubicBezTo>
                    <a:pt x="3650" y="1404"/>
                    <a:pt x="3846" y="1461"/>
                    <a:pt x="3874" y="1657"/>
                  </a:cubicBezTo>
                  <a:cubicBezTo>
                    <a:pt x="3874" y="1685"/>
                    <a:pt x="3902" y="1685"/>
                    <a:pt x="3931" y="1685"/>
                  </a:cubicBezTo>
                  <a:cubicBezTo>
                    <a:pt x="4127" y="1545"/>
                    <a:pt x="4183" y="1713"/>
                    <a:pt x="4211" y="1882"/>
                  </a:cubicBezTo>
                  <a:cubicBezTo>
                    <a:pt x="4380" y="1685"/>
                    <a:pt x="4380" y="1461"/>
                    <a:pt x="4548" y="1376"/>
                  </a:cubicBezTo>
                  <a:cubicBezTo>
                    <a:pt x="4632" y="1461"/>
                    <a:pt x="4464" y="1545"/>
                    <a:pt x="4576" y="1601"/>
                  </a:cubicBezTo>
                  <a:cubicBezTo>
                    <a:pt x="4661" y="1685"/>
                    <a:pt x="4520" y="1826"/>
                    <a:pt x="4661" y="1910"/>
                  </a:cubicBezTo>
                  <a:cubicBezTo>
                    <a:pt x="4604" y="1769"/>
                    <a:pt x="4632" y="1657"/>
                    <a:pt x="4661" y="1545"/>
                  </a:cubicBezTo>
                  <a:cubicBezTo>
                    <a:pt x="5025" y="1545"/>
                    <a:pt x="5054" y="1601"/>
                    <a:pt x="5054" y="19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0"/>
            <p:cNvSpPr/>
            <p:nvPr/>
          </p:nvSpPr>
          <p:spPr>
            <a:xfrm>
              <a:off x="5056850" y="577825"/>
              <a:ext cx="96175" cy="63875"/>
            </a:xfrm>
            <a:custGeom>
              <a:avLst/>
              <a:gdLst/>
              <a:ahLst/>
              <a:cxnLst/>
              <a:rect l="l" t="t" r="r" b="b"/>
              <a:pathLst>
                <a:path w="3847" h="2555" extrusionOk="0">
                  <a:moveTo>
                    <a:pt x="3846" y="1797"/>
                  </a:moveTo>
                  <a:cubicBezTo>
                    <a:pt x="3650" y="1881"/>
                    <a:pt x="3790" y="2022"/>
                    <a:pt x="3818" y="2134"/>
                  </a:cubicBezTo>
                  <a:cubicBezTo>
                    <a:pt x="3650" y="2162"/>
                    <a:pt x="3622" y="2022"/>
                    <a:pt x="3509" y="1993"/>
                  </a:cubicBezTo>
                  <a:cubicBezTo>
                    <a:pt x="3453" y="2162"/>
                    <a:pt x="3285" y="2274"/>
                    <a:pt x="3369" y="2499"/>
                  </a:cubicBezTo>
                  <a:cubicBezTo>
                    <a:pt x="3397" y="2555"/>
                    <a:pt x="3285" y="2555"/>
                    <a:pt x="3229" y="2527"/>
                  </a:cubicBezTo>
                  <a:cubicBezTo>
                    <a:pt x="3032" y="2471"/>
                    <a:pt x="3032" y="2274"/>
                    <a:pt x="2948" y="2134"/>
                  </a:cubicBezTo>
                  <a:cubicBezTo>
                    <a:pt x="2780" y="2134"/>
                    <a:pt x="2836" y="2274"/>
                    <a:pt x="2751" y="2387"/>
                  </a:cubicBezTo>
                  <a:cubicBezTo>
                    <a:pt x="2695" y="2246"/>
                    <a:pt x="2639" y="2134"/>
                    <a:pt x="2583" y="1993"/>
                  </a:cubicBezTo>
                  <a:cubicBezTo>
                    <a:pt x="2555" y="1909"/>
                    <a:pt x="2499" y="1965"/>
                    <a:pt x="2443" y="1965"/>
                  </a:cubicBezTo>
                  <a:cubicBezTo>
                    <a:pt x="2246" y="2078"/>
                    <a:pt x="2050" y="2162"/>
                    <a:pt x="1825" y="1993"/>
                  </a:cubicBezTo>
                  <a:cubicBezTo>
                    <a:pt x="1685" y="1881"/>
                    <a:pt x="1432" y="2106"/>
                    <a:pt x="1263" y="1937"/>
                  </a:cubicBezTo>
                  <a:cubicBezTo>
                    <a:pt x="1151" y="1825"/>
                    <a:pt x="1095" y="1685"/>
                    <a:pt x="1151" y="1516"/>
                  </a:cubicBezTo>
                  <a:cubicBezTo>
                    <a:pt x="1207" y="1348"/>
                    <a:pt x="1179" y="1235"/>
                    <a:pt x="1039" y="1151"/>
                  </a:cubicBezTo>
                  <a:cubicBezTo>
                    <a:pt x="1011" y="1151"/>
                    <a:pt x="983" y="1151"/>
                    <a:pt x="955" y="1151"/>
                  </a:cubicBezTo>
                  <a:cubicBezTo>
                    <a:pt x="842" y="1151"/>
                    <a:pt x="758" y="1123"/>
                    <a:pt x="702" y="1039"/>
                  </a:cubicBezTo>
                  <a:cubicBezTo>
                    <a:pt x="534" y="758"/>
                    <a:pt x="225" y="590"/>
                    <a:pt x="28" y="337"/>
                  </a:cubicBezTo>
                  <a:cubicBezTo>
                    <a:pt x="28" y="309"/>
                    <a:pt x="0" y="281"/>
                    <a:pt x="28" y="225"/>
                  </a:cubicBezTo>
                  <a:cubicBezTo>
                    <a:pt x="84" y="197"/>
                    <a:pt x="141" y="197"/>
                    <a:pt x="197" y="169"/>
                  </a:cubicBezTo>
                  <a:cubicBezTo>
                    <a:pt x="225" y="141"/>
                    <a:pt x="253" y="141"/>
                    <a:pt x="281" y="141"/>
                  </a:cubicBezTo>
                  <a:cubicBezTo>
                    <a:pt x="421" y="169"/>
                    <a:pt x="562" y="141"/>
                    <a:pt x="702" y="141"/>
                  </a:cubicBezTo>
                  <a:cubicBezTo>
                    <a:pt x="730" y="112"/>
                    <a:pt x="786" y="112"/>
                    <a:pt x="814" y="84"/>
                  </a:cubicBezTo>
                  <a:cubicBezTo>
                    <a:pt x="842" y="84"/>
                    <a:pt x="870" y="84"/>
                    <a:pt x="899" y="84"/>
                  </a:cubicBezTo>
                  <a:cubicBezTo>
                    <a:pt x="927" y="56"/>
                    <a:pt x="983" y="84"/>
                    <a:pt x="1039" y="28"/>
                  </a:cubicBezTo>
                  <a:cubicBezTo>
                    <a:pt x="1095" y="28"/>
                    <a:pt x="1179" y="28"/>
                    <a:pt x="1235" y="56"/>
                  </a:cubicBezTo>
                  <a:cubicBezTo>
                    <a:pt x="1376" y="0"/>
                    <a:pt x="1516" y="28"/>
                    <a:pt x="1657" y="84"/>
                  </a:cubicBezTo>
                  <a:cubicBezTo>
                    <a:pt x="1741" y="84"/>
                    <a:pt x="1797" y="84"/>
                    <a:pt x="1881" y="84"/>
                  </a:cubicBezTo>
                  <a:cubicBezTo>
                    <a:pt x="1881" y="112"/>
                    <a:pt x="1881" y="141"/>
                    <a:pt x="1881" y="141"/>
                  </a:cubicBezTo>
                  <a:cubicBezTo>
                    <a:pt x="1881" y="169"/>
                    <a:pt x="1881" y="169"/>
                    <a:pt x="1853" y="169"/>
                  </a:cubicBezTo>
                  <a:cubicBezTo>
                    <a:pt x="1769" y="253"/>
                    <a:pt x="1572" y="225"/>
                    <a:pt x="1600" y="393"/>
                  </a:cubicBezTo>
                  <a:cubicBezTo>
                    <a:pt x="1600" y="534"/>
                    <a:pt x="1741" y="534"/>
                    <a:pt x="1825" y="590"/>
                  </a:cubicBezTo>
                  <a:cubicBezTo>
                    <a:pt x="1881" y="618"/>
                    <a:pt x="1881" y="646"/>
                    <a:pt x="1937" y="590"/>
                  </a:cubicBezTo>
                  <a:cubicBezTo>
                    <a:pt x="2078" y="506"/>
                    <a:pt x="2246" y="449"/>
                    <a:pt x="2386" y="562"/>
                  </a:cubicBezTo>
                  <a:cubicBezTo>
                    <a:pt x="2555" y="674"/>
                    <a:pt x="2527" y="449"/>
                    <a:pt x="2611" y="421"/>
                  </a:cubicBezTo>
                  <a:cubicBezTo>
                    <a:pt x="2639" y="421"/>
                    <a:pt x="2667" y="421"/>
                    <a:pt x="2695" y="421"/>
                  </a:cubicBezTo>
                  <a:cubicBezTo>
                    <a:pt x="2695" y="449"/>
                    <a:pt x="2723" y="477"/>
                    <a:pt x="2751" y="506"/>
                  </a:cubicBezTo>
                  <a:cubicBezTo>
                    <a:pt x="2780" y="506"/>
                    <a:pt x="2808" y="506"/>
                    <a:pt x="2808" y="506"/>
                  </a:cubicBezTo>
                  <a:cubicBezTo>
                    <a:pt x="2836" y="534"/>
                    <a:pt x="2864" y="562"/>
                    <a:pt x="2892" y="590"/>
                  </a:cubicBezTo>
                  <a:lnTo>
                    <a:pt x="2892" y="590"/>
                  </a:lnTo>
                  <a:cubicBezTo>
                    <a:pt x="2920" y="618"/>
                    <a:pt x="2920" y="646"/>
                    <a:pt x="2948" y="674"/>
                  </a:cubicBezTo>
                  <a:cubicBezTo>
                    <a:pt x="2976" y="674"/>
                    <a:pt x="3004" y="674"/>
                    <a:pt x="3032" y="674"/>
                  </a:cubicBezTo>
                  <a:cubicBezTo>
                    <a:pt x="3032" y="702"/>
                    <a:pt x="3060" y="730"/>
                    <a:pt x="3088" y="758"/>
                  </a:cubicBezTo>
                  <a:lnTo>
                    <a:pt x="3088" y="758"/>
                  </a:lnTo>
                  <a:cubicBezTo>
                    <a:pt x="3116" y="758"/>
                    <a:pt x="3144" y="786"/>
                    <a:pt x="3144" y="814"/>
                  </a:cubicBezTo>
                  <a:lnTo>
                    <a:pt x="3144" y="814"/>
                  </a:lnTo>
                  <a:cubicBezTo>
                    <a:pt x="3173" y="842"/>
                    <a:pt x="3201" y="871"/>
                    <a:pt x="3229" y="899"/>
                  </a:cubicBezTo>
                  <a:lnTo>
                    <a:pt x="3229" y="899"/>
                  </a:lnTo>
                  <a:cubicBezTo>
                    <a:pt x="3229" y="927"/>
                    <a:pt x="3257" y="955"/>
                    <a:pt x="3285" y="955"/>
                  </a:cubicBezTo>
                  <a:cubicBezTo>
                    <a:pt x="3313" y="983"/>
                    <a:pt x="3369" y="1011"/>
                    <a:pt x="3425" y="1039"/>
                  </a:cubicBezTo>
                  <a:cubicBezTo>
                    <a:pt x="3425" y="1067"/>
                    <a:pt x="3453" y="1095"/>
                    <a:pt x="3425" y="1151"/>
                  </a:cubicBezTo>
                  <a:cubicBezTo>
                    <a:pt x="3369" y="1264"/>
                    <a:pt x="3313" y="1376"/>
                    <a:pt x="3285" y="1516"/>
                  </a:cubicBezTo>
                  <a:cubicBezTo>
                    <a:pt x="3201" y="1741"/>
                    <a:pt x="3257" y="1825"/>
                    <a:pt x="3509" y="1769"/>
                  </a:cubicBezTo>
                  <a:cubicBezTo>
                    <a:pt x="3622" y="1769"/>
                    <a:pt x="3734" y="1657"/>
                    <a:pt x="3846" y="17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0"/>
            <p:cNvSpPr/>
            <p:nvPr/>
          </p:nvSpPr>
          <p:spPr>
            <a:xfrm>
              <a:off x="4718550" y="573600"/>
              <a:ext cx="123550" cy="51275"/>
            </a:xfrm>
            <a:custGeom>
              <a:avLst/>
              <a:gdLst/>
              <a:ahLst/>
              <a:cxnLst/>
              <a:rect l="l" t="t" r="r" b="b"/>
              <a:pathLst>
                <a:path w="4942" h="2051" extrusionOk="0">
                  <a:moveTo>
                    <a:pt x="309" y="1068"/>
                  </a:moveTo>
                  <a:cubicBezTo>
                    <a:pt x="0" y="927"/>
                    <a:pt x="0" y="927"/>
                    <a:pt x="56" y="618"/>
                  </a:cubicBezTo>
                  <a:cubicBezTo>
                    <a:pt x="28" y="590"/>
                    <a:pt x="28" y="590"/>
                    <a:pt x="28" y="562"/>
                  </a:cubicBezTo>
                  <a:cubicBezTo>
                    <a:pt x="56" y="562"/>
                    <a:pt x="56" y="534"/>
                    <a:pt x="56" y="534"/>
                  </a:cubicBezTo>
                  <a:lnTo>
                    <a:pt x="56" y="534"/>
                  </a:lnTo>
                  <a:cubicBezTo>
                    <a:pt x="84" y="534"/>
                    <a:pt x="112" y="506"/>
                    <a:pt x="141" y="478"/>
                  </a:cubicBezTo>
                  <a:cubicBezTo>
                    <a:pt x="169" y="478"/>
                    <a:pt x="169" y="478"/>
                    <a:pt x="197" y="478"/>
                  </a:cubicBezTo>
                  <a:cubicBezTo>
                    <a:pt x="225" y="450"/>
                    <a:pt x="253" y="450"/>
                    <a:pt x="281" y="422"/>
                  </a:cubicBezTo>
                  <a:lnTo>
                    <a:pt x="281" y="422"/>
                  </a:lnTo>
                  <a:cubicBezTo>
                    <a:pt x="309" y="394"/>
                    <a:pt x="337" y="366"/>
                    <a:pt x="365" y="366"/>
                  </a:cubicBezTo>
                  <a:cubicBezTo>
                    <a:pt x="365" y="366"/>
                    <a:pt x="393" y="366"/>
                    <a:pt x="421" y="366"/>
                  </a:cubicBezTo>
                  <a:cubicBezTo>
                    <a:pt x="449" y="338"/>
                    <a:pt x="477" y="310"/>
                    <a:pt x="505" y="281"/>
                  </a:cubicBezTo>
                  <a:lnTo>
                    <a:pt x="505" y="281"/>
                  </a:lnTo>
                  <a:cubicBezTo>
                    <a:pt x="534" y="281"/>
                    <a:pt x="562" y="253"/>
                    <a:pt x="562" y="225"/>
                  </a:cubicBezTo>
                  <a:cubicBezTo>
                    <a:pt x="590" y="225"/>
                    <a:pt x="618" y="225"/>
                    <a:pt x="646" y="225"/>
                  </a:cubicBezTo>
                  <a:cubicBezTo>
                    <a:pt x="674" y="197"/>
                    <a:pt x="758" y="225"/>
                    <a:pt x="786" y="169"/>
                  </a:cubicBezTo>
                  <a:cubicBezTo>
                    <a:pt x="814" y="169"/>
                    <a:pt x="842" y="169"/>
                    <a:pt x="870" y="169"/>
                  </a:cubicBezTo>
                  <a:cubicBezTo>
                    <a:pt x="899" y="141"/>
                    <a:pt x="955" y="169"/>
                    <a:pt x="1011" y="113"/>
                  </a:cubicBezTo>
                  <a:cubicBezTo>
                    <a:pt x="1039" y="113"/>
                    <a:pt x="1095" y="113"/>
                    <a:pt x="1151" y="141"/>
                  </a:cubicBezTo>
                  <a:cubicBezTo>
                    <a:pt x="1207" y="85"/>
                    <a:pt x="1292" y="141"/>
                    <a:pt x="1348" y="85"/>
                  </a:cubicBezTo>
                  <a:cubicBezTo>
                    <a:pt x="1376" y="85"/>
                    <a:pt x="1404" y="85"/>
                    <a:pt x="1432" y="85"/>
                  </a:cubicBezTo>
                  <a:cubicBezTo>
                    <a:pt x="1516" y="1"/>
                    <a:pt x="1628" y="113"/>
                    <a:pt x="1713" y="29"/>
                  </a:cubicBezTo>
                  <a:cubicBezTo>
                    <a:pt x="1741" y="29"/>
                    <a:pt x="1769" y="29"/>
                    <a:pt x="1769" y="29"/>
                  </a:cubicBezTo>
                  <a:cubicBezTo>
                    <a:pt x="2022" y="1"/>
                    <a:pt x="2246" y="29"/>
                    <a:pt x="2471" y="85"/>
                  </a:cubicBezTo>
                  <a:cubicBezTo>
                    <a:pt x="2555" y="85"/>
                    <a:pt x="2611" y="85"/>
                    <a:pt x="2695" y="113"/>
                  </a:cubicBezTo>
                  <a:cubicBezTo>
                    <a:pt x="2751" y="169"/>
                    <a:pt x="2836" y="113"/>
                    <a:pt x="2892" y="197"/>
                  </a:cubicBezTo>
                  <a:cubicBezTo>
                    <a:pt x="2948" y="197"/>
                    <a:pt x="2976" y="197"/>
                    <a:pt x="3032" y="197"/>
                  </a:cubicBezTo>
                  <a:cubicBezTo>
                    <a:pt x="3060" y="253"/>
                    <a:pt x="3145" y="225"/>
                    <a:pt x="3173" y="281"/>
                  </a:cubicBezTo>
                  <a:cubicBezTo>
                    <a:pt x="3201" y="281"/>
                    <a:pt x="3229" y="281"/>
                    <a:pt x="3229" y="281"/>
                  </a:cubicBezTo>
                  <a:cubicBezTo>
                    <a:pt x="3257" y="310"/>
                    <a:pt x="3285" y="338"/>
                    <a:pt x="3313" y="366"/>
                  </a:cubicBezTo>
                  <a:cubicBezTo>
                    <a:pt x="3313" y="366"/>
                    <a:pt x="3341" y="366"/>
                    <a:pt x="3369" y="366"/>
                  </a:cubicBezTo>
                  <a:cubicBezTo>
                    <a:pt x="3397" y="394"/>
                    <a:pt x="3425" y="422"/>
                    <a:pt x="3425" y="450"/>
                  </a:cubicBezTo>
                  <a:cubicBezTo>
                    <a:pt x="3453" y="450"/>
                    <a:pt x="3481" y="450"/>
                    <a:pt x="3509" y="450"/>
                  </a:cubicBezTo>
                  <a:cubicBezTo>
                    <a:pt x="3538" y="478"/>
                    <a:pt x="3566" y="506"/>
                    <a:pt x="3566" y="506"/>
                  </a:cubicBezTo>
                  <a:cubicBezTo>
                    <a:pt x="3594" y="534"/>
                    <a:pt x="3622" y="534"/>
                    <a:pt x="3650" y="534"/>
                  </a:cubicBezTo>
                  <a:cubicBezTo>
                    <a:pt x="3650" y="562"/>
                    <a:pt x="3678" y="562"/>
                    <a:pt x="3706" y="590"/>
                  </a:cubicBezTo>
                  <a:lnTo>
                    <a:pt x="3706" y="590"/>
                  </a:lnTo>
                  <a:cubicBezTo>
                    <a:pt x="3734" y="646"/>
                    <a:pt x="3818" y="646"/>
                    <a:pt x="3846" y="675"/>
                  </a:cubicBezTo>
                  <a:lnTo>
                    <a:pt x="3846" y="675"/>
                  </a:lnTo>
                  <a:cubicBezTo>
                    <a:pt x="3874" y="703"/>
                    <a:pt x="3874" y="731"/>
                    <a:pt x="3903" y="759"/>
                  </a:cubicBezTo>
                  <a:cubicBezTo>
                    <a:pt x="3931" y="759"/>
                    <a:pt x="3959" y="759"/>
                    <a:pt x="3987" y="759"/>
                  </a:cubicBezTo>
                  <a:cubicBezTo>
                    <a:pt x="3987" y="787"/>
                    <a:pt x="4015" y="815"/>
                    <a:pt x="4043" y="843"/>
                  </a:cubicBezTo>
                  <a:lnTo>
                    <a:pt x="4043" y="843"/>
                  </a:lnTo>
                  <a:cubicBezTo>
                    <a:pt x="4071" y="871"/>
                    <a:pt x="4155" y="871"/>
                    <a:pt x="4183" y="927"/>
                  </a:cubicBezTo>
                  <a:lnTo>
                    <a:pt x="4183" y="927"/>
                  </a:lnTo>
                  <a:cubicBezTo>
                    <a:pt x="4183" y="955"/>
                    <a:pt x="4211" y="955"/>
                    <a:pt x="4239" y="983"/>
                  </a:cubicBezTo>
                  <a:cubicBezTo>
                    <a:pt x="4267" y="983"/>
                    <a:pt x="4296" y="983"/>
                    <a:pt x="4324" y="983"/>
                  </a:cubicBezTo>
                  <a:cubicBezTo>
                    <a:pt x="4324" y="1011"/>
                    <a:pt x="4352" y="1040"/>
                    <a:pt x="4380" y="1068"/>
                  </a:cubicBezTo>
                  <a:lnTo>
                    <a:pt x="4380" y="1068"/>
                  </a:lnTo>
                  <a:cubicBezTo>
                    <a:pt x="4408" y="1096"/>
                    <a:pt x="4408" y="1124"/>
                    <a:pt x="4436" y="1152"/>
                  </a:cubicBezTo>
                  <a:cubicBezTo>
                    <a:pt x="4464" y="1152"/>
                    <a:pt x="4492" y="1152"/>
                    <a:pt x="4520" y="1152"/>
                  </a:cubicBezTo>
                  <a:cubicBezTo>
                    <a:pt x="4520" y="1180"/>
                    <a:pt x="4548" y="1208"/>
                    <a:pt x="4576" y="1236"/>
                  </a:cubicBezTo>
                  <a:lnTo>
                    <a:pt x="4576" y="1236"/>
                  </a:lnTo>
                  <a:cubicBezTo>
                    <a:pt x="4604" y="1264"/>
                    <a:pt x="4632" y="1264"/>
                    <a:pt x="4632" y="1292"/>
                  </a:cubicBezTo>
                  <a:cubicBezTo>
                    <a:pt x="4661" y="1292"/>
                    <a:pt x="4689" y="1292"/>
                    <a:pt x="4717" y="1320"/>
                  </a:cubicBezTo>
                  <a:cubicBezTo>
                    <a:pt x="4717" y="1320"/>
                    <a:pt x="4745" y="1348"/>
                    <a:pt x="4773" y="1376"/>
                  </a:cubicBezTo>
                  <a:lnTo>
                    <a:pt x="4773" y="1376"/>
                  </a:lnTo>
                  <a:cubicBezTo>
                    <a:pt x="4801" y="1404"/>
                    <a:pt x="4829" y="1433"/>
                    <a:pt x="4829" y="1461"/>
                  </a:cubicBezTo>
                  <a:lnTo>
                    <a:pt x="4829" y="1461"/>
                  </a:lnTo>
                  <a:cubicBezTo>
                    <a:pt x="4857" y="1489"/>
                    <a:pt x="4885" y="1517"/>
                    <a:pt x="4913" y="1545"/>
                  </a:cubicBezTo>
                  <a:lnTo>
                    <a:pt x="4913" y="1545"/>
                  </a:lnTo>
                  <a:cubicBezTo>
                    <a:pt x="4913" y="1545"/>
                    <a:pt x="4941" y="1573"/>
                    <a:pt x="4913" y="1573"/>
                  </a:cubicBezTo>
                  <a:cubicBezTo>
                    <a:pt x="4913" y="1601"/>
                    <a:pt x="4913" y="1601"/>
                    <a:pt x="4913" y="1601"/>
                  </a:cubicBezTo>
                  <a:cubicBezTo>
                    <a:pt x="4801" y="1657"/>
                    <a:pt x="4689" y="1685"/>
                    <a:pt x="4576" y="1741"/>
                  </a:cubicBezTo>
                  <a:cubicBezTo>
                    <a:pt x="4548" y="1741"/>
                    <a:pt x="4492" y="1769"/>
                    <a:pt x="4492" y="1798"/>
                  </a:cubicBezTo>
                  <a:cubicBezTo>
                    <a:pt x="4661" y="2050"/>
                    <a:pt x="4380" y="1938"/>
                    <a:pt x="4324" y="1994"/>
                  </a:cubicBezTo>
                  <a:cubicBezTo>
                    <a:pt x="4352" y="1938"/>
                    <a:pt x="4380" y="1854"/>
                    <a:pt x="4380" y="1798"/>
                  </a:cubicBezTo>
                  <a:cubicBezTo>
                    <a:pt x="4408" y="1713"/>
                    <a:pt x="4380" y="1629"/>
                    <a:pt x="4267" y="1629"/>
                  </a:cubicBezTo>
                  <a:cubicBezTo>
                    <a:pt x="4127" y="1629"/>
                    <a:pt x="3987" y="1573"/>
                    <a:pt x="3874" y="1517"/>
                  </a:cubicBezTo>
                  <a:cubicBezTo>
                    <a:pt x="3846" y="1489"/>
                    <a:pt x="3790" y="1461"/>
                    <a:pt x="3734" y="1489"/>
                  </a:cubicBezTo>
                  <a:cubicBezTo>
                    <a:pt x="3566" y="1629"/>
                    <a:pt x="3453" y="1517"/>
                    <a:pt x="3369" y="1348"/>
                  </a:cubicBezTo>
                  <a:cubicBezTo>
                    <a:pt x="3341" y="1264"/>
                    <a:pt x="3229" y="1320"/>
                    <a:pt x="3201" y="1236"/>
                  </a:cubicBezTo>
                  <a:cubicBezTo>
                    <a:pt x="3397" y="1152"/>
                    <a:pt x="3594" y="1068"/>
                    <a:pt x="3706" y="871"/>
                  </a:cubicBezTo>
                  <a:cubicBezTo>
                    <a:pt x="3425" y="1096"/>
                    <a:pt x="3060" y="1011"/>
                    <a:pt x="2751" y="1152"/>
                  </a:cubicBezTo>
                  <a:cubicBezTo>
                    <a:pt x="2667" y="1208"/>
                    <a:pt x="2611" y="1124"/>
                    <a:pt x="2555" y="1096"/>
                  </a:cubicBezTo>
                  <a:cubicBezTo>
                    <a:pt x="2527" y="1011"/>
                    <a:pt x="2555" y="927"/>
                    <a:pt x="2611" y="871"/>
                  </a:cubicBezTo>
                  <a:cubicBezTo>
                    <a:pt x="2639" y="871"/>
                    <a:pt x="2695" y="843"/>
                    <a:pt x="2723" y="871"/>
                  </a:cubicBezTo>
                  <a:cubicBezTo>
                    <a:pt x="2667" y="815"/>
                    <a:pt x="2611" y="899"/>
                    <a:pt x="2583" y="871"/>
                  </a:cubicBezTo>
                  <a:cubicBezTo>
                    <a:pt x="2471" y="843"/>
                    <a:pt x="2471" y="731"/>
                    <a:pt x="2471" y="618"/>
                  </a:cubicBezTo>
                  <a:cubicBezTo>
                    <a:pt x="2471" y="787"/>
                    <a:pt x="2527" y="955"/>
                    <a:pt x="2583" y="1096"/>
                  </a:cubicBezTo>
                  <a:cubicBezTo>
                    <a:pt x="2723" y="1208"/>
                    <a:pt x="2667" y="1348"/>
                    <a:pt x="2555" y="1461"/>
                  </a:cubicBezTo>
                  <a:cubicBezTo>
                    <a:pt x="2471" y="1517"/>
                    <a:pt x="2386" y="1629"/>
                    <a:pt x="2246" y="1573"/>
                  </a:cubicBezTo>
                  <a:cubicBezTo>
                    <a:pt x="2162" y="1517"/>
                    <a:pt x="2134" y="1433"/>
                    <a:pt x="2190" y="1348"/>
                  </a:cubicBezTo>
                  <a:cubicBezTo>
                    <a:pt x="2190" y="1292"/>
                    <a:pt x="2274" y="1320"/>
                    <a:pt x="2246" y="1264"/>
                  </a:cubicBezTo>
                  <a:cubicBezTo>
                    <a:pt x="2218" y="1264"/>
                    <a:pt x="2190" y="1264"/>
                    <a:pt x="2162" y="1236"/>
                  </a:cubicBezTo>
                  <a:cubicBezTo>
                    <a:pt x="2134" y="871"/>
                    <a:pt x="1797" y="759"/>
                    <a:pt x="1600" y="506"/>
                  </a:cubicBezTo>
                  <a:cubicBezTo>
                    <a:pt x="1432" y="646"/>
                    <a:pt x="1488" y="815"/>
                    <a:pt x="1460" y="955"/>
                  </a:cubicBezTo>
                  <a:cubicBezTo>
                    <a:pt x="1460" y="1152"/>
                    <a:pt x="1432" y="1292"/>
                    <a:pt x="1235" y="1348"/>
                  </a:cubicBezTo>
                  <a:cubicBezTo>
                    <a:pt x="1067" y="1404"/>
                    <a:pt x="927" y="1461"/>
                    <a:pt x="927" y="1208"/>
                  </a:cubicBezTo>
                  <a:cubicBezTo>
                    <a:pt x="899" y="1011"/>
                    <a:pt x="842" y="983"/>
                    <a:pt x="702" y="1124"/>
                  </a:cubicBezTo>
                  <a:cubicBezTo>
                    <a:pt x="562" y="1236"/>
                    <a:pt x="421" y="1208"/>
                    <a:pt x="309" y="1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0"/>
            <p:cNvSpPr/>
            <p:nvPr/>
          </p:nvSpPr>
          <p:spPr>
            <a:xfrm>
              <a:off x="4900325" y="579925"/>
              <a:ext cx="108100" cy="83550"/>
            </a:xfrm>
            <a:custGeom>
              <a:avLst/>
              <a:gdLst/>
              <a:ahLst/>
              <a:cxnLst/>
              <a:rect l="l" t="t" r="r" b="b"/>
              <a:pathLst>
                <a:path w="4324" h="3342" extrusionOk="0">
                  <a:moveTo>
                    <a:pt x="1152" y="337"/>
                  </a:moveTo>
                  <a:cubicBezTo>
                    <a:pt x="1264" y="309"/>
                    <a:pt x="1348" y="141"/>
                    <a:pt x="1432" y="169"/>
                  </a:cubicBezTo>
                  <a:cubicBezTo>
                    <a:pt x="1685" y="253"/>
                    <a:pt x="1938" y="281"/>
                    <a:pt x="2134" y="450"/>
                  </a:cubicBezTo>
                  <a:cubicBezTo>
                    <a:pt x="2078" y="590"/>
                    <a:pt x="1881" y="393"/>
                    <a:pt x="1853" y="618"/>
                  </a:cubicBezTo>
                  <a:cubicBezTo>
                    <a:pt x="1994" y="618"/>
                    <a:pt x="2162" y="758"/>
                    <a:pt x="2275" y="562"/>
                  </a:cubicBezTo>
                  <a:cubicBezTo>
                    <a:pt x="2331" y="478"/>
                    <a:pt x="2415" y="506"/>
                    <a:pt x="2471" y="534"/>
                  </a:cubicBezTo>
                  <a:cubicBezTo>
                    <a:pt x="2611" y="730"/>
                    <a:pt x="2836" y="646"/>
                    <a:pt x="3004" y="730"/>
                  </a:cubicBezTo>
                  <a:cubicBezTo>
                    <a:pt x="3061" y="787"/>
                    <a:pt x="3089" y="730"/>
                    <a:pt x="3117" y="674"/>
                  </a:cubicBezTo>
                  <a:cubicBezTo>
                    <a:pt x="3201" y="506"/>
                    <a:pt x="3229" y="534"/>
                    <a:pt x="3426" y="618"/>
                  </a:cubicBezTo>
                  <a:cubicBezTo>
                    <a:pt x="3482" y="646"/>
                    <a:pt x="3538" y="646"/>
                    <a:pt x="3566" y="618"/>
                  </a:cubicBezTo>
                  <a:cubicBezTo>
                    <a:pt x="3650" y="478"/>
                    <a:pt x="3875" y="393"/>
                    <a:pt x="3819" y="141"/>
                  </a:cubicBezTo>
                  <a:cubicBezTo>
                    <a:pt x="3791" y="0"/>
                    <a:pt x="3903" y="57"/>
                    <a:pt x="3987" y="57"/>
                  </a:cubicBezTo>
                  <a:cubicBezTo>
                    <a:pt x="4015" y="28"/>
                    <a:pt x="4043" y="28"/>
                    <a:pt x="4043" y="57"/>
                  </a:cubicBezTo>
                  <a:lnTo>
                    <a:pt x="4043" y="57"/>
                  </a:lnTo>
                  <a:cubicBezTo>
                    <a:pt x="4071" y="85"/>
                    <a:pt x="4071" y="85"/>
                    <a:pt x="4071" y="113"/>
                  </a:cubicBezTo>
                  <a:lnTo>
                    <a:pt x="4043" y="141"/>
                  </a:lnTo>
                  <a:lnTo>
                    <a:pt x="4071" y="113"/>
                  </a:lnTo>
                  <a:cubicBezTo>
                    <a:pt x="4099" y="113"/>
                    <a:pt x="4099" y="113"/>
                    <a:pt x="4127" y="141"/>
                  </a:cubicBezTo>
                  <a:cubicBezTo>
                    <a:pt x="4127" y="169"/>
                    <a:pt x="4099" y="169"/>
                    <a:pt x="4099" y="197"/>
                  </a:cubicBezTo>
                  <a:cubicBezTo>
                    <a:pt x="4127" y="225"/>
                    <a:pt x="4156" y="253"/>
                    <a:pt x="4184" y="281"/>
                  </a:cubicBezTo>
                  <a:cubicBezTo>
                    <a:pt x="4184" y="309"/>
                    <a:pt x="4184" y="337"/>
                    <a:pt x="4184" y="337"/>
                  </a:cubicBezTo>
                  <a:cubicBezTo>
                    <a:pt x="4212" y="393"/>
                    <a:pt x="4184" y="450"/>
                    <a:pt x="4240" y="506"/>
                  </a:cubicBezTo>
                  <a:lnTo>
                    <a:pt x="4240" y="506"/>
                  </a:lnTo>
                  <a:cubicBezTo>
                    <a:pt x="4268" y="534"/>
                    <a:pt x="4240" y="590"/>
                    <a:pt x="4296" y="646"/>
                  </a:cubicBezTo>
                  <a:cubicBezTo>
                    <a:pt x="4296" y="674"/>
                    <a:pt x="4296" y="674"/>
                    <a:pt x="4296" y="702"/>
                  </a:cubicBezTo>
                  <a:cubicBezTo>
                    <a:pt x="4296" y="730"/>
                    <a:pt x="4324" y="758"/>
                    <a:pt x="4296" y="815"/>
                  </a:cubicBezTo>
                  <a:cubicBezTo>
                    <a:pt x="4296" y="871"/>
                    <a:pt x="4240" y="899"/>
                    <a:pt x="4184" y="899"/>
                  </a:cubicBezTo>
                  <a:cubicBezTo>
                    <a:pt x="3791" y="871"/>
                    <a:pt x="3398" y="871"/>
                    <a:pt x="3033" y="1095"/>
                  </a:cubicBezTo>
                  <a:cubicBezTo>
                    <a:pt x="2892" y="1180"/>
                    <a:pt x="2668" y="1123"/>
                    <a:pt x="2583" y="1011"/>
                  </a:cubicBezTo>
                  <a:cubicBezTo>
                    <a:pt x="2415" y="730"/>
                    <a:pt x="2275" y="871"/>
                    <a:pt x="2134" y="983"/>
                  </a:cubicBezTo>
                  <a:cubicBezTo>
                    <a:pt x="2106" y="1011"/>
                    <a:pt x="2078" y="1039"/>
                    <a:pt x="2078" y="1067"/>
                  </a:cubicBezTo>
                  <a:cubicBezTo>
                    <a:pt x="1994" y="1208"/>
                    <a:pt x="1994" y="1320"/>
                    <a:pt x="2218" y="1404"/>
                  </a:cubicBezTo>
                  <a:cubicBezTo>
                    <a:pt x="2611" y="1573"/>
                    <a:pt x="2836" y="1713"/>
                    <a:pt x="2583" y="2050"/>
                  </a:cubicBezTo>
                  <a:cubicBezTo>
                    <a:pt x="2555" y="2078"/>
                    <a:pt x="2555" y="2078"/>
                    <a:pt x="2555" y="2078"/>
                  </a:cubicBezTo>
                  <a:cubicBezTo>
                    <a:pt x="2555" y="2050"/>
                    <a:pt x="2583" y="2050"/>
                    <a:pt x="2640" y="2022"/>
                  </a:cubicBezTo>
                  <a:cubicBezTo>
                    <a:pt x="2864" y="2134"/>
                    <a:pt x="2696" y="2331"/>
                    <a:pt x="2696" y="2471"/>
                  </a:cubicBezTo>
                  <a:cubicBezTo>
                    <a:pt x="2668" y="2499"/>
                    <a:pt x="2668" y="2527"/>
                    <a:pt x="2640" y="2555"/>
                  </a:cubicBezTo>
                  <a:cubicBezTo>
                    <a:pt x="2611" y="2611"/>
                    <a:pt x="2499" y="2668"/>
                    <a:pt x="2611" y="2752"/>
                  </a:cubicBezTo>
                  <a:cubicBezTo>
                    <a:pt x="2668" y="2808"/>
                    <a:pt x="2724" y="2892"/>
                    <a:pt x="2752" y="2976"/>
                  </a:cubicBezTo>
                  <a:cubicBezTo>
                    <a:pt x="2780" y="3089"/>
                    <a:pt x="2780" y="3229"/>
                    <a:pt x="2668" y="3285"/>
                  </a:cubicBezTo>
                  <a:cubicBezTo>
                    <a:pt x="2555" y="3341"/>
                    <a:pt x="2471" y="3285"/>
                    <a:pt x="2387" y="3201"/>
                  </a:cubicBezTo>
                  <a:cubicBezTo>
                    <a:pt x="2331" y="3145"/>
                    <a:pt x="2303" y="3089"/>
                    <a:pt x="2275" y="3032"/>
                  </a:cubicBezTo>
                  <a:cubicBezTo>
                    <a:pt x="2162" y="2836"/>
                    <a:pt x="2050" y="2864"/>
                    <a:pt x="1910" y="2976"/>
                  </a:cubicBezTo>
                  <a:cubicBezTo>
                    <a:pt x="1910" y="2976"/>
                    <a:pt x="1881" y="2976"/>
                    <a:pt x="1853" y="3004"/>
                  </a:cubicBezTo>
                  <a:lnTo>
                    <a:pt x="1601" y="2499"/>
                  </a:lnTo>
                  <a:cubicBezTo>
                    <a:pt x="1601" y="2471"/>
                    <a:pt x="1601" y="2443"/>
                    <a:pt x="1629" y="2443"/>
                  </a:cubicBezTo>
                  <a:cubicBezTo>
                    <a:pt x="1741" y="2331"/>
                    <a:pt x="1741" y="2218"/>
                    <a:pt x="1601" y="2190"/>
                  </a:cubicBezTo>
                  <a:cubicBezTo>
                    <a:pt x="1376" y="2134"/>
                    <a:pt x="1460" y="2022"/>
                    <a:pt x="1545" y="1966"/>
                  </a:cubicBezTo>
                  <a:cubicBezTo>
                    <a:pt x="1657" y="1909"/>
                    <a:pt x="1713" y="1853"/>
                    <a:pt x="1685" y="1741"/>
                  </a:cubicBezTo>
                  <a:cubicBezTo>
                    <a:pt x="1657" y="1657"/>
                    <a:pt x="1825" y="1601"/>
                    <a:pt x="1769" y="1545"/>
                  </a:cubicBezTo>
                  <a:cubicBezTo>
                    <a:pt x="1657" y="1488"/>
                    <a:pt x="1573" y="1432"/>
                    <a:pt x="1517" y="1320"/>
                  </a:cubicBezTo>
                  <a:cubicBezTo>
                    <a:pt x="1488" y="1264"/>
                    <a:pt x="1404" y="1320"/>
                    <a:pt x="1376" y="1376"/>
                  </a:cubicBezTo>
                  <a:cubicBezTo>
                    <a:pt x="1348" y="1488"/>
                    <a:pt x="1292" y="1573"/>
                    <a:pt x="1208" y="1629"/>
                  </a:cubicBezTo>
                  <a:cubicBezTo>
                    <a:pt x="1152" y="1741"/>
                    <a:pt x="1067" y="1797"/>
                    <a:pt x="955" y="1797"/>
                  </a:cubicBezTo>
                  <a:cubicBezTo>
                    <a:pt x="843" y="1797"/>
                    <a:pt x="702" y="1657"/>
                    <a:pt x="674" y="1881"/>
                  </a:cubicBezTo>
                  <a:cubicBezTo>
                    <a:pt x="674" y="1938"/>
                    <a:pt x="590" y="1909"/>
                    <a:pt x="562" y="1881"/>
                  </a:cubicBezTo>
                  <a:cubicBezTo>
                    <a:pt x="450" y="1797"/>
                    <a:pt x="225" y="1797"/>
                    <a:pt x="225" y="1573"/>
                  </a:cubicBezTo>
                  <a:cubicBezTo>
                    <a:pt x="225" y="1516"/>
                    <a:pt x="85" y="1488"/>
                    <a:pt x="0" y="1460"/>
                  </a:cubicBezTo>
                  <a:cubicBezTo>
                    <a:pt x="57" y="1376"/>
                    <a:pt x="85" y="1320"/>
                    <a:pt x="85" y="1236"/>
                  </a:cubicBezTo>
                  <a:cubicBezTo>
                    <a:pt x="57" y="1123"/>
                    <a:pt x="113" y="1039"/>
                    <a:pt x="253" y="1039"/>
                  </a:cubicBezTo>
                  <a:cubicBezTo>
                    <a:pt x="309" y="1067"/>
                    <a:pt x="337" y="1123"/>
                    <a:pt x="337" y="1180"/>
                  </a:cubicBezTo>
                  <a:cubicBezTo>
                    <a:pt x="281" y="1236"/>
                    <a:pt x="309" y="1264"/>
                    <a:pt x="394" y="1264"/>
                  </a:cubicBezTo>
                  <a:cubicBezTo>
                    <a:pt x="590" y="1348"/>
                    <a:pt x="702" y="1320"/>
                    <a:pt x="787" y="1067"/>
                  </a:cubicBezTo>
                  <a:cubicBezTo>
                    <a:pt x="843" y="843"/>
                    <a:pt x="899" y="871"/>
                    <a:pt x="1460" y="815"/>
                  </a:cubicBezTo>
                  <a:cubicBezTo>
                    <a:pt x="1095" y="758"/>
                    <a:pt x="955" y="618"/>
                    <a:pt x="1152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0"/>
            <p:cNvSpPr/>
            <p:nvPr/>
          </p:nvSpPr>
          <p:spPr>
            <a:xfrm>
              <a:off x="4862425" y="535700"/>
              <a:ext cx="92675" cy="70225"/>
            </a:xfrm>
            <a:custGeom>
              <a:avLst/>
              <a:gdLst/>
              <a:ahLst/>
              <a:cxnLst/>
              <a:rect l="l" t="t" r="r" b="b"/>
              <a:pathLst>
                <a:path w="3707" h="2809" extrusionOk="0">
                  <a:moveTo>
                    <a:pt x="141" y="1854"/>
                  </a:moveTo>
                  <a:cubicBezTo>
                    <a:pt x="113" y="1769"/>
                    <a:pt x="57" y="1713"/>
                    <a:pt x="29" y="1629"/>
                  </a:cubicBezTo>
                  <a:cubicBezTo>
                    <a:pt x="0" y="1573"/>
                    <a:pt x="0" y="1545"/>
                    <a:pt x="29" y="1489"/>
                  </a:cubicBezTo>
                  <a:lnTo>
                    <a:pt x="29" y="1489"/>
                  </a:lnTo>
                  <a:cubicBezTo>
                    <a:pt x="85" y="1461"/>
                    <a:pt x="85" y="1404"/>
                    <a:pt x="113" y="1348"/>
                  </a:cubicBezTo>
                  <a:cubicBezTo>
                    <a:pt x="113" y="1348"/>
                    <a:pt x="113" y="1320"/>
                    <a:pt x="113" y="1292"/>
                  </a:cubicBezTo>
                  <a:cubicBezTo>
                    <a:pt x="141" y="1264"/>
                    <a:pt x="169" y="1236"/>
                    <a:pt x="197" y="1236"/>
                  </a:cubicBezTo>
                  <a:cubicBezTo>
                    <a:pt x="197" y="1208"/>
                    <a:pt x="197" y="1180"/>
                    <a:pt x="197" y="1152"/>
                  </a:cubicBezTo>
                  <a:cubicBezTo>
                    <a:pt x="225" y="1152"/>
                    <a:pt x="253" y="1124"/>
                    <a:pt x="281" y="1096"/>
                  </a:cubicBezTo>
                  <a:lnTo>
                    <a:pt x="281" y="1096"/>
                  </a:lnTo>
                  <a:cubicBezTo>
                    <a:pt x="309" y="1068"/>
                    <a:pt x="337" y="1039"/>
                    <a:pt x="365" y="1039"/>
                  </a:cubicBezTo>
                  <a:cubicBezTo>
                    <a:pt x="365" y="1011"/>
                    <a:pt x="365" y="983"/>
                    <a:pt x="365" y="955"/>
                  </a:cubicBezTo>
                  <a:cubicBezTo>
                    <a:pt x="393" y="927"/>
                    <a:pt x="422" y="927"/>
                    <a:pt x="422" y="899"/>
                  </a:cubicBezTo>
                  <a:lnTo>
                    <a:pt x="422" y="899"/>
                  </a:lnTo>
                  <a:cubicBezTo>
                    <a:pt x="450" y="871"/>
                    <a:pt x="478" y="843"/>
                    <a:pt x="506" y="815"/>
                  </a:cubicBezTo>
                  <a:lnTo>
                    <a:pt x="506" y="815"/>
                  </a:lnTo>
                  <a:cubicBezTo>
                    <a:pt x="534" y="815"/>
                    <a:pt x="562" y="787"/>
                    <a:pt x="590" y="759"/>
                  </a:cubicBezTo>
                  <a:lnTo>
                    <a:pt x="590" y="759"/>
                  </a:lnTo>
                  <a:cubicBezTo>
                    <a:pt x="618" y="731"/>
                    <a:pt x="646" y="731"/>
                    <a:pt x="674" y="759"/>
                  </a:cubicBezTo>
                  <a:cubicBezTo>
                    <a:pt x="730" y="871"/>
                    <a:pt x="702" y="955"/>
                    <a:pt x="702" y="1068"/>
                  </a:cubicBezTo>
                  <a:cubicBezTo>
                    <a:pt x="702" y="1208"/>
                    <a:pt x="815" y="1236"/>
                    <a:pt x="927" y="1208"/>
                  </a:cubicBezTo>
                  <a:cubicBezTo>
                    <a:pt x="1067" y="1180"/>
                    <a:pt x="1264" y="646"/>
                    <a:pt x="1208" y="478"/>
                  </a:cubicBezTo>
                  <a:cubicBezTo>
                    <a:pt x="1208" y="450"/>
                    <a:pt x="1208" y="422"/>
                    <a:pt x="1236" y="394"/>
                  </a:cubicBezTo>
                  <a:lnTo>
                    <a:pt x="1236" y="394"/>
                  </a:lnTo>
                  <a:cubicBezTo>
                    <a:pt x="1264" y="366"/>
                    <a:pt x="1292" y="338"/>
                    <a:pt x="1320" y="338"/>
                  </a:cubicBezTo>
                  <a:cubicBezTo>
                    <a:pt x="1348" y="338"/>
                    <a:pt x="1376" y="338"/>
                    <a:pt x="1376" y="338"/>
                  </a:cubicBezTo>
                  <a:cubicBezTo>
                    <a:pt x="1404" y="310"/>
                    <a:pt x="1432" y="281"/>
                    <a:pt x="1460" y="253"/>
                  </a:cubicBezTo>
                  <a:lnTo>
                    <a:pt x="1460" y="253"/>
                  </a:lnTo>
                  <a:cubicBezTo>
                    <a:pt x="1488" y="253"/>
                    <a:pt x="1516" y="225"/>
                    <a:pt x="1545" y="197"/>
                  </a:cubicBezTo>
                  <a:cubicBezTo>
                    <a:pt x="1573" y="197"/>
                    <a:pt x="1573" y="197"/>
                    <a:pt x="1601" y="197"/>
                  </a:cubicBezTo>
                  <a:cubicBezTo>
                    <a:pt x="1629" y="169"/>
                    <a:pt x="1657" y="169"/>
                    <a:pt x="1685" y="141"/>
                  </a:cubicBezTo>
                  <a:lnTo>
                    <a:pt x="1685" y="141"/>
                  </a:lnTo>
                  <a:cubicBezTo>
                    <a:pt x="1713" y="113"/>
                    <a:pt x="1741" y="85"/>
                    <a:pt x="1769" y="85"/>
                  </a:cubicBezTo>
                  <a:cubicBezTo>
                    <a:pt x="1797" y="85"/>
                    <a:pt x="1797" y="85"/>
                    <a:pt x="1825" y="85"/>
                  </a:cubicBezTo>
                  <a:cubicBezTo>
                    <a:pt x="1853" y="57"/>
                    <a:pt x="1881" y="29"/>
                    <a:pt x="1910" y="29"/>
                  </a:cubicBezTo>
                  <a:cubicBezTo>
                    <a:pt x="1938" y="29"/>
                    <a:pt x="1966" y="29"/>
                    <a:pt x="1966" y="29"/>
                  </a:cubicBezTo>
                  <a:cubicBezTo>
                    <a:pt x="1994" y="1"/>
                    <a:pt x="2022" y="1"/>
                    <a:pt x="2050" y="29"/>
                  </a:cubicBezTo>
                  <a:cubicBezTo>
                    <a:pt x="2162" y="281"/>
                    <a:pt x="2864" y="703"/>
                    <a:pt x="3145" y="674"/>
                  </a:cubicBezTo>
                  <a:cubicBezTo>
                    <a:pt x="3257" y="674"/>
                    <a:pt x="3285" y="590"/>
                    <a:pt x="3341" y="534"/>
                  </a:cubicBezTo>
                  <a:cubicBezTo>
                    <a:pt x="3426" y="478"/>
                    <a:pt x="3482" y="338"/>
                    <a:pt x="3650" y="366"/>
                  </a:cubicBezTo>
                  <a:cubicBezTo>
                    <a:pt x="3678" y="506"/>
                    <a:pt x="3482" y="674"/>
                    <a:pt x="3678" y="815"/>
                  </a:cubicBezTo>
                  <a:cubicBezTo>
                    <a:pt x="3706" y="815"/>
                    <a:pt x="3650" y="843"/>
                    <a:pt x="3622" y="871"/>
                  </a:cubicBezTo>
                  <a:cubicBezTo>
                    <a:pt x="3594" y="983"/>
                    <a:pt x="3482" y="927"/>
                    <a:pt x="3397" y="983"/>
                  </a:cubicBezTo>
                  <a:cubicBezTo>
                    <a:pt x="3397" y="1096"/>
                    <a:pt x="3706" y="1124"/>
                    <a:pt x="3454" y="1264"/>
                  </a:cubicBezTo>
                  <a:cubicBezTo>
                    <a:pt x="3510" y="1433"/>
                    <a:pt x="3426" y="1601"/>
                    <a:pt x="3594" y="1741"/>
                  </a:cubicBezTo>
                  <a:cubicBezTo>
                    <a:pt x="3426" y="1797"/>
                    <a:pt x="3285" y="1769"/>
                    <a:pt x="3257" y="1657"/>
                  </a:cubicBezTo>
                  <a:cubicBezTo>
                    <a:pt x="3201" y="1489"/>
                    <a:pt x="3089" y="1376"/>
                    <a:pt x="2920" y="1292"/>
                  </a:cubicBezTo>
                  <a:cubicBezTo>
                    <a:pt x="2864" y="1264"/>
                    <a:pt x="2892" y="1180"/>
                    <a:pt x="2920" y="1124"/>
                  </a:cubicBezTo>
                  <a:cubicBezTo>
                    <a:pt x="2948" y="1068"/>
                    <a:pt x="2976" y="1011"/>
                    <a:pt x="3061" y="871"/>
                  </a:cubicBezTo>
                  <a:cubicBezTo>
                    <a:pt x="2892" y="1011"/>
                    <a:pt x="2808" y="871"/>
                    <a:pt x="2696" y="871"/>
                  </a:cubicBezTo>
                  <a:cubicBezTo>
                    <a:pt x="2555" y="871"/>
                    <a:pt x="2555" y="1068"/>
                    <a:pt x="2443" y="1096"/>
                  </a:cubicBezTo>
                  <a:cubicBezTo>
                    <a:pt x="2331" y="1011"/>
                    <a:pt x="2359" y="843"/>
                    <a:pt x="2190" y="815"/>
                  </a:cubicBezTo>
                  <a:cubicBezTo>
                    <a:pt x="2050" y="787"/>
                    <a:pt x="1966" y="927"/>
                    <a:pt x="1797" y="899"/>
                  </a:cubicBezTo>
                  <a:cubicBezTo>
                    <a:pt x="1741" y="871"/>
                    <a:pt x="1741" y="1011"/>
                    <a:pt x="1825" y="1068"/>
                  </a:cubicBezTo>
                  <a:cubicBezTo>
                    <a:pt x="1881" y="1152"/>
                    <a:pt x="1797" y="1180"/>
                    <a:pt x="1825" y="1236"/>
                  </a:cubicBezTo>
                  <a:cubicBezTo>
                    <a:pt x="1853" y="1433"/>
                    <a:pt x="1685" y="1573"/>
                    <a:pt x="1741" y="1769"/>
                  </a:cubicBezTo>
                  <a:cubicBezTo>
                    <a:pt x="1769" y="1826"/>
                    <a:pt x="1713" y="1882"/>
                    <a:pt x="1797" y="1882"/>
                  </a:cubicBezTo>
                  <a:cubicBezTo>
                    <a:pt x="1853" y="1854"/>
                    <a:pt x="1910" y="1769"/>
                    <a:pt x="1938" y="1882"/>
                  </a:cubicBezTo>
                  <a:cubicBezTo>
                    <a:pt x="1966" y="1966"/>
                    <a:pt x="1881" y="1994"/>
                    <a:pt x="1853" y="1994"/>
                  </a:cubicBezTo>
                  <a:cubicBezTo>
                    <a:pt x="1741" y="2050"/>
                    <a:pt x="1685" y="2106"/>
                    <a:pt x="1657" y="2191"/>
                  </a:cubicBezTo>
                  <a:cubicBezTo>
                    <a:pt x="1657" y="2331"/>
                    <a:pt x="1516" y="2303"/>
                    <a:pt x="1488" y="2387"/>
                  </a:cubicBezTo>
                  <a:cubicBezTo>
                    <a:pt x="1404" y="2499"/>
                    <a:pt x="1376" y="2275"/>
                    <a:pt x="1264" y="2359"/>
                  </a:cubicBezTo>
                  <a:cubicBezTo>
                    <a:pt x="1236" y="2499"/>
                    <a:pt x="1404" y="2640"/>
                    <a:pt x="1292" y="2808"/>
                  </a:cubicBezTo>
                  <a:cubicBezTo>
                    <a:pt x="1123" y="2752"/>
                    <a:pt x="1095" y="2584"/>
                    <a:pt x="1039" y="2471"/>
                  </a:cubicBezTo>
                  <a:cubicBezTo>
                    <a:pt x="983" y="2359"/>
                    <a:pt x="955" y="2219"/>
                    <a:pt x="787" y="2331"/>
                  </a:cubicBezTo>
                  <a:cubicBezTo>
                    <a:pt x="787" y="2359"/>
                    <a:pt x="730" y="2359"/>
                    <a:pt x="730" y="2359"/>
                  </a:cubicBezTo>
                  <a:cubicBezTo>
                    <a:pt x="590" y="2078"/>
                    <a:pt x="534" y="2387"/>
                    <a:pt x="478" y="2387"/>
                  </a:cubicBezTo>
                  <a:cubicBezTo>
                    <a:pt x="141" y="2331"/>
                    <a:pt x="225" y="2050"/>
                    <a:pt x="141" y="1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0"/>
            <p:cNvSpPr/>
            <p:nvPr/>
          </p:nvSpPr>
          <p:spPr>
            <a:xfrm>
              <a:off x="4946650" y="595375"/>
              <a:ext cx="66700" cy="56175"/>
            </a:xfrm>
            <a:custGeom>
              <a:avLst/>
              <a:gdLst/>
              <a:ahLst/>
              <a:cxnLst/>
              <a:rect l="l" t="t" r="r" b="b"/>
              <a:pathLst>
                <a:path w="2668" h="2247" extrusionOk="0">
                  <a:moveTo>
                    <a:pt x="702" y="1432"/>
                  </a:moveTo>
                  <a:cubicBezTo>
                    <a:pt x="702" y="1404"/>
                    <a:pt x="674" y="1348"/>
                    <a:pt x="702" y="1291"/>
                  </a:cubicBezTo>
                  <a:cubicBezTo>
                    <a:pt x="815" y="1151"/>
                    <a:pt x="758" y="1067"/>
                    <a:pt x="618" y="1011"/>
                  </a:cubicBezTo>
                  <a:cubicBezTo>
                    <a:pt x="478" y="983"/>
                    <a:pt x="393" y="730"/>
                    <a:pt x="141" y="870"/>
                  </a:cubicBezTo>
                  <a:cubicBezTo>
                    <a:pt x="113" y="898"/>
                    <a:pt x="0" y="702"/>
                    <a:pt x="57" y="646"/>
                  </a:cubicBezTo>
                  <a:cubicBezTo>
                    <a:pt x="141" y="562"/>
                    <a:pt x="57" y="421"/>
                    <a:pt x="169" y="337"/>
                  </a:cubicBezTo>
                  <a:cubicBezTo>
                    <a:pt x="281" y="281"/>
                    <a:pt x="422" y="253"/>
                    <a:pt x="450" y="84"/>
                  </a:cubicBezTo>
                  <a:cubicBezTo>
                    <a:pt x="478" y="28"/>
                    <a:pt x="478" y="0"/>
                    <a:pt x="534" y="0"/>
                  </a:cubicBezTo>
                  <a:cubicBezTo>
                    <a:pt x="590" y="28"/>
                    <a:pt x="618" y="56"/>
                    <a:pt x="646" y="84"/>
                  </a:cubicBezTo>
                  <a:cubicBezTo>
                    <a:pt x="758" y="365"/>
                    <a:pt x="927" y="477"/>
                    <a:pt x="1180" y="421"/>
                  </a:cubicBezTo>
                  <a:cubicBezTo>
                    <a:pt x="1208" y="421"/>
                    <a:pt x="1236" y="421"/>
                    <a:pt x="1236" y="393"/>
                  </a:cubicBezTo>
                  <a:cubicBezTo>
                    <a:pt x="1769" y="169"/>
                    <a:pt x="1769" y="169"/>
                    <a:pt x="2331" y="225"/>
                  </a:cubicBezTo>
                  <a:cubicBezTo>
                    <a:pt x="2359" y="225"/>
                    <a:pt x="2387" y="169"/>
                    <a:pt x="2415" y="169"/>
                  </a:cubicBezTo>
                  <a:cubicBezTo>
                    <a:pt x="2443" y="140"/>
                    <a:pt x="2471" y="140"/>
                    <a:pt x="2499" y="169"/>
                  </a:cubicBezTo>
                  <a:cubicBezTo>
                    <a:pt x="2499" y="197"/>
                    <a:pt x="2499" y="225"/>
                    <a:pt x="2499" y="253"/>
                  </a:cubicBezTo>
                  <a:cubicBezTo>
                    <a:pt x="2527" y="281"/>
                    <a:pt x="2499" y="337"/>
                    <a:pt x="2555" y="393"/>
                  </a:cubicBezTo>
                  <a:cubicBezTo>
                    <a:pt x="2555" y="421"/>
                    <a:pt x="2555" y="421"/>
                    <a:pt x="2555" y="449"/>
                  </a:cubicBezTo>
                  <a:cubicBezTo>
                    <a:pt x="2555" y="477"/>
                    <a:pt x="2583" y="505"/>
                    <a:pt x="2611" y="533"/>
                  </a:cubicBezTo>
                  <a:cubicBezTo>
                    <a:pt x="2639" y="674"/>
                    <a:pt x="2668" y="814"/>
                    <a:pt x="2443" y="786"/>
                  </a:cubicBezTo>
                  <a:cubicBezTo>
                    <a:pt x="2331" y="618"/>
                    <a:pt x="2190" y="477"/>
                    <a:pt x="1938" y="449"/>
                  </a:cubicBezTo>
                  <a:cubicBezTo>
                    <a:pt x="2022" y="758"/>
                    <a:pt x="1966" y="983"/>
                    <a:pt x="1685" y="1095"/>
                  </a:cubicBezTo>
                  <a:cubicBezTo>
                    <a:pt x="1601" y="1123"/>
                    <a:pt x="1601" y="1179"/>
                    <a:pt x="1629" y="1235"/>
                  </a:cubicBezTo>
                  <a:cubicBezTo>
                    <a:pt x="1657" y="1320"/>
                    <a:pt x="1713" y="1320"/>
                    <a:pt x="1769" y="1291"/>
                  </a:cubicBezTo>
                  <a:cubicBezTo>
                    <a:pt x="1938" y="1207"/>
                    <a:pt x="2022" y="1095"/>
                    <a:pt x="2106" y="955"/>
                  </a:cubicBezTo>
                  <a:cubicBezTo>
                    <a:pt x="2190" y="842"/>
                    <a:pt x="2246" y="702"/>
                    <a:pt x="2443" y="786"/>
                  </a:cubicBezTo>
                  <a:cubicBezTo>
                    <a:pt x="2639" y="898"/>
                    <a:pt x="2471" y="1095"/>
                    <a:pt x="2555" y="1235"/>
                  </a:cubicBezTo>
                  <a:cubicBezTo>
                    <a:pt x="2668" y="1404"/>
                    <a:pt x="2471" y="1544"/>
                    <a:pt x="2331" y="1656"/>
                  </a:cubicBezTo>
                  <a:cubicBezTo>
                    <a:pt x="2190" y="1769"/>
                    <a:pt x="2050" y="1909"/>
                    <a:pt x="1938" y="2021"/>
                  </a:cubicBezTo>
                  <a:cubicBezTo>
                    <a:pt x="1685" y="2246"/>
                    <a:pt x="1432" y="1993"/>
                    <a:pt x="1208" y="2134"/>
                  </a:cubicBezTo>
                  <a:cubicBezTo>
                    <a:pt x="1180" y="2134"/>
                    <a:pt x="1123" y="2106"/>
                    <a:pt x="1123" y="2078"/>
                  </a:cubicBezTo>
                  <a:cubicBezTo>
                    <a:pt x="1151" y="1741"/>
                    <a:pt x="899" y="1909"/>
                    <a:pt x="758" y="1881"/>
                  </a:cubicBezTo>
                  <a:cubicBezTo>
                    <a:pt x="758" y="1797"/>
                    <a:pt x="787" y="1713"/>
                    <a:pt x="815" y="1628"/>
                  </a:cubicBezTo>
                  <a:cubicBezTo>
                    <a:pt x="871" y="1544"/>
                    <a:pt x="843" y="1460"/>
                    <a:pt x="702" y="14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0"/>
            <p:cNvSpPr/>
            <p:nvPr/>
          </p:nvSpPr>
          <p:spPr>
            <a:xfrm>
              <a:off x="5236525" y="810125"/>
              <a:ext cx="77925" cy="50575"/>
            </a:xfrm>
            <a:custGeom>
              <a:avLst/>
              <a:gdLst/>
              <a:ahLst/>
              <a:cxnLst/>
              <a:rect l="l" t="t" r="r" b="b"/>
              <a:pathLst>
                <a:path w="3117" h="2023" extrusionOk="0">
                  <a:moveTo>
                    <a:pt x="309" y="1349"/>
                  </a:moveTo>
                  <a:cubicBezTo>
                    <a:pt x="393" y="1292"/>
                    <a:pt x="506" y="1236"/>
                    <a:pt x="590" y="1320"/>
                  </a:cubicBezTo>
                  <a:cubicBezTo>
                    <a:pt x="702" y="1433"/>
                    <a:pt x="337" y="1320"/>
                    <a:pt x="506" y="1489"/>
                  </a:cubicBezTo>
                  <a:cubicBezTo>
                    <a:pt x="562" y="1545"/>
                    <a:pt x="590" y="1545"/>
                    <a:pt x="646" y="1489"/>
                  </a:cubicBezTo>
                  <a:cubicBezTo>
                    <a:pt x="702" y="1433"/>
                    <a:pt x="702" y="1264"/>
                    <a:pt x="871" y="1292"/>
                  </a:cubicBezTo>
                  <a:cubicBezTo>
                    <a:pt x="842" y="1152"/>
                    <a:pt x="899" y="1068"/>
                    <a:pt x="955" y="955"/>
                  </a:cubicBezTo>
                  <a:cubicBezTo>
                    <a:pt x="1039" y="815"/>
                    <a:pt x="1151" y="731"/>
                    <a:pt x="1292" y="759"/>
                  </a:cubicBezTo>
                  <a:cubicBezTo>
                    <a:pt x="1404" y="759"/>
                    <a:pt x="1516" y="731"/>
                    <a:pt x="1600" y="675"/>
                  </a:cubicBezTo>
                  <a:cubicBezTo>
                    <a:pt x="1769" y="591"/>
                    <a:pt x="1741" y="731"/>
                    <a:pt x="1741" y="815"/>
                  </a:cubicBezTo>
                  <a:cubicBezTo>
                    <a:pt x="1853" y="815"/>
                    <a:pt x="1994" y="787"/>
                    <a:pt x="2050" y="955"/>
                  </a:cubicBezTo>
                  <a:cubicBezTo>
                    <a:pt x="2106" y="843"/>
                    <a:pt x="2134" y="759"/>
                    <a:pt x="2162" y="703"/>
                  </a:cubicBezTo>
                  <a:cubicBezTo>
                    <a:pt x="2106" y="647"/>
                    <a:pt x="2078" y="703"/>
                    <a:pt x="2050" y="731"/>
                  </a:cubicBezTo>
                  <a:cubicBezTo>
                    <a:pt x="1937" y="731"/>
                    <a:pt x="1853" y="759"/>
                    <a:pt x="1909" y="591"/>
                  </a:cubicBezTo>
                  <a:cubicBezTo>
                    <a:pt x="1965" y="422"/>
                    <a:pt x="1965" y="254"/>
                    <a:pt x="1629" y="226"/>
                  </a:cubicBezTo>
                  <a:cubicBezTo>
                    <a:pt x="1825" y="113"/>
                    <a:pt x="1909" y="1"/>
                    <a:pt x="2022" y="197"/>
                  </a:cubicBezTo>
                  <a:cubicBezTo>
                    <a:pt x="2078" y="310"/>
                    <a:pt x="2274" y="310"/>
                    <a:pt x="2359" y="197"/>
                  </a:cubicBezTo>
                  <a:cubicBezTo>
                    <a:pt x="2387" y="141"/>
                    <a:pt x="2415" y="113"/>
                    <a:pt x="2443" y="85"/>
                  </a:cubicBezTo>
                  <a:cubicBezTo>
                    <a:pt x="2499" y="57"/>
                    <a:pt x="2555" y="29"/>
                    <a:pt x="2611" y="85"/>
                  </a:cubicBezTo>
                  <a:cubicBezTo>
                    <a:pt x="2639" y="113"/>
                    <a:pt x="2639" y="169"/>
                    <a:pt x="2639" y="197"/>
                  </a:cubicBezTo>
                  <a:cubicBezTo>
                    <a:pt x="2611" y="338"/>
                    <a:pt x="2583" y="478"/>
                    <a:pt x="2527" y="619"/>
                  </a:cubicBezTo>
                  <a:cubicBezTo>
                    <a:pt x="2499" y="675"/>
                    <a:pt x="2499" y="731"/>
                    <a:pt x="2555" y="787"/>
                  </a:cubicBezTo>
                  <a:cubicBezTo>
                    <a:pt x="2639" y="871"/>
                    <a:pt x="2695" y="955"/>
                    <a:pt x="2780" y="984"/>
                  </a:cubicBezTo>
                  <a:cubicBezTo>
                    <a:pt x="2892" y="1040"/>
                    <a:pt x="2864" y="871"/>
                    <a:pt x="2948" y="843"/>
                  </a:cubicBezTo>
                  <a:cubicBezTo>
                    <a:pt x="3004" y="815"/>
                    <a:pt x="3060" y="843"/>
                    <a:pt x="3088" y="899"/>
                  </a:cubicBezTo>
                  <a:cubicBezTo>
                    <a:pt x="3088" y="927"/>
                    <a:pt x="3117" y="927"/>
                    <a:pt x="3088" y="955"/>
                  </a:cubicBezTo>
                  <a:cubicBezTo>
                    <a:pt x="3088" y="984"/>
                    <a:pt x="3088" y="984"/>
                    <a:pt x="3088" y="984"/>
                  </a:cubicBezTo>
                  <a:lnTo>
                    <a:pt x="3088" y="984"/>
                  </a:lnTo>
                  <a:cubicBezTo>
                    <a:pt x="3060" y="1012"/>
                    <a:pt x="3032" y="1012"/>
                    <a:pt x="3004" y="1040"/>
                  </a:cubicBezTo>
                  <a:lnTo>
                    <a:pt x="3004" y="1040"/>
                  </a:lnTo>
                  <a:cubicBezTo>
                    <a:pt x="2976" y="1068"/>
                    <a:pt x="2948" y="1096"/>
                    <a:pt x="2920" y="1096"/>
                  </a:cubicBezTo>
                  <a:lnTo>
                    <a:pt x="2920" y="1096"/>
                  </a:lnTo>
                  <a:cubicBezTo>
                    <a:pt x="2892" y="1124"/>
                    <a:pt x="2864" y="1152"/>
                    <a:pt x="2864" y="1180"/>
                  </a:cubicBezTo>
                  <a:lnTo>
                    <a:pt x="2864" y="1180"/>
                  </a:lnTo>
                  <a:cubicBezTo>
                    <a:pt x="2836" y="1180"/>
                    <a:pt x="2808" y="1208"/>
                    <a:pt x="2780" y="1236"/>
                  </a:cubicBezTo>
                  <a:lnTo>
                    <a:pt x="2780" y="1236"/>
                  </a:lnTo>
                  <a:cubicBezTo>
                    <a:pt x="2752" y="1264"/>
                    <a:pt x="2667" y="1264"/>
                    <a:pt x="2639" y="1292"/>
                  </a:cubicBezTo>
                  <a:cubicBezTo>
                    <a:pt x="2611" y="1320"/>
                    <a:pt x="2583" y="1349"/>
                    <a:pt x="2555" y="1349"/>
                  </a:cubicBezTo>
                  <a:lnTo>
                    <a:pt x="2555" y="1349"/>
                  </a:lnTo>
                  <a:cubicBezTo>
                    <a:pt x="2527" y="1405"/>
                    <a:pt x="2443" y="1377"/>
                    <a:pt x="2415" y="1433"/>
                  </a:cubicBezTo>
                  <a:lnTo>
                    <a:pt x="2415" y="1433"/>
                  </a:lnTo>
                  <a:cubicBezTo>
                    <a:pt x="2359" y="1461"/>
                    <a:pt x="2302" y="1433"/>
                    <a:pt x="2274" y="1489"/>
                  </a:cubicBezTo>
                  <a:lnTo>
                    <a:pt x="2274" y="1489"/>
                  </a:lnTo>
                  <a:cubicBezTo>
                    <a:pt x="2218" y="1517"/>
                    <a:pt x="2162" y="1489"/>
                    <a:pt x="2134" y="1545"/>
                  </a:cubicBezTo>
                  <a:lnTo>
                    <a:pt x="2134" y="1545"/>
                  </a:lnTo>
                  <a:cubicBezTo>
                    <a:pt x="2078" y="1573"/>
                    <a:pt x="2022" y="1573"/>
                    <a:pt x="1965" y="1601"/>
                  </a:cubicBezTo>
                  <a:lnTo>
                    <a:pt x="1965" y="1601"/>
                  </a:lnTo>
                  <a:cubicBezTo>
                    <a:pt x="1965" y="1629"/>
                    <a:pt x="1937" y="1657"/>
                    <a:pt x="1909" y="1657"/>
                  </a:cubicBezTo>
                  <a:lnTo>
                    <a:pt x="1909" y="1657"/>
                  </a:lnTo>
                  <a:cubicBezTo>
                    <a:pt x="1853" y="1713"/>
                    <a:pt x="1797" y="1685"/>
                    <a:pt x="1769" y="1713"/>
                  </a:cubicBezTo>
                  <a:lnTo>
                    <a:pt x="1769" y="1713"/>
                  </a:lnTo>
                  <a:cubicBezTo>
                    <a:pt x="1713" y="1770"/>
                    <a:pt x="1657" y="1742"/>
                    <a:pt x="1600" y="1798"/>
                  </a:cubicBezTo>
                  <a:lnTo>
                    <a:pt x="1600" y="1798"/>
                  </a:lnTo>
                  <a:cubicBezTo>
                    <a:pt x="1572" y="1826"/>
                    <a:pt x="1516" y="1798"/>
                    <a:pt x="1460" y="1854"/>
                  </a:cubicBezTo>
                  <a:lnTo>
                    <a:pt x="1320" y="1826"/>
                  </a:lnTo>
                  <a:cubicBezTo>
                    <a:pt x="1207" y="1910"/>
                    <a:pt x="1095" y="1798"/>
                    <a:pt x="983" y="1882"/>
                  </a:cubicBezTo>
                  <a:lnTo>
                    <a:pt x="983" y="1882"/>
                  </a:lnTo>
                  <a:cubicBezTo>
                    <a:pt x="927" y="1910"/>
                    <a:pt x="871" y="1910"/>
                    <a:pt x="814" y="1938"/>
                  </a:cubicBezTo>
                  <a:cubicBezTo>
                    <a:pt x="786" y="1938"/>
                    <a:pt x="730" y="1938"/>
                    <a:pt x="674" y="1938"/>
                  </a:cubicBezTo>
                  <a:cubicBezTo>
                    <a:pt x="646" y="1966"/>
                    <a:pt x="590" y="1938"/>
                    <a:pt x="534" y="1994"/>
                  </a:cubicBezTo>
                  <a:cubicBezTo>
                    <a:pt x="506" y="1994"/>
                    <a:pt x="506" y="1994"/>
                    <a:pt x="478" y="1994"/>
                  </a:cubicBezTo>
                  <a:cubicBezTo>
                    <a:pt x="421" y="2022"/>
                    <a:pt x="365" y="2022"/>
                    <a:pt x="337" y="1994"/>
                  </a:cubicBezTo>
                  <a:cubicBezTo>
                    <a:pt x="0" y="1966"/>
                    <a:pt x="0" y="1966"/>
                    <a:pt x="197" y="1601"/>
                  </a:cubicBezTo>
                  <a:cubicBezTo>
                    <a:pt x="197" y="1517"/>
                    <a:pt x="225" y="1433"/>
                    <a:pt x="281" y="1377"/>
                  </a:cubicBezTo>
                  <a:cubicBezTo>
                    <a:pt x="281" y="1349"/>
                    <a:pt x="309" y="1349"/>
                    <a:pt x="309" y="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0"/>
            <p:cNvSpPr/>
            <p:nvPr/>
          </p:nvSpPr>
          <p:spPr>
            <a:xfrm>
              <a:off x="5014725" y="819950"/>
              <a:ext cx="94775" cy="40050"/>
            </a:xfrm>
            <a:custGeom>
              <a:avLst/>
              <a:gdLst/>
              <a:ahLst/>
              <a:cxnLst/>
              <a:rect l="l" t="t" r="r" b="b"/>
              <a:pathLst>
                <a:path w="3791" h="1602" extrusionOk="0">
                  <a:moveTo>
                    <a:pt x="57" y="703"/>
                  </a:moveTo>
                  <a:cubicBezTo>
                    <a:pt x="197" y="703"/>
                    <a:pt x="309" y="731"/>
                    <a:pt x="450" y="759"/>
                  </a:cubicBezTo>
                  <a:cubicBezTo>
                    <a:pt x="562" y="759"/>
                    <a:pt x="618" y="731"/>
                    <a:pt x="590" y="619"/>
                  </a:cubicBezTo>
                  <a:cubicBezTo>
                    <a:pt x="590" y="562"/>
                    <a:pt x="562" y="506"/>
                    <a:pt x="618" y="506"/>
                  </a:cubicBezTo>
                  <a:cubicBezTo>
                    <a:pt x="674" y="506"/>
                    <a:pt x="731" y="534"/>
                    <a:pt x="731" y="591"/>
                  </a:cubicBezTo>
                  <a:cubicBezTo>
                    <a:pt x="731" y="619"/>
                    <a:pt x="674" y="675"/>
                    <a:pt x="759" y="703"/>
                  </a:cubicBezTo>
                  <a:cubicBezTo>
                    <a:pt x="815" y="647"/>
                    <a:pt x="871" y="562"/>
                    <a:pt x="927" y="506"/>
                  </a:cubicBezTo>
                  <a:cubicBezTo>
                    <a:pt x="983" y="478"/>
                    <a:pt x="1039" y="422"/>
                    <a:pt x="1067" y="450"/>
                  </a:cubicBezTo>
                  <a:cubicBezTo>
                    <a:pt x="1180" y="619"/>
                    <a:pt x="1376" y="394"/>
                    <a:pt x="1517" y="534"/>
                  </a:cubicBezTo>
                  <a:cubicBezTo>
                    <a:pt x="1573" y="591"/>
                    <a:pt x="1657" y="562"/>
                    <a:pt x="1713" y="506"/>
                  </a:cubicBezTo>
                  <a:cubicBezTo>
                    <a:pt x="1797" y="450"/>
                    <a:pt x="1854" y="422"/>
                    <a:pt x="1966" y="478"/>
                  </a:cubicBezTo>
                  <a:cubicBezTo>
                    <a:pt x="2050" y="506"/>
                    <a:pt x="2190" y="506"/>
                    <a:pt x="2022" y="366"/>
                  </a:cubicBezTo>
                  <a:cubicBezTo>
                    <a:pt x="1966" y="338"/>
                    <a:pt x="2022" y="282"/>
                    <a:pt x="2050" y="254"/>
                  </a:cubicBezTo>
                  <a:cubicBezTo>
                    <a:pt x="2134" y="169"/>
                    <a:pt x="2219" y="85"/>
                    <a:pt x="2303" y="1"/>
                  </a:cubicBezTo>
                  <a:cubicBezTo>
                    <a:pt x="2387" y="57"/>
                    <a:pt x="2275" y="169"/>
                    <a:pt x="2387" y="226"/>
                  </a:cubicBezTo>
                  <a:cubicBezTo>
                    <a:pt x="2499" y="282"/>
                    <a:pt x="2443" y="338"/>
                    <a:pt x="2387" y="422"/>
                  </a:cubicBezTo>
                  <a:cubicBezTo>
                    <a:pt x="2303" y="591"/>
                    <a:pt x="2415" y="843"/>
                    <a:pt x="2584" y="899"/>
                  </a:cubicBezTo>
                  <a:cubicBezTo>
                    <a:pt x="2668" y="927"/>
                    <a:pt x="2724" y="899"/>
                    <a:pt x="2752" y="871"/>
                  </a:cubicBezTo>
                  <a:cubicBezTo>
                    <a:pt x="2836" y="787"/>
                    <a:pt x="2977" y="703"/>
                    <a:pt x="2948" y="562"/>
                  </a:cubicBezTo>
                  <a:cubicBezTo>
                    <a:pt x="2977" y="534"/>
                    <a:pt x="3005" y="534"/>
                    <a:pt x="3033" y="534"/>
                  </a:cubicBezTo>
                  <a:cubicBezTo>
                    <a:pt x="3145" y="703"/>
                    <a:pt x="3229" y="871"/>
                    <a:pt x="3510" y="871"/>
                  </a:cubicBezTo>
                  <a:cubicBezTo>
                    <a:pt x="3650" y="843"/>
                    <a:pt x="3707" y="1012"/>
                    <a:pt x="3735" y="1180"/>
                  </a:cubicBezTo>
                  <a:cubicBezTo>
                    <a:pt x="3763" y="1320"/>
                    <a:pt x="3791" y="1461"/>
                    <a:pt x="3594" y="1545"/>
                  </a:cubicBezTo>
                  <a:cubicBezTo>
                    <a:pt x="3482" y="1573"/>
                    <a:pt x="3398" y="1489"/>
                    <a:pt x="3285" y="1573"/>
                  </a:cubicBezTo>
                  <a:cubicBezTo>
                    <a:pt x="3229" y="1573"/>
                    <a:pt x="3173" y="1545"/>
                    <a:pt x="3089" y="1545"/>
                  </a:cubicBezTo>
                  <a:cubicBezTo>
                    <a:pt x="3005" y="1601"/>
                    <a:pt x="2892" y="1573"/>
                    <a:pt x="2808" y="1545"/>
                  </a:cubicBezTo>
                  <a:cubicBezTo>
                    <a:pt x="2752" y="1517"/>
                    <a:pt x="2668" y="1517"/>
                    <a:pt x="2612" y="1517"/>
                  </a:cubicBezTo>
                  <a:cubicBezTo>
                    <a:pt x="2584" y="1489"/>
                    <a:pt x="2584" y="1489"/>
                    <a:pt x="2584" y="1461"/>
                  </a:cubicBezTo>
                  <a:cubicBezTo>
                    <a:pt x="2584" y="1433"/>
                    <a:pt x="2584" y="1433"/>
                    <a:pt x="2612" y="1433"/>
                  </a:cubicBezTo>
                  <a:cubicBezTo>
                    <a:pt x="2696" y="1349"/>
                    <a:pt x="2920" y="1433"/>
                    <a:pt x="2948" y="1208"/>
                  </a:cubicBezTo>
                  <a:cubicBezTo>
                    <a:pt x="2836" y="1236"/>
                    <a:pt x="2752" y="1292"/>
                    <a:pt x="2668" y="1264"/>
                  </a:cubicBezTo>
                  <a:cubicBezTo>
                    <a:pt x="2415" y="1208"/>
                    <a:pt x="2527" y="1349"/>
                    <a:pt x="2555" y="1433"/>
                  </a:cubicBezTo>
                  <a:cubicBezTo>
                    <a:pt x="2527" y="1461"/>
                    <a:pt x="2499" y="1461"/>
                    <a:pt x="2471" y="1433"/>
                  </a:cubicBezTo>
                  <a:cubicBezTo>
                    <a:pt x="2415" y="1433"/>
                    <a:pt x="2387" y="1433"/>
                    <a:pt x="2331" y="1433"/>
                  </a:cubicBezTo>
                  <a:cubicBezTo>
                    <a:pt x="2247" y="1349"/>
                    <a:pt x="2134" y="1405"/>
                    <a:pt x="2050" y="1349"/>
                  </a:cubicBezTo>
                  <a:cubicBezTo>
                    <a:pt x="1826" y="1320"/>
                    <a:pt x="1601" y="1292"/>
                    <a:pt x="1348" y="1292"/>
                  </a:cubicBezTo>
                  <a:cubicBezTo>
                    <a:pt x="1096" y="1180"/>
                    <a:pt x="787" y="1264"/>
                    <a:pt x="506" y="1152"/>
                  </a:cubicBezTo>
                  <a:cubicBezTo>
                    <a:pt x="366" y="1152"/>
                    <a:pt x="197" y="1124"/>
                    <a:pt x="29" y="1124"/>
                  </a:cubicBezTo>
                  <a:cubicBezTo>
                    <a:pt x="29" y="1096"/>
                    <a:pt x="1" y="1068"/>
                    <a:pt x="1" y="1068"/>
                  </a:cubicBezTo>
                  <a:cubicBezTo>
                    <a:pt x="1" y="1040"/>
                    <a:pt x="29" y="1040"/>
                    <a:pt x="29" y="1040"/>
                  </a:cubicBezTo>
                  <a:cubicBezTo>
                    <a:pt x="169" y="927"/>
                    <a:pt x="29" y="815"/>
                    <a:pt x="57" y="7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0"/>
            <p:cNvSpPr/>
            <p:nvPr/>
          </p:nvSpPr>
          <p:spPr>
            <a:xfrm>
              <a:off x="5028775" y="582725"/>
              <a:ext cx="61775" cy="53375"/>
            </a:xfrm>
            <a:custGeom>
              <a:avLst/>
              <a:gdLst/>
              <a:ahLst/>
              <a:cxnLst/>
              <a:rect l="l" t="t" r="r" b="b"/>
              <a:pathLst>
                <a:path w="2471" h="2135" extrusionOk="0">
                  <a:moveTo>
                    <a:pt x="1151" y="57"/>
                  </a:moveTo>
                  <a:cubicBezTo>
                    <a:pt x="1207" y="169"/>
                    <a:pt x="1460" y="85"/>
                    <a:pt x="1376" y="310"/>
                  </a:cubicBezTo>
                  <a:cubicBezTo>
                    <a:pt x="1376" y="338"/>
                    <a:pt x="1404" y="366"/>
                    <a:pt x="1432" y="366"/>
                  </a:cubicBezTo>
                  <a:cubicBezTo>
                    <a:pt x="1516" y="422"/>
                    <a:pt x="1741" y="310"/>
                    <a:pt x="1713" y="478"/>
                  </a:cubicBezTo>
                  <a:cubicBezTo>
                    <a:pt x="1685" y="675"/>
                    <a:pt x="1853" y="646"/>
                    <a:pt x="1881" y="731"/>
                  </a:cubicBezTo>
                  <a:cubicBezTo>
                    <a:pt x="1909" y="899"/>
                    <a:pt x="2050" y="871"/>
                    <a:pt x="2162" y="899"/>
                  </a:cubicBezTo>
                  <a:cubicBezTo>
                    <a:pt x="2218" y="1011"/>
                    <a:pt x="1965" y="1039"/>
                    <a:pt x="2106" y="1180"/>
                  </a:cubicBezTo>
                  <a:cubicBezTo>
                    <a:pt x="2162" y="1096"/>
                    <a:pt x="2162" y="983"/>
                    <a:pt x="2162" y="899"/>
                  </a:cubicBezTo>
                  <a:cubicBezTo>
                    <a:pt x="2162" y="843"/>
                    <a:pt x="2218" y="787"/>
                    <a:pt x="2246" y="815"/>
                  </a:cubicBezTo>
                  <a:cubicBezTo>
                    <a:pt x="2330" y="899"/>
                    <a:pt x="2330" y="1039"/>
                    <a:pt x="2415" y="1124"/>
                  </a:cubicBezTo>
                  <a:cubicBezTo>
                    <a:pt x="2471" y="1208"/>
                    <a:pt x="2415" y="1264"/>
                    <a:pt x="2358" y="1320"/>
                  </a:cubicBezTo>
                  <a:cubicBezTo>
                    <a:pt x="2274" y="1461"/>
                    <a:pt x="2330" y="1573"/>
                    <a:pt x="2443" y="1685"/>
                  </a:cubicBezTo>
                  <a:cubicBezTo>
                    <a:pt x="2302" y="1854"/>
                    <a:pt x="2078" y="1657"/>
                    <a:pt x="1993" y="1713"/>
                  </a:cubicBezTo>
                  <a:cubicBezTo>
                    <a:pt x="1881" y="1826"/>
                    <a:pt x="1769" y="1966"/>
                    <a:pt x="1600" y="1994"/>
                  </a:cubicBezTo>
                  <a:cubicBezTo>
                    <a:pt x="1516" y="2022"/>
                    <a:pt x="1432" y="1994"/>
                    <a:pt x="1432" y="1910"/>
                  </a:cubicBezTo>
                  <a:cubicBezTo>
                    <a:pt x="1376" y="1657"/>
                    <a:pt x="1264" y="1713"/>
                    <a:pt x="1151" y="1854"/>
                  </a:cubicBezTo>
                  <a:cubicBezTo>
                    <a:pt x="1039" y="1938"/>
                    <a:pt x="870" y="1966"/>
                    <a:pt x="730" y="2050"/>
                  </a:cubicBezTo>
                  <a:cubicBezTo>
                    <a:pt x="646" y="2134"/>
                    <a:pt x="562" y="2050"/>
                    <a:pt x="534" y="1966"/>
                  </a:cubicBezTo>
                  <a:cubicBezTo>
                    <a:pt x="477" y="1910"/>
                    <a:pt x="421" y="1882"/>
                    <a:pt x="393" y="1826"/>
                  </a:cubicBezTo>
                  <a:cubicBezTo>
                    <a:pt x="393" y="1769"/>
                    <a:pt x="393" y="1713"/>
                    <a:pt x="393" y="1685"/>
                  </a:cubicBezTo>
                  <a:cubicBezTo>
                    <a:pt x="505" y="1517"/>
                    <a:pt x="449" y="1348"/>
                    <a:pt x="365" y="1180"/>
                  </a:cubicBezTo>
                  <a:cubicBezTo>
                    <a:pt x="562" y="1124"/>
                    <a:pt x="702" y="1152"/>
                    <a:pt x="758" y="1404"/>
                  </a:cubicBezTo>
                  <a:cubicBezTo>
                    <a:pt x="758" y="1489"/>
                    <a:pt x="702" y="1601"/>
                    <a:pt x="842" y="1601"/>
                  </a:cubicBezTo>
                  <a:cubicBezTo>
                    <a:pt x="983" y="1601"/>
                    <a:pt x="1095" y="1461"/>
                    <a:pt x="1095" y="1348"/>
                  </a:cubicBezTo>
                  <a:cubicBezTo>
                    <a:pt x="1095" y="1208"/>
                    <a:pt x="1095" y="1039"/>
                    <a:pt x="1011" y="871"/>
                  </a:cubicBezTo>
                  <a:cubicBezTo>
                    <a:pt x="983" y="787"/>
                    <a:pt x="899" y="646"/>
                    <a:pt x="758" y="618"/>
                  </a:cubicBezTo>
                  <a:cubicBezTo>
                    <a:pt x="618" y="618"/>
                    <a:pt x="590" y="759"/>
                    <a:pt x="534" y="843"/>
                  </a:cubicBezTo>
                  <a:cubicBezTo>
                    <a:pt x="477" y="955"/>
                    <a:pt x="393" y="1039"/>
                    <a:pt x="309" y="1096"/>
                  </a:cubicBezTo>
                  <a:cubicBezTo>
                    <a:pt x="253" y="1096"/>
                    <a:pt x="169" y="1068"/>
                    <a:pt x="141" y="1068"/>
                  </a:cubicBezTo>
                  <a:cubicBezTo>
                    <a:pt x="28" y="1124"/>
                    <a:pt x="0" y="1096"/>
                    <a:pt x="28" y="983"/>
                  </a:cubicBezTo>
                  <a:cubicBezTo>
                    <a:pt x="84" y="815"/>
                    <a:pt x="141" y="646"/>
                    <a:pt x="197" y="478"/>
                  </a:cubicBezTo>
                  <a:cubicBezTo>
                    <a:pt x="197" y="450"/>
                    <a:pt x="197" y="422"/>
                    <a:pt x="197" y="422"/>
                  </a:cubicBezTo>
                  <a:cubicBezTo>
                    <a:pt x="197" y="394"/>
                    <a:pt x="225" y="394"/>
                    <a:pt x="225" y="394"/>
                  </a:cubicBezTo>
                  <a:cubicBezTo>
                    <a:pt x="253" y="394"/>
                    <a:pt x="253" y="394"/>
                    <a:pt x="281" y="394"/>
                  </a:cubicBezTo>
                  <a:cubicBezTo>
                    <a:pt x="309" y="366"/>
                    <a:pt x="337" y="366"/>
                    <a:pt x="365" y="338"/>
                  </a:cubicBezTo>
                  <a:cubicBezTo>
                    <a:pt x="421" y="310"/>
                    <a:pt x="449" y="310"/>
                    <a:pt x="505" y="281"/>
                  </a:cubicBezTo>
                  <a:cubicBezTo>
                    <a:pt x="534" y="253"/>
                    <a:pt x="562" y="225"/>
                    <a:pt x="590" y="225"/>
                  </a:cubicBezTo>
                  <a:cubicBezTo>
                    <a:pt x="618" y="225"/>
                    <a:pt x="618" y="225"/>
                    <a:pt x="646" y="225"/>
                  </a:cubicBezTo>
                  <a:cubicBezTo>
                    <a:pt x="674" y="197"/>
                    <a:pt x="702" y="169"/>
                    <a:pt x="730" y="141"/>
                  </a:cubicBezTo>
                  <a:lnTo>
                    <a:pt x="730" y="141"/>
                  </a:lnTo>
                  <a:cubicBezTo>
                    <a:pt x="758" y="141"/>
                    <a:pt x="786" y="113"/>
                    <a:pt x="814" y="85"/>
                  </a:cubicBezTo>
                  <a:cubicBezTo>
                    <a:pt x="814" y="85"/>
                    <a:pt x="842" y="85"/>
                    <a:pt x="870" y="85"/>
                  </a:cubicBezTo>
                  <a:cubicBezTo>
                    <a:pt x="899" y="57"/>
                    <a:pt x="927" y="57"/>
                    <a:pt x="955" y="29"/>
                  </a:cubicBezTo>
                  <a:cubicBezTo>
                    <a:pt x="983" y="29"/>
                    <a:pt x="983" y="29"/>
                    <a:pt x="1011" y="29"/>
                  </a:cubicBezTo>
                  <a:cubicBezTo>
                    <a:pt x="1067" y="1"/>
                    <a:pt x="1123" y="1"/>
                    <a:pt x="1151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0"/>
            <p:cNvSpPr/>
            <p:nvPr/>
          </p:nvSpPr>
          <p:spPr>
            <a:xfrm>
              <a:off x="4968400" y="809425"/>
              <a:ext cx="53375" cy="37925"/>
            </a:xfrm>
            <a:custGeom>
              <a:avLst/>
              <a:gdLst/>
              <a:ahLst/>
              <a:cxnLst/>
              <a:rect l="l" t="t" r="r" b="b"/>
              <a:pathLst>
                <a:path w="2135" h="1517" extrusionOk="0">
                  <a:moveTo>
                    <a:pt x="1910" y="1124"/>
                  </a:moveTo>
                  <a:cubicBezTo>
                    <a:pt x="1938" y="1152"/>
                    <a:pt x="1966" y="1180"/>
                    <a:pt x="1994" y="1208"/>
                  </a:cubicBezTo>
                  <a:cubicBezTo>
                    <a:pt x="2134" y="1377"/>
                    <a:pt x="2134" y="1377"/>
                    <a:pt x="1882" y="1461"/>
                  </a:cubicBezTo>
                  <a:cubicBezTo>
                    <a:pt x="1826" y="1517"/>
                    <a:pt x="1769" y="1489"/>
                    <a:pt x="1685" y="1489"/>
                  </a:cubicBezTo>
                  <a:cubicBezTo>
                    <a:pt x="1629" y="1433"/>
                    <a:pt x="1657" y="1348"/>
                    <a:pt x="1629" y="1264"/>
                  </a:cubicBezTo>
                  <a:cubicBezTo>
                    <a:pt x="1629" y="1320"/>
                    <a:pt x="1657" y="1377"/>
                    <a:pt x="1629" y="1433"/>
                  </a:cubicBezTo>
                  <a:cubicBezTo>
                    <a:pt x="1629" y="1461"/>
                    <a:pt x="1601" y="1461"/>
                    <a:pt x="1573" y="1461"/>
                  </a:cubicBezTo>
                  <a:cubicBezTo>
                    <a:pt x="1489" y="1433"/>
                    <a:pt x="1404" y="1348"/>
                    <a:pt x="1264" y="1377"/>
                  </a:cubicBezTo>
                  <a:cubicBezTo>
                    <a:pt x="1236" y="1377"/>
                    <a:pt x="1208" y="1377"/>
                    <a:pt x="1208" y="1348"/>
                  </a:cubicBezTo>
                  <a:cubicBezTo>
                    <a:pt x="1152" y="1348"/>
                    <a:pt x="1096" y="1348"/>
                    <a:pt x="1068" y="1348"/>
                  </a:cubicBezTo>
                  <a:cubicBezTo>
                    <a:pt x="1011" y="1264"/>
                    <a:pt x="899" y="1320"/>
                    <a:pt x="843" y="1264"/>
                  </a:cubicBezTo>
                  <a:cubicBezTo>
                    <a:pt x="759" y="1236"/>
                    <a:pt x="675" y="1236"/>
                    <a:pt x="562" y="1236"/>
                  </a:cubicBezTo>
                  <a:cubicBezTo>
                    <a:pt x="506" y="1264"/>
                    <a:pt x="422" y="1264"/>
                    <a:pt x="366" y="1208"/>
                  </a:cubicBezTo>
                  <a:cubicBezTo>
                    <a:pt x="141" y="1264"/>
                    <a:pt x="169" y="983"/>
                    <a:pt x="1" y="955"/>
                  </a:cubicBezTo>
                  <a:cubicBezTo>
                    <a:pt x="85" y="899"/>
                    <a:pt x="169" y="787"/>
                    <a:pt x="281" y="815"/>
                  </a:cubicBezTo>
                  <a:cubicBezTo>
                    <a:pt x="310" y="815"/>
                    <a:pt x="338" y="815"/>
                    <a:pt x="338" y="815"/>
                  </a:cubicBezTo>
                  <a:cubicBezTo>
                    <a:pt x="422" y="759"/>
                    <a:pt x="197" y="675"/>
                    <a:pt x="338" y="647"/>
                  </a:cubicBezTo>
                  <a:cubicBezTo>
                    <a:pt x="394" y="619"/>
                    <a:pt x="478" y="675"/>
                    <a:pt x="534" y="647"/>
                  </a:cubicBezTo>
                  <a:cubicBezTo>
                    <a:pt x="590" y="619"/>
                    <a:pt x="562" y="562"/>
                    <a:pt x="562" y="534"/>
                  </a:cubicBezTo>
                  <a:lnTo>
                    <a:pt x="562" y="534"/>
                  </a:lnTo>
                  <a:cubicBezTo>
                    <a:pt x="478" y="506"/>
                    <a:pt x="394" y="534"/>
                    <a:pt x="394" y="450"/>
                  </a:cubicBezTo>
                  <a:cubicBezTo>
                    <a:pt x="394" y="366"/>
                    <a:pt x="506" y="254"/>
                    <a:pt x="590" y="282"/>
                  </a:cubicBezTo>
                  <a:cubicBezTo>
                    <a:pt x="787" y="366"/>
                    <a:pt x="1011" y="197"/>
                    <a:pt x="1208" y="338"/>
                  </a:cubicBezTo>
                  <a:cubicBezTo>
                    <a:pt x="1236" y="197"/>
                    <a:pt x="1068" y="141"/>
                    <a:pt x="1152" y="29"/>
                  </a:cubicBezTo>
                  <a:cubicBezTo>
                    <a:pt x="1320" y="1"/>
                    <a:pt x="1404" y="310"/>
                    <a:pt x="1629" y="169"/>
                  </a:cubicBezTo>
                  <a:cubicBezTo>
                    <a:pt x="1798" y="169"/>
                    <a:pt x="1713" y="310"/>
                    <a:pt x="1769" y="366"/>
                  </a:cubicBezTo>
                  <a:cubicBezTo>
                    <a:pt x="1798" y="394"/>
                    <a:pt x="1854" y="422"/>
                    <a:pt x="1910" y="422"/>
                  </a:cubicBezTo>
                  <a:cubicBezTo>
                    <a:pt x="2022" y="366"/>
                    <a:pt x="2050" y="422"/>
                    <a:pt x="2050" y="506"/>
                  </a:cubicBezTo>
                  <a:cubicBezTo>
                    <a:pt x="2078" y="731"/>
                    <a:pt x="2022" y="927"/>
                    <a:pt x="1910" y="11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0"/>
            <p:cNvSpPr/>
            <p:nvPr/>
          </p:nvSpPr>
          <p:spPr>
            <a:xfrm>
              <a:off x="5191600" y="812250"/>
              <a:ext cx="54075" cy="50550"/>
            </a:xfrm>
            <a:custGeom>
              <a:avLst/>
              <a:gdLst/>
              <a:ahLst/>
              <a:cxnLst/>
              <a:rect l="l" t="t" r="r" b="b"/>
              <a:pathLst>
                <a:path w="2163" h="2022" extrusionOk="0">
                  <a:moveTo>
                    <a:pt x="2078" y="1544"/>
                  </a:moveTo>
                  <a:cubicBezTo>
                    <a:pt x="2078" y="1685"/>
                    <a:pt x="1938" y="1713"/>
                    <a:pt x="1881" y="1825"/>
                  </a:cubicBezTo>
                  <a:cubicBezTo>
                    <a:pt x="1966" y="1909"/>
                    <a:pt x="2050" y="1881"/>
                    <a:pt x="2134" y="1881"/>
                  </a:cubicBezTo>
                  <a:cubicBezTo>
                    <a:pt x="2162" y="1909"/>
                    <a:pt x="2162" y="1937"/>
                    <a:pt x="2162" y="1937"/>
                  </a:cubicBezTo>
                  <a:cubicBezTo>
                    <a:pt x="2134" y="1937"/>
                    <a:pt x="2134" y="1965"/>
                    <a:pt x="2134" y="1965"/>
                  </a:cubicBezTo>
                  <a:cubicBezTo>
                    <a:pt x="2050" y="1965"/>
                    <a:pt x="1994" y="1937"/>
                    <a:pt x="1910" y="1937"/>
                  </a:cubicBezTo>
                  <a:cubicBezTo>
                    <a:pt x="1797" y="2022"/>
                    <a:pt x="1657" y="1909"/>
                    <a:pt x="1573" y="1993"/>
                  </a:cubicBezTo>
                  <a:cubicBezTo>
                    <a:pt x="1460" y="1965"/>
                    <a:pt x="1376" y="1965"/>
                    <a:pt x="1292" y="1965"/>
                  </a:cubicBezTo>
                  <a:cubicBezTo>
                    <a:pt x="1180" y="2022"/>
                    <a:pt x="1095" y="1993"/>
                    <a:pt x="1011" y="1937"/>
                  </a:cubicBezTo>
                  <a:lnTo>
                    <a:pt x="85" y="1881"/>
                  </a:lnTo>
                  <a:cubicBezTo>
                    <a:pt x="57" y="1909"/>
                    <a:pt x="29" y="1909"/>
                    <a:pt x="0" y="1881"/>
                  </a:cubicBezTo>
                  <a:cubicBezTo>
                    <a:pt x="0" y="1853"/>
                    <a:pt x="0" y="1825"/>
                    <a:pt x="29" y="1825"/>
                  </a:cubicBezTo>
                  <a:cubicBezTo>
                    <a:pt x="337" y="1769"/>
                    <a:pt x="534" y="1516"/>
                    <a:pt x="787" y="1348"/>
                  </a:cubicBezTo>
                  <a:cubicBezTo>
                    <a:pt x="815" y="1320"/>
                    <a:pt x="871" y="1320"/>
                    <a:pt x="899" y="1376"/>
                  </a:cubicBezTo>
                  <a:cubicBezTo>
                    <a:pt x="927" y="1404"/>
                    <a:pt x="955" y="1460"/>
                    <a:pt x="927" y="1516"/>
                  </a:cubicBezTo>
                  <a:cubicBezTo>
                    <a:pt x="843" y="1741"/>
                    <a:pt x="955" y="1769"/>
                    <a:pt x="1152" y="1713"/>
                  </a:cubicBezTo>
                  <a:cubicBezTo>
                    <a:pt x="1011" y="1657"/>
                    <a:pt x="1095" y="1432"/>
                    <a:pt x="927" y="1404"/>
                  </a:cubicBezTo>
                  <a:cubicBezTo>
                    <a:pt x="843" y="1264"/>
                    <a:pt x="758" y="1376"/>
                    <a:pt x="702" y="1404"/>
                  </a:cubicBezTo>
                  <a:cubicBezTo>
                    <a:pt x="506" y="1460"/>
                    <a:pt x="337" y="1376"/>
                    <a:pt x="253" y="1207"/>
                  </a:cubicBezTo>
                  <a:cubicBezTo>
                    <a:pt x="169" y="1067"/>
                    <a:pt x="169" y="899"/>
                    <a:pt x="309" y="758"/>
                  </a:cubicBezTo>
                  <a:lnTo>
                    <a:pt x="309" y="758"/>
                  </a:lnTo>
                  <a:cubicBezTo>
                    <a:pt x="422" y="702"/>
                    <a:pt x="422" y="590"/>
                    <a:pt x="478" y="506"/>
                  </a:cubicBezTo>
                  <a:cubicBezTo>
                    <a:pt x="534" y="393"/>
                    <a:pt x="618" y="281"/>
                    <a:pt x="730" y="365"/>
                  </a:cubicBezTo>
                  <a:cubicBezTo>
                    <a:pt x="983" y="534"/>
                    <a:pt x="1095" y="337"/>
                    <a:pt x="1208" y="197"/>
                  </a:cubicBezTo>
                  <a:cubicBezTo>
                    <a:pt x="1264" y="112"/>
                    <a:pt x="1292" y="0"/>
                    <a:pt x="1404" y="28"/>
                  </a:cubicBezTo>
                  <a:cubicBezTo>
                    <a:pt x="1545" y="56"/>
                    <a:pt x="1545" y="197"/>
                    <a:pt x="1545" y="281"/>
                  </a:cubicBezTo>
                  <a:cubicBezTo>
                    <a:pt x="1545" y="477"/>
                    <a:pt x="1516" y="646"/>
                    <a:pt x="1601" y="814"/>
                  </a:cubicBezTo>
                  <a:cubicBezTo>
                    <a:pt x="1601" y="870"/>
                    <a:pt x="1573" y="899"/>
                    <a:pt x="1573" y="927"/>
                  </a:cubicBezTo>
                  <a:cubicBezTo>
                    <a:pt x="1404" y="1235"/>
                    <a:pt x="1432" y="1292"/>
                    <a:pt x="1825" y="1348"/>
                  </a:cubicBezTo>
                  <a:cubicBezTo>
                    <a:pt x="1938" y="1348"/>
                    <a:pt x="2022" y="1432"/>
                    <a:pt x="2078" y="15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0"/>
            <p:cNvSpPr/>
            <p:nvPr/>
          </p:nvSpPr>
          <p:spPr>
            <a:xfrm>
              <a:off x="4591500" y="707675"/>
              <a:ext cx="53375" cy="46325"/>
            </a:xfrm>
            <a:custGeom>
              <a:avLst/>
              <a:gdLst/>
              <a:ahLst/>
              <a:cxnLst/>
              <a:rect l="l" t="t" r="r" b="b"/>
              <a:pathLst>
                <a:path w="2135" h="1853" extrusionOk="0">
                  <a:moveTo>
                    <a:pt x="1039" y="140"/>
                  </a:moveTo>
                  <a:cubicBezTo>
                    <a:pt x="1124" y="197"/>
                    <a:pt x="1208" y="253"/>
                    <a:pt x="1264" y="337"/>
                  </a:cubicBezTo>
                  <a:cubicBezTo>
                    <a:pt x="1292" y="365"/>
                    <a:pt x="1348" y="365"/>
                    <a:pt x="1376" y="337"/>
                  </a:cubicBezTo>
                  <a:cubicBezTo>
                    <a:pt x="1432" y="309"/>
                    <a:pt x="1432" y="281"/>
                    <a:pt x="1432" y="225"/>
                  </a:cubicBezTo>
                  <a:cubicBezTo>
                    <a:pt x="1348" y="0"/>
                    <a:pt x="1489" y="28"/>
                    <a:pt x="1601" y="84"/>
                  </a:cubicBezTo>
                  <a:cubicBezTo>
                    <a:pt x="1741" y="168"/>
                    <a:pt x="1882" y="225"/>
                    <a:pt x="2134" y="253"/>
                  </a:cubicBezTo>
                  <a:cubicBezTo>
                    <a:pt x="1882" y="365"/>
                    <a:pt x="1713" y="421"/>
                    <a:pt x="1629" y="618"/>
                  </a:cubicBezTo>
                  <a:cubicBezTo>
                    <a:pt x="1629" y="674"/>
                    <a:pt x="1545" y="674"/>
                    <a:pt x="1489" y="618"/>
                  </a:cubicBezTo>
                  <a:cubicBezTo>
                    <a:pt x="1461" y="590"/>
                    <a:pt x="1461" y="449"/>
                    <a:pt x="1348" y="562"/>
                  </a:cubicBezTo>
                  <a:cubicBezTo>
                    <a:pt x="1292" y="618"/>
                    <a:pt x="1208" y="702"/>
                    <a:pt x="1292" y="786"/>
                  </a:cubicBezTo>
                  <a:cubicBezTo>
                    <a:pt x="1404" y="926"/>
                    <a:pt x="1376" y="983"/>
                    <a:pt x="1236" y="1095"/>
                  </a:cubicBezTo>
                  <a:cubicBezTo>
                    <a:pt x="1096" y="1179"/>
                    <a:pt x="1096" y="1263"/>
                    <a:pt x="1236" y="1348"/>
                  </a:cubicBezTo>
                  <a:cubicBezTo>
                    <a:pt x="1376" y="1432"/>
                    <a:pt x="1573" y="1488"/>
                    <a:pt x="1264" y="1600"/>
                  </a:cubicBezTo>
                  <a:cubicBezTo>
                    <a:pt x="1236" y="1628"/>
                    <a:pt x="1236" y="1656"/>
                    <a:pt x="1264" y="1713"/>
                  </a:cubicBezTo>
                  <a:cubicBezTo>
                    <a:pt x="1348" y="1825"/>
                    <a:pt x="1236" y="1825"/>
                    <a:pt x="1180" y="1853"/>
                  </a:cubicBezTo>
                  <a:cubicBezTo>
                    <a:pt x="1096" y="1853"/>
                    <a:pt x="1011" y="1825"/>
                    <a:pt x="927" y="1825"/>
                  </a:cubicBezTo>
                  <a:cubicBezTo>
                    <a:pt x="871" y="1797"/>
                    <a:pt x="927" y="1685"/>
                    <a:pt x="871" y="1685"/>
                  </a:cubicBezTo>
                  <a:cubicBezTo>
                    <a:pt x="562" y="1713"/>
                    <a:pt x="309" y="1488"/>
                    <a:pt x="29" y="1404"/>
                  </a:cubicBezTo>
                  <a:cubicBezTo>
                    <a:pt x="1" y="1376"/>
                    <a:pt x="1" y="1320"/>
                    <a:pt x="57" y="1263"/>
                  </a:cubicBezTo>
                  <a:cubicBezTo>
                    <a:pt x="57" y="1263"/>
                    <a:pt x="57" y="1235"/>
                    <a:pt x="57" y="1207"/>
                  </a:cubicBezTo>
                  <a:cubicBezTo>
                    <a:pt x="113" y="1179"/>
                    <a:pt x="85" y="1095"/>
                    <a:pt x="141" y="1067"/>
                  </a:cubicBezTo>
                  <a:lnTo>
                    <a:pt x="141" y="1067"/>
                  </a:lnTo>
                  <a:cubicBezTo>
                    <a:pt x="169" y="1039"/>
                    <a:pt x="169" y="983"/>
                    <a:pt x="225" y="926"/>
                  </a:cubicBezTo>
                  <a:lnTo>
                    <a:pt x="225" y="926"/>
                  </a:lnTo>
                  <a:cubicBezTo>
                    <a:pt x="253" y="898"/>
                    <a:pt x="253" y="842"/>
                    <a:pt x="309" y="814"/>
                  </a:cubicBezTo>
                  <a:lnTo>
                    <a:pt x="309" y="814"/>
                  </a:lnTo>
                  <a:cubicBezTo>
                    <a:pt x="309" y="786"/>
                    <a:pt x="338" y="758"/>
                    <a:pt x="366" y="730"/>
                  </a:cubicBezTo>
                  <a:lnTo>
                    <a:pt x="366" y="730"/>
                  </a:lnTo>
                  <a:cubicBezTo>
                    <a:pt x="394" y="702"/>
                    <a:pt x="422" y="702"/>
                    <a:pt x="450" y="674"/>
                  </a:cubicBezTo>
                  <a:lnTo>
                    <a:pt x="450" y="674"/>
                  </a:lnTo>
                  <a:cubicBezTo>
                    <a:pt x="506" y="646"/>
                    <a:pt x="478" y="562"/>
                    <a:pt x="534" y="533"/>
                  </a:cubicBezTo>
                  <a:lnTo>
                    <a:pt x="534" y="533"/>
                  </a:lnTo>
                  <a:cubicBezTo>
                    <a:pt x="562" y="505"/>
                    <a:pt x="590" y="505"/>
                    <a:pt x="590" y="477"/>
                  </a:cubicBezTo>
                  <a:lnTo>
                    <a:pt x="590" y="477"/>
                  </a:lnTo>
                  <a:cubicBezTo>
                    <a:pt x="618" y="449"/>
                    <a:pt x="646" y="421"/>
                    <a:pt x="674" y="421"/>
                  </a:cubicBezTo>
                  <a:lnTo>
                    <a:pt x="674" y="421"/>
                  </a:lnTo>
                  <a:cubicBezTo>
                    <a:pt x="703" y="393"/>
                    <a:pt x="731" y="365"/>
                    <a:pt x="759" y="337"/>
                  </a:cubicBezTo>
                  <a:lnTo>
                    <a:pt x="759" y="337"/>
                  </a:lnTo>
                  <a:cubicBezTo>
                    <a:pt x="787" y="309"/>
                    <a:pt x="815" y="309"/>
                    <a:pt x="815" y="281"/>
                  </a:cubicBezTo>
                  <a:lnTo>
                    <a:pt x="815" y="281"/>
                  </a:lnTo>
                  <a:cubicBezTo>
                    <a:pt x="843" y="253"/>
                    <a:pt x="871" y="225"/>
                    <a:pt x="899" y="225"/>
                  </a:cubicBezTo>
                  <a:lnTo>
                    <a:pt x="899" y="225"/>
                  </a:lnTo>
                  <a:cubicBezTo>
                    <a:pt x="927" y="197"/>
                    <a:pt x="955" y="168"/>
                    <a:pt x="983" y="140"/>
                  </a:cubicBezTo>
                  <a:lnTo>
                    <a:pt x="983" y="140"/>
                  </a:lnTo>
                  <a:cubicBezTo>
                    <a:pt x="1011" y="140"/>
                    <a:pt x="1039" y="140"/>
                    <a:pt x="103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0"/>
            <p:cNvSpPr/>
            <p:nvPr/>
          </p:nvSpPr>
          <p:spPr>
            <a:xfrm>
              <a:off x="5164925" y="817150"/>
              <a:ext cx="45650" cy="44250"/>
            </a:xfrm>
            <a:custGeom>
              <a:avLst/>
              <a:gdLst/>
              <a:ahLst/>
              <a:cxnLst/>
              <a:rect l="l" t="t" r="r" b="b"/>
              <a:pathLst>
                <a:path w="1826" h="1770" extrusionOk="0">
                  <a:moveTo>
                    <a:pt x="1376" y="562"/>
                  </a:moveTo>
                  <a:cubicBezTo>
                    <a:pt x="1292" y="1011"/>
                    <a:pt x="1376" y="1124"/>
                    <a:pt x="1825" y="1180"/>
                  </a:cubicBezTo>
                  <a:cubicBezTo>
                    <a:pt x="1797" y="1292"/>
                    <a:pt x="1629" y="1320"/>
                    <a:pt x="1629" y="1489"/>
                  </a:cubicBezTo>
                  <a:cubicBezTo>
                    <a:pt x="1657" y="1573"/>
                    <a:pt x="1545" y="1545"/>
                    <a:pt x="1489" y="1573"/>
                  </a:cubicBezTo>
                  <a:cubicBezTo>
                    <a:pt x="1376" y="1657"/>
                    <a:pt x="1208" y="1573"/>
                    <a:pt x="1096" y="1685"/>
                  </a:cubicBezTo>
                  <a:cubicBezTo>
                    <a:pt x="1039" y="1713"/>
                    <a:pt x="983" y="1685"/>
                    <a:pt x="955" y="1741"/>
                  </a:cubicBezTo>
                  <a:lnTo>
                    <a:pt x="815" y="1713"/>
                  </a:lnTo>
                  <a:cubicBezTo>
                    <a:pt x="646" y="1769"/>
                    <a:pt x="478" y="1769"/>
                    <a:pt x="309" y="1685"/>
                  </a:cubicBezTo>
                  <a:cubicBezTo>
                    <a:pt x="309" y="1629"/>
                    <a:pt x="141" y="1573"/>
                    <a:pt x="281" y="1461"/>
                  </a:cubicBezTo>
                  <a:cubicBezTo>
                    <a:pt x="394" y="1376"/>
                    <a:pt x="422" y="1292"/>
                    <a:pt x="394" y="1152"/>
                  </a:cubicBezTo>
                  <a:cubicBezTo>
                    <a:pt x="366" y="927"/>
                    <a:pt x="197" y="1011"/>
                    <a:pt x="113" y="955"/>
                  </a:cubicBezTo>
                  <a:cubicBezTo>
                    <a:pt x="85" y="955"/>
                    <a:pt x="85" y="927"/>
                    <a:pt x="1" y="871"/>
                  </a:cubicBezTo>
                  <a:cubicBezTo>
                    <a:pt x="281" y="955"/>
                    <a:pt x="253" y="703"/>
                    <a:pt x="422" y="674"/>
                  </a:cubicBezTo>
                  <a:cubicBezTo>
                    <a:pt x="478" y="646"/>
                    <a:pt x="450" y="562"/>
                    <a:pt x="422" y="506"/>
                  </a:cubicBezTo>
                  <a:cubicBezTo>
                    <a:pt x="366" y="450"/>
                    <a:pt x="338" y="394"/>
                    <a:pt x="422" y="338"/>
                  </a:cubicBezTo>
                  <a:cubicBezTo>
                    <a:pt x="450" y="310"/>
                    <a:pt x="506" y="310"/>
                    <a:pt x="534" y="338"/>
                  </a:cubicBezTo>
                  <a:cubicBezTo>
                    <a:pt x="618" y="366"/>
                    <a:pt x="674" y="394"/>
                    <a:pt x="590" y="478"/>
                  </a:cubicBezTo>
                  <a:cubicBezTo>
                    <a:pt x="562" y="506"/>
                    <a:pt x="562" y="562"/>
                    <a:pt x="618" y="562"/>
                  </a:cubicBezTo>
                  <a:cubicBezTo>
                    <a:pt x="646" y="590"/>
                    <a:pt x="702" y="590"/>
                    <a:pt x="731" y="534"/>
                  </a:cubicBezTo>
                  <a:cubicBezTo>
                    <a:pt x="871" y="394"/>
                    <a:pt x="787" y="197"/>
                    <a:pt x="787" y="1"/>
                  </a:cubicBezTo>
                  <a:cubicBezTo>
                    <a:pt x="927" y="85"/>
                    <a:pt x="1067" y="57"/>
                    <a:pt x="1039" y="310"/>
                  </a:cubicBezTo>
                  <a:cubicBezTo>
                    <a:pt x="1011" y="422"/>
                    <a:pt x="1180" y="590"/>
                    <a:pt x="1376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0"/>
            <p:cNvSpPr/>
            <p:nvPr/>
          </p:nvSpPr>
          <p:spPr>
            <a:xfrm>
              <a:off x="4588700" y="746975"/>
              <a:ext cx="35825" cy="66700"/>
            </a:xfrm>
            <a:custGeom>
              <a:avLst/>
              <a:gdLst/>
              <a:ahLst/>
              <a:cxnLst/>
              <a:rect l="l" t="t" r="r" b="b"/>
              <a:pathLst>
                <a:path w="1433" h="2668" extrusionOk="0">
                  <a:moveTo>
                    <a:pt x="1376" y="2527"/>
                  </a:moveTo>
                  <a:cubicBezTo>
                    <a:pt x="1320" y="2611"/>
                    <a:pt x="1179" y="2583"/>
                    <a:pt x="1151" y="2667"/>
                  </a:cubicBezTo>
                  <a:cubicBezTo>
                    <a:pt x="1123" y="2667"/>
                    <a:pt x="1095" y="2667"/>
                    <a:pt x="1067" y="2639"/>
                  </a:cubicBezTo>
                  <a:cubicBezTo>
                    <a:pt x="1011" y="2583"/>
                    <a:pt x="955" y="2527"/>
                    <a:pt x="871" y="2527"/>
                  </a:cubicBezTo>
                  <a:cubicBezTo>
                    <a:pt x="843" y="2527"/>
                    <a:pt x="815" y="2527"/>
                    <a:pt x="815" y="2499"/>
                  </a:cubicBezTo>
                  <a:lnTo>
                    <a:pt x="815" y="2499"/>
                  </a:lnTo>
                  <a:cubicBezTo>
                    <a:pt x="786" y="2471"/>
                    <a:pt x="758" y="2443"/>
                    <a:pt x="730" y="2415"/>
                  </a:cubicBezTo>
                  <a:lnTo>
                    <a:pt x="730" y="2415"/>
                  </a:lnTo>
                  <a:cubicBezTo>
                    <a:pt x="730" y="2387"/>
                    <a:pt x="702" y="2358"/>
                    <a:pt x="674" y="2330"/>
                  </a:cubicBezTo>
                  <a:lnTo>
                    <a:pt x="674" y="2330"/>
                  </a:lnTo>
                  <a:cubicBezTo>
                    <a:pt x="646" y="2330"/>
                    <a:pt x="646" y="2302"/>
                    <a:pt x="618" y="2274"/>
                  </a:cubicBezTo>
                  <a:lnTo>
                    <a:pt x="618" y="2274"/>
                  </a:lnTo>
                  <a:cubicBezTo>
                    <a:pt x="590" y="2246"/>
                    <a:pt x="562" y="2218"/>
                    <a:pt x="534" y="2190"/>
                  </a:cubicBezTo>
                  <a:lnTo>
                    <a:pt x="534" y="2190"/>
                  </a:lnTo>
                  <a:cubicBezTo>
                    <a:pt x="534" y="2162"/>
                    <a:pt x="506" y="2134"/>
                    <a:pt x="478" y="2106"/>
                  </a:cubicBezTo>
                  <a:lnTo>
                    <a:pt x="478" y="2106"/>
                  </a:lnTo>
                  <a:cubicBezTo>
                    <a:pt x="450" y="2078"/>
                    <a:pt x="450" y="2078"/>
                    <a:pt x="421" y="2050"/>
                  </a:cubicBezTo>
                  <a:lnTo>
                    <a:pt x="421" y="2050"/>
                  </a:lnTo>
                  <a:cubicBezTo>
                    <a:pt x="365" y="1994"/>
                    <a:pt x="393" y="1937"/>
                    <a:pt x="365" y="1909"/>
                  </a:cubicBezTo>
                  <a:lnTo>
                    <a:pt x="365" y="1909"/>
                  </a:lnTo>
                  <a:cubicBezTo>
                    <a:pt x="309" y="1853"/>
                    <a:pt x="337" y="1797"/>
                    <a:pt x="309" y="1741"/>
                  </a:cubicBezTo>
                  <a:cubicBezTo>
                    <a:pt x="309" y="1741"/>
                    <a:pt x="309" y="1713"/>
                    <a:pt x="309" y="1685"/>
                  </a:cubicBezTo>
                  <a:cubicBezTo>
                    <a:pt x="281" y="1657"/>
                    <a:pt x="253" y="1629"/>
                    <a:pt x="225" y="1600"/>
                  </a:cubicBezTo>
                  <a:cubicBezTo>
                    <a:pt x="253" y="1572"/>
                    <a:pt x="253" y="1572"/>
                    <a:pt x="253" y="1544"/>
                  </a:cubicBezTo>
                  <a:cubicBezTo>
                    <a:pt x="225" y="1516"/>
                    <a:pt x="197" y="1488"/>
                    <a:pt x="169" y="1460"/>
                  </a:cubicBezTo>
                  <a:lnTo>
                    <a:pt x="169" y="1460"/>
                  </a:lnTo>
                  <a:cubicBezTo>
                    <a:pt x="141" y="1432"/>
                    <a:pt x="169" y="1348"/>
                    <a:pt x="113" y="1320"/>
                  </a:cubicBezTo>
                  <a:lnTo>
                    <a:pt x="113" y="1320"/>
                  </a:lnTo>
                  <a:cubicBezTo>
                    <a:pt x="56" y="1264"/>
                    <a:pt x="113" y="1151"/>
                    <a:pt x="56" y="1095"/>
                  </a:cubicBezTo>
                  <a:lnTo>
                    <a:pt x="56" y="1095"/>
                  </a:lnTo>
                  <a:cubicBezTo>
                    <a:pt x="0" y="1011"/>
                    <a:pt x="56" y="899"/>
                    <a:pt x="56" y="786"/>
                  </a:cubicBezTo>
                  <a:cubicBezTo>
                    <a:pt x="56" y="618"/>
                    <a:pt x="56" y="449"/>
                    <a:pt x="85" y="281"/>
                  </a:cubicBezTo>
                  <a:cubicBezTo>
                    <a:pt x="141" y="84"/>
                    <a:pt x="197" y="84"/>
                    <a:pt x="337" y="197"/>
                  </a:cubicBezTo>
                  <a:cubicBezTo>
                    <a:pt x="365" y="225"/>
                    <a:pt x="337" y="281"/>
                    <a:pt x="365" y="253"/>
                  </a:cubicBezTo>
                  <a:cubicBezTo>
                    <a:pt x="702" y="0"/>
                    <a:pt x="758" y="337"/>
                    <a:pt x="899" y="477"/>
                  </a:cubicBezTo>
                  <a:cubicBezTo>
                    <a:pt x="899" y="506"/>
                    <a:pt x="927" y="534"/>
                    <a:pt x="927" y="590"/>
                  </a:cubicBezTo>
                  <a:cubicBezTo>
                    <a:pt x="927" y="646"/>
                    <a:pt x="983" y="758"/>
                    <a:pt x="955" y="814"/>
                  </a:cubicBezTo>
                  <a:cubicBezTo>
                    <a:pt x="674" y="1264"/>
                    <a:pt x="1039" y="1600"/>
                    <a:pt x="1208" y="1937"/>
                  </a:cubicBezTo>
                  <a:cubicBezTo>
                    <a:pt x="1208" y="1965"/>
                    <a:pt x="1236" y="1994"/>
                    <a:pt x="1236" y="2022"/>
                  </a:cubicBezTo>
                  <a:cubicBezTo>
                    <a:pt x="1320" y="2106"/>
                    <a:pt x="1432" y="2162"/>
                    <a:pt x="1404" y="2330"/>
                  </a:cubicBezTo>
                  <a:cubicBezTo>
                    <a:pt x="1376" y="2387"/>
                    <a:pt x="1376" y="2471"/>
                    <a:pt x="1376" y="25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0"/>
            <p:cNvSpPr/>
            <p:nvPr/>
          </p:nvSpPr>
          <p:spPr>
            <a:xfrm>
              <a:off x="4757150" y="815050"/>
              <a:ext cx="62475" cy="32300"/>
            </a:xfrm>
            <a:custGeom>
              <a:avLst/>
              <a:gdLst/>
              <a:ahLst/>
              <a:cxnLst/>
              <a:rect l="l" t="t" r="r" b="b"/>
              <a:pathLst>
                <a:path w="2499" h="1292" extrusionOk="0">
                  <a:moveTo>
                    <a:pt x="141" y="1208"/>
                  </a:moveTo>
                  <a:cubicBezTo>
                    <a:pt x="141" y="1152"/>
                    <a:pt x="141" y="1123"/>
                    <a:pt x="169" y="1095"/>
                  </a:cubicBezTo>
                  <a:cubicBezTo>
                    <a:pt x="253" y="983"/>
                    <a:pt x="337" y="899"/>
                    <a:pt x="141" y="787"/>
                  </a:cubicBezTo>
                  <a:cubicBezTo>
                    <a:pt x="84" y="758"/>
                    <a:pt x="0" y="646"/>
                    <a:pt x="113" y="562"/>
                  </a:cubicBezTo>
                  <a:cubicBezTo>
                    <a:pt x="197" y="478"/>
                    <a:pt x="309" y="478"/>
                    <a:pt x="421" y="506"/>
                  </a:cubicBezTo>
                  <a:cubicBezTo>
                    <a:pt x="702" y="590"/>
                    <a:pt x="927" y="478"/>
                    <a:pt x="1011" y="225"/>
                  </a:cubicBezTo>
                  <a:cubicBezTo>
                    <a:pt x="1095" y="0"/>
                    <a:pt x="1179" y="0"/>
                    <a:pt x="1292" y="169"/>
                  </a:cubicBezTo>
                  <a:cubicBezTo>
                    <a:pt x="1348" y="281"/>
                    <a:pt x="1432" y="337"/>
                    <a:pt x="1572" y="337"/>
                  </a:cubicBezTo>
                  <a:cubicBezTo>
                    <a:pt x="1685" y="337"/>
                    <a:pt x="1769" y="365"/>
                    <a:pt x="1825" y="478"/>
                  </a:cubicBezTo>
                  <a:cubicBezTo>
                    <a:pt x="1825" y="534"/>
                    <a:pt x="1825" y="590"/>
                    <a:pt x="1881" y="590"/>
                  </a:cubicBezTo>
                  <a:cubicBezTo>
                    <a:pt x="1965" y="618"/>
                    <a:pt x="2022" y="618"/>
                    <a:pt x="1994" y="758"/>
                  </a:cubicBezTo>
                  <a:cubicBezTo>
                    <a:pt x="1937" y="955"/>
                    <a:pt x="1965" y="983"/>
                    <a:pt x="2190" y="983"/>
                  </a:cubicBezTo>
                  <a:cubicBezTo>
                    <a:pt x="2330" y="983"/>
                    <a:pt x="2359" y="1123"/>
                    <a:pt x="2499" y="1095"/>
                  </a:cubicBezTo>
                  <a:cubicBezTo>
                    <a:pt x="2443" y="1236"/>
                    <a:pt x="2359" y="1208"/>
                    <a:pt x="2302" y="1208"/>
                  </a:cubicBezTo>
                  <a:cubicBezTo>
                    <a:pt x="2078" y="1208"/>
                    <a:pt x="1853" y="1180"/>
                    <a:pt x="1629" y="1180"/>
                  </a:cubicBezTo>
                  <a:cubicBezTo>
                    <a:pt x="1544" y="1152"/>
                    <a:pt x="1432" y="1123"/>
                    <a:pt x="1348" y="1208"/>
                  </a:cubicBezTo>
                  <a:cubicBezTo>
                    <a:pt x="1236" y="1292"/>
                    <a:pt x="1095" y="1180"/>
                    <a:pt x="983" y="1264"/>
                  </a:cubicBezTo>
                  <a:cubicBezTo>
                    <a:pt x="758" y="1236"/>
                    <a:pt x="506" y="1236"/>
                    <a:pt x="281" y="1208"/>
                  </a:cubicBezTo>
                  <a:cubicBezTo>
                    <a:pt x="225" y="1236"/>
                    <a:pt x="197" y="1236"/>
                    <a:pt x="141" y="12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0"/>
            <p:cNvSpPr/>
            <p:nvPr/>
          </p:nvSpPr>
          <p:spPr>
            <a:xfrm>
              <a:off x="4910850" y="530800"/>
              <a:ext cx="48450" cy="25975"/>
            </a:xfrm>
            <a:custGeom>
              <a:avLst/>
              <a:gdLst/>
              <a:ahLst/>
              <a:cxnLst/>
              <a:rect l="l" t="t" r="r" b="b"/>
              <a:pathLst>
                <a:path w="1938" h="1039" extrusionOk="0">
                  <a:moveTo>
                    <a:pt x="1713" y="562"/>
                  </a:moveTo>
                  <a:cubicBezTo>
                    <a:pt x="1657" y="702"/>
                    <a:pt x="1460" y="730"/>
                    <a:pt x="1432" y="899"/>
                  </a:cubicBezTo>
                  <a:cubicBezTo>
                    <a:pt x="1404" y="983"/>
                    <a:pt x="1264" y="1039"/>
                    <a:pt x="1236" y="983"/>
                  </a:cubicBezTo>
                  <a:cubicBezTo>
                    <a:pt x="1096" y="842"/>
                    <a:pt x="871" y="1011"/>
                    <a:pt x="731" y="814"/>
                  </a:cubicBezTo>
                  <a:cubicBezTo>
                    <a:pt x="646" y="702"/>
                    <a:pt x="422" y="702"/>
                    <a:pt x="309" y="618"/>
                  </a:cubicBezTo>
                  <a:cubicBezTo>
                    <a:pt x="141" y="534"/>
                    <a:pt x="1" y="421"/>
                    <a:pt x="113" y="225"/>
                  </a:cubicBezTo>
                  <a:cubicBezTo>
                    <a:pt x="113" y="169"/>
                    <a:pt x="169" y="169"/>
                    <a:pt x="169" y="169"/>
                  </a:cubicBezTo>
                  <a:lnTo>
                    <a:pt x="169" y="169"/>
                  </a:lnTo>
                  <a:cubicBezTo>
                    <a:pt x="225" y="112"/>
                    <a:pt x="281" y="141"/>
                    <a:pt x="338" y="112"/>
                  </a:cubicBezTo>
                  <a:cubicBezTo>
                    <a:pt x="338" y="112"/>
                    <a:pt x="366" y="112"/>
                    <a:pt x="394" y="112"/>
                  </a:cubicBezTo>
                  <a:cubicBezTo>
                    <a:pt x="450" y="56"/>
                    <a:pt x="562" y="112"/>
                    <a:pt x="618" y="56"/>
                  </a:cubicBezTo>
                  <a:cubicBezTo>
                    <a:pt x="674" y="56"/>
                    <a:pt x="759" y="56"/>
                    <a:pt x="815" y="56"/>
                  </a:cubicBezTo>
                  <a:cubicBezTo>
                    <a:pt x="927" y="0"/>
                    <a:pt x="1067" y="84"/>
                    <a:pt x="1180" y="28"/>
                  </a:cubicBezTo>
                  <a:cubicBezTo>
                    <a:pt x="1236" y="28"/>
                    <a:pt x="1320" y="28"/>
                    <a:pt x="1376" y="28"/>
                  </a:cubicBezTo>
                  <a:cubicBezTo>
                    <a:pt x="1460" y="0"/>
                    <a:pt x="1517" y="0"/>
                    <a:pt x="1601" y="56"/>
                  </a:cubicBezTo>
                  <a:cubicBezTo>
                    <a:pt x="1657" y="56"/>
                    <a:pt x="1741" y="56"/>
                    <a:pt x="1797" y="56"/>
                  </a:cubicBezTo>
                  <a:cubicBezTo>
                    <a:pt x="1825" y="112"/>
                    <a:pt x="1910" y="84"/>
                    <a:pt x="1938" y="141"/>
                  </a:cubicBezTo>
                  <a:cubicBezTo>
                    <a:pt x="1854" y="281"/>
                    <a:pt x="1797" y="421"/>
                    <a:pt x="1713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0"/>
            <p:cNvSpPr/>
            <p:nvPr/>
          </p:nvSpPr>
          <p:spPr>
            <a:xfrm>
              <a:off x="5248450" y="659225"/>
              <a:ext cx="34425" cy="34425"/>
            </a:xfrm>
            <a:custGeom>
              <a:avLst/>
              <a:gdLst/>
              <a:ahLst/>
              <a:cxnLst/>
              <a:rect l="l" t="t" r="r" b="b"/>
              <a:pathLst>
                <a:path w="1377" h="1377" extrusionOk="0">
                  <a:moveTo>
                    <a:pt x="618" y="1377"/>
                  </a:moveTo>
                  <a:cubicBezTo>
                    <a:pt x="534" y="1377"/>
                    <a:pt x="450" y="1320"/>
                    <a:pt x="394" y="1236"/>
                  </a:cubicBezTo>
                  <a:cubicBezTo>
                    <a:pt x="365" y="1208"/>
                    <a:pt x="337" y="1180"/>
                    <a:pt x="281" y="1180"/>
                  </a:cubicBezTo>
                  <a:cubicBezTo>
                    <a:pt x="57" y="1180"/>
                    <a:pt x="57" y="1180"/>
                    <a:pt x="1" y="955"/>
                  </a:cubicBezTo>
                  <a:cubicBezTo>
                    <a:pt x="113" y="927"/>
                    <a:pt x="197" y="899"/>
                    <a:pt x="309" y="871"/>
                  </a:cubicBezTo>
                  <a:cubicBezTo>
                    <a:pt x="506" y="871"/>
                    <a:pt x="562" y="703"/>
                    <a:pt x="646" y="590"/>
                  </a:cubicBezTo>
                  <a:cubicBezTo>
                    <a:pt x="674" y="534"/>
                    <a:pt x="590" y="506"/>
                    <a:pt x="562" y="478"/>
                  </a:cubicBezTo>
                  <a:cubicBezTo>
                    <a:pt x="478" y="310"/>
                    <a:pt x="534" y="169"/>
                    <a:pt x="646" y="57"/>
                  </a:cubicBezTo>
                  <a:cubicBezTo>
                    <a:pt x="702" y="1"/>
                    <a:pt x="759" y="29"/>
                    <a:pt x="787" y="57"/>
                  </a:cubicBezTo>
                  <a:lnTo>
                    <a:pt x="787" y="57"/>
                  </a:lnTo>
                  <a:cubicBezTo>
                    <a:pt x="815" y="85"/>
                    <a:pt x="843" y="113"/>
                    <a:pt x="843" y="141"/>
                  </a:cubicBezTo>
                  <a:lnTo>
                    <a:pt x="843" y="141"/>
                  </a:lnTo>
                  <a:cubicBezTo>
                    <a:pt x="871" y="169"/>
                    <a:pt x="899" y="197"/>
                    <a:pt x="927" y="197"/>
                  </a:cubicBezTo>
                  <a:lnTo>
                    <a:pt x="927" y="197"/>
                  </a:lnTo>
                  <a:cubicBezTo>
                    <a:pt x="1011" y="282"/>
                    <a:pt x="1067" y="338"/>
                    <a:pt x="1123" y="422"/>
                  </a:cubicBezTo>
                  <a:lnTo>
                    <a:pt x="1123" y="450"/>
                  </a:lnTo>
                  <a:cubicBezTo>
                    <a:pt x="1123" y="450"/>
                    <a:pt x="1152" y="478"/>
                    <a:pt x="1180" y="506"/>
                  </a:cubicBezTo>
                  <a:lnTo>
                    <a:pt x="1180" y="506"/>
                  </a:lnTo>
                  <a:cubicBezTo>
                    <a:pt x="1208" y="534"/>
                    <a:pt x="1236" y="562"/>
                    <a:pt x="1236" y="590"/>
                  </a:cubicBezTo>
                  <a:cubicBezTo>
                    <a:pt x="1236" y="619"/>
                    <a:pt x="1236" y="647"/>
                    <a:pt x="1236" y="647"/>
                  </a:cubicBezTo>
                  <a:cubicBezTo>
                    <a:pt x="1264" y="675"/>
                    <a:pt x="1292" y="703"/>
                    <a:pt x="1292" y="731"/>
                  </a:cubicBezTo>
                  <a:lnTo>
                    <a:pt x="1292" y="731"/>
                  </a:lnTo>
                  <a:cubicBezTo>
                    <a:pt x="1320" y="759"/>
                    <a:pt x="1348" y="787"/>
                    <a:pt x="1376" y="815"/>
                  </a:cubicBezTo>
                  <a:cubicBezTo>
                    <a:pt x="1376" y="843"/>
                    <a:pt x="1376" y="843"/>
                    <a:pt x="1376" y="871"/>
                  </a:cubicBezTo>
                  <a:cubicBezTo>
                    <a:pt x="1376" y="899"/>
                    <a:pt x="1376" y="899"/>
                    <a:pt x="1376" y="927"/>
                  </a:cubicBezTo>
                  <a:cubicBezTo>
                    <a:pt x="1376" y="927"/>
                    <a:pt x="1376" y="955"/>
                    <a:pt x="1348" y="955"/>
                  </a:cubicBezTo>
                  <a:cubicBezTo>
                    <a:pt x="1320" y="1012"/>
                    <a:pt x="1292" y="1096"/>
                    <a:pt x="1264" y="1180"/>
                  </a:cubicBezTo>
                  <a:cubicBezTo>
                    <a:pt x="1264" y="1236"/>
                    <a:pt x="1208" y="1292"/>
                    <a:pt x="1152" y="1264"/>
                  </a:cubicBezTo>
                  <a:cubicBezTo>
                    <a:pt x="955" y="1208"/>
                    <a:pt x="815" y="1348"/>
                    <a:pt x="618" y="1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0"/>
            <p:cNvSpPr/>
            <p:nvPr/>
          </p:nvSpPr>
          <p:spPr>
            <a:xfrm>
              <a:off x="4875750" y="546225"/>
              <a:ext cx="22500" cy="24600"/>
            </a:xfrm>
            <a:custGeom>
              <a:avLst/>
              <a:gdLst/>
              <a:ahLst/>
              <a:cxnLst/>
              <a:rect l="l" t="t" r="r" b="b"/>
              <a:pathLst>
                <a:path w="900" h="984" extrusionOk="0">
                  <a:moveTo>
                    <a:pt x="703" y="29"/>
                  </a:moveTo>
                  <a:cubicBezTo>
                    <a:pt x="871" y="197"/>
                    <a:pt x="899" y="310"/>
                    <a:pt x="759" y="450"/>
                  </a:cubicBezTo>
                  <a:cubicBezTo>
                    <a:pt x="590" y="590"/>
                    <a:pt x="478" y="731"/>
                    <a:pt x="506" y="927"/>
                  </a:cubicBezTo>
                  <a:cubicBezTo>
                    <a:pt x="366" y="983"/>
                    <a:pt x="338" y="843"/>
                    <a:pt x="225" y="843"/>
                  </a:cubicBezTo>
                  <a:cubicBezTo>
                    <a:pt x="57" y="899"/>
                    <a:pt x="1" y="843"/>
                    <a:pt x="85" y="647"/>
                  </a:cubicBezTo>
                  <a:cubicBezTo>
                    <a:pt x="113" y="562"/>
                    <a:pt x="113" y="450"/>
                    <a:pt x="113" y="338"/>
                  </a:cubicBezTo>
                  <a:cubicBezTo>
                    <a:pt x="113" y="338"/>
                    <a:pt x="85" y="310"/>
                    <a:pt x="113" y="310"/>
                  </a:cubicBezTo>
                  <a:cubicBezTo>
                    <a:pt x="113" y="282"/>
                    <a:pt x="113" y="282"/>
                    <a:pt x="141" y="282"/>
                  </a:cubicBezTo>
                  <a:lnTo>
                    <a:pt x="113" y="282"/>
                  </a:lnTo>
                  <a:cubicBezTo>
                    <a:pt x="141" y="253"/>
                    <a:pt x="169" y="225"/>
                    <a:pt x="197" y="225"/>
                  </a:cubicBezTo>
                  <a:cubicBezTo>
                    <a:pt x="225" y="225"/>
                    <a:pt x="254" y="225"/>
                    <a:pt x="282" y="225"/>
                  </a:cubicBezTo>
                  <a:cubicBezTo>
                    <a:pt x="310" y="197"/>
                    <a:pt x="310" y="169"/>
                    <a:pt x="338" y="141"/>
                  </a:cubicBezTo>
                  <a:lnTo>
                    <a:pt x="338" y="141"/>
                  </a:lnTo>
                  <a:cubicBezTo>
                    <a:pt x="366" y="141"/>
                    <a:pt x="394" y="113"/>
                    <a:pt x="422" y="85"/>
                  </a:cubicBezTo>
                  <a:cubicBezTo>
                    <a:pt x="450" y="85"/>
                    <a:pt x="478" y="85"/>
                    <a:pt x="478" y="85"/>
                  </a:cubicBezTo>
                  <a:cubicBezTo>
                    <a:pt x="506" y="57"/>
                    <a:pt x="534" y="57"/>
                    <a:pt x="562" y="29"/>
                  </a:cubicBezTo>
                  <a:lnTo>
                    <a:pt x="562" y="29"/>
                  </a:lnTo>
                  <a:cubicBezTo>
                    <a:pt x="619" y="1"/>
                    <a:pt x="647" y="1"/>
                    <a:pt x="703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0"/>
            <p:cNvSpPr/>
            <p:nvPr/>
          </p:nvSpPr>
          <p:spPr>
            <a:xfrm>
              <a:off x="5092625" y="580625"/>
              <a:ext cx="29525" cy="18275"/>
            </a:xfrm>
            <a:custGeom>
              <a:avLst/>
              <a:gdLst/>
              <a:ahLst/>
              <a:cxnLst/>
              <a:rect l="l" t="t" r="r" b="b"/>
              <a:pathLst>
                <a:path w="1181" h="731" extrusionOk="0">
                  <a:moveTo>
                    <a:pt x="1180" y="309"/>
                  </a:moveTo>
                  <a:cubicBezTo>
                    <a:pt x="1180" y="365"/>
                    <a:pt x="1180" y="450"/>
                    <a:pt x="1152" y="478"/>
                  </a:cubicBezTo>
                  <a:cubicBezTo>
                    <a:pt x="1152" y="534"/>
                    <a:pt x="1096" y="562"/>
                    <a:pt x="1068" y="618"/>
                  </a:cubicBezTo>
                  <a:cubicBezTo>
                    <a:pt x="759" y="394"/>
                    <a:pt x="647" y="394"/>
                    <a:pt x="366" y="730"/>
                  </a:cubicBezTo>
                  <a:lnTo>
                    <a:pt x="226" y="534"/>
                  </a:lnTo>
                  <a:cubicBezTo>
                    <a:pt x="226" y="394"/>
                    <a:pt x="1" y="422"/>
                    <a:pt x="57" y="253"/>
                  </a:cubicBezTo>
                  <a:cubicBezTo>
                    <a:pt x="113" y="29"/>
                    <a:pt x="254" y="29"/>
                    <a:pt x="450" y="57"/>
                  </a:cubicBezTo>
                  <a:cubicBezTo>
                    <a:pt x="478" y="0"/>
                    <a:pt x="534" y="29"/>
                    <a:pt x="562" y="57"/>
                  </a:cubicBezTo>
                  <a:cubicBezTo>
                    <a:pt x="591" y="57"/>
                    <a:pt x="619" y="57"/>
                    <a:pt x="647" y="57"/>
                  </a:cubicBezTo>
                  <a:cubicBezTo>
                    <a:pt x="675" y="113"/>
                    <a:pt x="731" y="113"/>
                    <a:pt x="787" y="141"/>
                  </a:cubicBezTo>
                  <a:cubicBezTo>
                    <a:pt x="815" y="141"/>
                    <a:pt x="871" y="141"/>
                    <a:pt x="927" y="169"/>
                  </a:cubicBezTo>
                  <a:cubicBezTo>
                    <a:pt x="955" y="197"/>
                    <a:pt x="1012" y="197"/>
                    <a:pt x="1068" y="225"/>
                  </a:cubicBezTo>
                  <a:lnTo>
                    <a:pt x="1068" y="225"/>
                  </a:lnTo>
                  <a:cubicBezTo>
                    <a:pt x="1096" y="281"/>
                    <a:pt x="1152" y="281"/>
                    <a:pt x="1180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0"/>
            <p:cNvSpPr/>
            <p:nvPr/>
          </p:nvSpPr>
          <p:spPr>
            <a:xfrm>
              <a:off x="4589400" y="742750"/>
              <a:ext cx="28100" cy="23900"/>
            </a:xfrm>
            <a:custGeom>
              <a:avLst/>
              <a:gdLst/>
              <a:ahLst/>
              <a:cxnLst/>
              <a:rect l="l" t="t" r="r" b="b"/>
              <a:pathLst>
                <a:path w="1124" h="956" extrusionOk="0">
                  <a:moveTo>
                    <a:pt x="843" y="703"/>
                  </a:moveTo>
                  <a:cubicBezTo>
                    <a:pt x="702" y="646"/>
                    <a:pt x="674" y="450"/>
                    <a:pt x="534" y="394"/>
                  </a:cubicBezTo>
                  <a:cubicBezTo>
                    <a:pt x="450" y="450"/>
                    <a:pt x="337" y="534"/>
                    <a:pt x="253" y="618"/>
                  </a:cubicBezTo>
                  <a:cubicBezTo>
                    <a:pt x="113" y="506"/>
                    <a:pt x="309" y="422"/>
                    <a:pt x="253" y="338"/>
                  </a:cubicBezTo>
                  <a:cubicBezTo>
                    <a:pt x="225" y="310"/>
                    <a:pt x="169" y="338"/>
                    <a:pt x="169" y="366"/>
                  </a:cubicBezTo>
                  <a:cubicBezTo>
                    <a:pt x="28" y="534"/>
                    <a:pt x="113" y="731"/>
                    <a:pt x="57" y="927"/>
                  </a:cubicBezTo>
                  <a:cubicBezTo>
                    <a:pt x="28" y="955"/>
                    <a:pt x="0" y="955"/>
                    <a:pt x="0" y="927"/>
                  </a:cubicBezTo>
                  <a:cubicBezTo>
                    <a:pt x="0" y="646"/>
                    <a:pt x="28" y="366"/>
                    <a:pt x="57" y="85"/>
                  </a:cubicBezTo>
                  <a:cubicBezTo>
                    <a:pt x="85" y="57"/>
                    <a:pt x="85" y="29"/>
                    <a:pt x="113" y="1"/>
                  </a:cubicBezTo>
                  <a:cubicBezTo>
                    <a:pt x="281" y="1"/>
                    <a:pt x="393" y="1"/>
                    <a:pt x="534" y="113"/>
                  </a:cubicBezTo>
                  <a:cubicBezTo>
                    <a:pt x="674" y="197"/>
                    <a:pt x="871" y="282"/>
                    <a:pt x="1067" y="141"/>
                  </a:cubicBezTo>
                  <a:cubicBezTo>
                    <a:pt x="1123" y="253"/>
                    <a:pt x="1011" y="338"/>
                    <a:pt x="1011" y="422"/>
                  </a:cubicBezTo>
                  <a:cubicBezTo>
                    <a:pt x="927" y="506"/>
                    <a:pt x="1011" y="675"/>
                    <a:pt x="843" y="7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0"/>
            <p:cNvSpPr/>
            <p:nvPr/>
          </p:nvSpPr>
          <p:spPr>
            <a:xfrm>
              <a:off x="5322850" y="754700"/>
              <a:ext cx="16875" cy="39325"/>
            </a:xfrm>
            <a:custGeom>
              <a:avLst/>
              <a:gdLst/>
              <a:ahLst/>
              <a:cxnLst/>
              <a:rect l="l" t="t" r="r" b="b"/>
              <a:pathLst>
                <a:path w="675" h="1573" extrusionOk="0">
                  <a:moveTo>
                    <a:pt x="590" y="1572"/>
                  </a:moveTo>
                  <a:cubicBezTo>
                    <a:pt x="365" y="1432"/>
                    <a:pt x="281" y="1235"/>
                    <a:pt x="337" y="955"/>
                  </a:cubicBezTo>
                  <a:cubicBezTo>
                    <a:pt x="365" y="870"/>
                    <a:pt x="365" y="646"/>
                    <a:pt x="169" y="674"/>
                  </a:cubicBezTo>
                  <a:cubicBezTo>
                    <a:pt x="85" y="674"/>
                    <a:pt x="29" y="618"/>
                    <a:pt x="29" y="533"/>
                  </a:cubicBezTo>
                  <a:cubicBezTo>
                    <a:pt x="0" y="449"/>
                    <a:pt x="113" y="505"/>
                    <a:pt x="141" y="477"/>
                  </a:cubicBezTo>
                  <a:cubicBezTo>
                    <a:pt x="197" y="477"/>
                    <a:pt x="225" y="449"/>
                    <a:pt x="197" y="421"/>
                  </a:cubicBezTo>
                  <a:cubicBezTo>
                    <a:pt x="85" y="225"/>
                    <a:pt x="281" y="140"/>
                    <a:pt x="337" y="0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93" y="56"/>
                    <a:pt x="393" y="84"/>
                    <a:pt x="422" y="84"/>
                  </a:cubicBezTo>
                  <a:cubicBezTo>
                    <a:pt x="422" y="112"/>
                    <a:pt x="422" y="140"/>
                    <a:pt x="450" y="168"/>
                  </a:cubicBezTo>
                  <a:cubicBezTo>
                    <a:pt x="478" y="197"/>
                    <a:pt x="478" y="225"/>
                    <a:pt x="506" y="253"/>
                  </a:cubicBezTo>
                  <a:cubicBezTo>
                    <a:pt x="506" y="281"/>
                    <a:pt x="534" y="281"/>
                    <a:pt x="534" y="309"/>
                  </a:cubicBezTo>
                  <a:cubicBezTo>
                    <a:pt x="534" y="337"/>
                    <a:pt x="534" y="365"/>
                    <a:pt x="534" y="365"/>
                  </a:cubicBezTo>
                  <a:cubicBezTo>
                    <a:pt x="590" y="449"/>
                    <a:pt x="534" y="533"/>
                    <a:pt x="590" y="590"/>
                  </a:cubicBezTo>
                  <a:cubicBezTo>
                    <a:pt x="590" y="618"/>
                    <a:pt x="590" y="646"/>
                    <a:pt x="590" y="674"/>
                  </a:cubicBezTo>
                  <a:cubicBezTo>
                    <a:pt x="646" y="730"/>
                    <a:pt x="590" y="814"/>
                    <a:pt x="646" y="870"/>
                  </a:cubicBezTo>
                  <a:cubicBezTo>
                    <a:pt x="646" y="898"/>
                    <a:pt x="646" y="926"/>
                    <a:pt x="646" y="955"/>
                  </a:cubicBezTo>
                  <a:cubicBezTo>
                    <a:pt x="674" y="1151"/>
                    <a:pt x="646" y="1376"/>
                    <a:pt x="590" y="15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0"/>
            <p:cNvSpPr/>
            <p:nvPr/>
          </p:nvSpPr>
          <p:spPr>
            <a:xfrm>
              <a:off x="4646950" y="825575"/>
              <a:ext cx="24600" cy="14075"/>
            </a:xfrm>
            <a:custGeom>
              <a:avLst/>
              <a:gdLst/>
              <a:ahLst/>
              <a:cxnLst/>
              <a:rect l="l" t="t" r="r" b="b"/>
              <a:pathLst>
                <a:path w="984" h="563" extrusionOk="0">
                  <a:moveTo>
                    <a:pt x="29" y="169"/>
                  </a:moveTo>
                  <a:cubicBezTo>
                    <a:pt x="57" y="169"/>
                    <a:pt x="113" y="169"/>
                    <a:pt x="141" y="169"/>
                  </a:cubicBezTo>
                  <a:cubicBezTo>
                    <a:pt x="534" y="1"/>
                    <a:pt x="787" y="225"/>
                    <a:pt x="983" y="506"/>
                  </a:cubicBezTo>
                  <a:cubicBezTo>
                    <a:pt x="899" y="562"/>
                    <a:pt x="787" y="562"/>
                    <a:pt x="702" y="506"/>
                  </a:cubicBezTo>
                  <a:cubicBezTo>
                    <a:pt x="674" y="506"/>
                    <a:pt x="618" y="478"/>
                    <a:pt x="562" y="478"/>
                  </a:cubicBezTo>
                  <a:cubicBezTo>
                    <a:pt x="534" y="450"/>
                    <a:pt x="478" y="450"/>
                    <a:pt x="422" y="422"/>
                  </a:cubicBezTo>
                  <a:cubicBezTo>
                    <a:pt x="422" y="394"/>
                    <a:pt x="394" y="394"/>
                    <a:pt x="366" y="394"/>
                  </a:cubicBezTo>
                  <a:cubicBezTo>
                    <a:pt x="337" y="366"/>
                    <a:pt x="309" y="366"/>
                    <a:pt x="309" y="337"/>
                  </a:cubicBezTo>
                  <a:cubicBezTo>
                    <a:pt x="281" y="337"/>
                    <a:pt x="253" y="337"/>
                    <a:pt x="225" y="309"/>
                  </a:cubicBezTo>
                  <a:cubicBezTo>
                    <a:pt x="197" y="281"/>
                    <a:pt x="141" y="281"/>
                    <a:pt x="85" y="253"/>
                  </a:cubicBezTo>
                  <a:cubicBezTo>
                    <a:pt x="85" y="253"/>
                    <a:pt x="57" y="225"/>
                    <a:pt x="29" y="225"/>
                  </a:cubicBezTo>
                  <a:cubicBezTo>
                    <a:pt x="1" y="225"/>
                    <a:pt x="1" y="197"/>
                    <a:pt x="1" y="197"/>
                  </a:cubicBezTo>
                  <a:cubicBezTo>
                    <a:pt x="29" y="169"/>
                    <a:pt x="29" y="169"/>
                    <a:pt x="29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0"/>
            <p:cNvSpPr/>
            <p:nvPr/>
          </p:nvSpPr>
          <p:spPr>
            <a:xfrm>
              <a:off x="4846975" y="610800"/>
              <a:ext cx="5650" cy="9850"/>
            </a:xfrm>
            <a:custGeom>
              <a:avLst/>
              <a:gdLst/>
              <a:ahLst/>
              <a:cxnLst/>
              <a:rect l="l" t="t" r="r" b="b"/>
              <a:pathLst>
                <a:path w="226" h="394" extrusionOk="0">
                  <a:moveTo>
                    <a:pt x="113" y="1"/>
                  </a:moveTo>
                  <a:cubicBezTo>
                    <a:pt x="197" y="57"/>
                    <a:pt x="225" y="141"/>
                    <a:pt x="225" y="197"/>
                  </a:cubicBezTo>
                  <a:cubicBezTo>
                    <a:pt x="197" y="310"/>
                    <a:pt x="169" y="394"/>
                    <a:pt x="29" y="281"/>
                  </a:cubicBezTo>
                  <a:cubicBezTo>
                    <a:pt x="1" y="253"/>
                    <a:pt x="1" y="253"/>
                    <a:pt x="1" y="225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9" y="169"/>
                    <a:pt x="57" y="113"/>
                    <a:pt x="57" y="57"/>
                  </a:cubicBezTo>
                  <a:cubicBezTo>
                    <a:pt x="85" y="57"/>
                    <a:pt x="85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0"/>
            <p:cNvSpPr/>
            <p:nvPr/>
          </p:nvSpPr>
          <p:spPr>
            <a:xfrm>
              <a:off x="5062450" y="579925"/>
              <a:ext cx="12675" cy="4925"/>
            </a:xfrm>
            <a:custGeom>
              <a:avLst/>
              <a:gdLst/>
              <a:ahLst/>
              <a:cxnLst/>
              <a:rect l="l" t="t" r="r" b="b"/>
              <a:pathLst>
                <a:path w="507" h="197" extrusionOk="0">
                  <a:moveTo>
                    <a:pt x="506" y="57"/>
                  </a:moveTo>
                  <a:cubicBezTo>
                    <a:pt x="478" y="141"/>
                    <a:pt x="450" y="197"/>
                    <a:pt x="366" y="141"/>
                  </a:cubicBezTo>
                  <a:cubicBezTo>
                    <a:pt x="253" y="113"/>
                    <a:pt x="141" y="113"/>
                    <a:pt x="29" y="113"/>
                  </a:cubicBezTo>
                  <a:cubicBezTo>
                    <a:pt x="1" y="85"/>
                    <a:pt x="1" y="57"/>
                    <a:pt x="1" y="57"/>
                  </a:cubicBezTo>
                  <a:cubicBezTo>
                    <a:pt x="1" y="28"/>
                    <a:pt x="29" y="28"/>
                    <a:pt x="29" y="28"/>
                  </a:cubicBezTo>
                  <a:cubicBezTo>
                    <a:pt x="113" y="28"/>
                    <a:pt x="169" y="28"/>
                    <a:pt x="253" y="57"/>
                  </a:cubicBezTo>
                  <a:cubicBezTo>
                    <a:pt x="338" y="0"/>
                    <a:pt x="422" y="0"/>
                    <a:pt x="506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0"/>
            <p:cNvSpPr/>
            <p:nvPr/>
          </p:nvSpPr>
          <p:spPr>
            <a:xfrm>
              <a:off x="5134050" y="852950"/>
              <a:ext cx="9150" cy="7750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365" y="253"/>
                  </a:moveTo>
                  <a:cubicBezTo>
                    <a:pt x="365" y="253"/>
                    <a:pt x="365" y="281"/>
                    <a:pt x="337" y="309"/>
                  </a:cubicBezTo>
                  <a:cubicBezTo>
                    <a:pt x="309" y="309"/>
                    <a:pt x="253" y="309"/>
                    <a:pt x="225" y="309"/>
                  </a:cubicBezTo>
                  <a:cubicBezTo>
                    <a:pt x="197" y="309"/>
                    <a:pt x="169" y="309"/>
                    <a:pt x="141" y="281"/>
                  </a:cubicBezTo>
                  <a:cubicBezTo>
                    <a:pt x="85" y="197"/>
                    <a:pt x="0" y="113"/>
                    <a:pt x="141" y="57"/>
                  </a:cubicBezTo>
                  <a:cubicBezTo>
                    <a:pt x="281" y="0"/>
                    <a:pt x="365" y="113"/>
                    <a:pt x="365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0"/>
            <p:cNvSpPr/>
            <p:nvPr/>
          </p:nvSpPr>
          <p:spPr>
            <a:xfrm>
              <a:off x="4614675" y="812950"/>
              <a:ext cx="7725" cy="5625"/>
            </a:xfrm>
            <a:custGeom>
              <a:avLst/>
              <a:gdLst/>
              <a:ahLst/>
              <a:cxnLst/>
              <a:rect l="l" t="t" r="r" b="b"/>
              <a:pathLst>
                <a:path w="309" h="225" extrusionOk="0">
                  <a:moveTo>
                    <a:pt x="28" y="0"/>
                  </a:moveTo>
                  <a:cubicBezTo>
                    <a:pt x="56" y="0"/>
                    <a:pt x="84" y="28"/>
                    <a:pt x="112" y="28"/>
                  </a:cubicBezTo>
                  <a:cubicBezTo>
                    <a:pt x="197" y="28"/>
                    <a:pt x="281" y="84"/>
                    <a:pt x="309" y="169"/>
                  </a:cubicBezTo>
                  <a:cubicBezTo>
                    <a:pt x="253" y="225"/>
                    <a:pt x="197" y="197"/>
                    <a:pt x="169" y="169"/>
                  </a:cubicBezTo>
                  <a:lnTo>
                    <a:pt x="169" y="169"/>
                  </a:lnTo>
                  <a:cubicBezTo>
                    <a:pt x="140" y="141"/>
                    <a:pt x="112" y="113"/>
                    <a:pt x="112" y="84"/>
                  </a:cubicBezTo>
                  <a:cubicBezTo>
                    <a:pt x="84" y="84"/>
                    <a:pt x="56" y="84"/>
                    <a:pt x="28" y="84"/>
                  </a:cubicBezTo>
                  <a:cubicBezTo>
                    <a:pt x="28" y="84"/>
                    <a:pt x="0" y="56"/>
                    <a:pt x="0" y="56"/>
                  </a:cubicBezTo>
                  <a:cubicBezTo>
                    <a:pt x="28" y="28"/>
                    <a:pt x="28" y="28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0"/>
            <p:cNvSpPr/>
            <p:nvPr/>
          </p:nvSpPr>
          <p:spPr>
            <a:xfrm>
              <a:off x="5000000" y="840325"/>
              <a:ext cx="7025" cy="4925"/>
            </a:xfrm>
            <a:custGeom>
              <a:avLst/>
              <a:gdLst/>
              <a:ahLst/>
              <a:cxnLst/>
              <a:rect l="l" t="t" r="r" b="b"/>
              <a:pathLst>
                <a:path w="281" h="197" extrusionOk="0">
                  <a:moveTo>
                    <a:pt x="281" y="197"/>
                  </a:moveTo>
                  <a:cubicBezTo>
                    <a:pt x="253" y="197"/>
                    <a:pt x="225" y="197"/>
                    <a:pt x="197" y="197"/>
                  </a:cubicBezTo>
                  <a:cubicBezTo>
                    <a:pt x="169" y="197"/>
                    <a:pt x="112" y="197"/>
                    <a:pt x="56" y="197"/>
                  </a:cubicBezTo>
                  <a:cubicBezTo>
                    <a:pt x="56" y="169"/>
                    <a:pt x="0" y="169"/>
                    <a:pt x="0" y="112"/>
                  </a:cubicBezTo>
                  <a:cubicBezTo>
                    <a:pt x="140" y="0"/>
                    <a:pt x="197" y="141"/>
                    <a:pt x="281" y="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0"/>
            <p:cNvSpPr/>
            <p:nvPr/>
          </p:nvSpPr>
          <p:spPr>
            <a:xfrm>
              <a:off x="4609750" y="809425"/>
              <a:ext cx="5650" cy="4250"/>
            </a:xfrm>
            <a:custGeom>
              <a:avLst/>
              <a:gdLst/>
              <a:ahLst/>
              <a:cxnLst/>
              <a:rect l="l" t="t" r="r" b="b"/>
              <a:pathLst>
                <a:path w="226" h="170" extrusionOk="0">
                  <a:moveTo>
                    <a:pt x="29" y="1"/>
                  </a:moveTo>
                  <a:cubicBezTo>
                    <a:pt x="141" y="1"/>
                    <a:pt x="225" y="1"/>
                    <a:pt x="225" y="141"/>
                  </a:cubicBezTo>
                  <a:lnTo>
                    <a:pt x="225" y="169"/>
                  </a:lnTo>
                  <a:cubicBezTo>
                    <a:pt x="197" y="169"/>
                    <a:pt x="169" y="169"/>
                    <a:pt x="169" y="141"/>
                  </a:cubicBezTo>
                  <a:lnTo>
                    <a:pt x="169" y="141"/>
                  </a:lnTo>
                  <a:cubicBezTo>
                    <a:pt x="141" y="113"/>
                    <a:pt x="113" y="113"/>
                    <a:pt x="85" y="85"/>
                  </a:cubicBezTo>
                  <a:cubicBezTo>
                    <a:pt x="85" y="85"/>
                    <a:pt x="57" y="85"/>
                    <a:pt x="29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29" y="1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0"/>
            <p:cNvSpPr/>
            <p:nvPr/>
          </p:nvSpPr>
          <p:spPr>
            <a:xfrm>
              <a:off x="5057550" y="582025"/>
              <a:ext cx="3525" cy="2125"/>
            </a:xfrm>
            <a:custGeom>
              <a:avLst/>
              <a:gdLst/>
              <a:ahLst/>
              <a:cxnLst/>
              <a:rect l="l" t="t" r="r" b="b"/>
              <a:pathLst>
                <a:path w="141" h="85" extrusionOk="0">
                  <a:moveTo>
                    <a:pt x="0" y="85"/>
                  </a:moveTo>
                  <a:cubicBezTo>
                    <a:pt x="0" y="57"/>
                    <a:pt x="0" y="29"/>
                    <a:pt x="0" y="1"/>
                  </a:cubicBezTo>
                  <a:cubicBezTo>
                    <a:pt x="28" y="1"/>
                    <a:pt x="56" y="1"/>
                    <a:pt x="84" y="1"/>
                  </a:cubicBezTo>
                  <a:cubicBezTo>
                    <a:pt x="113" y="1"/>
                    <a:pt x="141" y="1"/>
                    <a:pt x="141" y="1"/>
                  </a:cubicBezTo>
                  <a:cubicBezTo>
                    <a:pt x="113" y="57"/>
                    <a:pt x="56" y="85"/>
                    <a:pt x="0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0"/>
            <p:cNvSpPr/>
            <p:nvPr/>
          </p:nvSpPr>
          <p:spPr>
            <a:xfrm>
              <a:off x="5171250" y="650100"/>
              <a:ext cx="4925" cy="2150"/>
            </a:xfrm>
            <a:custGeom>
              <a:avLst/>
              <a:gdLst/>
              <a:ahLst/>
              <a:cxnLst/>
              <a:rect l="l" t="t" r="r" b="b"/>
              <a:pathLst>
                <a:path w="197" h="86" extrusionOk="0">
                  <a:moveTo>
                    <a:pt x="113" y="85"/>
                  </a:moveTo>
                  <a:cubicBezTo>
                    <a:pt x="85" y="85"/>
                    <a:pt x="56" y="85"/>
                    <a:pt x="28" y="85"/>
                  </a:cubicBezTo>
                  <a:cubicBezTo>
                    <a:pt x="28" y="57"/>
                    <a:pt x="0" y="29"/>
                    <a:pt x="28" y="29"/>
                  </a:cubicBezTo>
                  <a:cubicBezTo>
                    <a:pt x="28" y="1"/>
                    <a:pt x="28" y="1"/>
                    <a:pt x="56" y="1"/>
                  </a:cubicBezTo>
                  <a:cubicBezTo>
                    <a:pt x="85" y="1"/>
                    <a:pt x="141" y="1"/>
                    <a:pt x="197" y="29"/>
                  </a:cubicBezTo>
                  <a:cubicBezTo>
                    <a:pt x="169" y="29"/>
                    <a:pt x="141" y="57"/>
                    <a:pt x="113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0"/>
            <p:cNvSpPr/>
            <p:nvPr/>
          </p:nvSpPr>
          <p:spPr>
            <a:xfrm>
              <a:off x="5300400" y="723800"/>
              <a:ext cx="3525" cy="2850"/>
            </a:xfrm>
            <a:custGeom>
              <a:avLst/>
              <a:gdLst/>
              <a:ahLst/>
              <a:cxnLst/>
              <a:rect l="l" t="t" r="r" b="b"/>
              <a:pathLst>
                <a:path w="141" h="114" extrusionOk="0">
                  <a:moveTo>
                    <a:pt x="140" y="113"/>
                  </a:moveTo>
                  <a:cubicBezTo>
                    <a:pt x="84" y="113"/>
                    <a:pt x="28" y="85"/>
                    <a:pt x="0" y="29"/>
                  </a:cubicBezTo>
                  <a:lnTo>
                    <a:pt x="0" y="29"/>
                  </a:lnTo>
                  <a:cubicBezTo>
                    <a:pt x="28" y="1"/>
                    <a:pt x="56" y="1"/>
                    <a:pt x="84" y="29"/>
                  </a:cubicBezTo>
                  <a:cubicBezTo>
                    <a:pt x="84" y="57"/>
                    <a:pt x="112" y="85"/>
                    <a:pt x="140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0"/>
            <p:cNvSpPr/>
            <p:nvPr/>
          </p:nvSpPr>
          <p:spPr>
            <a:xfrm>
              <a:off x="5151600" y="618525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0" y="1"/>
                  </a:moveTo>
                  <a:cubicBezTo>
                    <a:pt x="28" y="1"/>
                    <a:pt x="56" y="29"/>
                    <a:pt x="84" y="29"/>
                  </a:cubicBezTo>
                  <a:cubicBezTo>
                    <a:pt x="84" y="29"/>
                    <a:pt x="84" y="57"/>
                    <a:pt x="84" y="85"/>
                  </a:cubicBezTo>
                  <a:lnTo>
                    <a:pt x="56" y="85"/>
                  </a:lnTo>
                  <a:cubicBezTo>
                    <a:pt x="0" y="113"/>
                    <a:pt x="0" y="5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0"/>
            <p:cNvSpPr/>
            <p:nvPr/>
          </p:nvSpPr>
          <p:spPr>
            <a:xfrm>
              <a:off x="5303900" y="7266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84"/>
                  </a:moveTo>
                  <a:cubicBezTo>
                    <a:pt x="0" y="56"/>
                    <a:pt x="0" y="28"/>
                    <a:pt x="0" y="0"/>
                  </a:cubicBezTo>
                  <a:cubicBezTo>
                    <a:pt x="28" y="0"/>
                    <a:pt x="57" y="0"/>
                    <a:pt x="57" y="0"/>
                  </a:cubicBezTo>
                  <a:cubicBezTo>
                    <a:pt x="85" y="28"/>
                    <a:pt x="85" y="28"/>
                    <a:pt x="85" y="56"/>
                  </a:cubicBezTo>
                  <a:cubicBezTo>
                    <a:pt x="85" y="56"/>
                    <a:pt x="57" y="84"/>
                    <a:pt x="57" y="84"/>
                  </a:cubicBezTo>
                  <a:cubicBezTo>
                    <a:pt x="28" y="84"/>
                    <a:pt x="28" y="84"/>
                    <a:pt x="0" y="84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0"/>
            <p:cNvSpPr/>
            <p:nvPr/>
          </p:nvSpPr>
          <p:spPr>
            <a:xfrm>
              <a:off x="5074375" y="749075"/>
              <a:ext cx="141100" cy="89150"/>
            </a:xfrm>
            <a:custGeom>
              <a:avLst/>
              <a:gdLst/>
              <a:ahLst/>
              <a:cxnLst/>
              <a:rect l="l" t="t" r="r" b="b"/>
              <a:pathLst>
                <a:path w="5644" h="3566" extrusionOk="0">
                  <a:moveTo>
                    <a:pt x="647" y="3397"/>
                  </a:moveTo>
                  <a:cubicBezTo>
                    <a:pt x="619" y="3397"/>
                    <a:pt x="591" y="3397"/>
                    <a:pt x="562" y="3397"/>
                  </a:cubicBezTo>
                  <a:cubicBezTo>
                    <a:pt x="478" y="3257"/>
                    <a:pt x="506" y="3566"/>
                    <a:pt x="422" y="3426"/>
                  </a:cubicBezTo>
                  <a:cubicBezTo>
                    <a:pt x="394" y="3369"/>
                    <a:pt x="338" y="3285"/>
                    <a:pt x="450" y="3257"/>
                  </a:cubicBezTo>
                  <a:cubicBezTo>
                    <a:pt x="647" y="3229"/>
                    <a:pt x="562" y="3061"/>
                    <a:pt x="562" y="2948"/>
                  </a:cubicBezTo>
                  <a:cubicBezTo>
                    <a:pt x="562" y="2892"/>
                    <a:pt x="478" y="2836"/>
                    <a:pt x="562" y="2752"/>
                  </a:cubicBezTo>
                  <a:cubicBezTo>
                    <a:pt x="619" y="2724"/>
                    <a:pt x="619" y="2668"/>
                    <a:pt x="534" y="2668"/>
                  </a:cubicBezTo>
                  <a:cubicBezTo>
                    <a:pt x="394" y="2696"/>
                    <a:pt x="394" y="2639"/>
                    <a:pt x="366" y="2499"/>
                  </a:cubicBezTo>
                  <a:cubicBezTo>
                    <a:pt x="310" y="2303"/>
                    <a:pt x="141" y="2359"/>
                    <a:pt x="1" y="2443"/>
                  </a:cubicBezTo>
                  <a:cubicBezTo>
                    <a:pt x="1" y="2162"/>
                    <a:pt x="85" y="1910"/>
                    <a:pt x="57" y="1629"/>
                  </a:cubicBezTo>
                  <a:cubicBezTo>
                    <a:pt x="29" y="1432"/>
                    <a:pt x="198" y="1376"/>
                    <a:pt x="338" y="1376"/>
                  </a:cubicBezTo>
                  <a:cubicBezTo>
                    <a:pt x="562" y="1376"/>
                    <a:pt x="871" y="1376"/>
                    <a:pt x="1012" y="1545"/>
                  </a:cubicBezTo>
                  <a:cubicBezTo>
                    <a:pt x="1264" y="1825"/>
                    <a:pt x="1517" y="1769"/>
                    <a:pt x="1798" y="1769"/>
                  </a:cubicBezTo>
                  <a:cubicBezTo>
                    <a:pt x="1854" y="1769"/>
                    <a:pt x="1882" y="1769"/>
                    <a:pt x="1910" y="1769"/>
                  </a:cubicBezTo>
                  <a:cubicBezTo>
                    <a:pt x="2107" y="1910"/>
                    <a:pt x="2275" y="2078"/>
                    <a:pt x="2500" y="1825"/>
                  </a:cubicBezTo>
                  <a:cubicBezTo>
                    <a:pt x="2668" y="1825"/>
                    <a:pt x="2780" y="1769"/>
                    <a:pt x="2837" y="1601"/>
                  </a:cubicBezTo>
                  <a:cubicBezTo>
                    <a:pt x="2921" y="1292"/>
                    <a:pt x="3089" y="1011"/>
                    <a:pt x="3033" y="702"/>
                  </a:cubicBezTo>
                  <a:cubicBezTo>
                    <a:pt x="3005" y="646"/>
                    <a:pt x="3005" y="646"/>
                    <a:pt x="3005" y="674"/>
                  </a:cubicBezTo>
                  <a:cubicBezTo>
                    <a:pt x="2921" y="702"/>
                    <a:pt x="2837" y="730"/>
                    <a:pt x="2808" y="646"/>
                  </a:cubicBezTo>
                  <a:cubicBezTo>
                    <a:pt x="2780" y="562"/>
                    <a:pt x="2780" y="478"/>
                    <a:pt x="2696" y="618"/>
                  </a:cubicBezTo>
                  <a:cubicBezTo>
                    <a:pt x="2640" y="646"/>
                    <a:pt x="2584" y="702"/>
                    <a:pt x="2528" y="646"/>
                  </a:cubicBezTo>
                  <a:cubicBezTo>
                    <a:pt x="2443" y="562"/>
                    <a:pt x="2472" y="450"/>
                    <a:pt x="2528" y="365"/>
                  </a:cubicBezTo>
                  <a:cubicBezTo>
                    <a:pt x="2556" y="337"/>
                    <a:pt x="2556" y="309"/>
                    <a:pt x="2584" y="309"/>
                  </a:cubicBezTo>
                  <a:cubicBezTo>
                    <a:pt x="2668" y="253"/>
                    <a:pt x="2584" y="225"/>
                    <a:pt x="2584" y="197"/>
                  </a:cubicBezTo>
                  <a:cubicBezTo>
                    <a:pt x="2584" y="169"/>
                    <a:pt x="2612" y="113"/>
                    <a:pt x="2640" y="85"/>
                  </a:cubicBezTo>
                  <a:cubicBezTo>
                    <a:pt x="2696" y="57"/>
                    <a:pt x="2752" y="57"/>
                    <a:pt x="2780" y="113"/>
                  </a:cubicBezTo>
                  <a:cubicBezTo>
                    <a:pt x="3173" y="0"/>
                    <a:pt x="3173" y="0"/>
                    <a:pt x="3342" y="393"/>
                  </a:cubicBezTo>
                  <a:cubicBezTo>
                    <a:pt x="3398" y="450"/>
                    <a:pt x="3370" y="562"/>
                    <a:pt x="3454" y="590"/>
                  </a:cubicBezTo>
                  <a:cubicBezTo>
                    <a:pt x="3510" y="590"/>
                    <a:pt x="3510" y="562"/>
                    <a:pt x="3538" y="562"/>
                  </a:cubicBezTo>
                  <a:cubicBezTo>
                    <a:pt x="3651" y="450"/>
                    <a:pt x="3482" y="365"/>
                    <a:pt x="3538" y="309"/>
                  </a:cubicBezTo>
                  <a:cubicBezTo>
                    <a:pt x="3623" y="169"/>
                    <a:pt x="3679" y="365"/>
                    <a:pt x="3763" y="337"/>
                  </a:cubicBezTo>
                  <a:cubicBezTo>
                    <a:pt x="3819" y="337"/>
                    <a:pt x="3819" y="253"/>
                    <a:pt x="3819" y="197"/>
                  </a:cubicBezTo>
                  <a:cubicBezTo>
                    <a:pt x="3847" y="169"/>
                    <a:pt x="3875" y="113"/>
                    <a:pt x="3931" y="113"/>
                  </a:cubicBezTo>
                  <a:cubicBezTo>
                    <a:pt x="3960" y="337"/>
                    <a:pt x="4016" y="562"/>
                    <a:pt x="4212" y="730"/>
                  </a:cubicBezTo>
                  <a:cubicBezTo>
                    <a:pt x="4268" y="787"/>
                    <a:pt x="4296" y="843"/>
                    <a:pt x="4184" y="871"/>
                  </a:cubicBezTo>
                  <a:cubicBezTo>
                    <a:pt x="4100" y="927"/>
                    <a:pt x="4100" y="983"/>
                    <a:pt x="4128" y="1067"/>
                  </a:cubicBezTo>
                  <a:cubicBezTo>
                    <a:pt x="4156" y="1123"/>
                    <a:pt x="4240" y="1067"/>
                    <a:pt x="4268" y="1095"/>
                  </a:cubicBezTo>
                  <a:cubicBezTo>
                    <a:pt x="4465" y="1151"/>
                    <a:pt x="4577" y="1067"/>
                    <a:pt x="4689" y="983"/>
                  </a:cubicBezTo>
                  <a:cubicBezTo>
                    <a:pt x="4661" y="843"/>
                    <a:pt x="4549" y="927"/>
                    <a:pt x="4437" y="927"/>
                  </a:cubicBezTo>
                  <a:cubicBezTo>
                    <a:pt x="4521" y="815"/>
                    <a:pt x="4549" y="646"/>
                    <a:pt x="4718" y="758"/>
                  </a:cubicBezTo>
                  <a:cubicBezTo>
                    <a:pt x="4886" y="871"/>
                    <a:pt x="4886" y="927"/>
                    <a:pt x="4689" y="1236"/>
                  </a:cubicBezTo>
                  <a:cubicBezTo>
                    <a:pt x="4914" y="1292"/>
                    <a:pt x="5111" y="1348"/>
                    <a:pt x="5307" y="1123"/>
                  </a:cubicBezTo>
                  <a:cubicBezTo>
                    <a:pt x="5363" y="1067"/>
                    <a:pt x="5447" y="983"/>
                    <a:pt x="5560" y="1067"/>
                  </a:cubicBezTo>
                  <a:cubicBezTo>
                    <a:pt x="5616" y="1123"/>
                    <a:pt x="5644" y="1208"/>
                    <a:pt x="5616" y="1320"/>
                  </a:cubicBezTo>
                  <a:cubicBezTo>
                    <a:pt x="5588" y="1348"/>
                    <a:pt x="5616" y="1404"/>
                    <a:pt x="5644" y="1432"/>
                  </a:cubicBezTo>
                  <a:cubicBezTo>
                    <a:pt x="5560" y="1573"/>
                    <a:pt x="5504" y="1657"/>
                    <a:pt x="5335" y="1573"/>
                  </a:cubicBezTo>
                  <a:cubicBezTo>
                    <a:pt x="5307" y="1545"/>
                    <a:pt x="5223" y="1573"/>
                    <a:pt x="5195" y="1545"/>
                  </a:cubicBezTo>
                  <a:cubicBezTo>
                    <a:pt x="5083" y="1376"/>
                    <a:pt x="4914" y="1460"/>
                    <a:pt x="4886" y="1573"/>
                  </a:cubicBezTo>
                  <a:cubicBezTo>
                    <a:pt x="4830" y="1769"/>
                    <a:pt x="4577" y="1713"/>
                    <a:pt x="4549" y="1910"/>
                  </a:cubicBezTo>
                  <a:cubicBezTo>
                    <a:pt x="4549" y="1938"/>
                    <a:pt x="4437" y="1966"/>
                    <a:pt x="4437" y="1910"/>
                  </a:cubicBezTo>
                  <a:cubicBezTo>
                    <a:pt x="4437" y="1713"/>
                    <a:pt x="4212" y="1797"/>
                    <a:pt x="4184" y="1685"/>
                  </a:cubicBezTo>
                  <a:cubicBezTo>
                    <a:pt x="4128" y="1376"/>
                    <a:pt x="3791" y="1545"/>
                    <a:pt x="3623" y="1404"/>
                  </a:cubicBezTo>
                  <a:cubicBezTo>
                    <a:pt x="3566" y="1348"/>
                    <a:pt x="3482" y="1432"/>
                    <a:pt x="3454" y="1516"/>
                  </a:cubicBezTo>
                  <a:cubicBezTo>
                    <a:pt x="3426" y="1657"/>
                    <a:pt x="3482" y="1769"/>
                    <a:pt x="3651" y="1797"/>
                  </a:cubicBezTo>
                  <a:lnTo>
                    <a:pt x="3651" y="1797"/>
                  </a:lnTo>
                  <a:cubicBezTo>
                    <a:pt x="3679" y="1741"/>
                    <a:pt x="3735" y="1629"/>
                    <a:pt x="3763" y="1769"/>
                  </a:cubicBezTo>
                  <a:cubicBezTo>
                    <a:pt x="3791" y="1853"/>
                    <a:pt x="3847" y="1910"/>
                    <a:pt x="3875" y="1966"/>
                  </a:cubicBezTo>
                  <a:cubicBezTo>
                    <a:pt x="3819" y="2078"/>
                    <a:pt x="3566" y="1910"/>
                    <a:pt x="3651" y="2162"/>
                  </a:cubicBezTo>
                  <a:cubicBezTo>
                    <a:pt x="3538" y="2190"/>
                    <a:pt x="3426" y="2274"/>
                    <a:pt x="3370" y="2218"/>
                  </a:cubicBezTo>
                  <a:cubicBezTo>
                    <a:pt x="3202" y="2134"/>
                    <a:pt x="3230" y="2303"/>
                    <a:pt x="3173" y="2359"/>
                  </a:cubicBezTo>
                  <a:cubicBezTo>
                    <a:pt x="3089" y="2471"/>
                    <a:pt x="3230" y="2443"/>
                    <a:pt x="3286" y="2499"/>
                  </a:cubicBezTo>
                  <a:cubicBezTo>
                    <a:pt x="3314" y="2555"/>
                    <a:pt x="3342" y="2583"/>
                    <a:pt x="3398" y="2611"/>
                  </a:cubicBezTo>
                  <a:cubicBezTo>
                    <a:pt x="3651" y="2724"/>
                    <a:pt x="3651" y="2724"/>
                    <a:pt x="3538" y="3061"/>
                  </a:cubicBezTo>
                  <a:cubicBezTo>
                    <a:pt x="3342" y="2836"/>
                    <a:pt x="3117" y="2668"/>
                    <a:pt x="2977" y="2443"/>
                  </a:cubicBezTo>
                  <a:cubicBezTo>
                    <a:pt x="2837" y="2218"/>
                    <a:pt x="2556" y="2359"/>
                    <a:pt x="2443" y="2190"/>
                  </a:cubicBezTo>
                  <a:cubicBezTo>
                    <a:pt x="2443" y="2162"/>
                    <a:pt x="2387" y="2190"/>
                    <a:pt x="2387" y="2218"/>
                  </a:cubicBezTo>
                  <a:cubicBezTo>
                    <a:pt x="2247" y="2471"/>
                    <a:pt x="2050" y="2387"/>
                    <a:pt x="1826" y="2331"/>
                  </a:cubicBezTo>
                  <a:cubicBezTo>
                    <a:pt x="1770" y="2499"/>
                    <a:pt x="1770" y="2724"/>
                    <a:pt x="1629" y="2864"/>
                  </a:cubicBezTo>
                  <a:cubicBezTo>
                    <a:pt x="1545" y="2836"/>
                    <a:pt x="1517" y="2780"/>
                    <a:pt x="1545" y="2696"/>
                  </a:cubicBezTo>
                  <a:cubicBezTo>
                    <a:pt x="1545" y="2639"/>
                    <a:pt x="1685" y="2611"/>
                    <a:pt x="1601" y="2527"/>
                  </a:cubicBezTo>
                  <a:cubicBezTo>
                    <a:pt x="1545" y="2471"/>
                    <a:pt x="1489" y="2527"/>
                    <a:pt x="1433" y="2555"/>
                  </a:cubicBezTo>
                  <a:cubicBezTo>
                    <a:pt x="1377" y="2583"/>
                    <a:pt x="1349" y="2583"/>
                    <a:pt x="1264" y="2583"/>
                  </a:cubicBezTo>
                  <a:cubicBezTo>
                    <a:pt x="1321" y="2724"/>
                    <a:pt x="1489" y="2808"/>
                    <a:pt x="1433" y="2976"/>
                  </a:cubicBezTo>
                  <a:cubicBezTo>
                    <a:pt x="1405" y="3229"/>
                    <a:pt x="1208" y="3285"/>
                    <a:pt x="1012" y="3341"/>
                  </a:cubicBezTo>
                  <a:cubicBezTo>
                    <a:pt x="899" y="3369"/>
                    <a:pt x="759" y="3369"/>
                    <a:pt x="647" y="33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0"/>
            <p:cNvSpPr/>
            <p:nvPr/>
          </p:nvSpPr>
          <p:spPr>
            <a:xfrm>
              <a:off x="5204925" y="721000"/>
              <a:ext cx="89175" cy="70900"/>
            </a:xfrm>
            <a:custGeom>
              <a:avLst/>
              <a:gdLst/>
              <a:ahLst/>
              <a:cxnLst/>
              <a:rect l="l" t="t" r="r" b="b"/>
              <a:pathLst>
                <a:path w="3567" h="2836" extrusionOk="0">
                  <a:moveTo>
                    <a:pt x="3342" y="815"/>
                  </a:moveTo>
                  <a:cubicBezTo>
                    <a:pt x="3454" y="843"/>
                    <a:pt x="3566" y="871"/>
                    <a:pt x="3482" y="1011"/>
                  </a:cubicBezTo>
                  <a:cubicBezTo>
                    <a:pt x="3454" y="1095"/>
                    <a:pt x="3426" y="1152"/>
                    <a:pt x="3426" y="1208"/>
                  </a:cubicBezTo>
                  <a:cubicBezTo>
                    <a:pt x="3398" y="1348"/>
                    <a:pt x="3342" y="1460"/>
                    <a:pt x="3201" y="1573"/>
                  </a:cubicBezTo>
                  <a:cubicBezTo>
                    <a:pt x="3061" y="1713"/>
                    <a:pt x="3089" y="1910"/>
                    <a:pt x="2977" y="2050"/>
                  </a:cubicBezTo>
                  <a:cubicBezTo>
                    <a:pt x="2949" y="2134"/>
                    <a:pt x="2752" y="1994"/>
                    <a:pt x="2808" y="2190"/>
                  </a:cubicBezTo>
                  <a:cubicBezTo>
                    <a:pt x="2836" y="2190"/>
                    <a:pt x="2864" y="2218"/>
                    <a:pt x="2864" y="2246"/>
                  </a:cubicBezTo>
                  <a:cubicBezTo>
                    <a:pt x="2893" y="2303"/>
                    <a:pt x="2921" y="2359"/>
                    <a:pt x="2949" y="2415"/>
                  </a:cubicBezTo>
                  <a:cubicBezTo>
                    <a:pt x="2949" y="2527"/>
                    <a:pt x="2921" y="2639"/>
                    <a:pt x="3033" y="2724"/>
                  </a:cubicBezTo>
                  <a:cubicBezTo>
                    <a:pt x="2949" y="2836"/>
                    <a:pt x="2836" y="2836"/>
                    <a:pt x="2752" y="2836"/>
                  </a:cubicBezTo>
                  <a:cubicBezTo>
                    <a:pt x="2696" y="2752"/>
                    <a:pt x="2780" y="2724"/>
                    <a:pt x="2780" y="2668"/>
                  </a:cubicBezTo>
                  <a:cubicBezTo>
                    <a:pt x="2808" y="2583"/>
                    <a:pt x="2780" y="2527"/>
                    <a:pt x="2668" y="2555"/>
                  </a:cubicBezTo>
                  <a:cubicBezTo>
                    <a:pt x="2612" y="2555"/>
                    <a:pt x="2528" y="2611"/>
                    <a:pt x="2584" y="2499"/>
                  </a:cubicBezTo>
                  <a:cubicBezTo>
                    <a:pt x="2612" y="2471"/>
                    <a:pt x="2640" y="2443"/>
                    <a:pt x="2612" y="2415"/>
                  </a:cubicBezTo>
                  <a:cubicBezTo>
                    <a:pt x="2584" y="2387"/>
                    <a:pt x="2528" y="2415"/>
                    <a:pt x="2528" y="2443"/>
                  </a:cubicBezTo>
                  <a:cubicBezTo>
                    <a:pt x="2443" y="2527"/>
                    <a:pt x="2415" y="2611"/>
                    <a:pt x="2500" y="2696"/>
                  </a:cubicBezTo>
                  <a:cubicBezTo>
                    <a:pt x="2528" y="2724"/>
                    <a:pt x="2612" y="2724"/>
                    <a:pt x="2556" y="2780"/>
                  </a:cubicBezTo>
                  <a:cubicBezTo>
                    <a:pt x="2528" y="2808"/>
                    <a:pt x="2471" y="2836"/>
                    <a:pt x="2443" y="2808"/>
                  </a:cubicBezTo>
                  <a:cubicBezTo>
                    <a:pt x="2359" y="2752"/>
                    <a:pt x="1882" y="2668"/>
                    <a:pt x="1742" y="2668"/>
                  </a:cubicBezTo>
                  <a:cubicBezTo>
                    <a:pt x="1601" y="2583"/>
                    <a:pt x="1517" y="2443"/>
                    <a:pt x="1545" y="2303"/>
                  </a:cubicBezTo>
                  <a:cubicBezTo>
                    <a:pt x="1573" y="2134"/>
                    <a:pt x="1742" y="2162"/>
                    <a:pt x="1854" y="2162"/>
                  </a:cubicBezTo>
                  <a:cubicBezTo>
                    <a:pt x="2135" y="2106"/>
                    <a:pt x="2191" y="1994"/>
                    <a:pt x="2078" y="1741"/>
                  </a:cubicBezTo>
                  <a:cubicBezTo>
                    <a:pt x="2022" y="1685"/>
                    <a:pt x="1966" y="1657"/>
                    <a:pt x="2022" y="1573"/>
                  </a:cubicBezTo>
                  <a:cubicBezTo>
                    <a:pt x="2022" y="1545"/>
                    <a:pt x="2078" y="1516"/>
                    <a:pt x="2078" y="1516"/>
                  </a:cubicBezTo>
                  <a:cubicBezTo>
                    <a:pt x="1854" y="1741"/>
                    <a:pt x="1629" y="1657"/>
                    <a:pt x="1433" y="1460"/>
                  </a:cubicBezTo>
                  <a:cubicBezTo>
                    <a:pt x="1461" y="1657"/>
                    <a:pt x="1489" y="1881"/>
                    <a:pt x="1152" y="1853"/>
                  </a:cubicBezTo>
                  <a:cubicBezTo>
                    <a:pt x="1124" y="1825"/>
                    <a:pt x="1096" y="1825"/>
                    <a:pt x="1068" y="1797"/>
                  </a:cubicBezTo>
                  <a:cubicBezTo>
                    <a:pt x="1040" y="1769"/>
                    <a:pt x="1068" y="1685"/>
                    <a:pt x="983" y="1713"/>
                  </a:cubicBezTo>
                  <a:cubicBezTo>
                    <a:pt x="899" y="1741"/>
                    <a:pt x="899" y="1797"/>
                    <a:pt x="927" y="1853"/>
                  </a:cubicBezTo>
                  <a:cubicBezTo>
                    <a:pt x="983" y="2022"/>
                    <a:pt x="983" y="2162"/>
                    <a:pt x="731" y="2162"/>
                  </a:cubicBezTo>
                  <a:cubicBezTo>
                    <a:pt x="675" y="2106"/>
                    <a:pt x="731" y="2078"/>
                    <a:pt x="731" y="2050"/>
                  </a:cubicBezTo>
                  <a:cubicBezTo>
                    <a:pt x="815" y="1910"/>
                    <a:pt x="759" y="1853"/>
                    <a:pt x="647" y="1910"/>
                  </a:cubicBezTo>
                  <a:cubicBezTo>
                    <a:pt x="478" y="2022"/>
                    <a:pt x="450" y="1910"/>
                    <a:pt x="478" y="1797"/>
                  </a:cubicBezTo>
                  <a:cubicBezTo>
                    <a:pt x="562" y="1601"/>
                    <a:pt x="478" y="1573"/>
                    <a:pt x="310" y="1573"/>
                  </a:cubicBezTo>
                  <a:cubicBezTo>
                    <a:pt x="1" y="1573"/>
                    <a:pt x="1" y="1573"/>
                    <a:pt x="1" y="1264"/>
                  </a:cubicBezTo>
                  <a:cubicBezTo>
                    <a:pt x="282" y="1573"/>
                    <a:pt x="310" y="1573"/>
                    <a:pt x="562" y="1292"/>
                  </a:cubicBezTo>
                  <a:cubicBezTo>
                    <a:pt x="394" y="1292"/>
                    <a:pt x="254" y="1320"/>
                    <a:pt x="141" y="1180"/>
                  </a:cubicBezTo>
                  <a:cubicBezTo>
                    <a:pt x="169" y="1095"/>
                    <a:pt x="338" y="1095"/>
                    <a:pt x="282" y="1011"/>
                  </a:cubicBezTo>
                  <a:cubicBezTo>
                    <a:pt x="169" y="787"/>
                    <a:pt x="338" y="787"/>
                    <a:pt x="450" y="815"/>
                  </a:cubicBezTo>
                  <a:cubicBezTo>
                    <a:pt x="590" y="871"/>
                    <a:pt x="787" y="758"/>
                    <a:pt x="843" y="871"/>
                  </a:cubicBezTo>
                  <a:cubicBezTo>
                    <a:pt x="983" y="1039"/>
                    <a:pt x="1068" y="871"/>
                    <a:pt x="1152" y="843"/>
                  </a:cubicBezTo>
                  <a:cubicBezTo>
                    <a:pt x="1208" y="815"/>
                    <a:pt x="1292" y="787"/>
                    <a:pt x="1348" y="758"/>
                  </a:cubicBezTo>
                  <a:cubicBezTo>
                    <a:pt x="1405" y="730"/>
                    <a:pt x="1433" y="702"/>
                    <a:pt x="1433" y="646"/>
                  </a:cubicBezTo>
                  <a:cubicBezTo>
                    <a:pt x="1320" y="393"/>
                    <a:pt x="1545" y="225"/>
                    <a:pt x="1545" y="0"/>
                  </a:cubicBezTo>
                  <a:cubicBezTo>
                    <a:pt x="1657" y="29"/>
                    <a:pt x="1685" y="85"/>
                    <a:pt x="1657" y="113"/>
                  </a:cubicBezTo>
                  <a:cubicBezTo>
                    <a:pt x="1601" y="337"/>
                    <a:pt x="1770" y="393"/>
                    <a:pt x="1910" y="422"/>
                  </a:cubicBezTo>
                  <a:cubicBezTo>
                    <a:pt x="2163" y="478"/>
                    <a:pt x="2303" y="590"/>
                    <a:pt x="2303" y="871"/>
                  </a:cubicBezTo>
                  <a:cubicBezTo>
                    <a:pt x="2275" y="983"/>
                    <a:pt x="2303" y="1095"/>
                    <a:pt x="2500" y="1039"/>
                  </a:cubicBezTo>
                  <a:cubicBezTo>
                    <a:pt x="2612" y="1011"/>
                    <a:pt x="2752" y="1208"/>
                    <a:pt x="2752" y="1292"/>
                  </a:cubicBezTo>
                  <a:cubicBezTo>
                    <a:pt x="2780" y="1460"/>
                    <a:pt x="2836" y="1460"/>
                    <a:pt x="2949" y="1432"/>
                  </a:cubicBezTo>
                  <a:cubicBezTo>
                    <a:pt x="3145" y="1376"/>
                    <a:pt x="2977" y="1320"/>
                    <a:pt x="2977" y="1264"/>
                  </a:cubicBezTo>
                  <a:cubicBezTo>
                    <a:pt x="2977" y="1152"/>
                    <a:pt x="2949" y="1039"/>
                    <a:pt x="3145" y="1095"/>
                  </a:cubicBezTo>
                  <a:cubicBezTo>
                    <a:pt x="3173" y="1095"/>
                    <a:pt x="3229" y="871"/>
                    <a:pt x="3342" y="8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0"/>
            <p:cNvSpPr/>
            <p:nvPr/>
          </p:nvSpPr>
          <p:spPr>
            <a:xfrm>
              <a:off x="5198625" y="775750"/>
              <a:ext cx="70900" cy="71600"/>
            </a:xfrm>
            <a:custGeom>
              <a:avLst/>
              <a:gdLst/>
              <a:ahLst/>
              <a:cxnLst/>
              <a:rect l="l" t="t" r="r" b="b"/>
              <a:pathLst>
                <a:path w="2836" h="2864" extrusionOk="0">
                  <a:moveTo>
                    <a:pt x="365" y="506"/>
                  </a:moveTo>
                  <a:cubicBezTo>
                    <a:pt x="506" y="506"/>
                    <a:pt x="562" y="421"/>
                    <a:pt x="674" y="365"/>
                  </a:cubicBezTo>
                  <a:lnTo>
                    <a:pt x="674" y="365"/>
                  </a:lnTo>
                  <a:cubicBezTo>
                    <a:pt x="674" y="393"/>
                    <a:pt x="702" y="421"/>
                    <a:pt x="730" y="449"/>
                  </a:cubicBezTo>
                  <a:cubicBezTo>
                    <a:pt x="786" y="478"/>
                    <a:pt x="814" y="506"/>
                    <a:pt x="871" y="393"/>
                  </a:cubicBezTo>
                  <a:cubicBezTo>
                    <a:pt x="1011" y="197"/>
                    <a:pt x="1207" y="56"/>
                    <a:pt x="1460" y="0"/>
                  </a:cubicBezTo>
                  <a:cubicBezTo>
                    <a:pt x="1516" y="169"/>
                    <a:pt x="1432" y="197"/>
                    <a:pt x="1292" y="197"/>
                  </a:cubicBezTo>
                  <a:cubicBezTo>
                    <a:pt x="1404" y="225"/>
                    <a:pt x="1516" y="197"/>
                    <a:pt x="1544" y="337"/>
                  </a:cubicBezTo>
                  <a:cubicBezTo>
                    <a:pt x="1544" y="393"/>
                    <a:pt x="1516" y="421"/>
                    <a:pt x="1488" y="449"/>
                  </a:cubicBezTo>
                  <a:cubicBezTo>
                    <a:pt x="1320" y="449"/>
                    <a:pt x="1151" y="506"/>
                    <a:pt x="983" y="618"/>
                  </a:cubicBezTo>
                  <a:cubicBezTo>
                    <a:pt x="1123" y="899"/>
                    <a:pt x="1011" y="1095"/>
                    <a:pt x="618" y="1151"/>
                  </a:cubicBezTo>
                  <a:cubicBezTo>
                    <a:pt x="814" y="1179"/>
                    <a:pt x="842" y="1544"/>
                    <a:pt x="1123" y="1348"/>
                  </a:cubicBezTo>
                  <a:cubicBezTo>
                    <a:pt x="1264" y="1460"/>
                    <a:pt x="1460" y="1516"/>
                    <a:pt x="1544" y="1713"/>
                  </a:cubicBezTo>
                  <a:cubicBezTo>
                    <a:pt x="1572" y="1741"/>
                    <a:pt x="1572" y="1797"/>
                    <a:pt x="1657" y="1797"/>
                  </a:cubicBezTo>
                  <a:cubicBezTo>
                    <a:pt x="1741" y="1713"/>
                    <a:pt x="1657" y="1601"/>
                    <a:pt x="1741" y="1488"/>
                  </a:cubicBezTo>
                  <a:cubicBezTo>
                    <a:pt x="1825" y="1516"/>
                    <a:pt x="1937" y="1544"/>
                    <a:pt x="2050" y="1572"/>
                  </a:cubicBezTo>
                  <a:cubicBezTo>
                    <a:pt x="2162" y="1629"/>
                    <a:pt x="2274" y="1629"/>
                    <a:pt x="2358" y="1516"/>
                  </a:cubicBezTo>
                  <a:cubicBezTo>
                    <a:pt x="2443" y="1404"/>
                    <a:pt x="2555" y="1432"/>
                    <a:pt x="2639" y="1432"/>
                  </a:cubicBezTo>
                  <a:cubicBezTo>
                    <a:pt x="2695" y="1404"/>
                    <a:pt x="2780" y="1348"/>
                    <a:pt x="2808" y="1460"/>
                  </a:cubicBezTo>
                  <a:cubicBezTo>
                    <a:pt x="2836" y="1516"/>
                    <a:pt x="2808" y="1601"/>
                    <a:pt x="2752" y="1601"/>
                  </a:cubicBezTo>
                  <a:cubicBezTo>
                    <a:pt x="2555" y="1629"/>
                    <a:pt x="2667" y="1825"/>
                    <a:pt x="2611" y="1853"/>
                  </a:cubicBezTo>
                  <a:cubicBezTo>
                    <a:pt x="2443" y="1881"/>
                    <a:pt x="2443" y="2078"/>
                    <a:pt x="2302" y="2134"/>
                  </a:cubicBezTo>
                  <a:cubicBezTo>
                    <a:pt x="2218" y="2190"/>
                    <a:pt x="2190" y="2359"/>
                    <a:pt x="2022" y="2359"/>
                  </a:cubicBezTo>
                  <a:cubicBezTo>
                    <a:pt x="1937" y="2359"/>
                    <a:pt x="1881" y="2583"/>
                    <a:pt x="1825" y="2724"/>
                  </a:cubicBezTo>
                  <a:lnTo>
                    <a:pt x="1825" y="2724"/>
                  </a:lnTo>
                  <a:cubicBezTo>
                    <a:pt x="1741" y="2808"/>
                    <a:pt x="1657" y="2864"/>
                    <a:pt x="1600" y="2724"/>
                  </a:cubicBezTo>
                  <a:cubicBezTo>
                    <a:pt x="1516" y="2555"/>
                    <a:pt x="1376" y="2471"/>
                    <a:pt x="1292" y="2330"/>
                  </a:cubicBezTo>
                  <a:cubicBezTo>
                    <a:pt x="1179" y="2190"/>
                    <a:pt x="1039" y="2050"/>
                    <a:pt x="1207" y="1825"/>
                  </a:cubicBezTo>
                  <a:cubicBezTo>
                    <a:pt x="1264" y="1769"/>
                    <a:pt x="1123" y="1713"/>
                    <a:pt x="1151" y="1629"/>
                  </a:cubicBezTo>
                  <a:cubicBezTo>
                    <a:pt x="1179" y="1572"/>
                    <a:pt x="1123" y="1544"/>
                    <a:pt x="1067" y="1544"/>
                  </a:cubicBezTo>
                  <a:cubicBezTo>
                    <a:pt x="1039" y="1544"/>
                    <a:pt x="1011" y="1572"/>
                    <a:pt x="1011" y="1629"/>
                  </a:cubicBezTo>
                  <a:cubicBezTo>
                    <a:pt x="1039" y="1685"/>
                    <a:pt x="1067" y="1797"/>
                    <a:pt x="955" y="1825"/>
                  </a:cubicBezTo>
                  <a:cubicBezTo>
                    <a:pt x="814" y="1853"/>
                    <a:pt x="702" y="1994"/>
                    <a:pt x="562" y="2050"/>
                  </a:cubicBezTo>
                  <a:cubicBezTo>
                    <a:pt x="506" y="2050"/>
                    <a:pt x="449" y="2050"/>
                    <a:pt x="449" y="1994"/>
                  </a:cubicBezTo>
                  <a:cubicBezTo>
                    <a:pt x="449" y="1741"/>
                    <a:pt x="337" y="1853"/>
                    <a:pt x="281" y="1937"/>
                  </a:cubicBezTo>
                  <a:cubicBezTo>
                    <a:pt x="225" y="1994"/>
                    <a:pt x="197" y="2050"/>
                    <a:pt x="197" y="2134"/>
                  </a:cubicBezTo>
                  <a:cubicBezTo>
                    <a:pt x="225" y="2302"/>
                    <a:pt x="113" y="2218"/>
                    <a:pt x="28" y="2218"/>
                  </a:cubicBezTo>
                  <a:cubicBezTo>
                    <a:pt x="28" y="2190"/>
                    <a:pt x="56" y="2162"/>
                    <a:pt x="56" y="2134"/>
                  </a:cubicBezTo>
                  <a:cubicBezTo>
                    <a:pt x="84" y="1797"/>
                    <a:pt x="84" y="1797"/>
                    <a:pt x="421" y="1629"/>
                  </a:cubicBezTo>
                  <a:cubicBezTo>
                    <a:pt x="309" y="1488"/>
                    <a:pt x="0" y="1572"/>
                    <a:pt x="28" y="1320"/>
                  </a:cubicBezTo>
                  <a:cubicBezTo>
                    <a:pt x="141" y="1264"/>
                    <a:pt x="281" y="1179"/>
                    <a:pt x="337" y="1011"/>
                  </a:cubicBezTo>
                  <a:cubicBezTo>
                    <a:pt x="421" y="843"/>
                    <a:pt x="393" y="674"/>
                    <a:pt x="365" y="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0"/>
            <p:cNvSpPr/>
            <p:nvPr/>
          </p:nvSpPr>
          <p:spPr>
            <a:xfrm>
              <a:off x="5230200" y="752575"/>
              <a:ext cx="33025" cy="38625"/>
            </a:xfrm>
            <a:custGeom>
              <a:avLst/>
              <a:gdLst/>
              <a:ahLst/>
              <a:cxnLst/>
              <a:rect l="l" t="t" r="r" b="b"/>
              <a:pathLst>
                <a:path w="1321" h="1545" extrusionOk="0">
                  <a:moveTo>
                    <a:pt x="225" y="1376"/>
                  </a:moveTo>
                  <a:cubicBezTo>
                    <a:pt x="253" y="1180"/>
                    <a:pt x="141" y="1180"/>
                    <a:pt x="1" y="1180"/>
                  </a:cubicBezTo>
                  <a:cubicBezTo>
                    <a:pt x="57" y="1068"/>
                    <a:pt x="197" y="1068"/>
                    <a:pt x="197" y="927"/>
                  </a:cubicBezTo>
                  <a:cubicBezTo>
                    <a:pt x="197" y="927"/>
                    <a:pt x="197" y="899"/>
                    <a:pt x="197" y="871"/>
                  </a:cubicBezTo>
                  <a:cubicBezTo>
                    <a:pt x="253" y="843"/>
                    <a:pt x="337" y="815"/>
                    <a:pt x="281" y="731"/>
                  </a:cubicBezTo>
                  <a:cubicBezTo>
                    <a:pt x="253" y="675"/>
                    <a:pt x="197" y="647"/>
                    <a:pt x="141" y="590"/>
                  </a:cubicBezTo>
                  <a:cubicBezTo>
                    <a:pt x="337" y="506"/>
                    <a:pt x="394" y="366"/>
                    <a:pt x="366" y="197"/>
                  </a:cubicBezTo>
                  <a:cubicBezTo>
                    <a:pt x="366" y="113"/>
                    <a:pt x="281" y="29"/>
                    <a:pt x="422" y="29"/>
                  </a:cubicBezTo>
                  <a:cubicBezTo>
                    <a:pt x="562" y="1"/>
                    <a:pt x="506" y="85"/>
                    <a:pt x="506" y="169"/>
                  </a:cubicBezTo>
                  <a:cubicBezTo>
                    <a:pt x="478" y="225"/>
                    <a:pt x="534" y="253"/>
                    <a:pt x="590" y="225"/>
                  </a:cubicBezTo>
                  <a:cubicBezTo>
                    <a:pt x="618" y="197"/>
                    <a:pt x="674" y="141"/>
                    <a:pt x="702" y="169"/>
                  </a:cubicBezTo>
                  <a:cubicBezTo>
                    <a:pt x="787" y="562"/>
                    <a:pt x="899" y="225"/>
                    <a:pt x="983" y="197"/>
                  </a:cubicBezTo>
                  <a:cubicBezTo>
                    <a:pt x="1067" y="169"/>
                    <a:pt x="1152" y="197"/>
                    <a:pt x="1264" y="169"/>
                  </a:cubicBezTo>
                  <a:cubicBezTo>
                    <a:pt x="1208" y="282"/>
                    <a:pt x="1095" y="282"/>
                    <a:pt x="1039" y="338"/>
                  </a:cubicBezTo>
                  <a:cubicBezTo>
                    <a:pt x="1039" y="450"/>
                    <a:pt x="1124" y="422"/>
                    <a:pt x="1152" y="422"/>
                  </a:cubicBezTo>
                  <a:cubicBezTo>
                    <a:pt x="1264" y="422"/>
                    <a:pt x="1320" y="562"/>
                    <a:pt x="1264" y="590"/>
                  </a:cubicBezTo>
                  <a:cubicBezTo>
                    <a:pt x="1095" y="703"/>
                    <a:pt x="1180" y="843"/>
                    <a:pt x="1236" y="955"/>
                  </a:cubicBezTo>
                  <a:cubicBezTo>
                    <a:pt x="1011" y="927"/>
                    <a:pt x="815" y="1011"/>
                    <a:pt x="618" y="983"/>
                  </a:cubicBezTo>
                  <a:cubicBezTo>
                    <a:pt x="534" y="1180"/>
                    <a:pt x="731" y="1264"/>
                    <a:pt x="731" y="1405"/>
                  </a:cubicBezTo>
                  <a:lnTo>
                    <a:pt x="731" y="1405"/>
                  </a:lnTo>
                  <a:cubicBezTo>
                    <a:pt x="674" y="1461"/>
                    <a:pt x="646" y="1489"/>
                    <a:pt x="590" y="1545"/>
                  </a:cubicBezTo>
                  <a:cubicBezTo>
                    <a:pt x="562" y="1517"/>
                    <a:pt x="534" y="1517"/>
                    <a:pt x="506" y="1517"/>
                  </a:cubicBezTo>
                  <a:cubicBezTo>
                    <a:pt x="422" y="1489"/>
                    <a:pt x="337" y="1405"/>
                    <a:pt x="225" y="1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0"/>
            <p:cNvSpPr/>
            <p:nvPr/>
          </p:nvSpPr>
          <p:spPr>
            <a:xfrm>
              <a:off x="5186675" y="714675"/>
              <a:ext cx="21100" cy="30200"/>
            </a:xfrm>
            <a:custGeom>
              <a:avLst/>
              <a:gdLst/>
              <a:ahLst/>
              <a:cxnLst/>
              <a:rect l="l" t="t" r="r" b="b"/>
              <a:pathLst>
                <a:path w="844" h="1208" extrusionOk="0">
                  <a:moveTo>
                    <a:pt x="703" y="422"/>
                  </a:moveTo>
                  <a:cubicBezTo>
                    <a:pt x="675" y="506"/>
                    <a:pt x="534" y="478"/>
                    <a:pt x="506" y="618"/>
                  </a:cubicBezTo>
                  <a:cubicBezTo>
                    <a:pt x="703" y="562"/>
                    <a:pt x="675" y="815"/>
                    <a:pt x="815" y="871"/>
                  </a:cubicBezTo>
                  <a:cubicBezTo>
                    <a:pt x="843" y="871"/>
                    <a:pt x="843" y="927"/>
                    <a:pt x="815" y="927"/>
                  </a:cubicBezTo>
                  <a:cubicBezTo>
                    <a:pt x="815" y="955"/>
                    <a:pt x="787" y="983"/>
                    <a:pt x="759" y="983"/>
                  </a:cubicBezTo>
                  <a:cubicBezTo>
                    <a:pt x="647" y="731"/>
                    <a:pt x="534" y="1208"/>
                    <a:pt x="422" y="983"/>
                  </a:cubicBezTo>
                  <a:cubicBezTo>
                    <a:pt x="338" y="787"/>
                    <a:pt x="282" y="590"/>
                    <a:pt x="85" y="450"/>
                  </a:cubicBezTo>
                  <a:cubicBezTo>
                    <a:pt x="1" y="394"/>
                    <a:pt x="57" y="169"/>
                    <a:pt x="169" y="85"/>
                  </a:cubicBezTo>
                  <a:cubicBezTo>
                    <a:pt x="282" y="1"/>
                    <a:pt x="366" y="85"/>
                    <a:pt x="422" y="169"/>
                  </a:cubicBezTo>
                  <a:cubicBezTo>
                    <a:pt x="478" y="197"/>
                    <a:pt x="506" y="282"/>
                    <a:pt x="562" y="310"/>
                  </a:cubicBezTo>
                  <a:cubicBezTo>
                    <a:pt x="619" y="338"/>
                    <a:pt x="675" y="338"/>
                    <a:pt x="703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0"/>
            <p:cNvSpPr/>
            <p:nvPr/>
          </p:nvSpPr>
          <p:spPr>
            <a:xfrm>
              <a:off x="5122125" y="676075"/>
              <a:ext cx="14050" cy="18975"/>
            </a:xfrm>
            <a:custGeom>
              <a:avLst/>
              <a:gdLst/>
              <a:ahLst/>
              <a:cxnLst/>
              <a:rect l="l" t="t" r="r" b="b"/>
              <a:pathLst>
                <a:path w="562" h="759" extrusionOk="0">
                  <a:moveTo>
                    <a:pt x="505" y="394"/>
                  </a:moveTo>
                  <a:cubicBezTo>
                    <a:pt x="505" y="422"/>
                    <a:pt x="505" y="450"/>
                    <a:pt x="505" y="478"/>
                  </a:cubicBezTo>
                  <a:cubicBezTo>
                    <a:pt x="393" y="534"/>
                    <a:pt x="309" y="506"/>
                    <a:pt x="197" y="478"/>
                  </a:cubicBezTo>
                  <a:cubicBezTo>
                    <a:pt x="140" y="562"/>
                    <a:pt x="197" y="674"/>
                    <a:pt x="140" y="759"/>
                  </a:cubicBezTo>
                  <a:cubicBezTo>
                    <a:pt x="0" y="422"/>
                    <a:pt x="0" y="338"/>
                    <a:pt x="84" y="1"/>
                  </a:cubicBezTo>
                  <a:cubicBezTo>
                    <a:pt x="140" y="225"/>
                    <a:pt x="281" y="281"/>
                    <a:pt x="449" y="253"/>
                  </a:cubicBezTo>
                  <a:cubicBezTo>
                    <a:pt x="562" y="253"/>
                    <a:pt x="477" y="366"/>
                    <a:pt x="505" y="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0"/>
            <p:cNvSpPr/>
            <p:nvPr/>
          </p:nvSpPr>
          <p:spPr>
            <a:xfrm>
              <a:off x="5129825" y="744850"/>
              <a:ext cx="14075" cy="11975"/>
            </a:xfrm>
            <a:custGeom>
              <a:avLst/>
              <a:gdLst/>
              <a:ahLst/>
              <a:cxnLst/>
              <a:rect l="l" t="t" r="r" b="b"/>
              <a:pathLst>
                <a:path w="563" h="479" extrusionOk="0">
                  <a:moveTo>
                    <a:pt x="562" y="282"/>
                  </a:moveTo>
                  <a:cubicBezTo>
                    <a:pt x="506" y="282"/>
                    <a:pt x="478" y="282"/>
                    <a:pt x="422" y="282"/>
                  </a:cubicBezTo>
                  <a:cubicBezTo>
                    <a:pt x="310" y="282"/>
                    <a:pt x="394" y="422"/>
                    <a:pt x="310" y="450"/>
                  </a:cubicBezTo>
                  <a:cubicBezTo>
                    <a:pt x="225" y="478"/>
                    <a:pt x="113" y="478"/>
                    <a:pt x="29" y="422"/>
                  </a:cubicBezTo>
                  <a:cubicBezTo>
                    <a:pt x="1" y="394"/>
                    <a:pt x="1" y="394"/>
                    <a:pt x="1" y="366"/>
                  </a:cubicBezTo>
                  <a:cubicBezTo>
                    <a:pt x="57" y="85"/>
                    <a:pt x="254" y="1"/>
                    <a:pt x="506" y="1"/>
                  </a:cubicBezTo>
                  <a:cubicBezTo>
                    <a:pt x="478" y="85"/>
                    <a:pt x="506" y="198"/>
                    <a:pt x="562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0"/>
            <p:cNvSpPr/>
            <p:nvPr/>
          </p:nvSpPr>
          <p:spPr>
            <a:xfrm>
              <a:off x="5233000" y="770825"/>
              <a:ext cx="9150" cy="5650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169" y="1"/>
                  </a:moveTo>
                  <a:cubicBezTo>
                    <a:pt x="197" y="29"/>
                    <a:pt x="225" y="29"/>
                    <a:pt x="225" y="29"/>
                  </a:cubicBezTo>
                  <a:cubicBezTo>
                    <a:pt x="282" y="85"/>
                    <a:pt x="366" y="29"/>
                    <a:pt x="338" y="113"/>
                  </a:cubicBezTo>
                  <a:cubicBezTo>
                    <a:pt x="338" y="169"/>
                    <a:pt x="282" y="225"/>
                    <a:pt x="225" y="197"/>
                  </a:cubicBezTo>
                  <a:cubicBezTo>
                    <a:pt x="169" y="197"/>
                    <a:pt x="141" y="169"/>
                    <a:pt x="85" y="141"/>
                  </a:cubicBezTo>
                  <a:cubicBezTo>
                    <a:pt x="1" y="29"/>
                    <a:pt x="85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0"/>
            <p:cNvSpPr/>
            <p:nvPr/>
          </p:nvSpPr>
          <p:spPr>
            <a:xfrm>
              <a:off x="5190900" y="73995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5"/>
                  </a:moveTo>
                  <a:cubicBezTo>
                    <a:pt x="113" y="141"/>
                    <a:pt x="85" y="141"/>
                    <a:pt x="28" y="113"/>
                  </a:cubicBezTo>
                  <a:cubicBezTo>
                    <a:pt x="0" y="113"/>
                    <a:pt x="0" y="85"/>
                    <a:pt x="28" y="57"/>
                  </a:cubicBezTo>
                  <a:cubicBezTo>
                    <a:pt x="57" y="29"/>
                    <a:pt x="85" y="0"/>
                    <a:pt x="113" y="29"/>
                  </a:cubicBezTo>
                  <a:cubicBezTo>
                    <a:pt x="141" y="57"/>
                    <a:pt x="141" y="85"/>
                    <a:pt x="141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0"/>
            <p:cNvSpPr/>
            <p:nvPr/>
          </p:nvSpPr>
          <p:spPr>
            <a:xfrm>
              <a:off x="5262500" y="69995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28"/>
                    <a:pt x="0" y="28"/>
                  </a:cubicBezTo>
                  <a:cubicBezTo>
                    <a:pt x="0" y="28"/>
                    <a:pt x="0" y="0"/>
                    <a:pt x="28" y="28"/>
                  </a:cubicBezTo>
                  <a:cubicBezTo>
                    <a:pt x="28" y="28"/>
                    <a:pt x="28" y="28"/>
                    <a:pt x="28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0"/>
            <p:cNvSpPr/>
            <p:nvPr/>
          </p:nvSpPr>
          <p:spPr>
            <a:xfrm>
              <a:off x="5204225" y="7518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2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0"/>
            <p:cNvSpPr/>
            <p:nvPr/>
          </p:nvSpPr>
          <p:spPr>
            <a:xfrm>
              <a:off x="5215475" y="7848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6" y="84"/>
                  </a:moveTo>
                  <a:cubicBezTo>
                    <a:pt x="28" y="56"/>
                    <a:pt x="0" y="28"/>
                    <a:pt x="0" y="0"/>
                  </a:cubicBezTo>
                  <a:cubicBezTo>
                    <a:pt x="0" y="28"/>
                    <a:pt x="28" y="56"/>
                    <a:pt x="56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0"/>
            <p:cNvSpPr/>
            <p:nvPr/>
          </p:nvSpPr>
          <p:spPr>
            <a:xfrm>
              <a:off x="4933300" y="675375"/>
              <a:ext cx="200775" cy="134775"/>
            </a:xfrm>
            <a:custGeom>
              <a:avLst/>
              <a:gdLst/>
              <a:ahLst/>
              <a:cxnLst/>
              <a:rect l="l" t="t" r="r" b="b"/>
              <a:pathLst>
                <a:path w="8031" h="5391" extrusionOk="0">
                  <a:moveTo>
                    <a:pt x="7525" y="4745"/>
                  </a:moveTo>
                  <a:cubicBezTo>
                    <a:pt x="7357" y="4829"/>
                    <a:pt x="7188" y="4773"/>
                    <a:pt x="7020" y="4829"/>
                  </a:cubicBezTo>
                  <a:cubicBezTo>
                    <a:pt x="6907" y="4886"/>
                    <a:pt x="6823" y="4801"/>
                    <a:pt x="6767" y="4717"/>
                  </a:cubicBezTo>
                  <a:cubicBezTo>
                    <a:pt x="6599" y="4493"/>
                    <a:pt x="6121" y="4352"/>
                    <a:pt x="5897" y="4408"/>
                  </a:cubicBezTo>
                  <a:cubicBezTo>
                    <a:pt x="5784" y="4436"/>
                    <a:pt x="5728" y="4493"/>
                    <a:pt x="5756" y="4605"/>
                  </a:cubicBezTo>
                  <a:cubicBezTo>
                    <a:pt x="5784" y="4661"/>
                    <a:pt x="5756" y="4717"/>
                    <a:pt x="5784" y="4773"/>
                  </a:cubicBezTo>
                  <a:cubicBezTo>
                    <a:pt x="5812" y="4998"/>
                    <a:pt x="5784" y="5194"/>
                    <a:pt x="5644" y="5391"/>
                  </a:cubicBezTo>
                  <a:cubicBezTo>
                    <a:pt x="5504" y="5391"/>
                    <a:pt x="5363" y="5279"/>
                    <a:pt x="5251" y="5222"/>
                  </a:cubicBezTo>
                  <a:cubicBezTo>
                    <a:pt x="5223" y="5194"/>
                    <a:pt x="5195" y="5166"/>
                    <a:pt x="5167" y="5138"/>
                  </a:cubicBezTo>
                  <a:cubicBezTo>
                    <a:pt x="5195" y="5082"/>
                    <a:pt x="5223" y="4998"/>
                    <a:pt x="5251" y="4914"/>
                  </a:cubicBezTo>
                  <a:cubicBezTo>
                    <a:pt x="5026" y="4942"/>
                    <a:pt x="4942" y="4745"/>
                    <a:pt x="4746" y="4689"/>
                  </a:cubicBezTo>
                  <a:cubicBezTo>
                    <a:pt x="4718" y="4689"/>
                    <a:pt x="4661" y="4633"/>
                    <a:pt x="4661" y="4605"/>
                  </a:cubicBezTo>
                  <a:cubicBezTo>
                    <a:pt x="4718" y="4408"/>
                    <a:pt x="4521" y="4380"/>
                    <a:pt x="4465" y="4268"/>
                  </a:cubicBezTo>
                  <a:cubicBezTo>
                    <a:pt x="4381" y="4156"/>
                    <a:pt x="4324" y="4128"/>
                    <a:pt x="4212" y="4156"/>
                  </a:cubicBezTo>
                  <a:cubicBezTo>
                    <a:pt x="4016" y="4156"/>
                    <a:pt x="3960" y="4071"/>
                    <a:pt x="4072" y="3819"/>
                  </a:cubicBezTo>
                  <a:cubicBezTo>
                    <a:pt x="3903" y="3931"/>
                    <a:pt x="3763" y="3959"/>
                    <a:pt x="3651" y="3959"/>
                  </a:cubicBezTo>
                  <a:cubicBezTo>
                    <a:pt x="3538" y="3959"/>
                    <a:pt x="3454" y="4043"/>
                    <a:pt x="3342" y="4071"/>
                  </a:cubicBezTo>
                  <a:cubicBezTo>
                    <a:pt x="3286" y="3987"/>
                    <a:pt x="3314" y="3931"/>
                    <a:pt x="3370" y="3875"/>
                  </a:cubicBezTo>
                  <a:cubicBezTo>
                    <a:pt x="3566" y="3735"/>
                    <a:pt x="3651" y="3482"/>
                    <a:pt x="3931" y="3454"/>
                  </a:cubicBezTo>
                  <a:cubicBezTo>
                    <a:pt x="4016" y="3454"/>
                    <a:pt x="4016" y="3089"/>
                    <a:pt x="3931" y="3061"/>
                  </a:cubicBezTo>
                  <a:cubicBezTo>
                    <a:pt x="3875" y="3005"/>
                    <a:pt x="3819" y="3061"/>
                    <a:pt x="3819" y="3117"/>
                  </a:cubicBezTo>
                  <a:cubicBezTo>
                    <a:pt x="3819" y="3201"/>
                    <a:pt x="3763" y="3285"/>
                    <a:pt x="3707" y="3370"/>
                  </a:cubicBezTo>
                  <a:cubicBezTo>
                    <a:pt x="3651" y="3426"/>
                    <a:pt x="3510" y="3257"/>
                    <a:pt x="3482" y="3454"/>
                  </a:cubicBezTo>
                  <a:cubicBezTo>
                    <a:pt x="3454" y="3566"/>
                    <a:pt x="3342" y="3622"/>
                    <a:pt x="3342" y="3763"/>
                  </a:cubicBezTo>
                  <a:cubicBezTo>
                    <a:pt x="3342" y="3763"/>
                    <a:pt x="3314" y="3791"/>
                    <a:pt x="3286" y="3791"/>
                  </a:cubicBezTo>
                  <a:cubicBezTo>
                    <a:pt x="3061" y="3763"/>
                    <a:pt x="2837" y="3903"/>
                    <a:pt x="2640" y="3819"/>
                  </a:cubicBezTo>
                  <a:cubicBezTo>
                    <a:pt x="2472" y="3735"/>
                    <a:pt x="2387" y="3763"/>
                    <a:pt x="2275" y="3847"/>
                  </a:cubicBezTo>
                  <a:cubicBezTo>
                    <a:pt x="2163" y="3931"/>
                    <a:pt x="2050" y="3903"/>
                    <a:pt x="2050" y="3791"/>
                  </a:cubicBezTo>
                  <a:cubicBezTo>
                    <a:pt x="2050" y="3566"/>
                    <a:pt x="1910" y="3482"/>
                    <a:pt x="1770" y="3398"/>
                  </a:cubicBezTo>
                  <a:cubicBezTo>
                    <a:pt x="1770" y="3285"/>
                    <a:pt x="1882" y="3285"/>
                    <a:pt x="1910" y="3145"/>
                  </a:cubicBezTo>
                  <a:cubicBezTo>
                    <a:pt x="1601" y="3229"/>
                    <a:pt x="1377" y="3426"/>
                    <a:pt x="1180" y="3594"/>
                  </a:cubicBezTo>
                  <a:cubicBezTo>
                    <a:pt x="1012" y="3791"/>
                    <a:pt x="731" y="3903"/>
                    <a:pt x="619" y="4212"/>
                  </a:cubicBezTo>
                  <a:cubicBezTo>
                    <a:pt x="759" y="4268"/>
                    <a:pt x="899" y="4324"/>
                    <a:pt x="843" y="4493"/>
                  </a:cubicBezTo>
                  <a:cubicBezTo>
                    <a:pt x="843" y="4577"/>
                    <a:pt x="619" y="4661"/>
                    <a:pt x="478" y="4661"/>
                  </a:cubicBezTo>
                  <a:cubicBezTo>
                    <a:pt x="310" y="4605"/>
                    <a:pt x="394" y="4464"/>
                    <a:pt x="366" y="4380"/>
                  </a:cubicBezTo>
                  <a:lnTo>
                    <a:pt x="394" y="4380"/>
                  </a:lnTo>
                  <a:lnTo>
                    <a:pt x="394" y="4352"/>
                  </a:lnTo>
                  <a:lnTo>
                    <a:pt x="366" y="4380"/>
                  </a:lnTo>
                  <a:cubicBezTo>
                    <a:pt x="254" y="4464"/>
                    <a:pt x="310" y="4633"/>
                    <a:pt x="254" y="4745"/>
                  </a:cubicBezTo>
                  <a:cubicBezTo>
                    <a:pt x="226" y="4801"/>
                    <a:pt x="198" y="4829"/>
                    <a:pt x="141" y="4829"/>
                  </a:cubicBezTo>
                  <a:cubicBezTo>
                    <a:pt x="57" y="4801"/>
                    <a:pt x="29" y="4745"/>
                    <a:pt x="29" y="4661"/>
                  </a:cubicBezTo>
                  <a:cubicBezTo>
                    <a:pt x="57" y="4577"/>
                    <a:pt x="57" y="4521"/>
                    <a:pt x="29" y="4436"/>
                  </a:cubicBezTo>
                  <a:cubicBezTo>
                    <a:pt x="29" y="4380"/>
                    <a:pt x="57" y="4296"/>
                    <a:pt x="85" y="4268"/>
                  </a:cubicBezTo>
                  <a:cubicBezTo>
                    <a:pt x="226" y="4128"/>
                    <a:pt x="338" y="4015"/>
                    <a:pt x="141" y="3847"/>
                  </a:cubicBezTo>
                  <a:cubicBezTo>
                    <a:pt x="113" y="3819"/>
                    <a:pt x="141" y="3875"/>
                    <a:pt x="113" y="3847"/>
                  </a:cubicBezTo>
                  <a:cubicBezTo>
                    <a:pt x="57" y="3763"/>
                    <a:pt x="57" y="3678"/>
                    <a:pt x="113" y="3650"/>
                  </a:cubicBezTo>
                  <a:cubicBezTo>
                    <a:pt x="450" y="3622"/>
                    <a:pt x="1" y="2977"/>
                    <a:pt x="562" y="3117"/>
                  </a:cubicBezTo>
                  <a:cubicBezTo>
                    <a:pt x="647" y="3145"/>
                    <a:pt x="703" y="3089"/>
                    <a:pt x="787" y="3061"/>
                  </a:cubicBezTo>
                  <a:cubicBezTo>
                    <a:pt x="1040" y="2892"/>
                    <a:pt x="1236" y="2948"/>
                    <a:pt x="1433" y="3145"/>
                  </a:cubicBezTo>
                  <a:cubicBezTo>
                    <a:pt x="1517" y="3033"/>
                    <a:pt x="1405" y="2920"/>
                    <a:pt x="1377" y="2808"/>
                  </a:cubicBezTo>
                  <a:cubicBezTo>
                    <a:pt x="1377" y="2640"/>
                    <a:pt x="1461" y="2527"/>
                    <a:pt x="1601" y="2471"/>
                  </a:cubicBezTo>
                  <a:cubicBezTo>
                    <a:pt x="1657" y="2443"/>
                    <a:pt x="1714" y="2415"/>
                    <a:pt x="1685" y="2331"/>
                  </a:cubicBezTo>
                  <a:cubicBezTo>
                    <a:pt x="1657" y="2275"/>
                    <a:pt x="1601" y="2275"/>
                    <a:pt x="1545" y="2303"/>
                  </a:cubicBezTo>
                  <a:cubicBezTo>
                    <a:pt x="1461" y="2331"/>
                    <a:pt x="1377" y="2415"/>
                    <a:pt x="1292" y="2443"/>
                  </a:cubicBezTo>
                  <a:cubicBezTo>
                    <a:pt x="1208" y="2471"/>
                    <a:pt x="1124" y="2527"/>
                    <a:pt x="1040" y="2443"/>
                  </a:cubicBezTo>
                  <a:cubicBezTo>
                    <a:pt x="956" y="2387"/>
                    <a:pt x="1012" y="2303"/>
                    <a:pt x="1040" y="2218"/>
                  </a:cubicBezTo>
                  <a:cubicBezTo>
                    <a:pt x="1124" y="2022"/>
                    <a:pt x="1012" y="1713"/>
                    <a:pt x="1461" y="1713"/>
                  </a:cubicBezTo>
                  <a:cubicBezTo>
                    <a:pt x="1180" y="1545"/>
                    <a:pt x="1180" y="1320"/>
                    <a:pt x="1349" y="1180"/>
                  </a:cubicBezTo>
                  <a:cubicBezTo>
                    <a:pt x="1517" y="1011"/>
                    <a:pt x="1433" y="927"/>
                    <a:pt x="1349" y="787"/>
                  </a:cubicBezTo>
                  <a:cubicBezTo>
                    <a:pt x="1292" y="702"/>
                    <a:pt x="1236" y="590"/>
                    <a:pt x="1321" y="506"/>
                  </a:cubicBezTo>
                  <a:cubicBezTo>
                    <a:pt x="1433" y="394"/>
                    <a:pt x="1517" y="478"/>
                    <a:pt x="1601" y="590"/>
                  </a:cubicBezTo>
                  <a:cubicBezTo>
                    <a:pt x="1657" y="646"/>
                    <a:pt x="1714" y="674"/>
                    <a:pt x="1798" y="646"/>
                  </a:cubicBezTo>
                  <a:cubicBezTo>
                    <a:pt x="1994" y="590"/>
                    <a:pt x="1994" y="759"/>
                    <a:pt x="2050" y="871"/>
                  </a:cubicBezTo>
                  <a:cubicBezTo>
                    <a:pt x="2079" y="871"/>
                    <a:pt x="2050" y="871"/>
                    <a:pt x="2050" y="871"/>
                  </a:cubicBezTo>
                  <a:cubicBezTo>
                    <a:pt x="2022" y="787"/>
                    <a:pt x="2079" y="731"/>
                    <a:pt x="2050" y="702"/>
                  </a:cubicBezTo>
                  <a:cubicBezTo>
                    <a:pt x="1854" y="394"/>
                    <a:pt x="1966" y="253"/>
                    <a:pt x="2275" y="113"/>
                  </a:cubicBezTo>
                  <a:cubicBezTo>
                    <a:pt x="2584" y="1"/>
                    <a:pt x="2780" y="57"/>
                    <a:pt x="2780" y="422"/>
                  </a:cubicBezTo>
                  <a:cubicBezTo>
                    <a:pt x="2808" y="702"/>
                    <a:pt x="2808" y="955"/>
                    <a:pt x="3117" y="1095"/>
                  </a:cubicBezTo>
                  <a:cubicBezTo>
                    <a:pt x="3202" y="1124"/>
                    <a:pt x="3173" y="1208"/>
                    <a:pt x="3117" y="1292"/>
                  </a:cubicBezTo>
                  <a:cubicBezTo>
                    <a:pt x="2977" y="1489"/>
                    <a:pt x="2808" y="1685"/>
                    <a:pt x="2921" y="1966"/>
                  </a:cubicBezTo>
                  <a:cubicBezTo>
                    <a:pt x="2949" y="2050"/>
                    <a:pt x="2865" y="2134"/>
                    <a:pt x="2780" y="2162"/>
                  </a:cubicBezTo>
                  <a:cubicBezTo>
                    <a:pt x="2696" y="2190"/>
                    <a:pt x="2640" y="2162"/>
                    <a:pt x="2584" y="2078"/>
                  </a:cubicBezTo>
                  <a:cubicBezTo>
                    <a:pt x="2472" y="1966"/>
                    <a:pt x="2472" y="1769"/>
                    <a:pt x="2415" y="1629"/>
                  </a:cubicBezTo>
                  <a:cubicBezTo>
                    <a:pt x="2135" y="1685"/>
                    <a:pt x="2163" y="1910"/>
                    <a:pt x="2135" y="2078"/>
                  </a:cubicBezTo>
                  <a:cubicBezTo>
                    <a:pt x="2135" y="2162"/>
                    <a:pt x="2500" y="2359"/>
                    <a:pt x="2556" y="2303"/>
                  </a:cubicBezTo>
                  <a:cubicBezTo>
                    <a:pt x="2696" y="2218"/>
                    <a:pt x="2808" y="2078"/>
                    <a:pt x="2893" y="2331"/>
                  </a:cubicBezTo>
                  <a:cubicBezTo>
                    <a:pt x="3061" y="2275"/>
                    <a:pt x="3230" y="2359"/>
                    <a:pt x="3370" y="2218"/>
                  </a:cubicBezTo>
                  <a:cubicBezTo>
                    <a:pt x="3510" y="2078"/>
                    <a:pt x="3651" y="2106"/>
                    <a:pt x="3819" y="2218"/>
                  </a:cubicBezTo>
                  <a:cubicBezTo>
                    <a:pt x="4044" y="2359"/>
                    <a:pt x="4212" y="2162"/>
                    <a:pt x="4381" y="2078"/>
                  </a:cubicBezTo>
                  <a:cubicBezTo>
                    <a:pt x="4521" y="1994"/>
                    <a:pt x="4549" y="1825"/>
                    <a:pt x="4437" y="1685"/>
                  </a:cubicBezTo>
                  <a:cubicBezTo>
                    <a:pt x="4409" y="1573"/>
                    <a:pt x="4437" y="1489"/>
                    <a:pt x="4437" y="1376"/>
                  </a:cubicBezTo>
                  <a:cubicBezTo>
                    <a:pt x="4437" y="1348"/>
                    <a:pt x="4353" y="1376"/>
                    <a:pt x="4409" y="1376"/>
                  </a:cubicBezTo>
                  <a:cubicBezTo>
                    <a:pt x="4437" y="1404"/>
                    <a:pt x="4437" y="1432"/>
                    <a:pt x="4409" y="1432"/>
                  </a:cubicBezTo>
                  <a:cubicBezTo>
                    <a:pt x="4409" y="1489"/>
                    <a:pt x="4381" y="1517"/>
                    <a:pt x="4324" y="1545"/>
                  </a:cubicBezTo>
                  <a:cubicBezTo>
                    <a:pt x="4296" y="1545"/>
                    <a:pt x="4268" y="1545"/>
                    <a:pt x="4240" y="1517"/>
                  </a:cubicBezTo>
                  <a:cubicBezTo>
                    <a:pt x="4128" y="1489"/>
                    <a:pt x="4100" y="1376"/>
                    <a:pt x="4072" y="1292"/>
                  </a:cubicBezTo>
                  <a:cubicBezTo>
                    <a:pt x="4072" y="1264"/>
                    <a:pt x="4072" y="1236"/>
                    <a:pt x="4072" y="1180"/>
                  </a:cubicBezTo>
                  <a:cubicBezTo>
                    <a:pt x="4044" y="1067"/>
                    <a:pt x="4156" y="955"/>
                    <a:pt x="4184" y="843"/>
                  </a:cubicBezTo>
                  <a:cubicBezTo>
                    <a:pt x="4184" y="815"/>
                    <a:pt x="4184" y="787"/>
                    <a:pt x="4184" y="759"/>
                  </a:cubicBezTo>
                  <a:cubicBezTo>
                    <a:pt x="4156" y="702"/>
                    <a:pt x="4100" y="759"/>
                    <a:pt x="4072" y="731"/>
                  </a:cubicBezTo>
                  <a:cubicBezTo>
                    <a:pt x="3988" y="702"/>
                    <a:pt x="3960" y="618"/>
                    <a:pt x="4044" y="562"/>
                  </a:cubicBezTo>
                  <a:cubicBezTo>
                    <a:pt x="4156" y="590"/>
                    <a:pt x="4212" y="534"/>
                    <a:pt x="4296" y="450"/>
                  </a:cubicBezTo>
                  <a:cubicBezTo>
                    <a:pt x="4409" y="309"/>
                    <a:pt x="4521" y="225"/>
                    <a:pt x="4633" y="113"/>
                  </a:cubicBezTo>
                  <a:cubicBezTo>
                    <a:pt x="4689" y="57"/>
                    <a:pt x="4746" y="85"/>
                    <a:pt x="4774" y="141"/>
                  </a:cubicBezTo>
                  <a:cubicBezTo>
                    <a:pt x="4830" y="197"/>
                    <a:pt x="4774" y="225"/>
                    <a:pt x="4718" y="253"/>
                  </a:cubicBezTo>
                  <a:cubicBezTo>
                    <a:pt x="4577" y="422"/>
                    <a:pt x="4521" y="618"/>
                    <a:pt x="4465" y="815"/>
                  </a:cubicBezTo>
                  <a:cubicBezTo>
                    <a:pt x="4465" y="871"/>
                    <a:pt x="4521" y="927"/>
                    <a:pt x="4549" y="927"/>
                  </a:cubicBezTo>
                  <a:cubicBezTo>
                    <a:pt x="4605" y="927"/>
                    <a:pt x="4661" y="899"/>
                    <a:pt x="4661" y="871"/>
                  </a:cubicBezTo>
                  <a:cubicBezTo>
                    <a:pt x="4689" y="590"/>
                    <a:pt x="4914" y="478"/>
                    <a:pt x="5054" y="281"/>
                  </a:cubicBezTo>
                  <a:cubicBezTo>
                    <a:pt x="5139" y="169"/>
                    <a:pt x="5251" y="169"/>
                    <a:pt x="5391" y="197"/>
                  </a:cubicBezTo>
                  <a:cubicBezTo>
                    <a:pt x="5476" y="225"/>
                    <a:pt x="5504" y="281"/>
                    <a:pt x="5476" y="366"/>
                  </a:cubicBezTo>
                  <a:cubicBezTo>
                    <a:pt x="5476" y="422"/>
                    <a:pt x="5391" y="422"/>
                    <a:pt x="5335" y="394"/>
                  </a:cubicBezTo>
                  <a:cubicBezTo>
                    <a:pt x="5307" y="366"/>
                    <a:pt x="5279" y="394"/>
                    <a:pt x="5223" y="366"/>
                  </a:cubicBezTo>
                  <a:cubicBezTo>
                    <a:pt x="5251" y="731"/>
                    <a:pt x="5504" y="927"/>
                    <a:pt x="5728" y="1124"/>
                  </a:cubicBezTo>
                  <a:cubicBezTo>
                    <a:pt x="5756" y="1124"/>
                    <a:pt x="5784" y="1124"/>
                    <a:pt x="5784" y="1095"/>
                  </a:cubicBezTo>
                  <a:cubicBezTo>
                    <a:pt x="5812" y="983"/>
                    <a:pt x="5841" y="871"/>
                    <a:pt x="5953" y="843"/>
                  </a:cubicBezTo>
                  <a:cubicBezTo>
                    <a:pt x="6009" y="843"/>
                    <a:pt x="6093" y="1152"/>
                    <a:pt x="6065" y="1236"/>
                  </a:cubicBezTo>
                  <a:cubicBezTo>
                    <a:pt x="6009" y="1348"/>
                    <a:pt x="5897" y="1320"/>
                    <a:pt x="5784" y="1320"/>
                  </a:cubicBezTo>
                  <a:cubicBezTo>
                    <a:pt x="5672" y="1320"/>
                    <a:pt x="5560" y="1236"/>
                    <a:pt x="5447" y="1348"/>
                  </a:cubicBezTo>
                  <a:cubicBezTo>
                    <a:pt x="5419" y="1404"/>
                    <a:pt x="5391" y="1432"/>
                    <a:pt x="5447" y="1460"/>
                  </a:cubicBezTo>
                  <a:cubicBezTo>
                    <a:pt x="5447" y="1489"/>
                    <a:pt x="5616" y="1460"/>
                    <a:pt x="5504" y="1573"/>
                  </a:cubicBezTo>
                  <a:cubicBezTo>
                    <a:pt x="5419" y="1629"/>
                    <a:pt x="5335" y="1601"/>
                    <a:pt x="5307" y="1489"/>
                  </a:cubicBezTo>
                  <a:cubicBezTo>
                    <a:pt x="5279" y="1404"/>
                    <a:pt x="5363" y="1320"/>
                    <a:pt x="5279" y="1236"/>
                  </a:cubicBezTo>
                  <a:cubicBezTo>
                    <a:pt x="5223" y="1236"/>
                    <a:pt x="5223" y="1292"/>
                    <a:pt x="5223" y="1292"/>
                  </a:cubicBezTo>
                  <a:cubicBezTo>
                    <a:pt x="5139" y="1376"/>
                    <a:pt x="4998" y="1629"/>
                    <a:pt x="4970" y="1741"/>
                  </a:cubicBezTo>
                  <a:cubicBezTo>
                    <a:pt x="4942" y="1938"/>
                    <a:pt x="4970" y="1966"/>
                    <a:pt x="5195" y="1882"/>
                  </a:cubicBezTo>
                  <a:cubicBezTo>
                    <a:pt x="5223" y="1882"/>
                    <a:pt x="5251" y="1882"/>
                    <a:pt x="5307" y="1854"/>
                  </a:cubicBezTo>
                  <a:cubicBezTo>
                    <a:pt x="5167" y="2162"/>
                    <a:pt x="5139" y="2443"/>
                    <a:pt x="5195" y="2724"/>
                  </a:cubicBezTo>
                  <a:cubicBezTo>
                    <a:pt x="5223" y="2892"/>
                    <a:pt x="5195" y="2977"/>
                    <a:pt x="5363" y="3005"/>
                  </a:cubicBezTo>
                  <a:cubicBezTo>
                    <a:pt x="5391" y="3005"/>
                    <a:pt x="5447" y="3061"/>
                    <a:pt x="5419" y="3117"/>
                  </a:cubicBezTo>
                  <a:cubicBezTo>
                    <a:pt x="5391" y="3145"/>
                    <a:pt x="5335" y="3173"/>
                    <a:pt x="5307" y="3173"/>
                  </a:cubicBezTo>
                  <a:cubicBezTo>
                    <a:pt x="5223" y="3145"/>
                    <a:pt x="5139" y="3061"/>
                    <a:pt x="5139" y="3173"/>
                  </a:cubicBezTo>
                  <a:cubicBezTo>
                    <a:pt x="5139" y="3285"/>
                    <a:pt x="5054" y="3398"/>
                    <a:pt x="5111" y="3482"/>
                  </a:cubicBezTo>
                  <a:cubicBezTo>
                    <a:pt x="5139" y="3510"/>
                    <a:pt x="5167" y="3510"/>
                    <a:pt x="5195" y="3510"/>
                  </a:cubicBezTo>
                  <a:cubicBezTo>
                    <a:pt x="5391" y="3285"/>
                    <a:pt x="5644" y="3566"/>
                    <a:pt x="5841" y="3426"/>
                  </a:cubicBezTo>
                  <a:cubicBezTo>
                    <a:pt x="5897" y="3398"/>
                    <a:pt x="6009" y="3398"/>
                    <a:pt x="6065" y="3398"/>
                  </a:cubicBezTo>
                  <a:cubicBezTo>
                    <a:pt x="6177" y="3398"/>
                    <a:pt x="6205" y="3398"/>
                    <a:pt x="6205" y="3257"/>
                  </a:cubicBezTo>
                  <a:cubicBezTo>
                    <a:pt x="6177" y="3033"/>
                    <a:pt x="6318" y="2836"/>
                    <a:pt x="6570" y="2808"/>
                  </a:cubicBezTo>
                  <a:cubicBezTo>
                    <a:pt x="6542" y="2752"/>
                    <a:pt x="6514" y="2696"/>
                    <a:pt x="6458" y="2724"/>
                  </a:cubicBezTo>
                  <a:cubicBezTo>
                    <a:pt x="6234" y="2808"/>
                    <a:pt x="6234" y="2612"/>
                    <a:pt x="6262" y="2527"/>
                  </a:cubicBezTo>
                  <a:cubicBezTo>
                    <a:pt x="6318" y="2359"/>
                    <a:pt x="6318" y="2331"/>
                    <a:pt x="6149" y="2387"/>
                  </a:cubicBezTo>
                  <a:cubicBezTo>
                    <a:pt x="6121" y="2387"/>
                    <a:pt x="6093" y="2331"/>
                    <a:pt x="6093" y="2275"/>
                  </a:cubicBezTo>
                  <a:cubicBezTo>
                    <a:pt x="6121" y="2050"/>
                    <a:pt x="6374" y="1825"/>
                    <a:pt x="6570" y="1769"/>
                  </a:cubicBezTo>
                  <a:cubicBezTo>
                    <a:pt x="6627" y="1769"/>
                    <a:pt x="6683" y="1769"/>
                    <a:pt x="6711" y="1825"/>
                  </a:cubicBezTo>
                  <a:cubicBezTo>
                    <a:pt x="6711" y="1854"/>
                    <a:pt x="6711" y="1882"/>
                    <a:pt x="6683" y="1910"/>
                  </a:cubicBezTo>
                  <a:cubicBezTo>
                    <a:pt x="6683" y="1938"/>
                    <a:pt x="6655" y="1966"/>
                    <a:pt x="6627" y="1994"/>
                  </a:cubicBezTo>
                  <a:cubicBezTo>
                    <a:pt x="6542" y="2050"/>
                    <a:pt x="6402" y="2190"/>
                    <a:pt x="6486" y="2218"/>
                  </a:cubicBezTo>
                  <a:cubicBezTo>
                    <a:pt x="6599" y="2303"/>
                    <a:pt x="6627" y="2555"/>
                    <a:pt x="6851" y="2415"/>
                  </a:cubicBezTo>
                  <a:cubicBezTo>
                    <a:pt x="7076" y="2303"/>
                    <a:pt x="7188" y="2527"/>
                    <a:pt x="7328" y="2668"/>
                  </a:cubicBezTo>
                  <a:cubicBezTo>
                    <a:pt x="7357" y="2696"/>
                    <a:pt x="7357" y="2724"/>
                    <a:pt x="7385" y="2752"/>
                  </a:cubicBezTo>
                  <a:cubicBezTo>
                    <a:pt x="7497" y="2696"/>
                    <a:pt x="7357" y="2583"/>
                    <a:pt x="7497" y="2527"/>
                  </a:cubicBezTo>
                  <a:cubicBezTo>
                    <a:pt x="7497" y="2752"/>
                    <a:pt x="7778" y="2864"/>
                    <a:pt x="7750" y="3117"/>
                  </a:cubicBezTo>
                  <a:cubicBezTo>
                    <a:pt x="7750" y="3117"/>
                    <a:pt x="7806" y="3145"/>
                    <a:pt x="7862" y="3145"/>
                  </a:cubicBezTo>
                  <a:cubicBezTo>
                    <a:pt x="7778" y="3341"/>
                    <a:pt x="7750" y="3482"/>
                    <a:pt x="7918" y="3678"/>
                  </a:cubicBezTo>
                  <a:cubicBezTo>
                    <a:pt x="8002" y="3791"/>
                    <a:pt x="7918" y="3987"/>
                    <a:pt x="7946" y="4128"/>
                  </a:cubicBezTo>
                  <a:cubicBezTo>
                    <a:pt x="8030" y="4380"/>
                    <a:pt x="7862" y="4408"/>
                    <a:pt x="7750" y="4493"/>
                  </a:cubicBezTo>
                  <a:cubicBezTo>
                    <a:pt x="7665" y="4577"/>
                    <a:pt x="7637" y="4689"/>
                    <a:pt x="7525" y="47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0"/>
            <p:cNvSpPr/>
            <p:nvPr/>
          </p:nvSpPr>
          <p:spPr>
            <a:xfrm>
              <a:off x="4780300" y="745575"/>
              <a:ext cx="157250" cy="87750"/>
            </a:xfrm>
            <a:custGeom>
              <a:avLst/>
              <a:gdLst/>
              <a:ahLst/>
              <a:cxnLst/>
              <a:rect l="l" t="t" r="r" b="b"/>
              <a:pathLst>
                <a:path w="6290" h="3510" extrusionOk="0">
                  <a:moveTo>
                    <a:pt x="6205" y="1825"/>
                  </a:moveTo>
                  <a:cubicBezTo>
                    <a:pt x="6177" y="1909"/>
                    <a:pt x="6233" y="1965"/>
                    <a:pt x="6261" y="2021"/>
                  </a:cubicBezTo>
                  <a:cubicBezTo>
                    <a:pt x="6261" y="2106"/>
                    <a:pt x="6261" y="2162"/>
                    <a:pt x="6289" y="2302"/>
                  </a:cubicBezTo>
                  <a:cubicBezTo>
                    <a:pt x="6177" y="2218"/>
                    <a:pt x="6065" y="2246"/>
                    <a:pt x="6093" y="2078"/>
                  </a:cubicBezTo>
                  <a:cubicBezTo>
                    <a:pt x="6093" y="1993"/>
                    <a:pt x="6065" y="1937"/>
                    <a:pt x="6065" y="1881"/>
                  </a:cubicBezTo>
                  <a:lnTo>
                    <a:pt x="6065" y="1881"/>
                  </a:lnTo>
                  <a:cubicBezTo>
                    <a:pt x="5924" y="1909"/>
                    <a:pt x="5868" y="1713"/>
                    <a:pt x="5756" y="1741"/>
                  </a:cubicBezTo>
                  <a:cubicBezTo>
                    <a:pt x="5644" y="1853"/>
                    <a:pt x="5812" y="1993"/>
                    <a:pt x="5728" y="2078"/>
                  </a:cubicBezTo>
                  <a:cubicBezTo>
                    <a:pt x="5700" y="2078"/>
                    <a:pt x="5672" y="2050"/>
                    <a:pt x="5644" y="2050"/>
                  </a:cubicBezTo>
                  <a:cubicBezTo>
                    <a:pt x="5531" y="1993"/>
                    <a:pt x="5700" y="1825"/>
                    <a:pt x="5531" y="1769"/>
                  </a:cubicBezTo>
                  <a:cubicBezTo>
                    <a:pt x="5447" y="1769"/>
                    <a:pt x="5363" y="1881"/>
                    <a:pt x="5279" y="1881"/>
                  </a:cubicBezTo>
                  <a:cubicBezTo>
                    <a:pt x="5082" y="1881"/>
                    <a:pt x="4998" y="2078"/>
                    <a:pt x="4801" y="2050"/>
                  </a:cubicBezTo>
                  <a:cubicBezTo>
                    <a:pt x="4914" y="2190"/>
                    <a:pt x="4773" y="2414"/>
                    <a:pt x="4970" y="2555"/>
                  </a:cubicBezTo>
                  <a:cubicBezTo>
                    <a:pt x="5082" y="2611"/>
                    <a:pt x="4858" y="2611"/>
                    <a:pt x="4858" y="2695"/>
                  </a:cubicBezTo>
                  <a:cubicBezTo>
                    <a:pt x="4858" y="2751"/>
                    <a:pt x="4942" y="2779"/>
                    <a:pt x="4970" y="2779"/>
                  </a:cubicBezTo>
                  <a:cubicBezTo>
                    <a:pt x="5110" y="2836"/>
                    <a:pt x="5138" y="2920"/>
                    <a:pt x="5054" y="3004"/>
                  </a:cubicBezTo>
                  <a:cubicBezTo>
                    <a:pt x="4998" y="3088"/>
                    <a:pt x="5054" y="3397"/>
                    <a:pt x="4773" y="3229"/>
                  </a:cubicBezTo>
                  <a:cubicBezTo>
                    <a:pt x="4745" y="3229"/>
                    <a:pt x="4717" y="3285"/>
                    <a:pt x="4689" y="3341"/>
                  </a:cubicBezTo>
                  <a:cubicBezTo>
                    <a:pt x="4661" y="3369"/>
                    <a:pt x="4633" y="3453"/>
                    <a:pt x="4605" y="3425"/>
                  </a:cubicBezTo>
                  <a:cubicBezTo>
                    <a:pt x="4408" y="3313"/>
                    <a:pt x="4212" y="3453"/>
                    <a:pt x="4015" y="3481"/>
                  </a:cubicBezTo>
                  <a:cubicBezTo>
                    <a:pt x="3847" y="3509"/>
                    <a:pt x="3707" y="3369"/>
                    <a:pt x="3566" y="3229"/>
                  </a:cubicBezTo>
                  <a:cubicBezTo>
                    <a:pt x="3650" y="3088"/>
                    <a:pt x="3791" y="2948"/>
                    <a:pt x="3707" y="2723"/>
                  </a:cubicBezTo>
                  <a:cubicBezTo>
                    <a:pt x="3678" y="2723"/>
                    <a:pt x="3707" y="2667"/>
                    <a:pt x="3707" y="2667"/>
                  </a:cubicBezTo>
                  <a:cubicBezTo>
                    <a:pt x="3875" y="2555"/>
                    <a:pt x="4043" y="2471"/>
                    <a:pt x="4212" y="2386"/>
                  </a:cubicBezTo>
                  <a:cubicBezTo>
                    <a:pt x="4240" y="2358"/>
                    <a:pt x="4324" y="2414"/>
                    <a:pt x="4324" y="2330"/>
                  </a:cubicBezTo>
                  <a:cubicBezTo>
                    <a:pt x="4352" y="2246"/>
                    <a:pt x="4352" y="2162"/>
                    <a:pt x="4240" y="2134"/>
                  </a:cubicBezTo>
                  <a:cubicBezTo>
                    <a:pt x="4015" y="2106"/>
                    <a:pt x="3791" y="1937"/>
                    <a:pt x="3594" y="2162"/>
                  </a:cubicBezTo>
                  <a:cubicBezTo>
                    <a:pt x="3510" y="2246"/>
                    <a:pt x="3426" y="2246"/>
                    <a:pt x="3342" y="2246"/>
                  </a:cubicBezTo>
                  <a:cubicBezTo>
                    <a:pt x="3257" y="2246"/>
                    <a:pt x="3201" y="2302"/>
                    <a:pt x="3285" y="2358"/>
                  </a:cubicBezTo>
                  <a:cubicBezTo>
                    <a:pt x="3426" y="2443"/>
                    <a:pt x="3314" y="2471"/>
                    <a:pt x="3257" y="2499"/>
                  </a:cubicBezTo>
                  <a:cubicBezTo>
                    <a:pt x="3033" y="2527"/>
                    <a:pt x="2836" y="2443"/>
                    <a:pt x="2640" y="2414"/>
                  </a:cubicBezTo>
                  <a:lnTo>
                    <a:pt x="2612" y="2386"/>
                  </a:lnTo>
                  <a:cubicBezTo>
                    <a:pt x="2612" y="2386"/>
                    <a:pt x="2612" y="2358"/>
                    <a:pt x="2612" y="2358"/>
                  </a:cubicBezTo>
                  <a:lnTo>
                    <a:pt x="2612" y="2386"/>
                  </a:lnTo>
                  <a:lnTo>
                    <a:pt x="2584" y="2386"/>
                  </a:lnTo>
                  <a:cubicBezTo>
                    <a:pt x="2415" y="2386"/>
                    <a:pt x="2331" y="2555"/>
                    <a:pt x="2162" y="2527"/>
                  </a:cubicBezTo>
                  <a:cubicBezTo>
                    <a:pt x="2219" y="2358"/>
                    <a:pt x="2134" y="2246"/>
                    <a:pt x="1966" y="2218"/>
                  </a:cubicBezTo>
                  <a:cubicBezTo>
                    <a:pt x="1741" y="2274"/>
                    <a:pt x="1461" y="2134"/>
                    <a:pt x="1348" y="2443"/>
                  </a:cubicBezTo>
                  <a:cubicBezTo>
                    <a:pt x="1320" y="2499"/>
                    <a:pt x="1180" y="2499"/>
                    <a:pt x="1124" y="2414"/>
                  </a:cubicBezTo>
                  <a:cubicBezTo>
                    <a:pt x="1068" y="2106"/>
                    <a:pt x="955" y="2021"/>
                    <a:pt x="478" y="1993"/>
                  </a:cubicBezTo>
                  <a:cubicBezTo>
                    <a:pt x="253" y="1965"/>
                    <a:pt x="1" y="1993"/>
                    <a:pt x="29" y="1656"/>
                  </a:cubicBezTo>
                  <a:cubicBezTo>
                    <a:pt x="113" y="1348"/>
                    <a:pt x="338" y="1544"/>
                    <a:pt x="506" y="1516"/>
                  </a:cubicBezTo>
                  <a:cubicBezTo>
                    <a:pt x="646" y="1460"/>
                    <a:pt x="815" y="1404"/>
                    <a:pt x="871" y="1235"/>
                  </a:cubicBezTo>
                  <a:cubicBezTo>
                    <a:pt x="955" y="1151"/>
                    <a:pt x="1039" y="1123"/>
                    <a:pt x="1152" y="1095"/>
                  </a:cubicBezTo>
                  <a:cubicBezTo>
                    <a:pt x="1320" y="1039"/>
                    <a:pt x="1461" y="983"/>
                    <a:pt x="1517" y="786"/>
                  </a:cubicBezTo>
                  <a:cubicBezTo>
                    <a:pt x="1545" y="730"/>
                    <a:pt x="1573" y="674"/>
                    <a:pt x="1657" y="702"/>
                  </a:cubicBezTo>
                  <a:cubicBezTo>
                    <a:pt x="1713" y="702"/>
                    <a:pt x="1741" y="758"/>
                    <a:pt x="1769" y="814"/>
                  </a:cubicBezTo>
                  <a:cubicBezTo>
                    <a:pt x="1797" y="898"/>
                    <a:pt x="1685" y="1039"/>
                    <a:pt x="1882" y="1039"/>
                  </a:cubicBezTo>
                  <a:cubicBezTo>
                    <a:pt x="2050" y="1011"/>
                    <a:pt x="2050" y="870"/>
                    <a:pt x="2078" y="786"/>
                  </a:cubicBezTo>
                  <a:cubicBezTo>
                    <a:pt x="2106" y="702"/>
                    <a:pt x="2106" y="646"/>
                    <a:pt x="2106" y="562"/>
                  </a:cubicBezTo>
                  <a:cubicBezTo>
                    <a:pt x="2134" y="533"/>
                    <a:pt x="2134" y="505"/>
                    <a:pt x="2162" y="477"/>
                  </a:cubicBezTo>
                  <a:cubicBezTo>
                    <a:pt x="2415" y="337"/>
                    <a:pt x="2527" y="533"/>
                    <a:pt x="2668" y="674"/>
                  </a:cubicBezTo>
                  <a:cubicBezTo>
                    <a:pt x="2724" y="730"/>
                    <a:pt x="2724" y="842"/>
                    <a:pt x="2780" y="842"/>
                  </a:cubicBezTo>
                  <a:cubicBezTo>
                    <a:pt x="3173" y="983"/>
                    <a:pt x="3229" y="1263"/>
                    <a:pt x="3173" y="1628"/>
                  </a:cubicBezTo>
                  <a:cubicBezTo>
                    <a:pt x="3257" y="1320"/>
                    <a:pt x="3454" y="1432"/>
                    <a:pt x="3622" y="1488"/>
                  </a:cubicBezTo>
                  <a:cubicBezTo>
                    <a:pt x="3650" y="1488"/>
                    <a:pt x="3678" y="1488"/>
                    <a:pt x="3678" y="1460"/>
                  </a:cubicBezTo>
                  <a:cubicBezTo>
                    <a:pt x="3622" y="1235"/>
                    <a:pt x="3735" y="1011"/>
                    <a:pt x="3650" y="786"/>
                  </a:cubicBezTo>
                  <a:cubicBezTo>
                    <a:pt x="3622" y="674"/>
                    <a:pt x="3678" y="618"/>
                    <a:pt x="3791" y="618"/>
                  </a:cubicBezTo>
                  <a:cubicBezTo>
                    <a:pt x="3931" y="646"/>
                    <a:pt x="4072" y="562"/>
                    <a:pt x="4212" y="477"/>
                  </a:cubicBezTo>
                  <a:cubicBezTo>
                    <a:pt x="4296" y="449"/>
                    <a:pt x="4380" y="421"/>
                    <a:pt x="4324" y="309"/>
                  </a:cubicBezTo>
                  <a:cubicBezTo>
                    <a:pt x="4296" y="197"/>
                    <a:pt x="4268" y="84"/>
                    <a:pt x="4408" y="56"/>
                  </a:cubicBezTo>
                  <a:cubicBezTo>
                    <a:pt x="4577" y="0"/>
                    <a:pt x="4689" y="169"/>
                    <a:pt x="4830" y="253"/>
                  </a:cubicBezTo>
                  <a:cubicBezTo>
                    <a:pt x="4914" y="309"/>
                    <a:pt x="4830" y="393"/>
                    <a:pt x="4773" y="477"/>
                  </a:cubicBezTo>
                  <a:cubicBezTo>
                    <a:pt x="4745" y="505"/>
                    <a:pt x="4717" y="533"/>
                    <a:pt x="4745" y="590"/>
                  </a:cubicBezTo>
                  <a:cubicBezTo>
                    <a:pt x="4858" y="590"/>
                    <a:pt x="5026" y="449"/>
                    <a:pt x="5082" y="674"/>
                  </a:cubicBezTo>
                  <a:cubicBezTo>
                    <a:pt x="5138" y="870"/>
                    <a:pt x="5335" y="1039"/>
                    <a:pt x="5110" y="1235"/>
                  </a:cubicBezTo>
                  <a:cubicBezTo>
                    <a:pt x="5054" y="1263"/>
                    <a:pt x="5026" y="1291"/>
                    <a:pt x="4998" y="1320"/>
                  </a:cubicBezTo>
                  <a:cubicBezTo>
                    <a:pt x="4942" y="1404"/>
                    <a:pt x="4914" y="1488"/>
                    <a:pt x="4942" y="1544"/>
                  </a:cubicBezTo>
                  <a:cubicBezTo>
                    <a:pt x="4998" y="1656"/>
                    <a:pt x="5110" y="1600"/>
                    <a:pt x="5166" y="1572"/>
                  </a:cubicBezTo>
                  <a:cubicBezTo>
                    <a:pt x="5419" y="1320"/>
                    <a:pt x="5812" y="1572"/>
                    <a:pt x="6065" y="1291"/>
                  </a:cubicBezTo>
                  <a:cubicBezTo>
                    <a:pt x="6121" y="1235"/>
                    <a:pt x="6261" y="1320"/>
                    <a:pt x="6233" y="1460"/>
                  </a:cubicBezTo>
                  <a:cubicBezTo>
                    <a:pt x="6233" y="1544"/>
                    <a:pt x="6205" y="1600"/>
                    <a:pt x="6205" y="1685"/>
                  </a:cubicBezTo>
                  <a:cubicBezTo>
                    <a:pt x="6233" y="1741"/>
                    <a:pt x="6233" y="1769"/>
                    <a:pt x="6205" y="18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0"/>
            <p:cNvSpPr/>
            <p:nvPr/>
          </p:nvSpPr>
          <p:spPr>
            <a:xfrm>
              <a:off x="4688350" y="721700"/>
              <a:ext cx="140400" cy="112325"/>
            </a:xfrm>
            <a:custGeom>
              <a:avLst/>
              <a:gdLst/>
              <a:ahLst/>
              <a:cxnLst/>
              <a:rect l="l" t="t" r="r" b="b"/>
              <a:pathLst>
                <a:path w="5616" h="4493" extrusionOk="0">
                  <a:moveTo>
                    <a:pt x="4830" y="3398"/>
                  </a:moveTo>
                  <a:cubicBezTo>
                    <a:pt x="4886" y="3341"/>
                    <a:pt x="5111" y="3426"/>
                    <a:pt x="5026" y="3201"/>
                  </a:cubicBezTo>
                  <a:cubicBezTo>
                    <a:pt x="4970" y="3117"/>
                    <a:pt x="4998" y="2920"/>
                    <a:pt x="5167" y="3117"/>
                  </a:cubicBezTo>
                  <a:cubicBezTo>
                    <a:pt x="5195" y="3145"/>
                    <a:pt x="5223" y="3173"/>
                    <a:pt x="5251" y="3145"/>
                  </a:cubicBezTo>
                  <a:cubicBezTo>
                    <a:pt x="5391" y="2948"/>
                    <a:pt x="5504" y="3173"/>
                    <a:pt x="5616" y="3173"/>
                  </a:cubicBezTo>
                  <a:cubicBezTo>
                    <a:pt x="5419" y="3369"/>
                    <a:pt x="5363" y="3706"/>
                    <a:pt x="5167" y="3931"/>
                  </a:cubicBezTo>
                  <a:cubicBezTo>
                    <a:pt x="4942" y="3763"/>
                    <a:pt x="4689" y="3819"/>
                    <a:pt x="4381" y="3791"/>
                  </a:cubicBezTo>
                  <a:cubicBezTo>
                    <a:pt x="4465" y="3959"/>
                    <a:pt x="4661" y="3959"/>
                    <a:pt x="4717" y="4099"/>
                  </a:cubicBezTo>
                  <a:cubicBezTo>
                    <a:pt x="4774" y="4296"/>
                    <a:pt x="4633" y="4184"/>
                    <a:pt x="4577" y="4212"/>
                  </a:cubicBezTo>
                  <a:cubicBezTo>
                    <a:pt x="4465" y="4156"/>
                    <a:pt x="4381" y="4099"/>
                    <a:pt x="4268" y="4128"/>
                  </a:cubicBezTo>
                  <a:cubicBezTo>
                    <a:pt x="4100" y="4212"/>
                    <a:pt x="4016" y="4156"/>
                    <a:pt x="3988" y="3959"/>
                  </a:cubicBezTo>
                  <a:cubicBezTo>
                    <a:pt x="3988" y="3931"/>
                    <a:pt x="3959" y="3847"/>
                    <a:pt x="3875" y="3847"/>
                  </a:cubicBezTo>
                  <a:cubicBezTo>
                    <a:pt x="3847" y="4184"/>
                    <a:pt x="3847" y="4184"/>
                    <a:pt x="3510" y="4324"/>
                  </a:cubicBezTo>
                  <a:cubicBezTo>
                    <a:pt x="3370" y="4380"/>
                    <a:pt x="3258" y="4492"/>
                    <a:pt x="3145" y="4324"/>
                  </a:cubicBezTo>
                  <a:cubicBezTo>
                    <a:pt x="3089" y="4240"/>
                    <a:pt x="2977" y="4324"/>
                    <a:pt x="2865" y="4296"/>
                  </a:cubicBezTo>
                  <a:cubicBezTo>
                    <a:pt x="2865" y="4268"/>
                    <a:pt x="2865" y="4240"/>
                    <a:pt x="2893" y="4240"/>
                  </a:cubicBezTo>
                  <a:cubicBezTo>
                    <a:pt x="2893" y="4043"/>
                    <a:pt x="2780" y="3931"/>
                    <a:pt x="2612" y="3847"/>
                  </a:cubicBezTo>
                  <a:cubicBezTo>
                    <a:pt x="2584" y="3819"/>
                    <a:pt x="2528" y="3791"/>
                    <a:pt x="2528" y="3734"/>
                  </a:cubicBezTo>
                  <a:cubicBezTo>
                    <a:pt x="2528" y="3398"/>
                    <a:pt x="2472" y="3875"/>
                    <a:pt x="2472" y="3706"/>
                  </a:cubicBezTo>
                  <a:cubicBezTo>
                    <a:pt x="2387" y="3763"/>
                    <a:pt x="2247" y="3763"/>
                    <a:pt x="2163" y="3734"/>
                  </a:cubicBezTo>
                  <a:cubicBezTo>
                    <a:pt x="1994" y="3594"/>
                    <a:pt x="2135" y="3819"/>
                    <a:pt x="2078" y="3819"/>
                  </a:cubicBezTo>
                  <a:lnTo>
                    <a:pt x="2078" y="3819"/>
                  </a:lnTo>
                  <a:cubicBezTo>
                    <a:pt x="2050" y="3847"/>
                    <a:pt x="2022" y="3875"/>
                    <a:pt x="1994" y="3875"/>
                  </a:cubicBezTo>
                  <a:cubicBezTo>
                    <a:pt x="1966" y="3931"/>
                    <a:pt x="1938" y="3959"/>
                    <a:pt x="1910" y="3987"/>
                  </a:cubicBezTo>
                  <a:cubicBezTo>
                    <a:pt x="1713" y="4240"/>
                    <a:pt x="1713" y="4240"/>
                    <a:pt x="1461" y="4099"/>
                  </a:cubicBezTo>
                  <a:cubicBezTo>
                    <a:pt x="1377" y="4156"/>
                    <a:pt x="1517" y="4268"/>
                    <a:pt x="1405" y="4296"/>
                  </a:cubicBezTo>
                  <a:cubicBezTo>
                    <a:pt x="1264" y="4268"/>
                    <a:pt x="1180" y="4128"/>
                    <a:pt x="1068" y="4015"/>
                  </a:cubicBezTo>
                  <a:cubicBezTo>
                    <a:pt x="1012" y="3931"/>
                    <a:pt x="1236" y="3819"/>
                    <a:pt x="1068" y="3706"/>
                  </a:cubicBezTo>
                  <a:cubicBezTo>
                    <a:pt x="1040" y="3706"/>
                    <a:pt x="1012" y="3678"/>
                    <a:pt x="984" y="3650"/>
                  </a:cubicBezTo>
                  <a:cubicBezTo>
                    <a:pt x="731" y="3313"/>
                    <a:pt x="787" y="3173"/>
                    <a:pt x="1208" y="3117"/>
                  </a:cubicBezTo>
                  <a:cubicBezTo>
                    <a:pt x="1377" y="3117"/>
                    <a:pt x="1545" y="2948"/>
                    <a:pt x="1742" y="3061"/>
                  </a:cubicBezTo>
                  <a:cubicBezTo>
                    <a:pt x="1798" y="3089"/>
                    <a:pt x="1713" y="3201"/>
                    <a:pt x="1826" y="3145"/>
                  </a:cubicBezTo>
                  <a:cubicBezTo>
                    <a:pt x="1910" y="3173"/>
                    <a:pt x="1994" y="3201"/>
                    <a:pt x="1966" y="3089"/>
                  </a:cubicBezTo>
                  <a:cubicBezTo>
                    <a:pt x="1938" y="2836"/>
                    <a:pt x="1910" y="2583"/>
                    <a:pt x="1573" y="2583"/>
                  </a:cubicBezTo>
                  <a:cubicBezTo>
                    <a:pt x="1489" y="2583"/>
                    <a:pt x="1405" y="2555"/>
                    <a:pt x="1349" y="2499"/>
                  </a:cubicBezTo>
                  <a:cubicBezTo>
                    <a:pt x="1096" y="2387"/>
                    <a:pt x="1068" y="2246"/>
                    <a:pt x="1264" y="2078"/>
                  </a:cubicBezTo>
                  <a:cubicBezTo>
                    <a:pt x="1320" y="2022"/>
                    <a:pt x="1377" y="1994"/>
                    <a:pt x="1433" y="1938"/>
                  </a:cubicBezTo>
                  <a:cubicBezTo>
                    <a:pt x="1489" y="1910"/>
                    <a:pt x="1517" y="1853"/>
                    <a:pt x="1517" y="1797"/>
                  </a:cubicBezTo>
                  <a:cubicBezTo>
                    <a:pt x="1489" y="1853"/>
                    <a:pt x="1489" y="1910"/>
                    <a:pt x="1433" y="1938"/>
                  </a:cubicBezTo>
                  <a:cubicBezTo>
                    <a:pt x="1264" y="1966"/>
                    <a:pt x="1208" y="1825"/>
                    <a:pt x="1152" y="1741"/>
                  </a:cubicBezTo>
                  <a:cubicBezTo>
                    <a:pt x="1096" y="1657"/>
                    <a:pt x="1068" y="1741"/>
                    <a:pt x="1012" y="1741"/>
                  </a:cubicBezTo>
                  <a:cubicBezTo>
                    <a:pt x="927" y="1741"/>
                    <a:pt x="984" y="1797"/>
                    <a:pt x="984" y="1825"/>
                  </a:cubicBezTo>
                  <a:cubicBezTo>
                    <a:pt x="984" y="1853"/>
                    <a:pt x="984" y="1882"/>
                    <a:pt x="984" y="1882"/>
                  </a:cubicBezTo>
                  <a:lnTo>
                    <a:pt x="787" y="2696"/>
                  </a:lnTo>
                  <a:cubicBezTo>
                    <a:pt x="731" y="2780"/>
                    <a:pt x="647" y="2780"/>
                    <a:pt x="562" y="2752"/>
                  </a:cubicBezTo>
                  <a:cubicBezTo>
                    <a:pt x="478" y="2724"/>
                    <a:pt x="394" y="2640"/>
                    <a:pt x="422" y="2555"/>
                  </a:cubicBezTo>
                  <a:cubicBezTo>
                    <a:pt x="562" y="2246"/>
                    <a:pt x="394" y="2190"/>
                    <a:pt x="169" y="2134"/>
                  </a:cubicBezTo>
                  <a:cubicBezTo>
                    <a:pt x="85" y="2106"/>
                    <a:pt x="1" y="2050"/>
                    <a:pt x="1" y="1938"/>
                  </a:cubicBezTo>
                  <a:cubicBezTo>
                    <a:pt x="141" y="1825"/>
                    <a:pt x="338" y="1769"/>
                    <a:pt x="310" y="1545"/>
                  </a:cubicBezTo>
                  <a:cubicBezTo>
                    <a:pt x="310" y="1432"/>
                    <a:pt x="871" y="1152"/>
                    <a:pt x="1040" y="1180"/>
                  </a:cubicBezTo>
                  <a:cubicBezTo>
                    <a:pt x="1096" y="1208"/>
                    <a:pt x="1152" y="1292"/>
                    <a:pt x="1180" y="1152"/>
                  </a:cubicBezTo>
                  <a:cubicBezTo>
                    <a:pt x="1264" y="927"/>
                    <a:pt x="1433" y="843"/>
                    <a:pt x="1685" y="871"/>
                  </a:cubicBezTo>
                  <a:cubicBezTo>
                    <a:pt x="1713" y="562"/>
                    <a:pt x="1657" y="394"/>
                    <a:pt x="1320" y="450"/>
                  </a:cubicBezTo>
                  <a:cubicBezTo>
                    <a:pt x="1377" y="365"/>
                    <a:pt x="1433" y="281"/>
                    <a:pt x="1433" y="197"/>
                  </a:cubicBezTo>
                  <a:cubicBezTo>
                    <a:pt x="1545" y="197"/>
                    <a:pt x="1685" y="169"/>
                    <a:pt x="1770" y="85"/>
                  </a:cubicBezTo>
                  <a:cubicBezTo>
                    <a:pt x="1854" y="1"/>
                    <a:pt x="1910" y="1"/>
                    <a:pt x="1994" y="57"/>
                  </a:cubicBezTo>
                  <a:cubicBezTo>
                    <a:pt x="2078" y="113"/>
                    <a:pt x="2078" y="169"/>
                    <a:pt x="2050" y="253"/>
                  </a:cubicBezTo>
                  <a:cubicBezTo>
                    <a:pt x="2022" y="365"/>
                    <a:pt x="1994" y="478"/>
                    <a:pt x="2078" y="590"/>
                  </a:cubicBezTo>
                  <a:cubicBezTo>
                    <a:pt x="2107" y="590"/>
                    <a:pt x="2135" y="590"/>
                    <a:pt x="2135" y="590"/>
                  </a:cubicBezTo>
                  <a:cubicBezTo>
                    <a:pt x="2247" y="646"/>
                    <a:pt x="2247" y="702"/>
                    <a:pt x="2163" y="815"/>
                  </a:cubicBezTo>
                  <a:cubicBezTo>
                    <a:pt x="1966" y="1095"/>
                    <a:pt x="2050" y="1460"/>
                    <a:pt x="1742" y="1741"/>
                  </a:cubicBezTo>
                  <a:cubicBezTo>
                    <a:pt x="1994" y="1797"/>
                    <a:pt x="2107" y="1685"/>
                    <a:pt x="2247" y="1769"/>
                  </a:cubicBezTo>
                  <a:cubicBezTo>
                    <a:pt x="2275" y="1769"/>
                    <a:pt x="2303" y="1797"/>
                    <a:pt x="2303" y="1825"/>
                  </a:cubicBezTo>
                  <a:cubicBezTo>
                    <a:pt x="2303" y="1938"/>
                    <a:pt x="2191" y="1994"/>
                    <a:pt x="2191" y="2134"/>
                  </a:cubicBezTo>
                  <a:cubicBezTo>
                    <a:pt x="2303" y="1910"/>
                    <a:pt x="2472" y="1853"/>
                    <a:pt x="2668" y="1938"/>
                  </a:cubicBezTo>
                  <a:cubicBezTo>
                    <a:pt x="2752" y="1966"/>
                    <a:pt x="2780" y="1994"/>
                    <a:pt x="2865" y="1910"/>
                  </a:cubicBezTo>
                  <a:cubicBezTo>
                    <a:pt x="2949" y="1825"/>
                    <a:pt x="3089" y="1882"/>
                    <a:pt x="3089" y="2022"/>
                  </a:cubicBezTo>
                  <a:cubicBezTo>
                    <a:pt x="3145" y="2415"/>
                    <a:pt x="3230" y="2836"/>
                    <a:pt x="3061" y="3229"/>
                  </a:cubicBezTo>
                  <a:cubicBezTo>
                    <a:pt x="2949" y="3482"/>
                    <a:pt x="3230" y="3482"/>
                    <a:pt x="3286" y="3622"/>
                  </a:cubicBezTo>
                  <a:cubicBezTo>
                    <a:pt x="3342" y="3763"/>
                    <a:pt x="3454" y="3734"/>
                    <a:pt x="3566" y="3650"/>
                  </a:cubicBezTo>
                  <a:cubicBezTo>
                    <a:pt x="3679" y="3594"/>
                    <a:pt x="3819" y="3594"/>
                    <a:pt x="3931" y="3594"/>
                  </a:cubicBezTo>
                  <a:cubicBezTo>
                    <a:pt x="4128" y="3622"/>
                    <a:pt x="4296" y="3566"/>
                    <a:pt x="4381" y="3454"/>
                  </a:cubicBezTo>
                  <a:cubicBezTo>
                    <a:pt x="4549" y="3257"/>
                    <a:pt x="4661" y="3285"/>
                    <a:pt x="4830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0"/>
            <p:cNvSpPr/>
            <p:nvPr/>
          </p:nvSpPr>
          <p:spPr>
            <a:xfrm>
              <a:off x="4837150" y="819250"/>
              <a:ext cx="28100" cy="18975"/>
            </a:xfrm>
            <a:custGeom>
              <a:avLst/>
              <a:gdLst/>
              <a:ahLst/>
              <a:cxnLst/>
              <a:rect l="l" t="t" r="r" b="b"/>
              <a:pathLst>
                <a:path w="1124" h="759" extrusionOk="0">
                  <a:moveTo>
                    <a:pt x="1124" y="310"/>
                  </a:moveTo>
                  <a:cubicBezTo>
                    <a:pt x="983" y="394"/>
                    <a:pt x="955" y="478"/>
                    <a:pt x="871" y="534"/>
                  </a:cubicBezTo>
                  <a:cubicBezTo>
                    <a:pt x="675" y="759"/>
                    <a:pt x="338" y="731"/>
                    <a:pt x="141" y="506"/>
                  </a:cubicBezTo>
                  <a:cubicBezTo>
                    <a:pt x="85" y="422"/>
                    <a:pt x="1" y="338"/>
                    <a:pt x="85" y="254"/>
                  </a:cubicBezTo>
                  <a:cubicBezTo>
                    <a:pt x="141" y="197"/>
                    <a:pt x="282" y="85"/>
                    <a:pt x="366" y="169"/>
                  </a:cubicBezTo>
                  <a:cubicBezTo>
                    <a:pt x="478" y="226"/>
                    <a:pt x="562" y="197"/>
                    <a:pt x="618" y="141"/>
                  </a:cubicBezTo>
                  <a:cubicBezTo>
                    <a:pt x="787" y="1"/>
                    <a:pt x="899" y="1"/>
                    <a:pt x="983" y="226"/>
                  </a:cubicBezTo>
                  <a:cubicBezTo>
                    <a:pt x="983" y="254"/>
                    <a:pt x="1040" y="282"/>
                    <a:pt x="1124" y="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0"/>
            <p:cNvSpPr/>
            <p:nvPr/>
          </p:nvSpPr>
          <p:spPr>
            <a:xfrm>
              <a:off x="4842075" y="805225"/>
              <a:ext cx="4225" cy="4925"/>
            </a:xfrm>
            <a:custGeom>
              <a:avLst/>
              <a:gdLst/>
              <a:ahLst/>
              <a:cxnLst/>
              <a:rect l="l" t="t" r="r" b="b"/>
              <a:pathLst>
                <a:path w="169" h="197" extrusionOk="0">
                  <a:moveTo>
                    <a:pt x="169" y="28"/>
                  </a:moveTo>
                  <a:cubicBezTo>
                    <a:pt x="169" y="28"/>
                    <a:pt x="169" y="28"/>
                    <a:pt x="169" y="57"/>
                  </a:cubicBezTo>
                  <a:cubicBezTo>
                    <a:pt x="141" y="85"/>
                    <a:pt x="169" y="197"/>
                    <a:pt x="113" y="169"/>
                  </a:cubicBezTo>
                  <a:cubicBezTo>
                    <a:pt x="0" y="141"/>
                    <a:pt x="85" y="57"/>
                    <a:pt x="113" y="0"/>
                  </a:cubicBezTo>
                  <a:cubicBezTo>
                    <a:pt x="113" y="0"/>
                    <a:pt x="141" y="0"/>
                    <a:pt x="16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0"/>
            <p:cNvSpPr/>
            <p:nvPr/>
          </p:nvSpPr>
          <p:spPr>
            <a:xfrm>
              <a:off x="4943850" y="83050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69" y="140"/>
                  </a:moveTo>
                  <a:cubicBezTo>
                    <a:pt x="112" y="112"/>
                    <a:pt x="56" y="84"/>
                    <a:pt x="0" y="28"/>
                  </a:cubicBezTo>
                  <a:cubicBezTo>
                    <a:pt x="140" y="0"/>
                    <a:pt x="169" y="56"/>
                    <a:pt x="16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0"/>
            <p:cNvSpPr/>
            <p:nvPr/>
          </p:nvSpPr>
          <p:spPr>
            <a:xfrm>
              <a:off x="4945250" y="821375"/>
              <a:ext cx="1425" cy="2825"/>
            </a:xfrm>
            <a:custGeom>
              <a:avLst/>
              <a:gdLst/>
              <a:ahLst/>
              <a:cxnLst/>
              <a:rect l="l" t="t" r="r" b="b"/>
              <a:pathLst>
                <a:path w="57" h="113" extrusionOk="0">
                  <a:moveTo>
                    <a:pt x="56" y="56"/>
                  </a:moveTo>
                  <a:cubicBezTo>
                    <a:pt x="56" y="56"/>
                    <a:pt x="28" y="84"/>
                    <a:pt x="28" y="112"/>
                  </a:cubicBezTo>
                  <a:cubicBezTo>
                    <a:pt x="28" y="84"/>
                    <a:pt x="0" y="56"/>
                    <a:pt x="0" y="56"/>
                  </a:cubicBezTo>
                  <a:cubicBezTo>
                    <a:pt x="0" y="28"/>
                    <a:pt x="28" y="0"/>
                    <a:pt x="28" y="0"/>
                  </a:cubicBezTo>
                  <a:cubicBezTo>
                    <a:pt x="56" y="28"/>
                    <a:pt x="56" y="28"/>
                    <a:pt x="56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0"/>
            <p:cNvSpPr/>
            <p:nvPr/>
          </p:nvSpPr>
          <p:spPr>
            <a:xfrm>
              <a:off x="4934725" y="820675"/>
              <a:ext cx="1425" cy="4225"/>
            </a:xfrm>
            <a:custGeom>
              <a:avLst/>
              <a:gdLst/>
              <a:ahLst/>
              <a:cxnLst/>
              <a:rect l="l" t="t" r="r" b="b"/>
              <a:pathLst>
                <a:path w="57" h="169" extrusionOk="0">
                  <a:moveTo>
                    <a:pt x="56" y="112"/>
                  </a:moveTo>
                  <a:cubicBezTo>
                    <a:pt x="56" y="140"/>
                    <a:pt x="28" y="140"/>
                    <a:pt x="28" y="169"/>
                  </a:cubicBezTo>
                  <a:cubicBezTo>
                    <a:pt x="28" y="140"/>
                    <a:pt x="0" y="112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ubicBezTo>
                    <a:pt x="56" y="28"/>
                    <a:pt x="56" y="56"/>
                    <a:pt x="56" y="1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0"/>
            <p:cNvSpPr/>
            <p:nvPr/>
          </p:nvSpPr>
          <p:spPr>
            <a:xfrm>
              <a:off x="4867325" y="826275"/>
              <a:ext cx="2150" cy="4250"/>
            </a:xfrm>
            <a:custGeom>
              <a:avLst/>
              <a:gdLst/>
              <a:ahLst/>
              <a:cxnLst/>
              <a:rect l="l" t="t" r="r" b="b"/>
              <a:pathLst>
                <a:path w="86" h="170" extrusionOk="0">
                  <a:moveTo>
                    <a:pt x="85" y="85"/>
                  </a:moveTo>
                  <a:cubicBezTo>
                    <a:pt x="57" y="113"/>
                    <a:pt x="57" y="141"/>
                    <a:pt x="57" y="169"/>
                  </a:cubicBezTo>
                  <a:cubicBezTo>
                    <a:pt x="29" y="141"/>
                    <a:pt x="1" y="141"/>
                    <a:pt x="1" y="113"/>
                  </a:cubicBezTo>
                  <a:cubicBezTo>
                    <a:pt x="1" y="57"/>
                    <a:pt x="29" y="29"/>
                    <a:pt x="85" y="1"/>
                  </a:cubicBezTo>
                  <a:cubicBezTo>
                    <a:pt x="85" y="29"/>
                    <a:pt x="85" y="57"/>
                    <a:pt x="8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0"/>
            <p:cNvSpPr/>
            <p:nvPr/>
          </p:nvSpPr>
          <p:spPr>
            <a:xfrm>
              <a:off x="5000000" y="789775"/>
              <a:ext cx="1425" cy="2850"/>
            </a:xfrm>
            <a:custGeom>
              <a:avLst/>
              <a:gdLst/>
              <a:ahLst/>
              <a:cxnLst/>
              <a:rect l="l" t="t" r="r" b="b"/>
              <a:pathLst>
                <a:path w="57" h="114" extrusionOk="0">
                  <a:moveTo>
                    <a:pt x="28" y="1"/>
                  </a:moveTo>
                  <a:cubicBezTo>
                    <a:pt x="56" y="29"/>
                    <a:pt x="56" y="29"/>
                    <a:pt x="56" y="29"/>
                  </a:cubicBezTo>
                  <a:cubicBezTo>
                    <a:pt x="56" y="57"/>
                    <a:pt x="56" y="85"/>
                    <a:pt x="28" y="85"/>
                  </a:cubicBezTo>
                  <a:cubicBezTo>
                    <a:pt x="0" y="113"/>
                    <a:pt x="0" y="113"/>
                    <a:pt x="0" y="57"/>
                  </a:cubicBezTo>
                  <a:cubicBezTo>
                    <a:pt x="28" y="57"/>
                    <a:pt x="28" y="29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0"/>
            <p:cNvSpPr/>
            <p:nvPr/>
          </p:nvSpPr>
          <p:spPr>
            <a:xfrm>
              <a:off x="4941025" y="8178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29"/>
                  </a:moveTo>
                  <a:cubicBezTo>
                    <a:pt x="57" y="57"/>
                    <a:pt x="57" y="57"/>
                    <a:pt x="29" y="57"/>
                  </a:cubicBezTo>
                  <a:cubicBezTo>
                    <a:pt x="29" y="57"/>
                    <a:pt x="29" y="29"/>
                    <a:pt x="1" y="29"/>
                  </a:cubicBezTo>
                  <a:cubicBezTo>
                    <a:pt x="29" y="1"/>
                    <a:pt x="57" y="29"/>
                    <a:pt x="57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0"/>
            <p:cNvSpPr/>
            <p:nvPr/>
          </p:nvSpPr>
          <p:spPr>
            <a:xfrm>
              <a:off x="4940325" y="82417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0"/>
                  </a:moveTo>
                  <a:cubicBezTo>
                    <a:pt x="29" y="0"/>
                    <a:pt x="29" y="29"/>
                    <a:pt x="29" y="29"/>
                  </a:cubicBezTo>
                  <a:cubicBezTo>
                    <a:pt x="29" y="29"/>
                    <a:pt x="29" y="57"/>
                    <a:pt x="1" y="57"/>
                  </a:cubicBezTo>
                  <a:cubicBezTo>
                    <a:pt x="1" y="29"/>
                    <a:pt x="1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0"/>
            <p:cNvSpPr/>
            <p:nvPr/>
          </p:nvSpPr>
          <p:spPr>
            <a:xfrm>
              <a:off x="4734675" y="603075"/>
              <a:ext cx="315175" cy="186725"/>
            </a:xfrm>
            <a:custGeom>
              <a:avLst/>
              <a:gdLst/>
              <a:ahLst/>
              <a:cxnLst/>
              <a:rect l="l" t="t" r="r" b="b"/>
              <a:pathLst>
                <a:path w="12607" h="7469" extrusionOk="0">
                  <a:moveTo>
                    <a:pt x="5503" y="7272"/>
                  </a:moveTo>
                  <a:cubicBezTo>
                    <a:pt x="5447" y="7328"/>
                    <a:pt x="5391" y="7300"/>
                    <a:pt x="5335" y="7244"/>
                  </a:cubicBezTo>
                  <a:cubicBezTo>
                    <a:pt x="5139" y="7132"/>
                    <a:pt x="5139" y="7132"/>
                    <a:pt x="5110" y="7385"/>
                  </a:cubicBezTo>
                  <a:cubicBezTo>
                    <a:pt x="5110" y="7413"/>
                    <a:pt x="5110" y="7441"/>
                    <a:pt x="5054" y="7469"/>
                  </a:cubicBezTo>
                  <a:cubicBezTo>
                    <a:pt x="4914" y="7385"/>
                    <a:pt x="4970" y="7160"/>
                    <a:pt x="4802" y="7104"/>
                  </a:cubicBezTo>
                  <a:cubicBezTo>
                    <a:pt x="4745" y="7076"/>
                    <a:pt x="4802" y="7020"/>
                    <a:pt x="4802" y="6963"/>
                  </a:cubicBezTo>
                  <a:cubicBezTo>
                    <a:pt x="4830" y="6879"/>
                    <a:pt x="4942" y="6907"/>
                    <a:pt x="4998" y="6823"/>
                  </a:cubicBezTo>
                  <a:cubicBezTo>
                    <a:pt x="4886" y="6767"/>
                    <a:pt x="4717" y="6823"/>
                    <a:pt x="4633" y="6711"/>
                  </a:cubicBezTo>
                  <a:cubicBezTo>
                    <a:pt x="4577" y="6627"/>
                    <a:pt x="4409" y="6683"/>
                    <a:pt x="4465" y="6486"/>
                  </a:cubicBezTo>
                  <a:cubicBezTo>
                    <a:pt x="4493" y="6402"/>
                    <a:pt x="4324" y="6318"/>
                    <a:pt x="4240" y="6233"/>
                  </a:cubicBezTo>
                  <a:cubicBezTo>
                    <a:pt x="4156" y="6149"/>
                    <a:pt x="4044" y="6205"/>
                    <a:pt x="3959" y="6233"/>
                  </a:cubicBezTo>
                  <a:cubicBezTo>
                    <a:pt x="3875" y="6177"/>
                    <a:pt x="3931" y="5981"/>
                    <a:pt x="3763" y="6009"/>
                  </a:cubicBezTo>
                  <a:cubicBezTo>
                    <a:pt x="3679" y="6009"/>
                    <a:pt x="3651" y="6093"/>
                    <a:pt x="3679" y="6177"/>
                  </a:cubicBezTo>
                  <a:cubicBezTo>
                    <a:pt x="3679" y="6233"/>
                    <a:pt x="3707" y="6262"/>
                    <a:pt x="3791" y="6233"/>
                  </a:cubicBezTo>
                  <a:cubicBezTo>
                    <a:pt x="3847" y="6205"/>
                    <a:pt x="3903" y="6177"/>
                    <a:pt x="3959" y="6233"/>
                  </a:cubicBezTo>
                  <a:cubicBezTo>
                    <a:pt x="3987" y="6290"/>
                    <a:pt x="4100" y="6346"/>
                    <a:pt x="4044" y="6402"/>
                  </a:cubicBezTo>
                  <a:cubicBezTo>
                    <a:pt x="3903" y="6514"/>
                    <a:pt x="3987" y="6655"/>
                    <a:pt x="3959" y="6767"/>
                  </a:cubicBezTo>
                  <a:cubicBezTo>
                    <a:pt x="3903" y="6795"/>
                    <a:pt x="3847" y="6795"/>
                    <a:pt x="3791" y="6795"/>
                  </a:cubicBezTo>
                  <a:cubicBezTo>
                    <a:pt x="3482" y="6851"/>
                    <a:pt x="3482" y="6851"/>
                    <a:pt x="3510" y="6542"/>
                  </a:cubicBezTo>
                  <a:cubicBezTo>
                    <a:pt x="3510" y="6514"/>
                    <a:pt x="3510" y="6486"/>
                    <a:pt x="3510" y="6486"/>
                  </a:cubicBezTo>
                  <a:cubicBezTo>
                    <a:pt x="3510" y="6458"/>
                    <a:pt x="3482" y="6458"/>
                    <a:pt x="3482" y="6458"/>
                  </a:cubicBezTo>
                  <a:cubicBezTo>
                    <a:pt x="3370" y="6430"/>
                    <a:pt x="3426" y="6514"/>
                    <a:pt x="3426" y="6570"/>
                  </a:cubicBezTo>
                  <a:cubicBezTo>
                    <a:pt x="3398" y="6711"/>
                    <a:pt x="3314" y="6795"/>
                    <a:pt x="3173" y="6823"/>
                  </a:cubicBezTo>
                  <a:cubicBezTo>
                    <a:pt x="3005" y="6851"/>
                    <a:pt x="2864" y="6907"/>
                    <a:pt x="2724" y="6991"/>
                  </a:cubicBezTo>
                  <a:cubicBezTo>
                    <a:pt x="2556" y="7020"/>
                    <a:pt x="2443" y="7104"/>
                    <a:pt x="2359" y="7244"/>
                  </a:cubicBezTo>
                  <a:cubicBezTo>
                    <a:pt x="2359" y="7300"/>
                    <a:pt x="2359" y="7356"/>
                    <a:pt x="2359" y="7441"/>
                  </a:cubicBezTo>
                  <a:cubicBezTo>
                    <a:pt x="2247" y="7385"/>
                    <a:pt x="2219" y="7216"/>
                    <a:pt x="2078" y="7244"/>
                  </a:cubicBezTo>
                  <a:cubicBezTo>
                    <a:pt x="1994" y="7244"/>
                    <a:pt x="1966" y="7300"/>
                    <a:pt x="1910" y="7356"/>
                  </a:cubicBezTo>
                  <a:cubicBezTo>
                    <a:pt x="1882" y="7413"/>
                    <a:pt x="1826" y="7469"/>
                    <a:pt x="1741" y="7441"/>
                  </a:cubicBezTo>
                  <a:cubicBezTo>
                    <a:pt x="1685" y="7413"/>
                    <a:pt x="1685" y="7356"/>
                    <a:pt x="1713" y="7328"/>
                  </a:cubicBezTo>
                  <a:cubicBezTo>
                    <a:pt x="1938" y="7076"/>
                    <a:pt x="1798" y="6823"/>
                    <a:pt x="1770" y="6570"/>
                  </a:cubicBezTo>
                  <a:cubicBezTo>
                    <a:pt x="1798" y="6542"/>
                    <a:pt x="1826" y="6542"/>
                    <a:pt x="1882" y="6514"/>
                  </a:cubicBezTo>
                  <a:cubicBezTo>
                    <a:pt x="1966" y="6458"/>
                    <a:pt x="1994" y="6346"/>
                    <a:pt x="1966" y="6233"/>
                  </a:cubicBezTo>
                  <a:cubicBezTo>
                    <a:pt x="1966" y="6205"/>
                    <a:pt x="1910" y="6205"/>
                    <a:pt x="1882" y="6205"/>
                  </a:cubicBezTo>
                  <a:cubicBezTo>
                    <a:pt x="1770" y="6262"/>
                    <a:pt x="1854" y="6374"/>
                    <a:pt x="1854" y="6458"/>
                  </a:cubicBezTo>
                  <a:cubicBezTo>
                    <a:pt x="1854" y="6514"/>
                    <a:pt x="1798" y="6542"/>
                    <a:pt x="1770" y="6570"/>
                  </a:cubicBezTo>
                  <a:cubicBezTo>
                    <a:pt x="1601" y="6711"/>
                    <a:pt x="1433" y="6795"/>
                    <a:pt x="1264" y="6907"/>
                  </a:cubicBezTo>
                  <a:cubicBezTo>
                    <a:pt x="1208" y="6739"/>
                    <a:pt x="1180" y="6570"/>
                    <a:pt x="1320" y="6430"/>
                  </a:cubicBezTo>
                  <a:cubicBezTo>
                    <a:pt x="1348" y="6402"/>
                    <a:pt x="1377" y="6346"/>
                    <a:pt x="1348" y="6290"/>
                  </a:cubicBezTo>
                  <a:cubicBezTo>
                    <a:pt x="1292" y="6233"/>
                    <a:pt x="1236" y="6233"/>
                    <a:pt x="1180" y="6262"/>
                  </a:cubicBezTo>
                  <a:cubicBezTo>
                    <a:pt x="1040" y="6318"/>
                    <a:pt x="843" y="6262"/>
                    <a:pt x="759" y="6486"/>
                  </a:cubicBezTo>
                  <a:cubicBezTo>
                    <a:pt x="731" y="6598"/>
                    <a:pt x="562" y="6627"/>
                    <a:pt x="422" y="6542"/>
                  </a:cubicBezTo>
                  <a:cubicBezTo>
                    <a:pt x="422" y="6346"/>
                    <a:pt x="590" y="6121"/>
                    <a:pt x="338" y="5953"/>
                  </a:cubicBezTo>
                  <a:cubicBezTo>
                    <a:pt x="254" y="5897"/>
                    <a:pt x="113" y="5756"/>
                    <a:pt x="254" y="5644"/>
                  </a:cubicBezTo>
                  <a:cubicBezTo>
                    <a:pt x="394" y="5504"/>
                    <a:pt x="478" y="5644"/>
                    <a:pt x="590" y="5728"/>
                  </a:cubicBezTo>
                  <a:cubicBezTo>
                    <a:pt x="647" y="5588"/>
                    <a:pt x="590" y="5391"/>
                    <a:pt x="619" y="5307"/>
                  </a:cubicBezTo>
                  <a:cubicBezTo>
                    <a:pt x="647" y="5195"/>
                    <a:pt x="590" y="5223"/>
                    <a:pt x="619" y="5251"/>
                  </a:cubicBezTo>
                  <a:cubicBezTo>
                    <a:pt x="647" y="5251"/>
                    <a:pt x="647" y="5279"/>
                    <a:pt x="619" y="5307"/>
                  </a:cubicBezTo>
                  <a:cubicBezTo>
                    <a:pt x="534" y="5672"/>
                    <a:pt x="366" y="5307"/>
                    <a:pt x="254" y="5335"/>
                  </a:cubicBezTo>
                  <a:cubicBezTo>
                    <a:pt x="254" y="5279"/>
                    <a:pt x="282" y="5223"/>
                    <a:pt x="338" y="5195"/>
                  </a:cubicBezTo>
                  <a:cubicBezTo>
                    <a:pt x="534" y="5054"/>
                    <a:pt x="562" y="4858"/>
                    <a:pt x="338" y="4774"/>
                  </a:cubicBezTo>
                  <a:cubicBezTo>
                    <a:pt x="169" y="4717"/>
                    <a:pt x="197" y="4549"/>
                    <a:pt x="57" y="4493"/>
                  </a:cubicBezTo>
                  <a:cubicBezTo>
                    <a:pt x="1" y="4493"/>
                    <a:pt x="29" y="4381"/>
                    <a:pt x="85" y="4324"/>
                  </a:cubicBezTo>
                  <a:cubicBezTo>
                    <a:pt x="141" y="4296"/>
                    <a:pt x="197" y="4324"/>
                    <a:pt x="225" y="4381"/>
                  </a:cubicBezTo>
                  <a:cubicBezTo>
                    <a:pt x="254" y="4409"/>
                    <a:pt x="282" y="4437"/>
                    <a:pt x="282" y="4465"/>
                  </a:cubicBezTo>
                  <a:cubicBezTo>
                    <a:pt x="338" y="4605"/>
                    <a:pt x="394" y="4689"/>
                    <a:pt x="506" y="4493"/>
                  </a:cubicBezTo>
                  <a:cubicBezTo>
                    <a:pt x="787" y="4605"/>
                    <a:pt x="815" y="4381"/>
                    <a:pt x="871" y="4156"/>
                  </a:cubicBezTo>
                  <a:cubicBezTo>
                    <a:pt x="787" y="4128"/>
                    <a:pt x="590" y="4296"/>
                    <a:pt x="562" y="4044"/>
                  </a:cubicBezTo>
                  <a:cubicBezTo>
                    <a:pt x="562" y="3987"/>
                    <a:pt x="450" y="4016"/>
                    <a:pt x="366" y="4044"/>
                  </a:cubicBezTo>
                  <a:cubicBezTo>
                    <a:pt x="338" y="4072"/>
                    <a:pt x="282" y="4128"/>
                    <a:pt x="254" y="4044"/>
                  </a:cubicBezTo>
                  <a:cubicBezTo>
                    <a:pt x="225" y="4044"/>
                    <a:pt x="254" y="3987"/>
                    <a:pt x="254" y="3959"/>
                  </a:cubicBezTo>
                  <a:cubicBezTo>
                    <a:pt x="282" y="3903"/>
                    <a:pt x="338" y="3875"/>
                    <a:pt x="394" y="3903"/>
                  </a:cubicBezTo>
                  <a:cubicBezTo>
                    <a:pt x="478" y="3931"/>
                    <a:pt x="562" y="3959"/>
                    <a:pt x="647" y="3959"/>
                  </a:cubicBezTo>
                  <a:cubicBezTo>
                    <a:pt x="815" y="4016"/>
                    <a:pt x="983" y="3959"/>
                    <a:pt x="1068" y="3763"/>
                  </a:cubicBezTo>
                  <a:cubicBezTo>
                    <a:pt x="1152" y="3735"/>
                    <a:pt x="1208" y="3679"/>
                    <a:pt x="1152" y="3594"/>
                  </a:cubicBezTo>
                  <a:cubicBezTo>
                    <a:pt x="1096" y="3482"/>
                    <a:pt x="1040" y="3370"/>
                    <a:pt x="1012" y="3258"/>
                  </a:cubicBezTo>
                  <a:cubicBezTo>
                    <a:pt x="1068" y="3201"/>
                    <a:pt x="1152" y="3314"/>
                    <a:pt x="1208" y="3229"/>
                  </a:cubicBezTo>
                  <a:cubicBezTo>
                    <a:pt x="1124" y="3117"/>
                    <a:pt x="1040" y="3033"/>
                    <a:pt x="899" y="3117"/>
                  </a:cubicBezTo>
                  <a:cubicBezTo>
                    <a:pt x="731" y="3229"/>
                    <a:pt x="534" y="3258"/>
                    <a:pt x="310" y="3286"/>
                  </a:cubicBezTo>
                  <a:cubicBezTo>
                    <a:pt x="338" y="3229"/>
                    <a:pt x="366" y="3173"/>
                    <a:pt x="450" y="3145"/>
                  </a:cubicBezTo>
                  <a:cubicBezTo>
                    <a:pt x="506" y="3117"/>
                    <a:pt x="590" y="3117"/>
                    <a:pt x="619" y="3033"/>
                  </a:cubicBezTo>
                  <a:cubicBezTo>
                    <a:pt x="675" y="2836"/>
                    <a:pt x="843" y="2808"/>
                    <a:pt x="1012" y="2780"/>
                  </a:cubicBezTo>
                  <a:cubicBezTo>
                    <a:pt x="1040" y="2752"/>
                    <a:pt x="1040" y="2724"/>
                    <a:pt x="1068" y="2724"/>
                  </a:cubicBezTo>
                  <a:cubicBezTo>
                    <a:pt x="1068" y="2471"/>
                    <a:pt x="1012" y="2191"/>
                    <a:pt x="1180" y="1938"/>
                  </a:cubicBezTo>
                  <a:cubicBezTo>
                    <a:pt x="1236" y="1826"/>
                    <a:pt x="1152" y="1742"/>
                    <a:pt x="1068" y="1657"/>
                  </a:cubicBezTo>
                  <a:cubicBezTo>
                    <a:pt x="983" y="1573"/>
                    <a:pt x="899" y="1489"/>
                    <a:pt x="871" y="1377"/>
                  </a:cubicBezTo>
                  <a:cubicBezTo>
                    <a:pt x="815" y="1236"/>
                    <a:pt x="843" y="1096"/>
                    <a:pt x="1040" y="1180"/>
                  </a:cubicBezTo>
                  <a:cubicBezTo>
                    <a:pt x="1264" y="1236"/>
                    <a:pt x="1433" y="1180"/>
                    <a:pt x="1629" y="1096"/>
                  </a:cubicBezTo>
                  <a:cubicBezTo>
                    <a:pt x="1798" y="1012"/>
                    <a:pt x="1938" y="1180"/>
                    <a:pt x="1938" y="1461"/>
                  </a:cubicBezTo>
                  <a:cubicBezTo>
                    <a:pt x="1910" y="1489"/>
                    <a:pt x="1798" y="1517"/>
                    <a:pt x="1854" y="1573"/>
                  </a:cubicBezTo>
                  <a:cubicBezTo>
                    <a:pt x="1938" y="1601"/>
                    <a:pt x="2022" y="1685"/>
                    <a:pt x="2106" y="1629"/>
                  </a:cubicBezTo>
                  <a:cubicBezTo>
                    <a:pt x="2303" y="1489"/>
                    <a:pt x="2668" y="1713"/>
                    <a:pt x="2724" y="1348"/>
                  </a:cubicBezTo>
                  <a:cubicBezTo>
                    <a:pt x="2752" y="1208"/>
                    <a:pt x="2864" y="1208"/>
                    <a:pt x="2893" y="1292"/>
                  </a:cubicBezTo>
                  <a:cubicBezTo>
                    <a:pt x="2949" y="1489"/>
                    <a:pt x="3117" y="1629"/>
                    <a:pt x="3145" y="1826"/>
                  </a:cubicBezTo>
                  <a:cubicBezTo>
                    <a:pt x="2977" y="1882"/>
                    <a:pt x="2977" y="1713"/>
                    <a:pt x="2864" y="1713"/>
                  </a:cubicBezTo>
                  <a:cubicBezTo>
                    <a:pt x="2808" y="1770"/>
                    <a:pt x="2780" y="1854"/>
                    <a:pt x="2696" y="1910"/>
                  </a:cubicBezTo>
                  <a:cubicBezTo>
                    <a:pt x="2584" y="1994"/>
                    <a:pt x="2584" y="2163"/>
                    <a:pt x="2640" y="2219"/>
                  </a:cubicBezTo>
                  <a:cubicBezTo>
                    <a:pt x="2864" y="2415"/>
                    <a:pt x="2864" y="2724"/>
                    <a:pt x="3033" y="2949"/>
                  </a:cubicBezTo>
                  <a:cubicBezTo>
                    <a:pt x="3145" y="2865"/>
                    <a:pt x="3229" y="2752"/>
                    <a:pt x="3173" y="2612"/>
                  </a:cubicBezTo>
                  <a:cubicBezTo>
                    <a:pt x="3454" y="2556"/>
                    <a:pt x="3622" y="2808"/>
                    <a:pt x="3875" y="2836"/>
                  </a:cubicBezTo>
                  <a:cubicBezTo>
                    <a:pt x="3931" y="2808"/>
                    <a:pt x="3903" y="2752"/>
                    <a:pt x="3903" y="2696"/>
                  </a:cubicBezTo>
                  <a:cubicBezTo>
                    <a:pt x="3903" y="2612"/>
                    <a:pt x="3847" y="2415"/>
                    <a:pt x="3791" y="2359"/>
                  </a:cubicBezTo>
                  <a:cubicBezTo>
                    <a:pt x="3735" y="2303"/>
                    <a:pt x="3707" y="2247"/>
                    <a:pt x="3707" y="2163"/>
                  </a:cubicBezTo>
                  <a:cubicBezTo>
                    <a:pt x="3763" y="2050"/>
                    <a:pt x="3819" y="2106"/>
                    <a:pt x="3875" y="2135"/>
                  </a:cubicBezTo>
                  <a:cubicBezTo>
                    <a:pt x="3959" y="2135"/>
                    <a:pt x="3987" y="2106"/>
                    <a:pt x="4044" y="2078"/>
                  </a:cubicBezTo>
                  <a:cubicBezTo>
                    <a:pt x="4072" y="2022"/>
                    <a:pt x="4100" y="1994"/>
                    <a:pt x="4156" y="1994"/>
                  </a:cubicBezTo>
                  <a:cubicBezTo>
                    <a:pt x="4633" y="2078"/>
                    <a:pt x="4830" y="1713"/>
                    <a:pt x="5110" y="1433"/>
                  </a:cubicBezTo>
                  <a:cubicBezTo>
                    <a:pt x="5195" y="1320"/>
                    <a:pt x="5251" y="1236"/>
                    <a:pt x="5082" y="1124"/>
                  </a:cubicBezTo>
                  <a:cubicBezTo>
                    <a:pt x="5026" y="1124"/>
                    <a:pt x="5054" y="1040"/>
                    <a:pt x="5082" y="955"/>
                  </a:cubicBezTo>
                  <a:cubicBezTo>
                    <a:pt x="5223" y="1040"/>
                    <a:pt x="5363" y="1096"/>
                    <a:pt x="5475" y="1180"/>
                  </a:cubicBezTo>
                  <a:cubicBezTo>
                    <a:pt x="5363" y="955"/>
                    <a:pt x="5644" y="899"/>
                    <a:pt x="5644" y="703"/>
                  </a:cubicBezTo>
                  <a:cubicBezTo>
                    <a:pt x="5644" y="619"/>
                    <a:pt x="6009" y="731"/>
                    <a:pt x="6009" y="871"/>
                  </a:cubicBezTo>
                  <a:cubicBezTo>
                    <a:pt x="6037" y="1068"/>
                    <a:pt x="6093" y="1096"/>
                    <a:pt x="6233" y="1012"/>
                  </a:cubicBezTo>
                  <a:cubicBezTo>
                    <a:pt x="6290" y="983"/>
                    <a:pt x="6318" y="955"/>
                    <a:pt x="6346" y="1012"/>
                  </a:cubicBezTo>
                  <a:cubicBezTo>
                    <a:pt x="6374" y="1068"/>
                    <a:pt x="6374" y="1124"/>
                    <a:pt x="6318" y="1152"/>
                  </a:cubicBezTo>
                  <a:cubicBezTo>
                    <a:pt x="6205" y="1208"/>
                    <a:pt x="6121" y="1320"/>
                    <a:pt x="6149" y="1489"/>
                  </a:cubicBezTo>
                  <a:cubicBezTo>
                    <a:pt x="5981" y="1377"/>
                    <a:pt x="5840" y="1236"/>
                    <a:pt x="5644" y="1377"/>
                  </a:cubicBezTo>
                  <a:cubicBezTo>
                    <a:pt x="5672" y="1461"/>
                    <a:pt x="5728" y="1433"/>
                    <a:pt x="5784" y="1461"/>
                  </a:cubicBezTo>
                  <a:cubicBezTo>
                    <a:pt x="5840" y="1461"/>
                    <a:pt x="5925" y="1461"/>
                    <a:pt x="5897" y="1545"/>
                  </a:cubicBezTo>
                  <a:cubicBezTo>
                    <a:pt x="5868" y="1657"/>
                    <a:pt x="5812" y="1601"/>
                    <a:pt x="5728" y="1573"/>
                  </a:cubicBezTo>
                  <a:cubicBezTo>
                    <a:pt x="5560" y="1517"/>
                    <a:pt x="5475" y="1657"/>
                    <a:pt x="5363" y="1742"/>
                  </a:cubicBezTo>
                  <a:cubicBezTo>
                    <a:pt x="5195" y="1938"/>
                    <a:pt x="5167" y="2163"/>
                    <a:pt x="5139" y="2415"/>
                  </a:cubicBezTo>
                  <a:cubicBezTo>
                    <a:pt x="5110" y="2528"/>
                    <a:pt x="5139" y="2584"/>
                    <a:pt x="4998" y="2556"/>
                  </a:cubicBezTo>
                  <a:cubicBezTo>
                    <a:pt x="4858" y="2556"/>
                    <a:pt x="4858" y="2696"/>
                    <a:pt x="4886" y="2808"/>
                  </a:cubicBezTo>
                  <a:cubicBezTo>
                    <a:pt x="4970" y="2977"/>
                    <a:pt x="4998" y="3117"/>
                    <a:pt x="4745" y="3201"/>
                  </a:cubicBezTo>
                  <a:cubicBezTo>
                    <a:pt x="4886" y="3258"/>
                    <a:pt x="4998" y="3454"/>
                    <a:pt x="5082" y="3201"/>
                  </a:cubicBezTo>
                  <a:cubicBezTo>
                    <a:pt x="5110" y="3145"/>
                    <a:pt x="5279" y="3145"/>
                    <a:pt x="5363" y="3173"/>
                  </a:cubicBezTo>
                  <a:cubicBezTo>
                    <a:pt x="5391" y="3342"/>
                    <a:pt x="5139" y="3258"/>
                    <a:pt x="5195" y="3454"/>
                  </a:cubicBezTo>
                  <a:cubicBezTo>
                    <a:pt x="5307" y="3370"/>
                    <a:pt x="5503" y="3454"/>
                    <a:pt x="5532" y="3173"/>
                  </a:cubicBezTo>
                  <a:cubicBezTo>
                    <a:pt x="5532" y="3117"/>
                    <a:pt x="5700" y="3061"/>
                    <a:pt x="5812" y="3117"/>
                  </a:cubicBezTo>
                  <a:cubicBezTo>
                    <a:pt x="5925" y="3201"/>
                    <a:pt x="5981" y="3173"/>
                    <a:pt x="6037" y="3033"/>
                  </a:cubicBezTo>
                  <a:cubicBezTo>
                    <a:pt x="6065" y="2977"/>
                    <a:pt x="6093" y="2949"/>
                    <a:pt x="6177" y="2949"/>
                  </a:cubicBezTo>
                  <a:cubicBezTo>
                    <a:pt x="6205" y="2949"/>
                    <a:pt x="6290" y="2949"/>
                    <a:pt x="6233" y="3033"/>
                  </a:cubicBezTo>
                  <a:cubicBezTo>
                    <a:pt x="6177" y="3117"/>
                    <a:pt x="6177" y="3173"/>
                    <a:pt x="6290" y="3145"/>
                  </a:cubicBezTo>
                  <a:cubicBezTo>
                    <a:pt x="6402" y="3145"/>
                    <a:pt x="6486" y="3089"/>
                    <a:pt x="6486" y="2977"/>
                  </a:cubicBezTo>
                  <a:cubicBezTo>
                    <a:pt x="6458" y="2893"/>
                    <a:pt x="6430" y="2752"/>
                    <a:pt x="6318" y="2808"/>
                  </a:cubicBezTo>
                  <a:cubicBezTo>
                    <a:pt x="6205" y="2836"/>
                    <a:pt x="6093" y="2893"/>
                    <a:pt x="5981" y="2808"/>
                  </a:cubicBezTo>
                  <a:cubicBezTo>
                    <a:pt x="6037" y="2724"/>
                    <a:pt x="5784" y="2640"/>
                    <a:pt x="6009" y="2556"/>
                  </a:cubicBezTo>
                  <a:cubicBezTo>
                    <a:pt x="6065" y="2528"/>
                    <a:pt x="6009" y="2443"/>
                    <a:pt x="5981" y="2415"/>
                  </a:cubicBezTo>
                  <a:cubicBezTo>
                    <a:pt x="5897" y="2331"/>
                    <a:pt x="5812" y="2275"/>
                    <a:pt x="5812" y="2163"/>
                  </a:cubicBezTo>
                  <a:cubicBezTo>
                    <a:pt x="5784" y="2163"/>
                    <a:pt x="5700" y="2191"/>
                    <a:pt x="5700" y="2163"/>
                  </a:cubicBezTo>
                  <a:cubicBezTo>
                    <a:pt x="5644" y="2050"/>
                    <a:pt x="5475" y="2135"/>
                    <a:pt x="5503" y="2022"/>
                  </a:cubicBezTo>
                  <a:cubicBezTo>
                    <a:pt x="5532" y="1854"/>
                    <a:pt x="5644" y="1994"/>
                    <a:pt x="5700" y="1994"/>
                  </a:cubicBezTo>
                  <a:cubicBezTo>
                    <a:pt x="5784" y="1994"/>
                    <a:pt x="5925" y="1966"/>
                    <a:pt x="5925" y="1910"/>
                  </a:cubicBezTo>
                  <a:cubicBezTo>
                    <a:pt x="5925" y="1629"/>
                    <a:pt x="6233" y="1713"/>
                    <a:pt x="6318" y="1573"/>
                  </a:cubicBezTo>
                  <a:cubicBezTo>
                    <a:pt x="6402" y="1629"/>
                    <a:pt x="6346" y="1657"/>
                    <a:pt x="6346" y="1685"/>
                  </a:cubicBezTo>
                  <a:cubicBezTo>
                    <a:pt x="6233" y="1938"/>
                    <a:pt x="6402" y="2022"/>
                    <a:pt x="6598" y="1994"/>
                  </a:cubicBezTo>
                  <a:cubicBezTo>
                    <a:pt x="6655" y="1966"/>
                    <a:pt x="6739" y="1938"/>
                    <a:pt x="6795" y="1910"/>
                  </a:cubicBezTo>
                  <a:cubicBezTo>
                    <a:pt x="6851" y="1882"/>
                    <a:pt x="6907" y="1826"/>
                    <a:pt x="6991" y="1854"/>
                  </a:cubicBezTo>
                  <a:cubicBezTo>
                    <a:pt x="7048" y="1910"/>
                    <a:pt x="7048" y="1994"/>
                    <a:pt x="6991" y="2050"/>
                  </a:cubicBezTo>
                  <a:cubicBezTo>
                    <a:pt x="6935" y="2163"/>
                    <a:pt x="7020" y="2247"/>
                    <a:pt x="7076" y="2331"/>
                  </a:cubicBezTo>
                  <a:cubicBezTo>
                    <a:pt x="7132" y="2415"/>
                    <a:pt x="7244" y="2415"/>
                    <a:pt x="7272" y="2303"/>
                  </a:cubicBezTo>
                  <a:cubicBezTo>
                    <a:pt x="7356" y="1966"/>
                    <a:pt x="7609" y="1966"/>
                    <a:pt x="7890" y="1938"/>
                  </a:cubicBezTo>
                  <a:cubicBezTo>
                    <a:pt x="7890" y="1770"/>
                    <a:pt x="7749" y="1742"/>
                    <a:pt x="7637" y="1685"/>
                  </a:cubicBezTo>
                  <a:cubicBezTo>
                    <a:pt x="7890" y="1601"/>
                    <a:pt x="8002" y="1657"/>
                    <a:pt x="8058" y="1854"/>
                  </a:cubicBezTo>
                  <a:cubicBezTo>
                    <a:pt x="8086" y="1910"/>
                    <a:pt x="8058" y="1966"/>
                    <a:pt x="8086" y="2050"/>
                  </a:cubicBezTo>
                  <a:cubicBezTo>
                    <a:pt x="8086" y="2219"/>
                    <a:pt x="8227" y="2247"/>
                    <a:pt x="8339" y="2275"/>
                  </a:cubicBezTo>
                  <a:cubicBezTo>
                    <a:pt x="8507" y="2275"/>
                    <a:pt x="8423" y="2106"/>
                    <a:pt x="8479" y="2078"/>
                  </a:cubicBezTo>
                  <a:lnTo>
                    <a:pt x="8507" y="2078"/>
                  </a:lnTo>
                  <a:cubicBezTo>
                    <a:pt x="8648" y="1966"/>
                    <a:pt x="8760" y="1994"/>
                    <a:pt x="8872" y="2163"/>
                  </a:cubicBezTo>
                  <a:cubicBezTo>
                    <a:pt x="8872" y="2191"/>
                    <a:pt x="8872" y="2219"/>
                    <a:pt x="8901" y="2247"/>
                  </a:cubicBezTo>
                  <a:cubicBezTo>
                    <a:pt x="9013" y="2387"/>
                    <a:pt x="9181" y="2443"/>
                    <a:pt x="9294" y="2387"/>
                  </a:cubicBezTo>
                  <a:cubicBezTo>
                    <a:pt x="9434" y="2303"/>
                    <a:pt x="9406" y="2135"/>
                    <a:pt x="9350" y="1994"/>
                  </a:cubicBezTo>
                  <a:cubicBezTo>
                    <a:pt x="9322" y="1882"/>
                    <a:pt x="9097" y="1798"/>
                    <a:pt x="9237" y="1629"/>
                  </a:cubicBezTo>
                  <a:cubicBezTo>
                    <a:pt x="9237" y="1601"/>
                    <a:pt x="9237" y="1573"/>
                    <a:pt x="9237" y="1573"/>
                  </a:cubicBezTo>
                  <a:cubicBezTo>
                    <a:pt x="9350" y="1489"/>
                    <a:pt x="9462" y="1433"/>
                    <a:pt x="9574" y="1405"/>
                  </a:cubicBezTo>
                  <a:cubicBezTo>
                    <a:pt x="9659" y="1405"/>
                    <a:pt x="9687" y="1461"/>
                    <a:pt x="9715" y="1489"/>
                  </a:cubicBezTo>
                  <a:cubicBezTo>
                    <a:pt x="9799" y="1573"/>
                    <a:pt x="9715" y="1573"/>
                    <a:pt x="9659" y="1601"/>
                  </a:cubicBezTo>
                  <a:cubicBezTo>
                    <a:pt x="9574" y="1657"/>
                    <a:pt x="9630" y="1713"/>
                    <a:pt x="9659" y="1742"/>
                  </a:cubicBezTo>
                  <a:cubicBezTo>
                    <a:pt x="9715" y="1798"/>
                    <a:pt x="9771" y="1770"/>
                    <a:pt x="9827" y="1742"/>
                  </a:cubicBezTo>
                  <a:cubicBezTo>
                    <a:pt x="9967" y="1573"/>
                    <a:pt x="9967" y="1573"/>
                    <a:pt x="10108" y="1770"/>
                  </a:cubicBezTo>
                  <a:cubicBezTo>
                    <a:pt x="10445" y="1657"/>
                    <a:pt x="10613" y="1348"/>
                    <a:pt x="10922" y="1180"/>
                  </a:cubicBezTo>
                  <a:cubicBezTo>
                    <a:pt x="10950" y="1152"/>
                    <a:pt x="11006" y="1068"/>
                    <a:pt x="11006" y="983"/>
                  </a:cubicBezTo>
                  <a:cubicBezTo>
                    <a:pt x="11034" y="871"/>
                    <a:pt x="10866" y="843"/>
                    <a:pt x="10838" y="731"/>
                  </a:cubicBezTo>
                  <a:cubicBezTo>
                    <a:pt x="10978" y="703"/>
                    <a:pt x="10978" y="590"/>
                    <a:pt x="10922" y="478"/>
                  </a:cubicBezTo>
                  <a:lnTo>
                    <a:pt x="10922" y="478"/>
                  </a:lnTo>
                  <a:cubicBezTo>
                    <a:pt x="11090" y="450"/>
                    <a:pt x="11006" y="310"/>
                    <a:pt x="11006" y="225"/>
                  </a:cubicBezTo>
                  <a:cubicBezTo>
                    <a:pt x="11034" y="197"/>
                    <a:pt x="11062" y="169"/>
                    <a:pt x="11090" y="141"/>
                  </a:cubicBezTo>
                  <a:lnTo>
                    <a:pt x="11175" y="141"/>
                  </a:lnTo>
                  <a:cubicBezTo>
                    <a:pt x="11175" y="113"/>
                    <a:pt x="11203" y="113"/>
                    <a:pt x="11231" y="85"/>
                  </a:cubicBezTo>
                  <a:lnTo>
                    <a:pt x="11231" y="85"/>
                  </a:lnTo>
                  <a:cubicBezTo>
                    <a:pt x="11343" y="113"/>
                    <a:pt x="11455" y="1"/>
                    <a:pt x="11540" y="169"/>
                  </a:cubicBezTo>
                  <a:cubicBezTo>
                    <a:pt x="11399" y="338"/>
                    <a:pt x="11399" y="534"/>
                    <a:pt x="11427" y="787"/>
                  </a:cubicBezTo>
                  <a:cubicBezTo>
                    <a:pt x="11540" y="787"/>
                    <a:pt x="11680" y="815"/>
                    <a:pt x="11736" y="675"/>
                  </a:cubicBezTo>
                  <a:cubicBezTo>
                    <a:pt x="11764" y="562"/>
                    <a:pt x="11792" y="506"/>
                    <a:pt x="11905" y="562"/>
                  </a:cubicBezTo>
                  <a:cubicBezTo>
                    <a:pt x="12017" y="647"/>
                    <a:pt x="12045" y="759"/>
                    <a:pt x="11961" y="843"/>
                  </a:cubicBezTo>
                  <a:cubicBezTo>
                    <a:pt x="11905" y="899"/>
                    <a:pt x="11905" y="1012"/>
                    <a:pt x="11820" y="983"/>
                  </a:cubicBezTo>
                  <a:cubicBezTo>
                    <a:pt x="11680" y="983"/>
                    <a:pt x="11680" y="1040"/>
                    <a:pt x="11680" y="1124"/>
                  </a:cubicBezTo>
                  <a:cubicBezTo>
                    <a:pt x="11680" y="1152"/>
                    <a:pt x="11652" y="1180"/>
                    <a:pt x="11652" y="1180"/>
                  </a:cubicBezTo>
                  <a:cubicBezTo>
                    <a:pt x="11540" y="1180"/>
                    <a:pt x="11427" y="1124"/>
                    <a:pt x="11343" y="1264"/>
                  </a:cubicBezTo>
                  <a:cubicBezTo>
                    <a:pt x="11287" y="1348"/>
                    <a:pt x="11147" y="1348"/>
                    <a:pt x="11034" y="1320"/>
                  </a:cubicBezTo>
                  <a:cubicBezTo>
                    <a:pt x="11034" y="1405"/>
                    <a:pt x="11090" y="1433"/>
                    <a:pt x="11118" y="1489"/>
                  </a:cubicBezTo>
                  <a:cubicBezTo>
                    <a:pt x="11147" y="1545"/>
                    <a:pt x="11259" y="1545"/>
                    <a:pt x="11175" y="1629"/>
                  </a:cubicBezTo>
                  <a:cubicBezTo>
                    <a:pt x="11147" y="1685"/>
                    <a:pt x="11090" y="1770"/>
                    <a:pt x="11006" y="1713"/>
                  </a:cubicBezTo>
                  <a:cubicBezTo>
                    <a:pt x="10894" y="1601"/>
                    <a:pt x="10838" y="1657"/>
                    <a:pt x="10838" y="1770"/>
                  </a:cubicBezTo>
                  <a:cubicBezTo>
                    <a:pt x="10810" y="1882"/>
                    <a:pt x="10810" y="1966"/>
                    <a:pt x="10782" y="2050"/>
                  </a:cubicBezTo>
                  <a:cubicBezTo>
                    <a:pt x="10753" y="2219"/>
                    <a:pt x="10978" y="2163"/>
                    <a:pt x="10950" y="2219"/>
                  </a:cubicBezTo>
                  <a:cubicBezTo>
                    <a:pt x="10866" y="2331"/>
                    <a:pt x="10922" y="2387"/>
                    <a:pt x="11006" y="2443"/>
                  </a:cubicBezTo>
                  <a:cubicBezTo>
                    <a:pt x="11062" y="2500"/>
                    <a:pt x="11090" y="2612"/>
                    <a:pt x="11203" y="2584"/>
                  </a:cubicBezTo>
                  <a:cubicBezTo>
                    <a:pt x="11231" y="2584"/>
                    <a:pt x="11259" y="2556"/>
                    <a:pt x="11259" y="2556"/>
                  </a:cubicBezTo>
                  <a:cubicBezTo>
                    <a:pt x="11371" y="2612"/>
                    <a:pt x="11287" y="2724"/>
                    <a:pt x="11371" y="2780"/>
                  </a:cubicBezTo>
                  <a:cubicBezTo>
                    <a:pt x="11427" y="2780"/>
                    <a:pt x="11427" y="2724"/>
                    <a:pt x="11455" y="2696"/>
                  </a:cubicBezTo>
                  <a:cubicBezTo>
                    <a:pt x="11455" y="2640"/>
                    <a:pt x="11540" y="2640"/>
                    <a:pt x="11540" y="2668"/>
                  </a:cubicBezTo>
                  <a:cubicBezTo>
                    <a:pt x="11511" y="2836"/>
                    <a:pt x="11708" y="2780"/>
                    <a:pt x="11736" y="2836"/>
                  </a:cubicBezTo>
                  <a:cubicBezTo>
                    <a:pt x="11764" y="3005"/>
                    <a:pt x="11905" y="2977"/>
                    <a:pt x="11989" y="3033"/>
                  </a:cubicBezTo>
                  <a:cubicBezTo>
                    <a:pt x="12045" y="3061"/>
                    <a:pt x="12073" y="3145"/>
                    <a:pt x="12045" y="3201"/>
                  </a:cubicBezTo>
                  <a:cubicBezTo>
                    <a:pt x="12017" y="3286"/>
                    <a:pt x="11989" y="3370"/>
                    <a:pt x="11989" y="3454"/>
                  </a:cubicBezTo>
                  <a:cubicBezTo>
                    <a:pt x="11961" y="3538"/>
                    <a:pt x="12017" y="3594"/>
                    <a:pt x="12101" y="3594"/>
                  </a:cubicBezTo>
                  <a:cubicBezTo>
                    <a:pt x="12129" y="3566"/>
                    <a:pt x="12157" y="3594"/>
                    <a:pt x="12185" y="3594"/>
                  </a:cubicBezTo>
                  <a:cubicBezTo>
                    <a:pt x="12185" y="3623"/>
                    <a:pt x="12185" y="3651"/>
                    <a:pt x="12185" y="3679"/>
                  </a:cubicBezTo>
                  <a:cubicBezTo>
                    <a:pt x="12213" y="3735"/>
                    <a:pt x="12213" y="3791"/>
                    <a:pt x="12129" y="3847"/>
                  </a:cubicBezTo>
                  <a:cubicBezTo>
                    <a:pt x="12017" y="3903"/>
                    <a:pt x="12045" y="3987"/>
                    <a:pt x="12073" y="4100"/>
                  </a:cubicBezTo>
                  <a:cubicBezTo>
                    <a:pt x="12073" y="4100"/>
                    <a:pt x="12073" y="4128"/>
                    <a:pt x="12073" y="4156"/>
                  </a:cubicBezTo>
                  <a:cubicBezTo>
                    <a:pt x="11989" y="4437"/>
                    <a:pt x="11652" y="4605"/>
                    <a:pt x="11483" y="4437"/>
                  </a:cubicBezTo>
                  <a:cubicBezTo>
                    <a:pt x="11455" y="4521"/>
                    <a:pt x="11511" y="4577"/>
                    <a:pt x="11540" y="4689"/>
                  </a:cubicBezTo>
                  <a:cubicBezTo>
                    <a:pt x="11764" y="4549"/>
                    <a:pt x="11876" y="4240"/>
                    <a:pt x="12185" y="4381"/>
                  </a:cubicBezTo>
                  <a:cubicBezTo>
                    <a:pt x="12213" y="4381"/>
                    <a:pt x="12241" y="4381"/>
                    <a:pt x="12269" y="4381"/>
                  </a:cubicBezTo>
                  <a:cubicBezTo>
                    <a:pt x="12326" y="4437"/>
                    <a:pt x="12382" y="4493"/>
                    <a:pt x="12466" y="4549"/>
                  </a:cubicBezTo>
                  <a:cubicBezTo>
                    <a:pt x="12438" y="4661"/>
                    <a:pt x="12550" y="4689"/>
                    <a:pt x="12606" y="4717"/>
                  </a:cubicBezTo>
                  <a:cubicBezTo>
                    <a:pt x="12550" y="4830"/>
                    <a:pt x="12438" y="4886"/>
                    <a:pt x="12438" y="4998"/>
                  </a:cubicBezTo>
                  <a:cubicBezTo>
                    <a:pt x="12410" y="5139"/>
                    <a:pt x="12354" y="5195"/>
                    <a:pt x="12213" y="5139"/>
                  </a:cubicBezTo>
                  <a:cubicBezTo>
                    <a:pt x="12157" y="5110"/>
                    <a:pt x="12101" y="5139"/>
                    <a:pt x="12101" y="5167"/>
                  </a:cubicBezTo>
                  <a:cubicBezTo>
                    <a:pt x="12017" y="5419"/>
                    <a:pt x="11905" y="5307"/>
                    <a:pt x="11792" y="5223"/>
                  </a:cubicBezTo>
                  <a:cubicBezTo>
                    <a:pt x="11736" y="5167"/>
                    <a:pt x="11680" y="5139"/>
                    <a:pt x="11624" y="5110"/>
                  </a:cubicBezTo>
                  <a:cubicBezTo>
                    <a:pt x="11540" y="5054"/>
                    <a:pt x="11483" y="5026"/>
                    <a:pt x="11427" y="5139"/>
                  </a:cubicBezTo>
                  <a:cubicBezTo>
                    <a:pt x="11343" y="5279"/>
                    <a:pt x="11231" y="5307"/>
                    <a:pt x="11090" y="5279"/>
                  </a:cubicBezTo>
                  <a:cubicBezTo>
                    <a:pt x="10950" y="5251"/>
                    <a:pt x="10838" y="5307"/>
                    <a:pt x="10725" y="5391"/>
                  </a:cubicBezTo>
                  <a:cubicBezTo>
                    <a:pt x="10669" y="5335"/>
                    <a:pt x="10725" y="5307"/>
                    <a:pt x="10725" y="5279"/>
                  </a:cubicBezTo>
                  <a:cubicBezTo>
                    <a:pt x="10753" y="5223"/>
                    <a:pt x="10782" y="5195"/>
                    <a:pt x="10753" y="5139"/>
                  </a:cubicBezTo>
                  <a:cubicBezTo>
                    <a:pt x="10725" y="5139"/>
                    <a:pt x="10669" y="5139"/>
                    <a:pt x="10641" y="5167"/>
                  </a:cubicBezTo>
                  <a:cubicBezTo>
                    <a:pt x="10585" y="5251"/>
                    <a:pt x="10529" y="5307"/>
                    <a:pt x="10473" y="5391"/>
                  </a:cubicBezTo>
                  <a:cubicBezTo>
                    <a:pt x="10388" y="5419"/>
                    <a:pt x="10388" y="5335"/>
                    <a:pt x="10360" y="5279"/>
                  </a:cubicBezTo>
                  <a:cubicBezTo>
                    <a:pt x="10304" y="5167"/>
                    <a:pt x="10248" y="5110"/>
                    <a:pt x="10080" y="5195"/>
                  </a:cubicBezTo>
                  <a:cubicBezTo>
                    <a:pt x="9995" y="5251"/>
                    <a:pt x="9939" y="5167"/>
                    <a:pt x="9939" y="5054"/>
                  </a:cubicBezTo>
                  <a:cubicBezTo>
                    <a:pt x="9939" y="5026"/>
                    <a:pt x="10024" y="4970"/>
                    <a:pt x="10024" y="4942"/>
                  </a:cubicBezTo>
                  <a:cubicBezTo>
                    <a:pt x="9911" y="4605"/>
                    <a:pt x="10220" y="4493"/>
                    <a:pt x="10417" y="4296"/>
                  </a:cubicBezTo>
                  <a:cubicBezTo>
                    <a:pt x="10501" y="4521"/>
                    <a:pt x="10445" y="4746"/>
                    <a:pt x="10585" y="4914"/>
                  </a:cubicBezTo>
                  <a:cubicBezTo>
                    <a:pt x="10613" y="4970"/>
                    <a:pt x="10641" y="5054"/>
                    <a:pt x="10725" y="4998"/>
                  </a:cubicBezTo>
                  <a:cubicBezTo>
                    <a:pt x="10810" y="4970"/>
                    <a:pt x="10810" y="4886"/>
                    <a:pt x="10782" y="4830"/>
                  </a:cubicBezTo>
                  <a:cubicBezTo>
                    <a:pt x="10753" y="4717"/>
                    <a:pt x="10669" y="4633"/>
                    <a:pt x="10613" y="4521"/>
                  </a:cubicBezTo>
                  <a:cubicBezTo>
                    <a:pt x="10669" y="4437"/>
                    <a:pt x="10753" y="4493"/>
                    <a:pt x="10810" y="4493"/>
                  </a:cubicBezTo>
                  <a:cubicBezTo>
                    <a:pt x="10838" y="4465"/>
                    <a:pt x="10866" y="4465"/>
                    <a:pt x="10894" y="4437"/>
                  </a:cubicBezTo>
                  <a:cubicBezTo>
                    <a:pt x="10922" y="4296"/>
                    <a:pt x="11006" y="4128"/>
                    <a:pt x="11062" y="4100"/>
                  </a:cubicBezTo>
                  <a:cubicBezTo>
                    <a:pt x="11062" y="4016"/>
                    <a:pt x="10978" y="4016"/>
                    <a:pt x="10922" y="4016"/>
                  </a:cubicBezTo>
                  <a:cubicBezTo>
                    <a:pt x="10810" y="3987"/>
                    <a:pt x="10753" y="3903"/>
                    <a:pt x="10725" y="3763"/>
                  </a:cubicBezTo>
                  <a:cubicBezTo>
                    <a:pt x="10697" y="3594"/>
                    <a:pt x="10641" y="3482"/>
                    <a:pt x="10669" y="3314"/>
                  </a:cubicBezTo>
                  <a:cubicBezTo>
                    <a:pt x="10669" y="3173"/>
                    <a:pt x="10529" y="3089"/>
                    <a:pt x="10473" y="2921"/>
                  </a:cubicBezTo>
                  <a:cubicBezTo>
                    <a:pt x="10360" y="3033"/>
                    <a:pt x="10304" y="3173"/>
                    <a:pt x="10108" y="3173"/>
                  </a:cubicBezTo>
                  <a:cubicBezTo>
                    <a:pt x="9995" y="3145"/>
                    <a:pt x="9911" y="3314"/>
                    <a:pt x="9967" y="3398"/>
                  </a:cubicBezTo>
                  <a:cubicBezTo>
                    <a:pt x="10024" y="3482"/>
                    <a:pt x="10136" y="3510"/>
                    <a:pt x="10164" y="3594"/>
                  </a:cubicBezTo>
                  <a:cubicBezTo>
                    <a:pt x="10164" y="3679"/>
                    <a:pt x="9967" y="3651"/>
                    <a:pt x="10052" y="3791"/>
                  </a:cubicBezTo>
                  <a:cubicBezTo>
                    <a:pt x="9883" y="3819"/>
                    <a:pt x="9883" y="3819"/>
                    <a:pt x="9883" y="3594"/>
                  </a:cubicBezTo>
                  <a:cubicBezTo>
                    <a:pt x="9771" y="3566"/>
                    <a:pt x="9687" y="3679"/>
                    <a:pt x="9574" y="3679"/>
                  </a:cubicBezTo>
                  <a:cubicBezTo>
                    <a:pt x="9518" y="3566"/>
                    <a:pt x="9490" y="3398"/>
                    <a:pt x="9322" y="3398"/>
                  </a:cubicBezTo>
                  <a:cubicBezTo>
                    <a:pt x="9266" y="3707"/>
                    <a:pt x="9546" y="3791"/>
                    <a:pt x="9659" y="3987"/>
                  </a:cubicBezTo>
                  <a:cubicBezTo>
                    <a:pt x="9574" y="4072"/>
                    <a:pt x="9518" y="4016"/>
                    <a:pt x="9462" y="4016"/>
                  </a:cubicBezTo>
                  <a:cubicBezTo>
                    <a:pt x="9406" y="3987"/>
                    <a:pt x="9322" y="3987"/>
                    <a:pt x="9350" y="4072"/>
                  </a:cubicBezTo>
                  <a:cubicBezTo>
                    <a:pt x="9434" y="4212"/>
                    <a:pt x="9237" y="4240"/>
                    <a:pt x="9209" y="4324"/>
                  </a:cubicBezTo>
                  <a:cubicBezTo>
                    <a:pt x="9294" y="4437"/>
                    <a:pt x="9490" y="4465"/>
                    <a:pt x="9518" y="4605"/>
                  </a:cubicBezTo>
                  <a:cubicBezTo>
                    <a:pt x="9518" y="4661"/>
                    <a:pt x="9490" y="4661"/>
                    <a:pt x="9434" y="4661"/>
                  </a:cubicBezTo>
                  <a:cubicBezTo>
                    <a:pt x="9153" y="4717"/>
                    <a:pt x="9125" y="4717"/>
                    <a:pt x="9097" y="4998"/>
                  </a:cubicBezTo>
                  <a:cubicBezTo>
                    <a:pt x="9097" y="5110"/>
                    <a:pt x="9013" y="5195"/>
                    <a:pt x="8985" y="5307"/>
                  </a:cubicBezTo>
                  <a:cubicBezTo>
                    <a:pt x="9153" y="5307"/>
                    <a:pt x="9237" y="5251"/>
                    <a:pt x="9322" y="5195"/>
                  </a:cubicBezTo>
                  <a:cubicBezTo>
                    <a:pt x="9378" y="5139"/>
                    <a:pt x="9434" y="5110"/>
                    <a:pt x="9518" y="5082"/>
                  </a:cubicBezTo>
                  <a:cubicBezTo>
                    <a:pt x="9630" y="5026"/>
                    <a:pt x="9743" y="5054"/>
                    <a:pt x="9771" y="5167"/>
                  </a:cubicBezTo>
                  <a:cubicBezTo>
                    <a:pt x="9799" y="5251"/>
                    <a:pt x="9771" y="5391"/>
                    <a:pt x="9630" y="5419"/>
                  </a:cubicBezTo>
                  <a:cubicBezTo>
                    <a:pt x="9490" y="5419"/>
                    <a:pt x="9434" y="5504"/>
                    <a:pt x="9406" y="5616"/>
                  </a:cubicBezTo>
                  <a:cubicBezTo>
                    <a:pt x="9378" y="5700"/>
                    <a:pt x="9378" y="5812"/>
                    <a:pt x="9462" y="5840"/>
                  </a:cubicBezTo>
                  <a:cubicBezTo>
                    <a:pt x="9630" y="5925"/>
                    <a:pt x="9546" y="5953"/>
                    <a:pt x="9462" y="6037"/>
                  </a:cubicBezTo>
                  <a:cubicBezTo>
                    <a:pt x="9406" y="6065"/>
                    <a:pt x="9490" y="6177"/>
                    <a:pt x="9378" y="6205"/>
                  </a:cubicBezTo>
                  <a:cubicBezTo>
                    <a:pt x="9237" y="6205"/>
                    <a:pt x="9322" y="6093"/>
                    <a:pt x="9294" y="6037"/>
                  </a:cubicBezTo>
                  <a:cubicBezTo>
                    <a:pt x="9181" y="5897"/>
                    <a:pt x="8929" y="5897"/>
                    <a:pt x="8788" y="6009"/>
                  </a:cubicBezTo>
                  <a:cubicBezTo>
                    <a:pt x="8648" y="6121"/>
                    <a:pt x="8536" y="6205"/>
                    <a:pt x="8395" y="6065"/>
                  </a:cubicBezTo>
                  <a:cubicBezTo>
                    <a:pt x="8339" y="5981"/>
                    <a:pt x="8283" y="6065"/>
                    <a:pt x="8283" y="6121"/>
                  </a:cubicBezTo>
                  <a:cubicBezTo>
                    <a:pt x="8255" y="6149"/>
                    <a:pt x="8255" y="6149"/>
                    <a:pt x="8255" y="6177"/>
                  </a:cubicBezTo>
                  <a:cubicBezTo>
                    <a:pt x="8255" y="6486"/>
                    <a:pt x="8255" y="6486"/>
                    <a:pt x="8058" y="6627"/>
                  </a:cubicBezTo>
                  <a:cubicBezTo>
                    <a:pt x="8171" y="6739"/>
                    <a:pt x="8367" y="6767"/>
                    <a:pt x="8311" y="6935"/>
                  </a:cubicBezTo>
                  <a:cubicBezTo>
                    <a:pt x="8283" y="7076"/>
                    <a:pt x="8199" y="7188"/>
                    <a:pt x="8058" y="7160"/>
                  </a:cubicBezTo>
                  <a:cubicBezTo>
                    <a:pt x="8002" y="7076"/>
                    <a:pt x="7974" y="6963"/>
                    <a:pt x="7834" y="7132"/>
                  </a:cubicBezTo>
                  <a:cubicBezTo>
                    <a:pt x="7721" y="7244"/>
                    <a:pt x="7609" y="7413"/>
                    <a:pt x="7413" y="7188"/>
                  </a:cubicBezTo>
                  <a:cubicBezTo>
                    <a:pt x="7356" y="7132"/>
                    <a:pt x="7328" y="7216"/>
                    <a:pt x="7272" y="7244"/>
                  </a:cubicBezTo>
                  <a:cubicBezTo>
                    <a:pt x="7132" y="7300"/>
                    <a:pt x="6991" y="7328"/>
                    <a:pt x="6851" y="7413"/>
                  </a:cubicBezTo>
                  <a:cubicBezTo>
                    <a:pt x="6767" y="7469"/>
                    <a:pt x="6739" y="7441"/>
                    <a:pt x="6683" y="7385"/>
                  </a:cubicBezTo>
                  <a:cubicBezTo>
                    <a:pt x="6598" y="7216"/>
                    <a:pt x="6655" y="7020"/>
                    <a:pt x="6823" y="6935"/>
                  </a:cubicBezTo>
                  <a:cubicBezTo>
                    <a:pt x="6935" y="6851"/>
                    <a:pt x="7048" y="6767"/>
                    <a:pt x="6879" y="6598"/>
                  </a:cubicBezTo>
                  <a:cubicBezTo>
                    <a:pt x="6795" y="6514"/>
                    <a:pt x="6879" y="6374"/>
                    <a:pt x="6795" y="6290"/>
                  </a:cubicBezTo>
                  <a:cubicBezTo>
                    <a:pt x="6655" y="6290"/>
                    <a:pt x="6795" y="6514"/>
                    <a:pt x="6626" y="6458"/>
                  </a:cubicBezTo>
                  <a:cubicBezTo>
                    <a:pt x="6514" y="6430"/>
                    <a:pt x="6486" y="6318"/>
                    <a:pt x="6402" y="6233"/>
                  </a:cubicBezTo>
                  <a:cubicBezTo>
                    <a:pt x="6430" y="6121"/>
                    <a:pt x="6570" y="6121"/>
                    <a:pt x="6626" y="6037"/>
                  </a:cubicBezTo>
                  <a:cubicBezTo>
                    <a:pt x="6626" y="5981"/>
                    <a:pt x="6598" y="5953"/>
                    <a:pt x="6570" y="5953"/>
                  </a:cubicBezTo>
                  <a:cubicBezTo>
                    <a:pt x="6486" y="5981"/>
                    <a:pt x="6402" y="6009"/>
                    <a:pt x="6374" y="5869"/>
                  </a:cubicBezTo>
                  <a:cubicBezTo>
                    <a:pt x="6374" y="5784"/>
                    <a:pt x="6290" y="5756"/>
                    <a:pt x="6233" y="5812"/>
                  </a:cubicBezTo>
                  <a:cubicBezTo>
                    <a:pt x="6149" y="5869"/>
                    <a:pt x="6177" y="5925"/>
                    <a:pt x="6233" y="5981"/>
                  </a:cubicBezTo>
                  <a:cubicBezTo>
                    <a:pt x="6262" y="6037"/>
                    <a:pt x="6318" y="6037"/>
                    <a:pt x="6318" y="6121"/>
                  </a:cubicBezTo>
                  <a:cubicBezTo>
                    <a:pt x="5812" y="6430"/>
                    <a:pt x="5812" y="6430"/>
                    <a:pt x="5532" y="6402"/>
                  </a:cubicBezTo>
                  <a:cubicBezTo>
                    <a:pt x="5532" y="6570"/>
                    <a:pt x="5700" y="6711"/>
                    <a:pt x="5560" y="6879"/>
                  </a:cubicBezTo>
                  <a:cubicBezTo>
                    <a:pt x="5503" y="6935"/>
                    <a:pt x="5588" y="7020"/>
                    <a:pt x="5616" y="7104"/>
                  </a:cubicBezTo>
                  <a:cubicBezTo>
                    <a:pt x="5756" y="7272"/>
                    <a:pt x="5616" y="7244"/>
                    <a:pt x="5503" y="7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0"/>
            <p:cNvSpPr/>
            <p:nvPr/>
          </p:nvSpPr>
          <p:spPr>
            <a:xfrm>
              <a:off x="5041400" y="621325"/>
              <a:ext cx="89150" cy="72325"/>
            </a:xfrm>
            <a:custGeom>
              <a:avLst/>
              <a:gdLst/>
              <a:ahLst/>
              <a:cxnLst/>
              <a:rect l="l" t="t" r="r" b="b"/>
              <a:pathLst>
                <a:path w="3566" h="2893" extrusionOk="0">
                  <a:moveTo>
                    <a:pt x="29" y="422"/>
                  </a:moveTo>
                  <a:cubicBezTo>
                    <a:pt x="57" y="450"/>
                    <a:pt x="85" y="478"/>
                    <a:pt x="113" y="478"/>
                  </a:cubicBezTo>
                  <a:cubicBezTo>
                    <a:pt x="253" y="366"/>
                    <a:pt x="478" y="366"/>
                    <a:pt x="590" y="225"/>
                  </a:cubicBezTo>
                  <a:cubicBezTo>
                    <a:pt x="674" y="85"/>
                    <a:pt x="759" y="29"/>
                    <a:pt x="927" y="85"/>
                  </a:cubicBezTo>
                  <a:cubicBezTo>
                    <a:pt x="1095" y="141"/>
                    <a:pt x="955" y="310"/>
                    <a:pt x="1011" y="394"/>
                  </a:cubicBezTo>
                  <a:cubicBezTo>
                    <a:pt x="1236" y="366"/>
                    <a:pt x="1376" y="225"/>
                    <a:pt x="1488" y="1"/>
                  </a:cubicBezTo>
                  <a:cubicBezTo>
                    <a:pt x="1601" y="169"/>
                    <a:pt x="1769" y="197"/>
                    <a:pt x="1938" y="141"/>
                  </a:cubicBezTo>
                  <a:cubicBezTo>
                    <a:pt x="1994" y="225"/>
                    <a:pt x="2106" y="197"/>
                    <a:pt x="2106" y="197"/>
                  </a:cubicBezTo>
                  <a:cubicBezTo>
                    <a:pt x="2359" y="85"/>
                    <a:pt x="2527" y="113"/>
                    <a:pt x="2724" y="282"/>
                  </a:cubicBezTo>
                  <a:cubicBezTo>
                    <a:pt x="2780" y="366"/>
                    <a:pt x="2836" y="282"/>
                    <a:pt x="2836" y="197"/>
                  </a:cubicBezTo>
                  <a:cubicBezTo>
                    <a:pt x="2836" y="169"/>
                    <a:pt x="2808" y="113"/>
                    <a:pt x="2864" y="85"/>
                  </a:cubicBezTo>
                  <a:cubicBezTo>
                    <a:pt x="2948" y="113"/>
                    <a:pt x="3004" y="141"/>
                    <a:pt x="3061" y="225"/>
                  </a:cubicBezTo>
                  <a:cubicBezTo>
                    <a:pt x="3089" y="394"/>
                    <a:pt x="3145" y="534"/>
                    <a:pt x="2976" y="703"/>
                  </a:cubicBezTo>
                  <a:cubicBezTo>
                    <a:pt x="2892" y="759"/>
                    <a:pt x="2920" y="899"/>
                    <a:pt x="3061" y="927"/>
                  </a:cubicBezTo>
                  <a:cubicBezTo>
                    <a:pt x="3201" y="955"/>
                    <a:pt x="3201" y="1040"/>
                    <a:pt x="3201" y="1124"/>
                  </a:cubicBezTo>
                  <a:cubicBezTo>
                    <a:pt x="3173" y="1208"/>
                    <a:pt x="3117" y="1264"/>
                    <a:pt x="3201" y="1320"/>
                  </a:cubicBezTo>
                  <a:cubicBezTo>
                    <a:pt x="3285" y="1376"/>
                    <a:pt x="3341" y="1320"/>
                    <a:pt x="3398" y="1264"/>
                  </a:cubicBezTo>
                  <a:cubicBezTo>
                    <a:pt x="3426" y="1236"/>
                    <a:pt x="3454" y="1208"/>
                    <a:pt x="3510" y="1236"/>
                  </a:cubicBezTo>
                  <a:cubicBezTo>
                    <a:pt x="3566" y="1292"/>
                    <a:pt x="3510" y="1320"/>
                    <a:pt x="3482" y="1376"/>
                  </a:cubicBezTo>
                  <a:cubicBezTo>
                    <a:pt x="3341" y="1489"/>
                    <a:pt x="3145" y="1601"/>
                    <a:pt x="3117" y="1826"/>
                  </a:cubicBezTo>
                  <a:cubicBezTo>
                    <a:pt x="3117" y="1854"/>
                    <a:pt x="3089" y="1882"/>
                    <a:pt x="3061" y="1854"/>
                  </a:cubicBezTo>
                  <a:cubicBezTo>
                    <a:pt x="2976" y="1826"/>
                    <a:pt x="2948" y="1938"/>
                    <a:pt x="2892" y="1938"/>
                  </a:cubicBezTo>
                  <a:cubicBezTo>
                    <a:pt x="2752" y="1994"/>
                    <a:pt x="2864" y="2247"/>
                    <a:pt x="2696" y="2219"/>
                  </a:cubicBezTo>
                  <a:cubicBezTo>
                    <a:pt x="2583" y="2191"/>
                    <a:pt x="2696" y="1994"/>
                    <a:pt x="2555" y="1938"/>
                  </a:cubicBezTo>
                  <a:cubicBezTo>
                    <a:pt x="2471" y="2191"/>
                    <a:pt x="2359" y="2247"/>
                    <a:pt x="2022" y="2219"/>
                  </a:cubicBezTo>
                  <a:cubicBezTo>
                    <a:pt x="1853" y="2191"/>
                    <a:pt x="1881" y="2331"/>
                    <a:pt x="1910" y="2471"/>
                  </a:cubicBezTo>
                  <a:cubicBezTo>
                    <a:pt x="1910" y="2556"/>
                    <a:pt x="1825" y="2612"/>
                    <a:pt x="1769" y="2696"/>
                  </a:cubicBezTo>
                  <a:cubicBezTo>
                    <a:pt x="1713" y="2752"/>
                    <a:pt x="1657" y="2808"/>
                    <a:pt x="1601" y="2893"/>
                  </a:cubicBezTo>
                  <a:cubicBezTo>
                    <a:pt x="1517" y="2752"/>
                    <a:pt x="1488" y="2612"/>
                    <a:pt x="1657" y="2499"/>
                  </a:cubicBezTo>
                  <a:cubicBezTo>
                    <a:pt x="1685" y="2471"/>
                    <a:pt x="1741" y="2443"/>
                    <a:pt x="1713" y="2359"/>
                  </a:cubicBezTo>
                  <a:cubicBezTo>
                    <a:pt x="1685" y="2303"/>
                    <a:pt x="1601" y="2219"/>
                    <a:pt x="1517" y="2247"/>
                  </a:cubicBezTo>
                  <a:cubicBezTo>
                    <a:pt x="1292" y="2359"/>
                    <a:pt x="1067" y="2106"/>
                    <a:pt x="843" y="2219"/>
                  </a:cubicBezTo>
                  <a:cubicBezTo>
                    <a:pt x="843" y="2247"/>
                    <a:pt x="787" y="2219"/>
                    <a:pt x="787" y="2191"/>
                  </a:cubicBezTo>
                  <a:cubicBezTo>
                    <a:pt x="787" y="1910"/>
                    <a:pt x="534" y="1994"/>
                    <a:pt x="394" y="1910"/>
                  </a:cubicBezTo>
                  <a:cubicBezTo>
                    <a:pt x="365" y="1826"/>
                    <a:pt x="450" y="1798"/>
                    <a:pt x="478" y="1798"/>
                  </a:cubicBezTo>
                  <a:cubicBezTo>
                    <a:pt x="730" y="1713"/>
                    <a:pt x="787" y="1601"/>
                    <a:pt x="674" y="1376"/>
                  </a:cubicBezTo>
                  <a:cubicBezTo>
                    <a:pt x="646" y="1264"/>
                    <a:pt x="590" y="1152"/>
                    <a:pt x="759" y="1096"/>
                  </a:cubicBezTo>
                  <a:cubicBezTo>
                    <a:pt x="871" y="1068"/>
                    <a:pt x="955" y="1096"/>
                    <a:pt x="899" y="1236"/>
                  </a:cubicBezTo>
                  <a:cubicBezTo>
                    <a:pt x="899" y="1264"/>
                    <a:pt x="843" y="1292"/>
                    <a:pt x="871" y="1320"/>
                  </a:cubicBezTo>
                  <a:cubicBezTo>
                    <a:pt x="899" y="1320"/>
                    <a:pt x="955" y="1320"/>
                    <a:pt x="983" y="1320"/>
                  </a:cubicBezTo>
                  <a:cubicBezTo>
                    <a:pt x="1123" y="1236"/>
                    <a:pt x="1067" y="1068"/>
                    <a:pt x="1208" y="983"/>
                  </a:cubicBezTo>
                  <a:cubicBezTo>
                    <a:pt x="1123" y="899"/>
                    <a:pt x="1067" y="1012"/>
                    <a:pt x="1011" y="1012"/>
                  </a:cubicBezTo>
                  <a:cubicBezTo>
                    <a:pt x="955" y="927"/>
                    <a:pt x="1039" y="899"/>
                    <a:pt x="1067" y="843"/>
                  </a:cubicBezTo>
                  <a:cubicBezTo>
                    <a:pt x="1095" y="815"/>
                    <a:pt x="1095" y="787"/>
                    <a:pt x="1067" y="731"/>
                  </a:cubicBezTo>
                  <a:cubicBezTo>
                    <a:pt x="1011" y="618"/>
                    <a:pt x="787" y="927"/>
                    <a:pt x="759" y="647"/>
                  </a:cubicBezTo>
                  <a:cubicBezTo>
                    <a:pt x="759" y="618"/>
                    <a:pt x="450" y="675"/>
                    <a:pt x="450" y="759"/>
                  </a:cubicBezTo>
                  <a:cubicBezTo>
                    <a:pt x="422" y="927"/>
                    <a:pt x="309" y="871"/>
                    <a:pt x="225" y="843"/>
                  </a:cubicBezTo>
                  <a:cubicBezTo>
                    <a:pt x="141" y="843"/>
                    <a:pt x="29" y="787"/>
                    <a:pt x="0" y="675"/>
                  </a:cubicBezTo>
                  <a:cubicBezTo>
                    <a:pt x="0" y="590"/>
                    <a:pt x="29" y="506"/>
                    <a:pt x="29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0"/>
            <p:cNvSpPr/>
            <p:nvPr/>
          </p:nvSpPr>
          <p:spPr>
            <a:xfrm>
              <a:off x="5036475" y="593250"/>
              <a:ext cx="27400" cy="33725"/>
            </a:xfrm>
            <a:custGeom>
              <a:avLst/>
              <a:gdLst/>
              <a:ahLst/>
              <a:cxnLst/>
              <a:rect l="l" t="t" r="r" b="b"/>
              <a:pathLst>
                <a:path w="1096" h="1349" extrusionOk="0">
                  <a:moveTo>
                    <a:pt x="1" y="675"/>
                  </a:moveTo>
                  <a:cubicBezTo>
                    <a:pt x="29" y="450"/>
                    <a:pt x="197" y="310"/>
                    <a:pt x="310" y="113"/>
                  </a:cubicBezTo>
                  <a:cubicBezTo>
                    <a:pt x="394" y="1"/>
                    <a:pt x="534" y="29"/>
                    <a:pt x="562" y="141"/>
                  </a:cubicBezTo>
                  <a:cubicBezTo>
                    <a:pt x="647" y="310"/>
                    <a:pt x="956" y="394"/>
                    <a:pt x="815" y="675"/>
                  </a:cubicBezTo>
                  <a:cubicBezTo>
                    <a:pt x="787" y="675"/>
                    <a:pt x="787" y="703"/>
                    <a:pt x="815" y="703"/>
                  </a:cubicBezTo>
                  <a:cubicBezTo>
                    <a:pt x="1096" y="983"/>
                    <a:pt x="759" y="1096"/>
                    <a:pt x="647" y="1264"/>
                  </a:cubicBezTo>
                  <a:cubicBezTo>
                    <a:pt x="619" y="1348"/>
                    <a:pt x="562" y="1348"/>
                    <a:pt x="478" y="1320"/>
                  </a:cubicBezTo>
                  <a:cubicBezTo>
                    <a:pt x="422" y="1264"/>
                    <a:pt x="338" y="1264"/>
                    <a:pt x="310" y="1152"/>
                  </a:cubicBezTo>
                  <a:cubicBezTo>
                    <a:pt x="310" y="1124"/>
                    <a:pt x="310" y="1096"/>
                    <a:pt x="338" y="1068"/>
                  </a:cubicBezTo>
                  <a:cubicBezTo>
                    <a:pt x="450" y="871"/>
                    <a:pt x="310" y="815"/>
                    <a:pt x="169" y="815"/>
                  </a:cubicBezTo>
                  <a:cubicBezTo>
                    <a:pt x="113" y="787"/>
                    <a:pt x="85" y="787"/>
                    <a:pt x="57" y="759"/>
                  </a:cubicBezTo>
                  <a:cubicBezTo>
                    <a:pt x="29" y="731"/>
                    <a:pt x="29" y="703"/>
                    <a:pt x="1" y="6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0"/>
            <p:cNvSpPr/>
            <p:nvPr/>
          </p:nvSpPr>
          <p:spPr>
            <a:xfrm>
              <a:off x="5136150" y="715375"/>
              <a:ext cx="11950" cy="13375"/>
            </a:xfrm>
            <a:custGeom>
              <a:avLst/>
              <a:gdLst/>
              <a:ahLst/>
              <a:cxnLst/>
              <a:rect l="l" t="t" r="r" b="b"/>
              <a:pathLst>
                <a:path w="478" h="535" extrusionOk="0">
                  <a:moveTo>
                    <a:pt x="422" y="366"/>
                  </a:moveTo>
                  <a:cubicBezTo>
                    <a:pt x="422" y="422"/>
                    <a:pt x="422" y="506"/>
                    <a:pt x="337" y="506"/>
                  </a:cubicBezTo>
                  <a:cubicBezTo>
                    <a:pt x="281" y="534"/>
                    <a:pt x="253" y="478"/>
                    <a:pt x="225" y="422"/>
                  </a:cubicBezTo>
                  <a:cubicBezTo>
                    <a:pt x="197" y="310"/>
                    <a:pt x="57" y="282"/>
                    <a:pt x="29" y="169"/>
                  </a:cubicBezTo>
                  <a:cubicBezTo>
                    <a:pt x="1" y="113"/>
                    <a:pt x="1" y="57"/>
                    <a:pt x="29" y="29"/>
                  </a:cubicBezTo>
                  <a:cubicBezTo>
                    <a:pt x="85" y="1"/>
                    <a:pt x="113" y="29"/>
                    <a:pt x="141" y="85"/>
                  </a:cubicBezTo>
                  <a:cubicBezTo>
                    <a:pt x="141" y="169"/>
                    <a:pt x="225" y="141"/>
                    <a:pt x="281" y="169"/>
                  </a:cubicBezTo>
                  <a:cubicBezTo>
                    <a:pt x="394" y="169"/>
                    <a:pt x="478" y="225"/>
                    <a:pt x="422" y="3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0"/>
            <p:cNvSpPr/>
            <p:nvPr/>
          </p:nvSpPr>
          <p:spPr>
            <a:xfrm>
              <a:off x="5160025" y="7189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253" y="169"/>
                  </a:moveTo>
                  <a:cubicBezTo>
                    <a:pt x="225" y="253"/>
                    <a:pt x="140" y="225"/>
                    <a:pt x="84" y="225"/>
                  </a:cubicBezTo>
                  <a:cubicBezTo>
                    <a:pt x="28" y="225"/>
                    <a:pt x="0" y="169"/>
                    <a:pt x="28" y="141"/>
                  </a:cubicBezTo>
                  <a:cubicBezTo>
                    <a:pt x="56" y="84"/>
                    <a:pt x="56" y="0"/>
                    <a:pt x="140" y="28"/>
                  </a:cubicBezTo>
                  <a:cubicBezTo>
                    <a:pt x="197" y="28"/>
                    <a:pt x="253" y="113"/>
                    <a:pt x="253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0"/>
            <p:cNvSpPr/>
            <p:nvPr/>
          </p:nvSpPr>
          <p:spPr>
            <a:xfrm>
              <a:off x="5135450" y="70625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0" y="169"/>
                  </a:moveTo>
                  <a:cubicBezTo>
                    <a:pt x="29" y="141"/>
                    <a:pt x="29" y="113"/>
                    <a:pt x="57" y="113"/>
                  </a:cubicBezTo>
                  <a:cubicBezTo>
                    <a:pt x="113" y="85"/>
                    <a:pt x="141" y="1"/>
                    <a:pt x="225" y="57"/>
                  </a:cubicBezTo>
                  <a:cubicBezTo>
                    <a:pt x="253" y="57"/>
                    <a:pt x="253" y="113"/>
                    <a:pt x="225" y="141"/>
                  </a:cubicBezTo>
                  <a:cubicBezTo>
                    <a:pt x="169" y="254"/>
                    <a:pt x="85" y="225"/>
                    <a:pt x="0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0"/>
            <p:cNvSpPr/>
            <p:nvPr/>
          </p:nvSpPr>
          <p:spPr>
            <a:xfrm>
              <a:off x="5035775" y="628350"/>
              <a:ext cx="6350" cy="4950"/>
            </a:xfrm>
            <a:custGeom>
              <a:avLst/>
              <a:gdLst/>
              <a:ahLst/>
              <a:cxnLst/>
              <a:rect l="l" t="t" r="r" b="b"/>
              <a:pathLst>
                <a:path w="254" h="198" extrusionOk="0">
                  <a:moveTo>
                    <a:pt x="113" y="1"/>
                  </a:moveTo>
                  <a:cubicBezTo>
                    <a:pt x="169" y="29"/>
                    <a:pt x="225" y="85"/>
                    <a:pt x="254" y="141"/>
                  </a:cubicBezTo>
                  <a:cubicBezTo>
                    <a:pt x="169" y="113"/>
                    <a:pt x="85" y="197"/>
                    <a:pt x="1" y="169"/>
                  </a:cubicBezTo>
                  <a:cubicBezTo>
                    <a:pt x="1" y="85"/>
                    <a:pt x="85" y="57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0"/>
            <p:cNvSpPr/>
            <p:nvPr/>
          </p:nvSpPr>
          <p:spPr>
            <a:xfrm>
              <a:off x="5125625" y="740650"/>
              <a:ext cx="4225" cy="3525"/>
            </a:xfrm>
            <a:custGeom>
              <a:avLst/>
              <a:gdLst/>
              <a:ahLst/>
              <a:cxnLst/>
              <a:rect l="l" t="t" r="r" b="b"/>
              <a:pathLst>
                <a:path w="169" h="141" extrusionOk="0">
                  <a:moveTo>
                    <a:pt x="113" y="1"/>
                  </a:moveTo>
                  <a:cubicBezTo>
                    <a:pt x="113" y="29"/>
                    <a:pt x="169" y="29"/>
                    <a:pt x="169" y="29"/>
                  </a:cubicBezTo>
                  <a:cubicBezTo>
                    <a:pt x="169" y="113"/>
                    <a:pt x="113" y="113"/>
                    <a:pt x="57" y="141"/>
                  </a:cubicBezTo>
                  <a:cubicBezTo>
                    <a:pt x="29" y="141"/>
                    <a:pt x="0" y="113"/>
                    <a:pt x="0" y="113"/>
                  </a:cubicBezTo>
                  <a:cubicBezTo>
                    <a:pt x="0" y="57"/>
                    <a:pt x="57" y="29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0"/>
            <p:cNvSpPr/>
            <p:nvPr/>
          </p:nvSpPr>
          <p:spPr>
            <a:xfrm>
              <a:off x="5148075" y="709075"/>
              <a:ext cx="3550" cy="2825"/>
            </a:xfrm>
            <a:custGeom>
              <a:avLst/>
              <a:gdLst/>
              <a:ahLst/>
              <a:cxnLst/>
              <a:rect l="l" t="t" r="r" b="b"/>
              <a:pathLst>
                <a:path w="142" h="113" extrusionOk="0">
                  <a:moveTo>
                    <a:pt x="85" y="0"/>
                  </a:moveTo>
                  <a:cubicBezTo>
                    <a:pt x="113" y="28"/>
                    <a:pt x="113" y="56"/>
                    <a:pt x="141" y="56"/>
                  </a:cubicBezTo>
                  <a:cubicBezTo>
                    <a:pt x="113" y="84"/>
                    <a:pt x="85" y="84"/>
                    <a:pt x="57" y="112"/>
                  </a:cubicBezTo>
                  <a:cubicBezTo>
                    <a:pt x="1" y="112"/>
                    <a:pt x="1" y="112"/>
                    <a:pt x="29" y="84"/>
                  </a:cubicBezTo>
                  <a:cubicBezTo>
                    <a:pt x="57" y="56"/>
                    <a:pt x="57" y="28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0"/>
            <p:cNvSpPr/>
            <p:nvPr/>
          </p:nvSpPr>
          <p:spPr>
            <a:xfrm>
              <a:off x="5145975" y="7041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85" y="85"/>
                  </a:moveTo>
                  <a:cubicBezTo>
                    <a:pt x="85" y="85"/>
                    <a:pt x="57" y="85"/>
                    <a:pt x="29" y="113"/>
                  </a:cubicBezTo>
                  <a:cubicBezTo>
                    <a:pt x="29" y="85"/>
                    <a:pt x="1" y="85"/>
                    <a:pt x="1" y="57"/>
                  </a:cubicBezTo>
                  <a:cubicBezTo>
                    <a:pt x="29" y="57"/>
                    <a:pt x="57" y="29"/>
                    <a:pt x="85" y="29"/>
                  </a:cubicBezTo>
                  <a:cubicBezTo>
                    <a:pt x="113" y="1"/>
                    <a:pt x="141" y="29"/>
                    <a:pt x="85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0"/>
            <p:cNvSpPr/>
            <p:nvPr/>
          </p:nvSpPr>
          <p:spPr>
            <a:xfrm>
              <a:off x="5067375" y="7441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cubicBezTo>
                    <a:pt x="28" y="29"/>
                    <a:pt x="0" y="29"/>
                    <a:pt x="0" y="29"/>
                  </a:cubicBezTo>
                  <a:cubicBezTo>
                    <a:pt x="0" y="29"/>
                    <a:pt x="0" y="1"/>
                    <a:pt x="0" y="1"/>
                  </a:cubicBezTo>
                  <a:cubicBezTo>
                    <a:pt x="0" y="1"/>
                    <a:pt x="28" y="1"/>
                    <a:pt x="28" y="1"/>
                  </a:cubicBezTo>
                  <a:cubicBezTo>
                    <a:pt x="28" y="1"/>
                    <a:pt x="28" y="29"/>
                    <a:pt x="28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0"/>
            <p:cNvSpPr/>
            <p:nvPr/>
          </p:nvSpPr>
          <p:spPr>
            <a:xfrm>
              <a:off x="5015425" y="66625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0"/>
            <p:cNvSpPr/>
            <p:nvPr/>
          </p:nvSpPr>
          <p:spPr>
            <a:xfrm>
              <a:off x="5104575" y="6838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85"/>
                  </a:moveTo>
                  <a:cubicBezTo>
                    <a:pt x="28" y="57"/>
                    <a:pt x="56" y="29"/>
                    <a:pt x="84" y="0"/>
                  </a:cubicBezTo>
                  <a:cubicBezTo>
                    <a:pt x="56" y="29"/>
                    <a:pt x="28" y="57"/>
                    <a:pt x="0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0"/>
            <p:cNvSpPr/>
            <p:nvPr/>
          </p:nvSpPr>
          <p:spPr>
            <a:xfrm>
              <a:off x="5147375" y="71187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0"/>
                  </a:moveTo>
                  <a:lnTo>
                    <a:pt x="29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0"/>
            <p:cNvSpPr/>
            <p:nvPr/>
          </p:nvSpPr>
          <p:spPr>
            <a:xfrm>
              <a:off x="5152300" y="7238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0"/>
            <p:cNvSpPr/>
            <p:nvPr/>
          </p:nvSpPr>
          <p:spPr>
            <a:xfrm>
              <a:off x="4719950" y="582025"/>
              <a:ext cx="77925" cy="89175"/>
            </a:xfrm>
            <a:custGeom>
              <a:avLst/>
              <a:gdLst/>
              <a:ahLst/>
              <a:cxnLst/>
              <a:rect l="l" t="t" r="r" b="b"/>
              <a:pathLst>
                <a:path w="3117" h="3567" extrusionOk="0">
                  <a:moveTo>
                    <a:pt x="2527" y="2303"/>
                  </a:moveTo>
                  <a:cubicBezTo>
                    <a:pt x="2527" y="2134"/>
                    <a:pt x="2359" y="2078"/>
                    <a:pt x="2330" y="1938"/>
                  </a:cubicBezTo>
                  <a:cubicBezTo>
                    <a:pt x="2246" y="2022"/>
                    <a:pt x="2106" y="2050"/>
                    <a:pt x="1994" y="2078"/>
                  </a:cubicBezTo>
                  <a:cubicBezTo>
                    <a:pt x="1825" y="2106"/>
                    <a:pt x="1685" y="2134"/>
                    <a:pt x="1488" y="2022"/>
                  </a:cubicBezTo>
                  <a:cubicBezTo>
                    <a:pt x="1460" y="2275"/>
                    <a:pt x="1657" y="2387"/>
                    <a:pt x="1769" y="2471"/>
                  </a:cubicBezTo>
                  <a:cubicBezTo>
                    <a:pt x="1966" y="2584"/>
                    <a:pt x="1937" y="2696"/>
                    <a:pt x="1853" y="2836"/>
                  </a:cubicBezTo>
                  <a:cubicBezTo>
                    <a:pt x="1741" y="2948"/>
                    <a:pt x="1713" y="3061"/>
                    <a:pt x="1741" y="3229"/>
                  </a:cubicBezTo>
                  <a:cubicBezTo>
                    <a:pt x="1769" y="3342"/>
                    <a:pt x="1713" y="3454"/>
                    <a:pt x="1657" y="3566"/>
                  </a:cubicBezTo>
                  <a:cubicBezTo>
                    <a:pt x="1460" y="3566"/>
                    <a:pt x="1348" y="3398"/>
                    <a:pt x="1179" y="3370"/>
                  </a:cubicBezTo>
                  <a:cubicBezTo>
                    <a:pt x="1095" y="3342"/>
                    <a:pt x="1123" y="3229"/>
                    <a:pt x="1123" y="3145"/>
                  </a:cubicBezTo>
                  <a:cubicBezTo>
                    <a:pt x="1123" y="3033"/>
                    <a:pt x="1179" y="2920"/>
                    <a:pt x="1011" y="2892"/>
                  </a:cubicBezTo>
                  <a:cubicBezTo>
                    <a:pt x="758" y="2864"/>
                    <a:pt x="674" y="2724"/>
                    <a:pt x="674" y="2499"/>
                  </a:cubicBezTo>
                  <a:cubicBezTo>
                    <a:pt x="674" y="2443"/>
                    <a:pt x="674" y="2387"/>
                    <a:pt x="702" y="2331"/>
                  </a:cubicBezTo>
                  <a:cubicBezTo>
                    <a:pt x="758" y="2275"/>
                    <a:pt x="786" y="2134"/>
                    <a:pt x="871" y="2162"/>
                  </a:cubicBezTo>
                  <a:cubicBezTo>
                    <a:pt x="1011" y="2190"/>
                    <a:pt x="955" y="2303"/>
                    <a:pt x="955" y="2415"/>
                  </a:cubicBezTo>
                  <a:cubicBezTo>
                    <a:pt x="927" y="2527"/>
                    <a:pt x="1095" y="2640"/>
                    <a:pt x="1179" y="2584"/>
                  </a:cubicBezTo>
                  <a:cubicBezTo>
                    <a:pt x="1236" y="2555"/>
                    <a:pt x="1236" y="2499"/>
                    <a:pt x="1208" y="2471"/>
                  </a:cubicBezTo>
                  <a:cubicBezTo>
                    <a:pt x="1151" y="2387"/>
                    <a:pt x="1095" y="2303"/>
                    <a:pt x="1123" y="2190"/>
                  </a:cubicBezTo>
                  <a:cubicBezTo>
                    <a:pt x="1179" y="2190"/>
                    <a:pt x="1292" y="2162"/>
                    <a:pt x="1236" y="2078"/>
                  </a:cubicBezTo>
                  <a:cubicBezTo>
                    <a:pt x="1067" y="1882"/>
                    <a:pt x="1208" y="1685"/>
                    <a:pt x="1179" y="1489"/>
                  </a:cubicBezTo>
                  <a:cubicBezTo>
                    <a:pt x="1179" y="1432"/>
                    <a:pt x="1236" y="1376"/>
                    <a:pt x="1320" y="1376"/>
                  </a:cubicBezTo>
                  <a:cubicBezTo>
                    <a:pt x="1404" y="1432"/>
                    <a:pt x="1348" y="1489"/>
                    <a:pt x="1320" y="1545"/>
                  </a:cubicBezTo>
                  <a:cubicBezTo>
                    <a:pt x="1320" y="1573"/>
                    <a:pt x="1348" y="1601"/>
                    <a:pt x="1348" y="1629"/>
                  </a:cubicBezTo>
                  <a:cubicBezTo>
                    <a:pt x="1629" y="1573"/>
                    <a:pt x="1629" y="1825"/>
                    <a:pt x="1741" y="1966"/>
                  </a:cubicBezTo>
                  <a:cubicBezTo>
                    <a:pt x="1769" y="1994"/>
                    <a:pt x="1853" y="2022"/>
                    <a:pt x="1881" y="1966"/>
                  </a:cubicBezTo>
                  <a:cubicBezTo>
                    <a:pt x="1937" y="1825"/>
                    <a:pt x="2106" y="1769"/>
                    <a:pt x="2190" y="1601"/>
                  </a:cubicBezTo>
                  <a:cubicBezTo>
                    <a:pt x="1881" y="1573"/>
                    <a:pt x="1685" y="1404"/>
                    <a:pt x="1713" y="1067"/>
                  </a:cubicBezTo>
                  <a:cubicBezTo>
                    <a:pt x="1516" y="1124"/>
                    <a:pt x="1572" y="1264"/>
                    <a:pt x="1572" y="1404"/>
                  </a:cubicBezTo>
                  <a:cubicBezTo>
                    <a:pt x="1460" y="1376"/>
                    <a:pt x="1488" y="1236"/>
                    <a:pt x="1376" y="1208"/>
                  </a:cubicBezTo>
                  <a:cubicBezTo>
                    <a:pt x="1208" y="1292"/>
                    <a:pt x="983" y="1320"/>
                    <a:pt x="1067" y="1629"/>
                  </a:cubicBezTo>
                  <a:cubicBezTo>
                    <a:pt x="843" y="1517"/>
                    <a:pt x="899" y="1320"/>
                    <a:pt x="786" y="1208"/>
                  </a:cubicBezTo>
                  <a:cubicBezTo>
                    <a:pt x="730" y="1152"/>
                    <a:pt x="730" y="1067"/>
                    <a:pt x="702" y="1011"/>
                  </a:cubicBezTo>
                  <a:cubicBezTo>
                    <a:pt x="618" y="843"/>
                    <a:pt x="562" y="843"/>
                    <a:pt x="449" y="1039"/>
                  </a:cubicBezTo>
                  <a:cubicBezTo>
                    <a:pt x="449" y="1067"/>
                    <a:pt x="393" y="1067"/>
                    <a:pt x="365" y="1067"/>
                  </a:cubicBezTo>
                  <a:lnTo>
                    <a:pt x="365" y="1067"/>
                  </a:lnTo>
                  <a:cubicBezTo>
                    <a:pt x="309" y="1180"/>
                    <a:pt x="506" y="1236"/>
                    <a:pt x="365" y="1376"/>
                  </a:cubicBezTo>
                  <a:cubicBezTo>
                    <a:pt x="169" y="1545"/>
                    <a:pt x="197" y="1573"/>
                    <a:pt x="393" y="1713"/>
                  </a:cubicBezTo>
                  <a:cubicBezTo>
                    <a:pt x="169" y="1741"/>
                    <a:pt x="56" y="1685"/>
                    <a:pt x="0" y="1517"/>
                  </a:cubicBezTo>
                  <a:cubicBezTo>
                    <a:pt x="0" y="1461"/>
                    <a:pt x="0" y="1404"/>
                    <a:pt x="0" y="1376"/>
                  </a:cubicBezTo>
                  <a:cubicBezTo>
                    <a:pt x="309" y="1236"/>
                    <a:pt x="197" y="955"/>
                    <a:pt x="253" y="703"/>
                  </a:cubicBezTo>
                  <a:cubicBezTo>
                    <a:pt x="281" y="731"/>
                    <a:pt x="281" y="731"/>
                    <a:pt x="309" y="731"/>
                  </a:cubicBezTo>
                  <a:cubicBezTo>
                    <a:pt x="590" y="815"/>
                    <a:pt x="590" y="815"/>
                    <a:pt x="702" y="562"/>
                  </a:cubicBezTo>
                  <a:cubicBezTo>
                    <a:pt x="955" y="703"/>
                    <a:pt x="955" y="703"/>
                    <a:pt x="927" y="983"/>
                  </a:cubicBezTo>
                  <a:cubicBezTo>
                    <a:pt x="983" y="1011"/>
                    <a:pt x="1011" y="955"/>
                    <a:pt x="1039" y="955"/>
                  </a:cubicBezTo>
                  <a:cubicBezTo>
                    <a:pt x="1348" y="899"/>
                    <a:pt x="1348" y="899"/>
                    <a:pt x="1348" y="590"/>
                  </a:cubicBezTo>
                  <a:cubicBezTo>
                    <a:pt x="1320" y="450"/>
                    <a:pt x="1320" y="309"/>
                    <a:pt x="1376" y="169"/>
                  </a:cubicBezTo>
                  <a:cubicBezTo>
                    <a:pt x="1404" y="113"/>
                    <a:pt x="1432" y="1"/>
                    <a:pt x="1544" y="1"/>
                  </a:cubicBezTo>
                  <a:cubicBezTo>
                    <a:pt x="1601" y="29"/>
                    <a:pt x="1657" y="85"/>
                    <a:pt x="1657" y="169"/>
                  </a:cubicBezTo>
                  <a:cubicBezTo>
                    <a:pt x="1657" y="253"/>
                    <a:pt x="1685" y="281"/>
                    <a:pt x="1769" y="253"/>
                  </a:cubicBezTo>
                  <a:cubicBezTo>
                    <a:pt x="1937" y="197"/>
                    <a:pt x="2022" y="225"/>
                    <a:pt x="1881" y="422"/>
                  </a:cubicBezTo>
                  <a:cubicBezTo>
                    <a:pt x="1853" y="478"/>
                    <a:pt x="1909" y="478"/>
                    <a:pt x="1937" y="478"/>
                  </a:cubicBezTo>
                  <a:cubicBezTo>
                    <a:pt x="2134" y="422"/>
                    <a:pt x="2106" y="646"/>
                    <a:pt x="2218" y="703"/>
                  </a:cubicBezTo>
                  <a:cubicBezTo>
                    <a:pt x="2302" y="759"/>
                    <a:pt x="2050" y="843"/>
                    <a:pt x="2190" y="927"/>
                  </a:cubicBezTo>
                  <a:cubicBezTo>
                    <a:pt x="2190" y="983"/>
                    <a:pt x="2162" y="1039"/>
                    <a:pt x="2162" y="1096"/>
                  </a:cubicBezTo>
                  <a:cubicBezTo>
                    <a:pt x="2162" y="1180"/>
                    <a:pt x="2218" y="1236"/>
                    <a:pt x="2302" y="1180"/>
                  </a:cubicBezTo>
                  <a:cubicBezTo>
                    <a:pt x="2387" y="1124"/>
                    <a:pt x="2471" y="1039"/>
                    <a:pt x="2527" y="955"/>
                  </a:cubicBezTo>
                  <a:cubicBezTo>
                    <a:pt x="2583" y="899"/>
                    <a:pt x="2527" y="815"/>
                    <a:pt x="2499" y="731"/>
                  </a:cubicBezTo>
                  <a:lnTo>
                    <a:pt x="2499" y="731"/>
                  </a:lnTo>
                  <a:cubicBezTo>
                    <a:pt x="2583" y="731"/>
                    <a:pt x="2639" y="787"/>
                    <a:pt x="2695" y="815"/>
                  </a:cubicBezTo>
                  <a:cubicBezTo>
                    <a:pt x="2695" y="899"/>
                    <a:pt x="2724" y="1011"/>
                    <a:pt x="2780" y="1039"/>
                  </a:cubicBezTo>
                  <a:cubicBezTo>
                    <a:pt x="2976" y="1152"/>
                    <a:pt x="2920" y="1404"/>
                    <a:pt x="3089" y="1545"/>
                  </a:cubicBezTo>
                  <a:cubicBezTo>
                    <a:pt x="3117" y="1545"/>
                    <a:pt x="3117" y="1601"/>
                    <a:pt x="3117" y="1629"/>
                  </a:cubicBezTo>
                  <a:cubicBezTo>
                    <a:pt x="2892" y="1797"/>
                    <a:pt x="2808" y="2106"/>
                    <a:pt x="2555" y="2275"/>
                  </a:cubicBezTo>
                  <a:cubicBezTo>
                    <a:pt x="2555" y="2303"/>
                    <a:pt x="2527" y="2275"/>
                    <a:pt x="2527" y="23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0"/>
            <p:cNvSpPr/>
            <p:nvPr/>
          </p:nvSpPr>
          <p:spPr>
            <a:xfrm>
              <a:off x="4842775" y="648700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85" y="57"/>
                  </a:moveTo>
                  <a:cubicBezTo>
                    <a:pt x="57" y="57"/>
                    <a:pt x="57" y="85"/>
                    <a:pt x="28" y="113"/>
                  </a:cubicBezTo>
                  <a:cubicBezTo>
                    <a:pt x="0" y="85"/>
                    <a:pt x="0" y="85"/>
                    <a:pt x="0" y="57"/>
                  </a:cubicBezTo>
                  <a:cubicBezTo>
                    <a:pt x="28" y="57"/>
                    <a:pt x="57" y="29"/>
                    <a:pt x="85" y="29"/>
                  </a:cubicBezTo>
                  <a:cubicBezTo>
                    <a:pt x="113" y="1"/>
                    <a:pt x="113" y="29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0"/>
            <p:cNvSpPr/>
            <p:nvPr/>
          </p:nvSpPr>
          <p:spPr>
            <a:xfrm>
              <a:off x="4859625" y="6087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57"/>
                  </a:move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0"/>
            <p:cNvSpPr/>
            <p:nvPr/>
          </p:nvSpPr>
          <p:spPr>
            <a:xfrm>
              <a:off x="4845575" y="648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9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0"/>
            <p:cNvSpPr/>
            <p:nvPr/>
          </p:nvSpPr>
          <p:spPr>
            <a:xfrm>
              <a:off x="4883475" y="6732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1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0"/>
            <p:cNvSpPr/>
            <p:nvPr/>
          </p:nvSpPr>
          <p:spPr>
            <a:xfrm>
              <a:off x="4692575" y="636775"/>
              <a:ext cx="54775" cy="75825"/>
            </a:xfrm>
            <a:custGeom>
              <a:avLst/>
              <a:gdLst/>
              <a:ahLst/>
              <a:cxnLst/>
              <a:rect l="l" t="t" r="r" b="b"/>
              <a:pathLst>
                <a:path w="2191" h="3033" extrusionOk="0">
                  <a:moveTo>
                    <a:pt x="1769" y="309"/>
                  </a:moveTo>
                  <a:cubicBezTo>
                    <a:pt x="1853" y="478"/>
                    <a:pt x="1966" y="590"/>
                    <a:pt x="2106" y="702"/>
                  </a:cubicBezTo>
                  <a:cubicBezTo>
                    <a:pt x="2050" y="843"/>
                    <a:pt x="1909" y="927"/>
                    <a:pt x="1881" y="1067"/>
                  </a:cubicBezTo>
                  <a:cubicBezTo>
                    <a:pt x="1853" y="1152"/>
                    <a:pt x="1797" y="1264"/>
                    <a:pt x="1966" y="1264"/>
                  </a:cubicBezTo>
                  <a:cubicBezTo>
                    <a:pt x="2022" y="1264"/>
                    <a:pt x="2078" y="1348"/>
                    <a:pt x="2134" y="1376"/>
                  </a:cubicBezTo>
                  <a:cubicBezTo>
                    <a:pt x="2162" y="1404"/>
                    <a:pt x="2190" y="1432"/>
                    <a:pt x="2162" y="1460"/>
                  </a:cubicBezTo>
                  <a:cubicBezTo>
                    <a:pt x="2162" y="1488"/>
                    <a:pt x="2106" y="1517"/>
                    <a:pt x="2078" y="1517"/>
                  </a:cubicBezTo>
                  <a:cubicBezTo>
                    <a:pt x="1881" y="1320"/>
                    <a:pt x="1685" y="1657"/>
                    <a:pt x="1460" y="1517"/>
                  </a:cubicBezTo>
                  <a:cubicBezTo>
                    <a:pt x="1404" y="1460"/>
                    <a:pt x="1236" y="1769"/>
                    <a:pt x="1320" y="1797"/>
                  </a:cubicBezTo>
                  <a:cubicBezTo>
                    <a:pt x="1432" y="1881"/>
                    <a:pt x="1404" y="1910"/>
                    <a:pt x="1320" y="1966"/>
                  </a:cubicBezTo>
                  <a:cubicBezTo>
                    <a:pt x="1292" y="1966"/>
                    <a:pt x="1292" y="1966"/>
                    <a:pt x="1264" y="1994"/>
                  </a:cubicBezTo>
                  <a:cubicBezTo>
                    <a:pt x="1180" y="2078"/>
                    <a:pt x="1067" y="2190"/>
                    <a:pt x="983" y="2275"/>
                  </a:cubicBezTo>
                  <a:cubicBezTo>
                    <a:pt x="871" y="2387"/>
                    <a:pt x="1011" y="2527"/>
                    <a:pt x="871" y="2639"/>
                  </a:cubicBezTo>
                  <a:cubicBezTo>
                    <a:pt x="1011" y="2639"/>
                    <a:pt x="1208" y="2527"/>
                    <a:pt x="1180" y="2780"/>
                  </a:cubicBezTo>
                  <a:cubicBezTo>
                    <a:pt x="1180" y="2864"/>
                    <a:pt x="1236" y="2920"/>
                    <a:pt x="1180" y="2976"/>
                  </a:cubicBezTo>
                  <a:cubicBezTo>
                    <a:pt x="1067" y="3033"/>
                    <a:pt x="1039" y="2948"/>
                    <a:pt x="983" y="2892"/>
                  </a:cubicBezTo>
                  <a:cubicBezTo>
                    <a:pt x="955" y="2836"/>
                    <a:pt x="927" y="2808"/>
                    <a:pt x="871" y="2836"/>
                  </a:cubicBezTo>
                  <a:cubicBezTo>
                    <a:pt x="730" y="2864"/>
                    <a:pt x="674" y="2808"/>
                    <a:pt x="674" y="2668"/>
                  </a:cubicBezTo>
                  <a:cubicBezTo>
                    <a:pt x="674" y="2471"/>
                    <a:pt x="590" y="2387"/>
                    <a:pt x="365" y="2443"/>
                  </a:cubicBezTo>
                  <a:cubicBezTo>
                    <a:pt x="393" y="2246"/>
                    <a:pt x="562" y="2190"/>
                    <a:pt x="674" y="2162"/>
                  </a:cubicBezTo>
                  <a:cubicBezTo>
                    <a:pt x="899" y="2134"/>
                    <a:pt x="927" y="1994"/>
                    <a:pt x="899" y="1825"/>
                  </a:cubicBezTo>
                  <a:cubicBezTo>
                    <a:pt x="871" y="1797"/>
                    <a:pt x="871" y="1769"/>
                    <a:pt x="871" y="1713"/>
                  </a:cubicBezTo>
                  <a:cubicBezTo>
                    <a:pt x="758" y="1741"/>
                    <a:pt x="758" y="1853"/>
                    <a:pt x="702" y="1910"/>
                  </a:cubicBezTo>
                  <a:cubicBezTo>
                    <a:pt x="646" y="1966"/>
                    <a:pt x="590" y="2050"/>
                    <a:pt x="478" y="1994"/>
                  </a:cubicBezTo>
                  <a:cubicBezTo>
                    <a:pt x="534" y="1881"/>
                    <a:pt x="618" y="1825"/>
                    <a:pt x="646" y="1713"/>
                  </a:cubicBezTo>
                  <a:cubicBezTo>
                    <a:pt x="646" y="1629"/>
                    <a:pt x="618" y="1573"/>
                    <a:pt x="534" y="1545"/>
                  </a:cubicBezTo>
                  <a:cubicBezTo>
                    <a:pt x="478" y="1517"/>
                    <a:pt x="506" y="1629"/>
                    <a:pt x="422" y="1629"/>
                  </a:cubicBezTo>
                  <a:cubicBezTo>
                    <a:pt x="365" y="1292"/>
                    <a:pt x="28" y="1067"/>
                    <a:pt x="0" y="702"/>
                  </a:cubicBezTo>
                  <a:cubicBezTo>
                    <a:pt x="309" y="815"/>
                    <a:pt x="309" y="787"/>
                    <a:pt x="365" y="478"/>
                  </a:cubicBezTo>
                  <a:cubicBezTo>
                    <a:pt x="365" y="450"/>
                    <a:pt x="365" y="394"/>
                    <a:pt x="365" y="337"/>
                  </a:cubicBezTo>
                  <a:cubicBezTo>
                    <a:pt x="393" y="225"/>
                    <a:pt x="478" y="197"/>
                    <a:pt x="562" y="281"/>
                  </a:cubicBezTo>
                  <a:cubicBezTo>
                    <a:pt x="618" y="309"/>
                    <a:pt x="674" y="365"/>
                    <a:pt x="674" y="394"/>
                  </a:cubicBezTo>
                  <a:cubicBezTo>
                    <a:pt x="786" y="590"/>
                    <a:pt x="843" y="422"/>
                    <a:pt x="927" y="394"/>
                  </a:cubicBezTo>
                  <a:lnTo>
                    <a:pt x="927" y="394"/>
                  </a:lnTo>
                  <a:cubicBezTo>
                    <a:pt x="815" y="169"/>
                    <a:pt x="1039" y="113"/>
                    <a:pt x="1151" y="0"/>
                  </a:cubicBezTo>
                  <a:cubicBezTo>
                    <a:pt x="1292" y="281"/>
                    <a:pt x="1432" y="365"/>
                    <a:pt x="1769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0"/>
            <p:cNvSpPr/>
            <p:nvPr/>
          </p:nvSpPr>
          <p:spPr>
            <a:xfrm>
              <a:off x="4719250" y="716075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197" y="338"/>
                  </a:moveTo>
                  <a:cubicBezTo>
                    <a:pt x="169" y="310"/>
                    <a:pt x="141" y="282"/>
                    <a:pt x="141" y="254"/>
                  </a:cubicBezTo>
                  <a:cubicBezTo>
                    <a:pt x="197" y="113"/>
                    <a:pt x="84" y="113"/>
                    <a:pt x="0" y="113"/>
                  </a:cubicBezTo>
                  <a:cubicBezTo>
                    <a:pt x="113" y="1"/>
                    <a:pt x="225" y="29"/>
                    <a:pt x="309" y="169"/>
                  </a:cubicBezTo>
                  <a:cubicBezTo>
                    <a:pt x="365" y="254"/>
                    <a:pt x="253" y="310"/>
                    <a:pt x="197" y="3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0"/>
            <p:cNvSpPr/>
            <p:nvPr/>
          </p:nvSpPr>
          <p:spPr>
            <a:xfrm>
              <a:off x="4741000" y="6852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57" y="57"/>
                  </a:moveTo>
                  <a:cubicBezTo>
                    <a:pt x="57" y="57"/>
                    <a:pt x="57" y="113"/>
                    <a:pt x="29" y="113"/>
                  </a:cubicBezTo>
                  <a:cubicBezTo>
                    <a:pt x="1" y="113"/>
                    <a:pt x="1" y="85"/>
                    <a:pt x="29" y="57"/>
                  </a:cubicBezTo>
                  <a:cubicBezTo>
                    <a:pt x="29" y="29"/>
                    <a:pt x="57" y="1"/>
                    <a:pt x="57" y="29"/>
                  </a:cubicBezTo>
                  <a:cubicBezTo>
                    <a:pt x="113" y="29"/>
                    <a:pt x="57" y="1"/>
                    <a:pt x="5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0"/>
            <p:cNvSpPr/>
            <p:nvPr/>
          </p:nvSpPr>
          <p:spPr>
            <a:xfrm>
              <a:off x="4747325" y="636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0"/>
            <p:cNvSpPr/>
            <p:nvPr/>
          </p:nvSpPr>
          <p:spPr>
            <a:xfrm>
              <a:off x="4760650" y="696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0"/>
            <p:cNvSpPr/>
            <p:nvPr/>
          </p:nvSpPr>
          <p:spPr>
            <a:xfrm>
              <a:off x="4906650" y="588350"/>
              <a:ext cx="33700" cy="28800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899" y="0"/>
                  </a:moveTo>
                  <a:cubicBezTo>
                    <a:pt x="870" y="85"/>
                    <a:pt x="1067" y="225"/>
                    <a:pt x="814" y="281"/>
                  </a:cubicBezTo>
                  <a:cubicBezTo>
                    <a:pt x="1039" y="253"/>
                    <a:pt x="1179" y="365"/>
                    <a:pt x="1348" y="534"/>
                  </a:cubicBezTo>
                  <a:cubicBezTo>
                    <a:pt x="1207" y="618"/>
                    <a:pt x="1039" y="618"/>
                    <a:pt x="899" y="590"/>
                  </a:cubicBezTo>
                  <a:cubicBezTo>
                    <a:pt x="730" y="562"/>
                    <a:pt x="618" y="590"/>
                    <a:pt x="590" y="786"/>
                  </a:cubicBezTo>
                  <a:cubicBezTo>
                    <a:pt x="562" y="899"/>
                    <a:pt x="449" y="983"/>
                    <a:pt x="506" y="1151"/>
                  </a:cubicBezTo>
                  <a:cubicBezTo>
                    <a:pt x="365" y="983"/>
                    <a:pt x="141" y="1095"/>
                    <a:pt x="56" y="927"/>
                  </a:cubicBezTo>
                  <a:cubicBezTo>
                    <a:pt x="28" y="899"/>
                    <a:pt x="28" y="899"/>
                    <a:pt x="28" y="871"/>
                  </a:cubicBezTo>
                  <a:cubicBezTo>
                    <a:pt x="56" y="871"/>
                    <a:pt x="56" y="843"/>
                    <a:pt x="56" y="871"/>
                  </a:cubicBezTo>
                  <a:cubicBezTo>
                    <a:pt x="28" y="814"/>
                    <a:pt x="28" y="758"/>
                    <a:pt x="0" y="702"/>
                  </a:cubicBezTo>
                  <a:cubicBezTo>
                    <a:pt x="56" y="646"/>
                    <a:pt x="169" y="590"/>
                    <a:pt x="197" y="478"/>
                  </a:cubicBezTo>
                  <a:cubicBezTo>
                    <a:pt x="253" y="393"/>
                    <a:pt x="225" y="169"/>
                    <a:pt x="449" y="337"/>
                  </a:cubicBezTo>
                  <a:cubicBezTo>
                    <a:pt x="506" y="393"/>
                    <a:pt x="534" y="169"/>
                    <a:pt x="674" y="197"/>
                  </a:cubicBezTo>
                  <a:cubicBezTo>
                    <a:pt x="730" y="141"/>
                    <a:pt x="730" y="28"/>
                    <a:pt x="814" y="0"/>
                  </a:cubicBezTo>
                  <a:cubicBezTo>
                    <a:pt x="842" y="0"/>
                    <a:pt x="870" y="0"/>
                    <a:pt x="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0"/>
            <p:cNvSpPr/>
            <p:nvPr/>
          </p:nvSpPr>
          <p:spPr>
            <a:xfrm>
              <a:off x="4861025" y="583425"/>
              <a:ext cx="3525" cy="2850"/>
            </a:xfrm>
            <a:custGeom>
              <a:avLst/>
              <a:gdLst/>
              <a:ahLst/>
              <a:cxnLst/>
              <a:rect l="l" t="t" r="r" b="b"/>
              <a:pathLst>
                <a:path w="141" h="114" extrusionOk="0">
                  <a:moveTo>
                    <a:pt x="113" y="57"/>
                  </a:moveTo>
                  <a:cubicBezTo>
                    <a:pt x="113" y="57"/>
                    <a:pt x="85" y="113"/>
                    <a:pt x="85" y="113"/>
                  </a:cubicBezTo>
                  <a:cubicBezTo>
                    <a:pt x="28" y="113"/>
                    <a:pt x="0" y="85"/>
                    <a:pt x="28" y="57"/>
                  </a:cubicBezTo>
                  <a:cubicBezTo>
                    <a:pt x="28" y="29"/>
                    <a:pt x="85" y="29"/>
                    <a:pt x="113" y="1"/>
                  </a:cubicBezTo>
                  <a:cubicBezTo>
                    <a:pt x="141" y="1"/>
                    <a:pt x="141" y="1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0"/>
            <p:cNvSpPr/>
            <p:nvPr/>
          </p:nvSpPr>
          <p:spPr>
            <a:xfrm>
              <a:off x="4923475" y="588350"/>
              <a:ext cx="3550" cy="4925"/>
            </a:xfrm>
            <a:custGeom>
              <a:avLst/>
              <a:gdLst/>
              <a:ahLst/>
              <a:cxnLst/>
              <a:rect l="l" t="t" r="r" b="b"/>
              <a:pathLst>
                <a:path w="142" h="197" extrusionOk="0">
                  <a:moveTo>
                    <a:pt x="141" y="0"/>
                  </a:moveTo>
                  <a:cubicBezTo>
                    <a:pt x="113" y="56"/>
                    <a:pt x="85" y="169"/>
                    <a:pt x="1" y="197"/>
                  </a:cubicBezTo>
                  <a:cubicBezTo>
                    <a:pt x="1" y="85"/>
                    <a:pt x="1" y="0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0"/>
            <p:cNvSpPr/>
            <p:nvPr/>
          </p:nvSpPr>
          <p:spPr>
            <a:xfrm>
              <a:off x="4883475" y="5981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57"/>
                  </a:moveTo>
                  <a:cubicBezTo>
                    <a:pt x="57" y="85"/>
                    <a:pt x="29" y="85"/>
                    <a:pt x="29" y="85"/>
                  </a:cubicBezTo>
                  <a:cubicBezTo>
                    <a:pt x="1" y="85"/>
                    <a:pt x="1" y="57"/>
                    <a:pt x="1" y="28"/>
                  </a:cubicBezTo>
                  <a:cubicBezTo>
                    <a:pt x="29" y="28"/>
                    <a:pt x="29" y="0"/>
                    <a:pt x="57" y="0"/>
                  </a:cubicBezTo>
                  <a:cubicBezTo>
                    <a:pt x="57" y="28"/>
                    <a:pt x="57" y="57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0"/>
            <p:cNvSpPr/>
            <p:nvPr/>
          </p:nvSpPr>
          <p:spPr>
            <a:xfrm>
              <a:off x="4864525" y="58202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1"/>
                  </a:moveTo>
                  <a:cubicBezTo>
                    <a:pt x="57" y="29"/>
                    <a:pt x="29" y="57"/>
                    <a:pt x="1" y="57"/>
                  </a:cubicBezTo>
                  <a:cubicBezTo>
                    <a:pt x="29" y="57"/>
                    <a:pt x="57" y="29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0"/>
            <p:cNvSpPr/>
            <p:nvPr/>
          </p:nvSpPr>
          <p:spPr>
            <a:xfrm>
              <a:off x="5235825" y="784875"/>
              <a:ext cx="7025" cy="9850"/>
            </a:xfrm>
            <a:custGeom>
              <a:avLst/>
              <a:gdLst/>
              <a:ahLst/>
              <a:cxnLst/>
              <a:rect l="l" t="t" r="r" b="b"/>
              <a:pathLst>
                <a:path w="281" h="394" extrusionOk="0">
                  <a:moveTo>
                    <a:pt x="0" y="84"/>
                  </a:moveTo>
                  <a:cubicBezTo>
                    <a:pt x="169" y="0"/>
                    <a:pt x="225" y="113"/>
                    <a:pt x="281" y="225"/>
                  </a:cubicBezTo>
                  <a:cubicBezTo>
                    <a:pt x="197" y="253"/>
                    <a:pt x="281" y="393"/>
                    <a:pt x="197" y="393"/>
                  </a:cubicBezTo>
                  <a:cubicBezTo>
                    <a:pt x="84" y="393"/>
                    <a:pt x="28" y="337"/>
                    <a:pt x="28" y="253"/>
                  </a:cubicBezTo>
                  <a:cubicBezTo>
                    <a:pt x="28" y="197"/>
                    <a:pt x="28" y="141"/>
                    <a:pt x="0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0"/>
            <p:cNvSpPr/>
            <p:nvPr/>
          </p:nvSpPr>
          <p:spPr>
            <a:xfrm>
              <a:off x="5243525" y="805225"/>
              <a:ext cx="7750" cy="4925"/>
            </a:xfrm>
            <a:custGeom>
              <a:avLst/>
              <a:gdLst/>
              <a:ahLst/>
              <a:cxnLst/>
              <a:rect l="l" t="t" r="r" b="b"/>
              <a:pathLst>
                <a:path w="310" h="197" extrusionOk="0">
                  <a:moveTo>
                    <a:pt x="1" y="0"/>
                  </a:moveTo>
                  <a:cubicBezTo>
                    <a:pt x="169" y="28"/>
                    <a:pt x="254" y="57"/>
                    <a:pt x="310" y="197"/>
                  </a:cubicBezTo>
                  <a:cubicBezTo>
                    <a:pt x="169" y="169"/>
                    <a:pt x="85" y="1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0"/>
            <p:cNvSpPr/>
            <p:nvPr/>
          </p:nvSpPr>
          <p:spPr>
            <a:xfrm>
              <a:off x="5249150" y="8473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1" y="1"/>
                  </a:moveTo>
                  <a:cubicBezTo>
                    <a:pt x="141" y="57"/>
                    <a:pt x="141" y="85"/>
                    <a:pt x="141" y="113"/>
                  </a:cubicBezTo>
                  <a:cubicBezTo>
                    <a:pt x="113" y="141"/>
                    <a:pt x="113" y="169"/>
                    <a:pt x="85" y="169"/>
                  </a:cubicBezTo>
                  <a:cubicBezTo>
                    <a:pt x="29" y="197"/>
                    <a:pt x="1" y="141"/>
                    <a:pt x="1" y="113"/>
                  </a:cubicBezTo>
                  <a:cubicBezTo>
                    <a:pt x="1" y="57"/>
                    <a:pt x="1" y="29"/>
                    <a:pt x="1" y="1"/>
                  </a:cubicBezTo>
                  <a:cubicBezTo>
                    <a:pt x="57" y="1"/>
                    <a:pt x="85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0"/>
            <p:cNvSpPr/>
            <p:nvPr/>
          </p:nvSpPr>
          <p:spPr>
            <a:xfrm>
              <a:off x="5244950" y="7876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0" y="141"/>
                  </a:moveTo>
                  <a:cubicBezTo>
                    <a:pt x="28" y="57"/>
                    <a:pt x="56" y="29"/>
                    <a:pt x="141" y="1"/>
                  </a:cubicBezTo>
                  <a:cubicBezTo>
                    <a:pt x="141" y="85"/>
                    <a:pt x="84" y="141"/>
                    <a:pt x="0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0"/>
            <p:cNvSpPr/>
            <p:nvPr/>
          </p:nvSpPr>
          <p:spPr>
            <a:xfrm>
              <a:off x="4630800" y="750475"/>
              <a:ext cx="110925" cy="75825"/>
            </a:xfrm>
            <a:custGeom>
              <a:avLst/>
              <a:gdLst/>
              <a:ahLst/>
              <a:cxnLst/>
              <a:rect l="l" t="t" r="r" b="b"/>
              <a:pathLst>
                <a:path w="4437" h="3033" extrusionOk="0">
                  <a:moveTo>
                    <a:pt x="4072" y="2022"/>
                  </a:moveTo>
                  <a:cubicBezTo>
                    <a:pt x="4015" y="1910"/>
                    <a:pt x="3931" y="1938"/>
                    <a:pt x="3847" y="1966"/>
                  </a:cubicBezTo>
                  <a:cubicBezTo>
                    <a:pt x="3707" y="1994"/>
                    <a:pt x="3566" y="2078"/>
                    <a:pt x="3398" y="2050"/>
                  </a:cubicBezTo>
                  <a:cubicBezTo>
                    <a:pt x="3229" y="2022"/>
                    <a:pt x="3145" y="2218"/>
                    <a:pt x="3257" y="2359"/>
                  </a:cubicBezTo>
                  <a:cubicBezTo>
                    <a:pt x="3314" y="2415"/>
                    <a:pt x="3370" y="2443"/>
                    <a:pt x="3398" y="2527"/>
                  </a:cubicBezTo>
                  <a:lnTo>
                    <a:pt x="3398" y="2527"/>
                  </a:lnTo>
                  <a:cubicBezTo>
                    <a:pt x="3510" y="2555"/>
                    <a:pt x="3566" y="2612"/>
                    <a:pt x="3482" y="2724"/>
                  </a:cubicBezTo>
                  <a:cubicBezTo>
                    <a:pt x="3454" y="2780"/>
                    <a:pt x="3398" y="2836"/>
                    <a:pt x="3370" y="2864"/>
                  </a:cubicBezTo>
                  <a:cubicBezTo>
                    <a:pt x="3342" y="2696"/>
                    <a:pt x="3229" y="2583"/>
                    <a:pt x="3089" y="2471"/>
                  </a:cubicBezTo>
                  <a:cubicBezTo>
                    <a:pt x="2949" y="2668"/>
                    <a:pt x="2949" y="2696"/>
                    <a:pt x="2724" y="2583"/>
                  </a:cubicBezTo>
                  <a:cubicBezTo>
                    <a:pt x="2556" y="2499"/>
                    <a:pt x="2415" y="2555"/>
                    <a:pt x="2275" y="2583"/>
                  </a:cubicBezTo>
                  <a:cubicBezTo>
                    <a:pt x="2219" y="2612"/>
                    <a:pt x="2191" y="2668"/>
                    <a:pt x="2247" y="2696"/>
                  </a:cubicBezTo>
                  <a:cubicBezTo>
                    <a:pt x="2359" y="2836"/>
                    <a:pt x="2050" y="2864"/>
                    <a:pt x="2191" y="3005"/>
                  </a:cubicBezTo>
                  <a:cubicBezTo>
                    <a:pt x="2134" y="3033"/>
                    <a:pt x="2078" y="3033"/>
                    <a:pt x="2078" y="2977"/>
                  </a:cubicBezTo>
                  <a:cubicBezTo>
                    <a:pt x="2022" y="2864"/>
                    <a:pt x="1994" y="2752"/>
                    <a:pt x="1854" y="2696"/>
                  </a:cubicBezTo>
                  <a:cubicBezTo>
                    <a:pt x="1798" y="2668"/>
                    <a:pt x="1798" y="2612"/>
                    <a:pt x="1826" y="2555"/>
                  </a:cubicBezTo>
                  <a:cubicBezTo>
                    <a:pt x="1854" y="2443"/>
                    <a:pt x="1798" y="2415"/>
                    <a:pt x="1713" y="2443"/>
                  </a:cubicBezTo>
                  <a:cubicBezTo>
                    <a:pt x="1629" y="2443"/>
                    <a:pt x="1573" y="2499"/>
                    <a:pt x="1601" y="2583"/>
                  </a:cubicBezTo>
                  <a:cubicBezTo>
                    <a:pt x="1601" y="2612"/>
                    <a:pt x="1601" y="2668"/>
                    <a:pt x="1573" y="2640"/>
                  </a:cubicBezTo>
                  <a:cubicBezTo>
                    <a:pt x="1461" y="2640"/>
                    <a:pt x="1348" y="2752"/>
                    <a:pt x="1292" y="2612"/>
                  </a:cubicBezTo>
                  <a:cubicBezTo>
                    <a:pt x="1236" y="2555"/>
                    <a:pt x="1208" y="2471"/>
                    <a:pt x="1124" y="2471"/>
                  </a:cubicBezTo>
                  <a:cubicBezTo>
                    <a:pt x="983" y="2471"/>
                    <a:pt x="871" y="2527"/>
                    <a:pt x="731" y="2555"/>
                  </a:cubicBezTo>
                  <a:cubicBezTo>
                    <a:pt x="703" y="2555"/>
                    <a:pt x="675" y="2583"/>
                    <a:pt x="703" y="2640"/>
                  </a:cubicBezTo>
                  <a:cubicBezTo>
                    <a:pt x="731" y="2808"/>
                    <a:pt x="590" y="2836"/>
                    <a:pt x="506" y="2920"/>
                  </a:cubicBezTo>
                  <a:cubicBezTo>
                    <a:pt x="394" y="2864"/>
                    <a:pt x="394" y="2780"/>
                    <a:pt x="394" y="2696"/>
                  </a:cubicBezTo>
                  <a:cubicBezTo>
                    <a:pt x="366" y="2527"/>
                    <a:pt x="366" y="2331"/>
                    <a:pt x="141" y="2247"/>
                  </a:cubicBezTo>
                  <a:cubicBezTo>
                    <a:pt x="85" y="2218"/>
                    <a:pt x="113" y="2134"/>
                    <a:pt x="113" y="2078"/>
                  </a:cubicBezTo>
                  <a:cubicBezTo>
                    <a:pt x="85" y="2022"/>
                    <a:pt x="1" y="1994"/>
                    <a:pt x="57" y="1910"/>
                  </a:cubicBezTo>
                  <a:cubicBezTo>
                    <a:pt x="141" y="1769"/>
                    <a:pt x="225" y="1910"/>
                    <a:pt x="310" y="1910"/>
                  </a:cubicBezTo>
                  <a:cubicBezTo>
                    <a:pt x="366" y="1938"/>
                    <a:pt x="338" y="1825"/>
                    <a:pt x="338" y="1882"/>
                  </a:cubicBezTo>
                  <a:cubicBezTo>
                    <a:pt x="310" y="1882"/>
                    <a:pt x="310" y="1882"/>
                    <a:pt x="310" y="1882"/>
                  </a:cubicBezTo>
                  <a:cubicBezTo>
                    <a:pt x="57" y="1629"/>
                    <a:pt x="85" y="1236"/>
                    <a:pt x="422" y="983"/>
                  </a:cubicBezTo>
                  <a:cubicBezTo>
                    <a:pt x="478" y="927"/>
                    <a:pt x="506" y="871"/>
                    <a:pt x="478" y="787"/>
                  </a:cubicBezTo>
                  <a:cubicBezTo>
                    <a:pt x="338" y="534"/>
                    <a:pt x="422" y="281"/>
                    <a:pt x="534" y="1"/>
                  </a:cubicBezTo>
                  <a:cubicBezTo>
                    <a:pt x="675" y="85"/>
                    <a:pt x="815" y="141"/>
                    <a:pt x="703" y="366"/>
                  </a:cubicBezTo>
                  <a:cubicBezTo>
                    <a:pt x="675" y="422"/>
                    <a:pt x="815" y="534"/>
                    <a:pt x="787" y="646"/>
                  </a:cubicBezTo>
                  <a:cubicBezTo>
                    <a:pt x="759" y="674"/>
                    <a:pt x="731" y="674"/>
                    <a:pt x="675" y="674"/>
                  </a:cubicBezTo>
                  <a:cubicBezTo>
                    <a:pt x="731" y="702"/>
                    <a:pt x="759" y="674"/>
                    <a:pt x="787" y="646"/>
                  </a:cubicBezTo>
                  <a:cubicBezTo>
                    <a:pt x="955" y="787"/>
                    <a:pt x="1124" y="927"/>
                    <a:pt x="1096" y="1208"/>
                  </a:cubicBezTo>
                  <a:cubicBezTo>
                    <a:pt x="1068" y="1320"/>
                    <a:pt x="1236" y="1348"/>
                    <a:pt x="1320" y="1264"/>
                  </a:cubicBezTo>
                  <a:cubicBezTo>
                    <a:pt x="1348" y="1208"/>
                    <a:pt x="1405" y="1208"/>
                    <a:pt x="1461" y="1180"/>
                  </a:cubicBezTo>
                  <a:cubicBezTo>
                    <a:pt x="1517" y="1152"/>
                    <a:pt x="1517" y="1095"/>
                    <a:pt x="1461" y="1067"/>
                  </a:cubicBezTo>
                  <a:cubicBezTo>
                    <a:pt x="1264" y="983"/>
                    <a:pt x="1489" y="927"/>
                    <a:pt x="1489" y="843"/>
                  </a:cubicBezTo>
                  <a:cubicBezTo>
                    <a:pt x="1657" y="702"/>
                    <a:pt x="1826" y="618"/>
                    <a:pt x="2050" y="731"/>
                  </a:cubicBezTo>
                  <a:cubicBezTo>
                    <a:pt x="2134" y="759"/>
                    <a:pt x="2219" y="702"/>
                    <a:pt x="2303" y="731"/>
                  </a:cubicBezTo>
                  <a:cubicBezTo>
                    <a:pt x="2303" y="731"/>
                    <a:pt x="2331" y="759"/>
                    <a:pt x="2331" y="759"/>
                  </a:cubicBezTo>
                  <a:cubicBezTo>
                    <a:pt x="2359" y="871"/>
                    <a:pt x="2443" y="899"/>
                    <a:pt x="2528" y="927"/>
                  </a:cubicBezTo>
                  <a:cubicBezTo>
                    <a:pt x="2668" y="955"/>
                    <a:pt x="2808" y="1011"/>
                    <a:pt x="2949" y="1067"/>
                  </a:cubicBezTo>
                  <a:cubicBezTo>
                    <a:pt x="2977" y="1208"/>
                    <a:pt x="2864" y="1236"/>
                    <a:pt x="2808" y="1292"/>
                  </a:cubicBezTo>
                  <a:cubicBezTo>
                    <a:pt x="2752" y="1404"/>
                    <a:pt x="2780" y="1517"/>
                    <a:pt x="2893" y="1545"/>
                  </a:cubicBezTo>
                  <a:cubicBezTo>
                    <a:pt x="2949" y="1573"/>
                    <a:pt x="3061" y="1545"/>
                    <a:pt x="3033" y="1489"/>
                  </a:cubicBezTo>
                  <a:cubicBezTo>
                    <a:pt x="2921" y="1264"/>
                    <a:pt x="3089" y="1348"/>
                    <a:pt x="3201" y="1292"/>
                  </a:cubicBezTo>
                  <a:cubicBezTo>
                    <a:pt x="3257" y="1292"/>
                    <a:pt x="3454" y="1208"/>
                    <a:pt x="3229" y="1095"/>
                  </a:cubicBezTo>
                  <a:cubicBezTo>
                    <a:pt x="3145" y="1067"/>
                    <a:pt x="3173" y="983"/>
                    <a:pt x="3173" y="927"/>
                  </a:cubicBezTo>
                  <a:cubicBezTo>
                    <a:pt x="3201" y="843"/>
                    <a:pt x="3229" y="759"/>
                    <a:pt x="3229" y="674"/>
                  </a:cubicBezTo>
                  <a:cubicBezTo>
                    <a:pt x="3229" y="618"/>
                    <a:pt x="3061" y="534"/>
                    <a:pt x="3201" y="450"/>
                  </a:cubicBezTo>
                  <a:cubicBezTo>
                    <a:pt x="3286" y="562"/>
                    <a:pt x="3454" y="422"/>
                    <a:pt x="3510" y="562"/>
                  </a:cubicBezTo>
                  <a:cubicBezTo>
                    <a:pt x="3566" y="646"/>
                    <a:pt x="3651" y="731"/>
                    <a:pt x="3735" y="787"/>
                  </a:cubicBezTo>
                  <a:lnTo>
                    <a:pt x="3735" y="787"/>
                  </a:lnTo>
                  <a:cubicBezTo>
                    <a:pt x="3791" y="899"/>
                    <a:pt x="3791" y="983"/>
                    <a:pt x="3622" y="1011"/>
                  </a:cubicBezTo>
                  <a:cubicBezTo>
                    <a:pt x="3538" y="1011"/>
                    <a:pt x="3510" y="1067"/>
                    <a:pt x="3510" y="1124"/>
                  </a:cubicBezTo>
                  <a:cubicBezTo>
                    <a:pt x="3510" y="1236"/>
                    <a:pt x="3566" y="1236"/>
                    <a:pt x="3622" y="1264"/>
                  </a:cubicBezTo>
                  <a:cubicBezTo>
                    <a:pt x="3735" y="1320"/>
                    <a:pt x="3847" y="1376"/>
                    <a:pt x="3987" y="1348"/>
                  </a:cubicBezTo>
                  <a:cubicBezTo>
                    <a:pt x="4100" y="1320"/>
                    <a:pt x="4296" y="1545"/>
                    <a:pt x="4296" y="1685"/>
                  </a:cubicBezTo>
                  <a:cubicBezTo>
                    <a:pt x="4296" y="1769"/>
                    <a:pt x="4352" y="1825"/>
                    <a:pt x="4380" y="1910"/>
                  </a:cubicBezTo>
                  <a:cubicBezTo>
                    <a:pt x="4437" y="1994"/>
                    <a:pt x="4437" y="2078"/>
                    <a:pt x="4352" y="2134"/>
                  </a:cubicBezTo>
                  <a:cubicBezTo>
                    <a:pt x="4240" y="2190"/>
                    <a:pt x="4156" y="2162"/>
                    <a:pt x="4128" y="2050"/>
                  </a:cubicBezTo>
                  <a:cubicBezTo>
                    <a:pt x="4100" y="2050"/>
                    <a:pt x="4072" y="2022"/>
                    <a:pt x="4072" y="20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0"/>
            <p:cNvSpPr/>
            <p:nvPr/>
          </p:nvSpPr>
          <p:spPr>
            <a:xfrm>
              <a:off x="4656075" y="726625"/>
              <a:ext cx="78625" cy="46325"/>
            </a:xfrm>
            <a:custGeom>
              <a:avLst/>
              <a:gdLst/>
              <a:ahLst/>
              <a:cxnLst/>
              <a:rect l="l" t="t" r="r" b="b"/>
              <a:pathLst>
                <a:path w="3145" h="1853" extrusionOk="0">
                  <a:moveTo>
                    <a:pt x="2611" y="253"/>
                  </a:moveTo>
                  <a:cubicBezTo>
                    <a:pt x="2752" y="309"/>
                    <a:pt x="2752" y="28"/>
                    <a:pt x="2920" y="112"/>
                  </a:cubicBezTo>
                  <a:cubicBezTo>
                    <a:pt x="2948" y="140"/>
                    <a:pt x="3033" y="112"/>
                    <a:pt x="3033" y="168"/>
                  </a:cubicBezTo>
                  <a:cubicBezTo>
                    <a:pt x="3061" y="253"/>
                    <a:pt x="3089" y="309"/>
                    <a:pt x="3033" y="393"/>
                  </a:cubicBezTo>
                  <a:cubicBezTo>
                    <a:pt x="2976" y="449"/>
                    <a:pt x="3061" y="505"/>
                    <a:pt x="3089" y="562"/>
                  </a:cubicBezTo>
                  <a:cubicBezTo>
                    <a:pt x="3145" y="646"/>
                    <a:pt x="3061" y="702"/>
                    <a:pt x="3089" y="842"/>
                  </a:cubicBezTo>
                  <a:cubicBezTo>
                    <a:pt x="2892" y="758"/>
                    <a:pt x="2752" y="674"/>
                    <a:pt x="2611" y="842"/>
                  </a:cubicBezTo>
                  <a:cubicBezTo>
                    <a:pt x="2499" y="983"/>
                    <a:pt x="2527" y="1067"/>
                    <a:pt x="2611" y="1179"/>
                  </a:cubicBezTo>
                  <a:cubicBezTo>
                    <a:pt x="2555" y="1235"/>
                    <a:pt x="2499" y="1235"/>
                    <a:pt x="2471" y="1179"/>
                  </a:cubicBezTo>
                  <a:cubicBezTo>
                    <a:pt x="2331" y="1011"/>
                    <a:pt x="2190" y="1011"/>
                    <a:pt x="2050" y="1179"/>
                  </a:cubicBezTo>
                  <a:cubicBezTo>
                    <a:pt x="1966" y="1320"/>
                    <a:pt x="1769" y="1151"/>
                    <a:pt x="1685" y="1291"/>
                  </a:cubicBezTo>
                  <a:cubicBezTo>
                    <a:pt x="1601" y="1432"/>
                    <a:pt x="1741" y="1544"/>
                    <a:pt x="1629" y="1656"/>
                  </a:cubicBezTo>
                  <a:cubicBezTo>
                    <a:pt x="1573" y="1713"/>
                    <a:pt x="1573" y="1853"/>
                    <a:pt x="1460" y="1685"/>
                  </a:cubicBezTo>
                  <a:cubicBezTo>
                    <a:pt x="1432" y="1628"/>
                    <a:pt x="1376" y="1713"/>
                    <a:pt x="1320" y="1713"/>
                  </a:cubicBezTo>
                  <a:lnTo>
                    <a:pt x="1320" y="1713"/>
                  </a:lnTo>
                  <a:cubicBezTo>
                    <a:pt x="1320" y="1348"/>
                    <a:pt x="1208" y="1123"/>
                    <a:pt x="759" y="1320"/>
                  </a:cubicBezTo>
                  <a:cubicBezTo>
                    <a:pt x="702" y="1348"/>
                    <a:pt x="618" y="1207"/>
                    <a:pt x="506" y="1235"/>
                  </a:cubicBezTo>
                  <a:cubicBezTo>
                    <a:pt x="562" y="1572"/>
                    <a:pt x="562" y="1572"/>
                    <a:pt x="281" y="1572"/>
                  </a:cubicBezTo>
                  <a:cubicBezTo>
                    <a:pt x="225" y="1460"/>
                    <a:pt x="113" y="1488"/>
                    <a:pt x="1" y="1404"/>
                  </a:cubicBezTo>
                  <a:cubicBezTo>
                    <a:pt x="225" y="1348"/>
                    <a:pt x="309" y="1207"/>
                    <a:pt x="337" y="1011"/>
                  </a:cubicBezTo>
                  <a:cubicBezTo>
                    <a:pt x="365" y="842"/>
                    <a:pt x="422" y="646"/>
                    <a:pt x="674" y="618"/>
                  </a:cubicBezTo>
                  <a:cubicBezTo>
                    <a:pt x="562" y="590"/>
                    <a:pt x="422" y="590"/>
                    <a:pt x="281" y="590"/>
                  </a:cubicBezTo>
                  <a:cubicBezTo>
                    <a:pt x="253" y="533"/>
                    <a:pt x="225" y="477"/>
                    <a:pt x="225" y="421"/>
                  </a:cubicBezTo>
                  <a:cubicBezTo>
                    <a:pt x="225" y="309"/>
                    <a:pt x="253" y="197"/>
                    <a:pt x="394" y="253"/>
                  </a:cubicBezTo>
                  <a:cubicBezTo>
                    <a:pt x="478" y="281"/>
                    <a:pt x="534" y="253"/>
                    <a:pt x="590" y="197"/>
                  </a:cubicBezTo>
                  <a:lnTo>
                    <a:pt x="590" y="197"/>
                  </a:lnTo>
                  <a:cubicBezTo>
                    <a:pt x="646" y="168"/>
                    <a:pt x="674" y="140"/>
                    <a:pt x="730" y="84"/>
                  </a:cubicBezTo>
                  <a:cubicBezTo>
                    <a:pt x="871" y="28"/>
                    <a:pt x="983" y="0"/>
                    <a:pt x="1039" y="168"/>
                  </a:cubicBezTo>
                  <a:cubicBezTo>
                    <a:pt x="1123" y="337"/>
                    <a:pt x="1348" y="309"/>
                    <a:pt x="1432" y="421"/>
                  </a:cubicBezTo>
                  <a:cubicBezTo>
                    <a:pt x="1545" y="590"/>
                    <a:pt x="1685" y="533"/>
                    <a:pt x="1853" y="533"/>
                  </a:cubicBezTo>
                  <a:cubicBezTo>
                    <a:pt x="1994" y="505"/>
                    <a:pt x="2162" y="533"/>
                    <a:pt x="2331" y="533"/>
                  </a:cubicBezTo>
                  <a:cubicBezTo>
                    <a:pt x="2443" y="505"/>
                    <a:pt x="2527" y="421"/>
                    <a:pt x="2611" y="337"/>
                  </a:cubicBezTo>
                  <a:cubicBezTo>
                    <a:pt x="2611" y="309"/>
                    <a:pt x="2611" y="281"/>
                    <a:pt x="2611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0"/>
            <p:cNvSpPr/>
            <p:nvPr/>
          </p:nvSpPr>
          <p:spPr>
            <a:xfrm>
              <a:off x="4610450" y="753275"/>
              <a:ext cx="33025" cy="49875"/>
            </a:xfrm>
            <a:custGeom>
              <a:avLst/>
              <a:gdLst/>
              <a:ahLst/>
              <a:cxnLst/>
              <a:rect l="l" t="t" r="r" b="b"/>
              <a:pathLst>
                <a:path w="1321" h="1995" extrusionOk="0">
                  <a:moveTo>
                    <a:pt x="1236" y="871"/>
                  </a:moveTo>
                  <a:cubicBezTo>
                    <a:pt x="1208" y="927"/>
                    <a:pt x="1180" y="1012"/>
                    <a:pt x="1124" y="1068"/>
                  </a:cubicBezTo>
                  <a:cubicBezTo>
                    <a:pt x="1039" y="1180"/>
                    <a:pt x="983" y="1264"/>
                    <a:pt x="1096" y="1405"/>
                  </a:cubicBezTo>
                  <a:cubicBezTo>
                    <a:pt x="1152" y="1461"/>
                    <a:pt x="1039" y="1545"/>
                    <a:pt x="1067" y="1629"/>
                  </a:cubicBezTo>
                  <a:cubicBezTo>
                    <a:pt x="1067" y="1685"/>
                    <a:pt x="1096" y="1770"/>
                    <a:pt x="1152" y="1685"/>
                  </a:cubicBezTo>
                  <a:cubicBezTo>
                    <a:pt x="1208" y="1629"/>
                    <a:pt x="1208" y="1573"/>
                    <a:pt x="1264" y="1657"/>
                  </a:cubicBezTo>
                  <a:cubicBezTo>
                    <a:pt x="1320" y="1713"/>
                    <a:pt x="1292" y="1798"/>
                    <a:pt x="1236" y="1826"/>
                  </a:cubicBezTo>
                  <a:cubicBezTo>
                    <a:pt x="1152" y="1854"/>
                    <a:pt x="1067" y="1826"/>
                    <a:pt x="983" y="1798"/>
                  </a:cubicBezTo>
                  <a:cubicBezTo>
                    <a:pt x="899" y="1798"/>
                    <a:pt x="899" y="1798"/>
                    <a:pt x="927" y="1966"/>
                  </a:cubicBezTo>
                  <a:cubicBezTo>
                    <a:pt x="899" y="1966"/>
                    <a:pt x="843" y="1966"/>
                    <a:pt x="787" y="1966"/>
                  </a:cubicBezTo>
                  <a:cubicBezTo>
                    <a:pt x="759" y="1966"/>
                    <a:pt x="731" y="1994"/>
                    <a:pt x="703" y="1994"/>
                  </a:cubicBezTo>
                  <a:cubicBezTo>
                    <a:pt x="646" y="1994"/>
                    <a:pt x="534" y="1938"/>
                    <a:pt x="618" y="1882"/>
                  </a:cubicBezTo>
                  <a:cubicBezTo>
                    <a:pt x="731" y="1742"/>
                    <a:pt x="646" y="1601"/>
                    <a:pt x="646" y="1489"/>
                  </a:cubicBezTo>
                  <a:cubicBezTo>
                    <a:pt x="646" y="1433"/>
                    <a:pt x="674" y="1377"/>
                    <a:pt x="674" y="1348"/>
                  </a:cubicBezTo>
                  <a:cubicBezTo>
                    <a:pt x="731" y="1208"/>
                    <a:pt x="843" y="1068"/>
                    <a:pt x="590" y="1068"/>
                  </a:cubicBezTo>
                  <a:cubicBezTo>
                    <a:pt x="506" y="1012"/>
                    <a:pt x="422" y="955"/>
                    <a:pt x="366" y="871"/>
                  </a:cubicBezTo>
                  <a:cubicBezTo>
                    <a:pt x="366" y="843"/>
                    <a:pt x="338" y="787"/>
                    <a:pt x="366" y="759"/>
                  </a:cubicBezTo>
                  <a:cubicBezTo>
                    <a:pt x="366" y="703"/>
                    <a:pt x="422" y="647"/>
                    <a:pt x="366" y="619"/>
                  </a:cubicBezTo>
                  <a:cubicBezTo>
                    <a:pt x="169" y="619"/>
                    <a:pt x="85" y="478"/>
                    <a:pt x="1" y="338"/>
                  </a:cubicBezTo>
                  <a:cubicBezTo>
                    <a:pt x="1" y="338"/>
                    <a:pt x="1" y="310"/>
                    <a:pt x="1" y="282"/>
                  </a:cubicBezTo>
                  <a:cubicBezTo>
                    <a:pt x="85" y="197"/>
                    <a:pt x="57" y="57"/>
                    <a:pt x="169" y="1"/>
                  </a:cubicBezTo>
                  <a:cubicBezTo>
                    <a:pt x="169" y="85"/>
                    <a:pt x="197" y="113"/>
                    <a:pt x="281" y="113"/>
                  </a:cubicBezTo>
                  <a:cubicBezTo>
                    <a:pt x="366" y="85"/>
                    <a:pt x="450" y="85"/>
                    <a:pt x="534" y="141"/>
                  </a:cubicBezTo>
                  <a:cubicBezTo>
                    <a:pt x="618" y="197"/>
                    <a:pt x="759" y="254"/>
                    <a:pt x="618" y="394"/>
                  </a:cubicBezTo>
                  <a:cubicBezTo>
                    <a:pt x="534" y="506"/>
                    <a:pt x="759" y="534"/>
                    <a:pt x="731" y="619"/>
                  </a:cubicBezTo>
                  <a:cubicBezTo>
                    <a:pt x="703" y="675"/>
                    <a:pt x="562" y="675"/>
                    <a:pt x="562" y="759"/>
                  </a:cubicBezTo>
                  <a:cubicBezTo>
                    <a:pt x="562" y="815"/>
                    <a:pt x="618" y="871"/>
                    <a:pt x="646" y="843"/>
                  </a:cubicBezTo>
                  <a:cubicBezTo>
                    <a:pt x="731" y="815"/>
                    <a:pt x="815" y="731"/>
                    <a:pt x="899" y="703"/>
                  </a:cubicBezTo>
                  <a:cubicBezTo>
                    <a:pt x="1011" y="703"/>
                    <a:pt x="1096" y="759"/>
                    <a:pt x="1152" y="843"/>
                  </a:cubicBezTo>
                  <a:cubicBezTo>
                    <a:pt x="1180" y="843"/>
                    <a:pt x="1208" y="871"/>
                    <a:pt x="1236" y="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0"/>
            <p:cNvSpPr/>
            <p:nvPr/>
          </p:nvSpPr>
          <p:spPr>
            <a:xfrm>
              <a:off x="4663100" y="751875"/>
              <a:ext cx="28100" cy="22500"/>
            </a:xfrm>
            <a:custGeom>
              <a:avLst/>
              <a:gdLst/>
              <a:ahLst/>
              <a:cxnLst/>
              <a:rect l="l" t="t" r="r" b="b"/>
              <a:pathLst>
                <a:path w="1124" h="900" extrusionOk="0">
                  <a:moveTo>
                    <a:pt x="0" y="562"/>
                  </a:moveTo>
                  <a:cubicBezTo>
                    <a:pt x="84" y="562"/>
                    <a:pt x="141" y="534"/>
                    <a:pt x="253" y="450"/>
                  </a:cubicBezTo>
                  <a:cubicBezTo>
                    <a:pt x="84" y="422"/>
                    <a:pt x="56" y="310"/>
                    <a:pt x="113" y="169"/>
                  </a:cubicBezTo>
                  <a:cubicBezTo>
                    <a:pt x="141" y="29"/>
                    <a:pt x="281" y="1"/>
                    <a:pt x="365" y="141"/>
                  </a:cubicBezTo>
                  <a:cubicBezTo>
                    <a:pt x="449" y="281"/>
                    <a:pt x="590" y="281"/>
                    <a:pt x="646" y="197"/>
                  </a:cubicBezTo>
                  <a:cubicBezTo>
                    <a:pt x="786" y="29"/>
                    <a:pt x="899" y="57"/>
                    <a:pt x="1011" y="197"/>
                  </a:cubicBezTo>
                  <a:cubicBezTo>
                    <a:pt x="1039" y="197"/>
                    <a:pt x="1095" y="169"/>
                    <a:pt x="1123" y="253"/>
                  </a:cubicBezTo>
                  <a:cubicBezTo>
                    <a:pt x="1067" y="394"/>
                    <a:pt x="1039" y="534"/>
                    <a:pt x="1039" y="703"/>
                  </a:cubicBezTo>
                  <a:cubicBezTo>
                    <a:pt x="955" y="703"/>
                    <a:pt x="927" y="731"/>
                    <a:pt x="871" y="787"/>
                  </a:cubicBezTo>
                  <a:cubicBezTo>
                    <a:pt x="786" y="899"/>
                    <a:pt x="730" y="871"/>
                    <a:pt x="702" y="759"/>
                  </a:cubicBezTo>
                  <a:cubicBezTo>
                    <a:pt x="674" y="618"/>
                    <a:pt x="646" y="646"/>
                    <a:pt x="534" y="731"/>
                  </a:cubicBezTo>
                  <a:cubicBezTo>
                    <a:pt x="449" y="787"/>
                    <a:pt x="281" y="703"/>
                    <a:pt x="197" y="787"/>
                  </a:cubicBezTo>
                  <a:lnTo>
                    <a:pt x="197" y="787"/>
                  </a:lnTo>
                  <a:cubicBezTo>
                    <a:pt x="169" y="759"/>
                    <a:pt x="169" y="759"/>
                    <a:pt x="169" y="731"/>
                  </a:cubicBezTo>
                  <a:cubicBezTo>
                    <a:pt x="169" y="731"/>
                    <a:pt x="197" y="703"/>
                    <a:pt x="197" y="703"/>
                  </a:cubicBezTo>
                  <a:cubicBezTo>
                    <a:pt x="169" y="646"/>
                    <a:pt x="113" y="646"/>
                    <a:pt x="56" y="618"/>
                  </a:cubicBezTo>
                  <a:cubicBezTo>
                    <a:pt x="28" y="646"/>
                    <a:pt x="0" y="646"/>
                    <a:pt x="0" y="618"/>
                  </a:cubicBezTo>
                  <a:cubicBezTo>
                    <a:pt x="0" y="618"/>
                    <a:pt x="0" y="590"/>
                    <a:pt x="0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0"/>
            <p:cNvSpPr/>
            <p:nvPr/>
          </p:nvSpPr>
          <p:spPr>
            <a:xfrm>
              <a:off x="4632925" y="765225"/>
              <a:ext cx="8425" cy="9150"/>
            </a:xfrm>
            <a:custGeom>
              <a:avLst/>
              <a:gdLst/>
              <a:ahLst/>
              <a:cxnLst/>
              <a:rect l="l" t="t" r="r" b="b"/>
              <a:pathLst>
                <a:path w="337" h="366" extrusionOk="0">
                  <a:moveTo>
                    <a:pt x="253" y="365"/>
                  </a:moveTo>
                  <a:cubicBezTo>
                    <a:pt x="140" y="365"/>
                    <a:pt x="56" y="309"/>
                    <a:pt x="0" y="225"/>
                  </a:cubicBezTo>
                  <a:cubicBezTo>
                    <a:pt x="28" y="0"/>
                    <a:pt x="168" y="169"/>
                    <a:pt x="225" y="197"/>
                  </a:cubicBezTo>
                  <a:cubicBezTo>
                    <a:pt x="337" y="197"/>
                    <a:pt x="309" y="309"/>
                    <a:pt x="253" y="3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0"/>
            <p:cNvSpPr/>
            <p:nvPr/>
          </p:nvSpPr>
          <p:spPr>
            <a:xfrm>
              <a:off x="4714325" y="735025"/>
              <a:ext cx="7050" cy="6350"/>
            </a:xfrm>
            <a:custGeom>
              <a:avLst/>
              <a:gdLst/>
              <a:ahLst/>
              <a:cxnLst/>
              <a:rect l="l" t="t" r="r" b="b"/>
              <a:pathLst>
                <a:path w="282" h="254" extrusionOk="0">
                  <a:moveTo>
                    <a:pt x="281" y="1"/>
                  </a:moveTo>
                  <a:cubicBezTo>
                    <a:pt x="197" y="254"/>
                    <a:pt x="197" y="254"/>
                    <a:pt x="1" y="197"/>
                  </a:cubicBezTo>
                  <a:cubicBezTo>
                    <a:pt x="57" y="85"/>
                    <a:pt x="141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0"/>
            <p:cNvSpPr/>
            <p:nvPr/>
          </p:nvSpPr>
          <p:spPr>
            <a:xfrm>
              <a:off x="4665200" y="7259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169" y="141"/>
                  </a:moveTo>
                  <a:cubicBezTo>
                    <a:pt x="85" y="169"/>
                    <a:pt x="29" y="169"/>
                    <a:pt x="0" y="85"/>
                  </a:cubicBezTo>
                  <a:cubicBezTo>
                    <a:pt x="0" y="57"/>
                    <a:pt x="0" y="29"/>
                    <a:pt x="29" y="29"/>
                  </a:cubicBezTo>
                  <a:cubicBezTo>
                    <a:pt x="113" y="1"/>
                    <a:pt x="141" y="85"/>
                    <a:pt x="169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0"/>
            <p:cNvSpPr/>
            <p:nvPr/>
          </p:nvSpPr>
          <p:spPr>
            <a:xfrm>
              <a:off x="4660275" y="740650"/>
              <a:ext cx="2850" cy="2825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85" y="57"/>
                  </a:moveTo>
                  <a:cubicBezTo>
                    <a:pt x="57" y="85"/>
                    <a:pt x="29" y="85"/>
                    <a:pt x="29" y="113"/>
                  </a:cubicBezTo>
                  <a:cubicBezTo>
                    <a:pt x="1" y="85"/>
                    <a:pt x="1" y="85"/>
                    <a:pt x="1" y="57"/>
                  </a:cubicBezTo>
                  <a:cubicBezTo>
                    <a:pt x="29" y="57"/>
                    <a:pt x="57" y="29"/>
                    <a:pt x="85" y="29"/>
                  </a:cubicBezTo>
                  <a:cubicBezTo>
                    <a:pt x="113" y="1"/>
                    <a:pt x="113" y="29"/>
                    <a:pt x="8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0"/>
            <p:cNvSpPr/>
            <p:nvPr/>
          </p:nvSpPr>
          <p:spPr>
            <a:xfrm>
              <a:off x="4657475" y="7469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57" y="0"/>
                  </a:moveTo>
                  <a:cubicBezTo>
                    <a:pt x="85" y="0"/>
                    <a:pt x="85" y="0"/>
                    <a:pt x="85" y="28"/>
                  </a:cubicBezTo>
                  <a:cubicBezTo>
                    <a:pt x="85" y="56"/>
                    <a:pt x="57" y="56"/>
                    <a:pt x="57" y="56"/>
                  </a:cubicBezTo>
                  <a:cubicBezTo>
                    <a:pt x="29" y="84"/>
                    <a:pt x="1" y="56"/>
                    <a:pt x="1" y="28"/>
                  </a:cubicBezTo>
                  <a:cubicBezTo>
                    <a:pt x="1" y="28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0"/>
            <p:cNvSpPr/>
            <p:nvPr/>
          </p:nvSpPr>
          <p:spPr>
            <a:xfrm>
              <a:off x="4632200" y="704150"/>
              <a:ext cx="3550" cy="2825"/>
            </a:xfrm>
            <a:custGeom>
              <a:avLst/>
              <a:gdLst/>
              <a:ahLst/>
              <a:cxnLst/>
              <a:rect l="l" t="t" r="r" b="b"/>
              <a:pathLst>
                <a:path w="142" h="113" extrusionOk="0">
                  <a:moveTo>
                    <a:pt x="1" y="1"/>
                  </a:moveTo>
                  <a:cubicBezTo>
                    <a:pt x="29" y="1"/>
                    <a:pt x="57" y="1"/>
                    <a:pt x="85" y="1"/>
                  </a:cubicBezTo>
                  <a:cubicBezTo>
                    <a:pt x="113" y="29"/>
                    <a:pt x="141" y="57"/>
                    <a:pt x="113" y="85"/>
                  </a:cubicBezTo>
                  <a:cubicBezTo>
                    <a:pt x="57" y="113"/>
                    <a:pt x="29" y="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0"/>
            <p:cNvSpPr/>
            <p:nvPr/>
          </p:nvSpPr>
          <p:spPr>
            <a:xfrm>
              <a:off x="4657475" y="7547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9" y="28"/>
                    <a:pt x="29" y="28"/>
                    <a:pt x="1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0"/>
            <p:cNvSpPr/>
            <p:nvPr/>
          </p:nvSpPr>
          <p:spPr>
            <a:xfrm>
              <a:off x="4662400" y="7673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28" y="0"/>
                  </a:moveTo>
                  <a:cubicBezTo>
                    <a:pt x="28" y="0"/>
                    <a:pt x="56" y="0"/>
                    <a:pt x="84" y="28"/>
                  </a:cubicBezTo>
                  <a:cubicBezTo>
                    <a:pt x="56" y="57"/>
                    <a:pt x="28" y="85"/>
                    <a:pt x="0" y="57"/>
                  </a:cubicBezTo>
                  <a:cubicBezTo>
                    <a:pt x="0" y="28"/>
                    <a:pt x="0" y="28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0"/>
            <p:cNvSpPr/>
            <p:nvPr/>
          </p:nvSpPr>
          <p:spPr>
            <a:xfrm>
              <a:off x="4669400" y="729425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85"/>
                  </a:moveTo>
                  <a:cubicBezTo>
                    <a:pt x="29" y="56"/>
                    <a:pt x="1" y="28"/>
                    <a:pt x="1" y="0"/>
                  </a:cubicBezTo>
                  <a:lnTo>
                    <a:pt x="1" y="0"/>
                  </a:lnTo>
                  <a:cubicBezTo>
                    <a:pt x="1" y="28"/>
                    <a:pt x="29" y="56"/>
                    <a:pt x="57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0"/>
            <p:cNvSpPr/>
            <p:nvPr/>
          </p:nvSpPr>
          <p:spPr>
            <a:xfrm>
              <a:off x="4666600" y="7694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1"/>
                  </a:moveTo>
                  <a:cubicBezTo>
                    <a:pt x="57" y="29"/>
                    <a:pt x="57" y="57"/>
                    <a:pt x="57" y="85"/>
                  </a:cubicBezTo>
                  <a:cubicBezTo>
                    <a:pt x="1" y="57"/>
                    <a:pt x="1" y="29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0"/>
            <p:cNvSpPr/>
            <p:nvPr/>
          </p:nvSpPr>
          <p:spPr>
            <a:xfrm>
              <a:off x="5090525" y="823475"/>
              <a:ext cx="67400" cy="36525"/>
            </a:xfrm>
            <a:custGeom>
              <a:avLst/>
              <a:gdLst/>
              <a:ahLst/>
              <a:cxnLst/>
              <a:rect l="l" t="t" r="r" b="b"/>
              <a:pathLst>
                <a:path w="2696" h="1461" extrusionOk="0">
                  <a:moveTo>
                    <a:pt x="1" y="421"/>
                  </a:moveTo>
                  <a:cubicBezTo>
                    <a:pt x="85" y="337"/>
                    <a:pt x="197" y="309"/>
                    <a:pt x="310" y="281"/>
                  </a:cubicBezTo>
                  <a:cubicBezTo>
                    <a:pt x="506" y="253"/>
                    <a:pt x="675" y="169"/>
                    <a:pt x="787" y="0"/>
                  </a:cubicBezTo>
                  <a:cubicBezTo>
                    <a:pt x="843" y="28"/>
                    <a:pt x="871" y="85"/>
                    <a:pt x="843" y="141"/>
                  </a:cubicBezTo>
                  <a:cubicBezTo>
                    <a:pt x="899" y="225"/>
                    <a:pt x="787" y="309"/>
                    <a:pt x="843" y="421"/>
                  </a:cubicBezTo>
                  <a:cubicBezTo>
                    <a:pt x="871" y="421"/>
                    <a:pt x="899" y="450"/>
                    <a:pt x="927" y="450"/>
                  </a:cubicBezTo>
                  <a:cubicBezTo>
                    <a:pt x="1011" y="506"/>
                    <a:pt x="1068" y="337"/>
                    <a:pt x="1124" y="421"/>
                  </a:cubicBezTo>
                  <a:cubicBezTo>
                    <a:pt x="1208" y="478"/>
                    <a:pt x="1236" y="618"/>
                    <a:pt x="1236" y="730"/>
                  </a:cubicBezTo>
                  <a:cubicBezTo>
                    <a:pt x="1292" y="786"/>
                    <a:pt x="1376" y="815"/>
                    <a:pt x="1433" y="871"/>
                  </a:cubicBezTo>
                  <a:cubicBezTo>
                    <a:pt x="1573" y="786"/>
                    <a:pt x="1685" y="674"/>
                    <a:pt x="1769" y="534"/>
                  </a:cubicBezTo>
                  <a:cubicBezTo>
                    <a:pt x="1882" y="590"/>
                    <a:pt x="1882" y="674"/>
                    <a:pt x="1826" y="730"/>
                  </a:cubicBezTo>
                  <a:cubicBezTo>
                    <a:pt x="1741" y="815"/>
                    <a:pt x="1685" y="899"/>
                    <a:pt x="1769" y="983"/>
                  </a:cubicBezTo>
                  <a:cubicBezTo>
                    <a:pt x="1882" y="1067"/>
                    <a:pt x="1938" y="927"/>
                    <a:pt x="2022" y="871"/>
                  </a:cubicBezTo>
                  <a:cubicBezTo>
                    <a:pt x="2106" y="843"/>
                    <a:pt x="2050" y="702"/>
                    <a:pt x="2162" y="646"/>
                  </a:cubicBezTo>
                  <a:cubicBezTo>
                    <a:pt x="2106" y="450"/>
                    <a:pt x="2219" y="337"/>
                    <a:pt x="2359" y="225"/>
                  </a:cubicBezTo>
                  <a:cubicBezTo>
                    <a:pt x="2415" y="281"/>
                    <a:pt x="2443" y="337"/>
                    <a:pt x="2387" y="421"/>
                  </a:cubicBezTo>
                  <a:cubicBezTo>
                    <a:pt x="2359" y="450"/>
                    <a:pt x="2331" y="506"/>
                    <a:pt x="2387" y="506"/>
                  </a:cubicBezTo>
                  <a:cubicBezTo>
                    <a:pt x="2696" y="590"/>
                    <a:pt x="2556" y="758"/>
                    <a:pt x="2499" y="927"/>
                  </a:cubicBezTo>
                  <a:cubicBezTo>
                    <a:pt x="2471" y="1095"/>
                    <a:pt x="2359" y="1264"/>
                    <a:pt x="2387" y="1432"/>
                  </a:cubicBezTo>
                  <a:cubicBezTo>
                    <a:pt x="2275" y="1432"/>
                    <a:pt x="2191" y="1432"/>
                    <a:pt x="2106" y="1432"/>
                  </a:cubicBezTo>
                  <a:cubicBezTo>
                    <a:pt x="2078" y="1404"/>
                    <a:pt x="2078" y="1404"/>
                    <a:pt x="2078" y="1404"/>
                  </a:cubicBezTo>
                  <a:cubicBezTo>
                    <a:pt x="2022" y="1348"/>
                    <a:pt x="1994" y="1236"/>
                    <a:pt x="1910" y="1292"/>
                  </a:cubicBezTo>
                  <a:cubicBezTo>
                    <a:pt x="1826" y="1320"/>
                    <a:pt x="1910" y="1404"/>
                    <a:pt x="1882" y="1460"/>
                  </a:cubicBezTo>
                  <a:cubicBezTo>
                    <a:pt x="1854" y="1460"/>
                    <a:pt x="1826" y="1460"/>
                    <a:pt x="1826" y="1460"/>
                  </a:cubicBezTo>
                  <a:cubicBezTo>
                    <a:pt x="1797" y="1432"/>
                    <a:pt x="1769" y="1432"/>
                    <a:pt x="1741" y="1460"/>
                  </a:cubicBezTo>
                  <a:cubicBezTo>
                    <a:pt x="1348" y="1432"/>
                    <a:pt x="955" y="1404"/>
                    <a:pt x="562" y="1376"/>
                  </a:cubicBezTo>
                  <a:cubicBezTo>
                    <a:pt x="590" y="1320"/>
                    <a:pt x="675" y="1236"/>
                    <a:pt x="675" y="1208"/>
                  </a:cubicBezTo>
                  <a:cubicBezTo>
                    <a:pt x="562" y="1095"/>
                    <a:pt x="646" y="927"/>
                    <a:pt x="534" y="843"/>
                  </a:cubicBezTo>
                  <a:cubicBezTo>
                    <a:pt x="506" y="815"/>
                    <a:pt x="450" y="786"/>
                    <a:pt x="450" y="786"/>
                  </a:cubicBezTo>
                  <a:cubicBezTo>
                    <a:pt x="310" y="955"/>
                    <a:pt x="253" y="815"/>
                    <a:pt x="197" y="702"/>
                  </a:cubicBezTo>
                  <a:cubicBezTo>
                    <a:pt x="1" y="758"/>
                    <a:pt x="29" y="618"/>
                    <a:pt x="57" y="506"/>
                  </a:cubicBezTo>
                  <a:cubicBezTo>
                    <a:pt x="57" y="478"/>
                    <a:pt x="1" y="450"/>
                    <a:pt x="1" y="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0"/>
            <p:cNvSpPr/>
            <p:nvPr/>
          </p:nvSpPr>
          <p:spPr>
            <a:xfrm>
              <a:off x="5114400" y="810125"/>
              <a:ext cx="17575" cy="21800"/>
            </a:xfrm>
            <a:custGeom>
              <a:avLst/>
              <a:gdLst/>
              <a:ahLst/>
              <a:cxnLst/>
              <a:rect l="l" t="t" r="r" b="b"/>
              <a:pathLst>
                <a:path w="703" h="872" extrusionOk="0">
                  <a:moveTo>
                    <a:pt x="702" y="1"/>
                  </a:moveTo>
                  <a:cubicBezTo>
                    <a:pt x="646" y="141"/>
                    <a:pt x="618" y="254"/>
                    <a:pt x="562" y="282"/>
                  </a:cubicBezTo>
                  <a:cubicBezTo>
                    <a:pt x="449" y="338"/>
                    <a:pt x="478" y="338"/>
                    <a:pt x="534" y="394"/>
                  </a:cubicBezTo>
                  <a:cubicBezTo>
                    <a:pt x="618" y="534"/>
                    <a:pt x="590" y="675"/>
                    <a:pt x="506" y="731"/>
                  </a:cubicBezTo>
                  <a:cubicBezTo>
                    <a:pt x="281" y="871"/>
                    <a:pt x="197" y="871"/>
                    <a:pt x="84" y="731"/>
                  </a:cubicBezTo>
                  <a:cubicBezTo>
                    <a:pt x="84" y="675"/>
                    <a:pt x="0" y="591"/>
                    <a:pt x="141" y="591"/>
                  </a:cubicBezTo>
                  <a:cubicBezTo>
                    <a:pt x="281" y="619"/>
                    <a:pt x="281" y="562"/>
                    <a:pt x="281" y="422"/>
                  </a:cubicBezTo>
                  <a:cubicBezTo>
                    <a:pt x="253" y="226"/>
                    <a:pt x="421" y="85"/>
                    <a:pt x="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0"/>
            <p:cNvSpPr/>
            <p:nvPr/>
          </p:nvSpPr>
          <p:spPr>
            <a:xfrm>
              <a:off x="5121425" y="828375"/>
              <a:ext cx="10550" cy="16875"/>
            </a:xfrm>
            <a:custGeom>
              <a:avLst/>
              <a:gdLst/>
              <a:ahLst/>
              <a:cxnLst/>
              <a:rect l="l" t="t" r="r" b="b"/>
              <a:pathLst>
                <a:path w="422" h="675" extrusionOk="0">
                  <a:moveTo>
                    <a:pt x="197" y="675"/>
                  </a:moveTo>
                  <a:cubicBezTo>
                    <a:pt x="84" y="675"/>
                    <a:pt x="0" y="675"/>
                    <a:pt x="0" y="534"/>
                  </a:cubicBezTo>
                  <a:cubicBezTo>
                    <a:pt x="112" y="338"/>
                    <a:pt x="225" y="169"/>
                    <a:pt x="309" y="1"/>
                  </a:cubicBezTo>
                  <a:cubicBezTo>
                    <a:pt x="421" y="85"/>
                    <a:pt x="393" y="225"/>
                    <a:pt x="309" y="282"/>
                  </a:cubicBezTo>
                  <a:cubicBezTo>
                    <a:pt x="140" y="394"/>
                    <a:pt x="168" y="534"/>
                    <a:pt x="197" y="6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0"/>
            <p:cNvSpPr/>
            <p:nvPr/>
          </p:nvSpPr>
          <p:spPr>
            <a:xfrm>
              <a:off x="5108075" y="826975"/>
              <a:ext cx="7050" cy="7050"/>
            </a:xfrm>
            <a:custGeom>
              <a:avLst/>
              <a:gdLst/>
              <a:ahLst/>
              <a:cxnLst/>
              <a:rect l="l" t="t" r="r" b="b"/>
              <a:pathLst>
                <a:path w="282" h="282" extrusionOk="0">
                  <a:moveTo>
                    <a:pt x="141" y="281"/>
                  </a:moveTo>
                  <a:cubicBezTo>
                    <a:pt x="1" y="169"/>
                    <a:pt x="113" y="85"/>
                    <a:pt x="141" y="1"/>
                  </a:cubicBezTo>
                  <a:cubicBezTo>
                    <a:pt x="281" y="85"/>
                    <a:pt x="169" y="197"/>
                    <a:pt x="141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0"/>
            <p:cNvSpPr/>
            <p:nvPr/>
          </p:nvSpPr>
          <p:spPr>
            <a:xfrm>
              <a:off x="5009125" y="812950"/>
              <a:ext cx="19675" cy="24575"/>
            </a:xfrm>
            <a:custGeom>
              <a:avLst/>
              <a:gdLst/>
              <a:ahLst/>
              <a:cxnLst/>
              <a:rect l="l" t="t" r="r" b="b"/>
              <a:pathLst>
                <a:path w="787" h="983" extrusionOk="0">
                  <a:moveTo>
                    <a:pt x="281" y="983"/>
                  </a:moveTo>
                  <a:cubicBezTo>
                    <a:pt x="281" y="758"/>
                    <a:pt x="365" y="534"/>
                    <a:pt x="393" y="309"/>
                  </a:cubicBezTo>
                  <a:cubicBezTo>
                    <a:pt x="225" y="309"/>
                    <a:pt x="281" y="478"/>
                    <a:pt x="169" y="506"/>
                  </a:cubicBezTo>
                  <a:cubicBezTo>
                    <a:pt x="140" y="337"/>
                    <a:pt x="84" y="197"/>
                    <a:pt x="0" y="56"/>
                  </a:cubicBezTo>
                  <a:cubicBezTo>
                    <a:pt x="28" y="28"/>
                    <a:pt x="84" y="0"/>
                    <a:pt x="84" y="0"/>
                  </a:cubicBezTo>
                  <a:cubicBezTo>
                    <a:pt x="169" y="225"/>
                    <a:pt x="309" y="225"/>
                    <a:pt x="505" y="197"/>
                  </a:cubicBezTo>
                  <a:cubicBezTo>
                    <a:pt x="562" y="281"/>
                    <a:pt x="421" y="393"/>
                    <a:pt x="533" y="449"/>
                  </a:cubicBezTo>
                  <a:cubicBezTo>
                    <a:pt x="590" y="506"/>
                    <a:pt x="674" y="534"/>
                    <a:pt x="786" y="590"/>
                  </a:cubicBezTo>
                  <a:cubicBezTo>
                    <a:pt x="590" y="702"/>
                    <a:pt x="477" y="899"/>
                    <a:pt x="281" y="9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0"/>
            <p:cNvSpPr/>
            <p:nvPr/>
          </p:nvSpPr>
          <p:spPr>
            <a:xfrm>
              <a:off x="5062450" y="8038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1" y="0"/>
                  </a:moveTo>
                  <a:cubicBezTo>
                    <a:pt x="29" y="28"/>
                    <a:pt x="57" y="56"/>
                    <a:pt x="85" y="84"/>
                  </a:cubicBezTo>
                  <a:cubicBezTo>
                    <a:pt x="57" y="56"/>
                    <a:pt x="29" y="2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0"/>
            <p:cNvSpPr/>
            <p:nvPr/>
          </p:nvSpPr>
          <p:spPr>
            <a:xfrm>
              <a:off x="4736800" y="806625"/>
              <a:ext cx="18275" cy="15475"/>
            </a:xfrm>
            <a:custGeom>
              <a:avLst/>
              <a:gdLst/>
              <a:ahLst/>
              <a:cxnLst/>
              <a:rect l="l" t="t" r="r" b="b"/>
              <a:pathLst>
                <a:path w="731" h="619" extrusionOk="0">
                  <a:moveTo>
                    <a:pt x="140" y="422"/>
                  </a:moveTo>
                  <a:cubicBezTo>
                    <a:pt x="84" y="309"/>
                    <a:pt x="28" y="225"/>
                    <a:pt x="0" y="113"/>
                  </a:cubicBezTo>
                  <a:cubicBezTo>
                    <a:pt x="28" y="57"/>
                    <a:pt x="112" y="85"/>
                    <a:pt x="112" y="85"/>
                  </a:cubicBezTo>
                  <a:cubicBezTo>
                    <a:pt x="140" y="337"/>
                    <a:pt x="337" y="225"/>
                    <a:pt x="449" y="281"/>
                  </a:cubicBezTo>
                  <a:cubicBezTo>
                    <a:pt x="505" y="309"/>
                    <a:pt x="534" y="253"/>
                    <a:pt x="505" y="197"/>
                  </a:cubicBezTo>
                  <a:cubicBezTo>
                    <a:pt x="477" y="85"/>
                    <a:pt x="562" y="29"/>
                    <a:pt x="674" y="1"/>
                  </a:cubicBezTo>
                  <a:cubicBezTo>
                    <a:pt x="730" y="169"/>
                    <a:pt x="590" y="309"/>
                    <a:pt x="702" y="450"/>
                  </a:cubicBezTo>
                  <a:cubicBezTo>
                    <a:pt x="646" y="478"/>
                    <a:pt x="618" y="450"/>
                    <a:pt x="590" y="478"/>
                  </a:cubicBezTo>
                  <a:cubicBezTo>
                    <a:pt x="421" y="618"/>
                    <a:pt x="281" y="562"/>
                    <a:pt x="140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0"/>
            <p:cNvSpPr/>
            <p:nvPr/>
          </p:nvSpPr>
          <p:spPr>
            <a:xfrm>
              <a:off x="4753625" y="816450"/>
              <a:ext cx="9850" cy="11250"/>
            </a:xfrm>
            <a:custGeom>
              <a:avLst/>
              <a:gdLst/>
              <a:ahLst/>
              <a:cxnLst/>
              <a:rect l="l" t="t" r="r" b="b"/>
              <a:pathLst>
                <a:path w="394" h="450" extrusionOk="0">
                  <a:moveTo>
                    <a:pt x="29" y="57"/>
                  </a:moveTo>
                  <a:cubicBezTo>
                    <a:pt x="113" y="29"/>
                    <a:pt x="197" y="1"/>
                    <a:pt x="282" y="113"/>
                  </a:cubicBezTo>
                  <a:cubicBezTo>
                    <a:pt x="366" y="225"/>
                    <a:pt x="394" y="338"/>
                    <a:pt x="282" y="450"/>
                  </a:cubicBezTo>
                  <a:cubicBezTo>
                    <a:pt x="1" y="450"/>
                    <a:pt x="1" y="450"/>
                    <a:pt x="29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0"/>
            <p:cNvSpPr/>
            <p:nvPr/>
          </p:nvSpPr>
          <p:spPr>
            <a:xfrm>
              <a:off x="4620975" y="803125"/>
              <a:ext cx="11250" cy="7025"/>
            </a:xfrm>
            <a:custGeom>
              <a:avLst/>
              <a:gdLst/>
              <a:ahLst/>
              <a:cxnLst/>
              <a:rect l="l" t="t" r="r" b="b"/>
              <a:pathLst>
                <a:path w="450" h="281" extrusionOk="0">
                  <a:moveTo>
                    <a:pt x="85" y="281"/>
                  </a:moveTo>
                  <a:cubicBezTo>
                    <a:pt x="1" y="225"/>
                    <a:pt x="1" y="141"/>
                    <a:pt x="29" y="84"/>
                  </a:cubicBezTo>
                  <a:cubicBezTo>
                    <a:pt x="85" y="28"/>
                    <a:pt x="169" y="0"/>
                    <a:pt x="253" y="0"/>
                  </a:cubicBezTo>
                  <a:cubicBezTo>
                    <a:pt x="282" y="0"/>
                    <a:pt x="282" y="28"/>
                    <a:pt x="310" y="28"/>
                  </a:cubicBezTo>
                  <a:cubicBezTo>
                    <a:pt x="282" y="84"/>
                    <a:pt x="450" y="197"/>
                    <a:pt x="225" y="169"/>
                  </a:cubicBezTo>
                  <a:cubicBezTo>
                    <a:pt x="169" y="169"/>
                    <a:pt x="141" y="281"/>
                    <a:pt x="8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0"/>
            <p:cNvSpPr/>
            <p:nvPr/>
          </p:nvSpPr>
          <p:spPr>
            <a:xfrm>
              <a:off x="4628000" y="8017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29" y="0"/>
                  </a:moveTo>
                  <a:cubicBezTo>
                    <a:pt x="57" y="0"/>
                    <a:pt x="85" y="0"/>
                    <a:pt x="85" y="28"/>
                  </a:cubicBezTo>
                  <a:cubicBezTo>
                    <a:pt x="85" y="28"/>
                    <a:pt x="57" y="56"/>
                    <a:pt x="29" y="84"/>
                  </a:cubicBezTo>
                  <a:lnTo>
                    <a:pt x="29" y="84"/>
                  </a:lnTo>
                  <a:cubicBezTo>
                    <a:pt x="1" y="56"/>
                    <a:pt x="1" y="56"/>
                    <a:pt x="1" y="28"/>
                  </a:cubicBezTo>
                  <a:cubicBezTo>
                    <a:pt x="1" y="28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0"/>
            <p:cNvSpPr/>
            <p:nvPr/>
          </p:nvSpPr>
          <p:spPr>
            <a:xfrm>
              <a:off x="4738200" y="817150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0" y="57"/>
                  </a:moveTo>
                  <a:cubicBezTo>
                    <a:pt x="28" y="57"/>
                    <a:pt x="56" y="29"/>
                    <a:pt x="84" y="1"/>
                  </a:cubicBezTo>
                  <a:cubicBezTo>
                    <a:pt x="56" y="29"/>
                    <a:pt x="28" y="57"/>
                    <a:pt x="0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0"/>
            <p:cNvSpPr/>
            <p:nvPr/>
          </p:nvSpPr>
          <p:spPr>
            <a:xfrm>
              <a:off x="4622375" y="81715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85"/>
                  </a:moveTo>
                  <a:cubicBezTo>
                    <a:pt x="29" y="85"/>
                    <a:pt x="1" y="85"/>
                    <a:pt x="1" y="85"/>
                  </a:cubicBezTo>
                  <a:cubicBezTo>
                    <a:pt x="1" y="57"/>
                    <a:pt x="1" y="29"/>
                    <a:pt x="1" y="1"/>
                  </a:cubicBezTo>
                  <a:cubicBezTo>
                    <a:pt x="29" y="29"/>
                    <a:pt x="29" y="57"/>
                    <a:pt x="57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0"/>
            <p:cNvSpPr/>
            <p:nvPr/>
          </p:nvSpPr>
          <p:spPr>
            <a:xfrm>
              <a:off x="5197225" y="659225"/>
              <a:ext cx="8425" cy="11975"/>
            </a:xfrm>
            <a:custGeom>
              <a:avLst/>
              <a:gdLst/>
              <a:ahLst/>
              <a:cxnLst/>
              <a:rect l="l" t="t" r="r" b="b"/>
              <a:pathLst>
                <a:path w="337" h="479" extrusionOk="0">
                  <a:moveTo>
                    <a:pt x="169" y="1"/>
                  </a:moveTo>
                  <a:cubicBezTo>
                    <a:pt x="253" y="113"/>
                    <a:pt x="56" y="338"/>
                    <a:pt x="337" y="338"/>
                  </a:cubicBezTo>
                  <a:cubicBezTo>
                    <a:pt x="337" y="338"/>
                    <a:pt x="337" y="394"/>
                    <a:pt x="337" y="422"/>
                  </a:cubicBezTo>
                  <a:cubicBezTo>
                    <a:pt x="309" y="450"/>
                    <a:pt x="253" y="478"/>
                    <a:pt x="225" y="478"/>
                  </a:cubicBezTo>
                  <a:cubicBezTo>
                    <a:pt x="84" y="450"/>
                    <a:pt x="0" y="366"/>
                    <a:pt x="56" y="225"/>
                  </a:cubicBezTo>
                  <a:cubicBezTo>
                    <a:pt x="56" y="169"/>
                    <a:pt x="84" y="113"/>
                    <a:pt x="84" y="85"/>
                  </a:cubicBezTo>
                  <a:cubicBezTo>
                    <a:pt x="112" y="57"/>
                    <a:pt x="140" y="29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0"/>
            <p:cNvSpPr/>
            <p:nvPr/>
          </p:nvSpPr>
          <p:spPr>
            <a:xfrm>
              <a:off x="5256875" y="669750"/>
              <a:ext cx="5625" cy="5650"/>
            </a:xfrm>
            <a:custGeom>
              <a:avLst/>
              <a:gdLst/>
              <a:ahLst/>
              <a:cxnLst/>
              <a:rect l="l" t="t" r="r" b="b"/>
              <a:pathLst>
                <a:path w="225" h="226" extrusionOk="0">
                  <a:moveTo>
                    <a:pt x="225" y="57"/>
                  </a:moveTo>
                  <a:cubicBezTo>
                    <a:pt x="169" y="169"/>
                    <a:pt x="141" y="226"/>
                    <a:pt x="57" y="198"/>
                  </a:cubicBezTo>
                  <a:cubicBezTo>
                    <a:pt x="28" y="198"/>
                    <a:pt x="0" y="141"/>
                    <a:pt x="0" y="113"/>
                  </a:cubicBezTo>
                  <a:cubicBezTo>
                    <a:pt x="57" y="1"/>
                    <a:pt x="141" y="57"/>
                    <a:pt x="225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0"/>
            <p:cNvSpPr/>
            <p:nvPr/>
          </p:nvSpPr>
          <p:spPr>
            <a:xfrm>
              <a:off x="5227400" y="691525"/>
              <a:ext cx="2825" cy="3525"/>
            </a:xfrm>
            <a:custGeom>
              <a:avLst/>
              <a:gdLst/>
              <a:ahLst/>
              <a:cxnLst/>
              <a:rect l="l" t="t" r="r" b="b"/>
              <a:pathLst>
                <a:path w="113" h="141" extrusionOk="0">
                  <a:moveTo>
                    <a:pt x="113" y="113"/>
                  </a:moveTo>
                  <a:cubicBezTo>
                    <a:pt x="84" y="113"/>
                    <a:pt x="56" y="141"/>
                    <a:pt x="28" y="141"/>
                  </a:cubicBezTo>
                  <a:cubicBezTo>
                    <a:pt x="0" y="141"/>
                    <a:pt x="0" y="113"/>
                    <a:pt x="0" y="85"/>
                  </a:cubicBezTo>
                  <a:cubicBezTo>
                    <a:pt x="0" y="28"/>
                    <a:pt x="28" y="0"/>
                    <a:pt x="56" y="28"/>
                  </a:cubicBezTo>
                  <a:cubicBezTo>
                    <a:pt x="113" y="28"/>
                    <a:pt x="113" y="56"/>
                    <a:pt x="113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0"/>
            <p:cNvSpPr/>
            <p:nvPr/>
          </p:nvSpPr>
          <p:spPr>
            <a:xfrm>
              <a:off x="5217575" y="678875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84" y="57"/>
                  </a:moveTo>
                  <a:cubicBezTo>
                    <a:pt x="56" y="57"/>
                    <a:pt x="28" y="29"/>
                    <a:pt x="0" y="29"/>
                  </a:cubicBezTo>
                  <a:cubicBezTo>
                    <a:pt x="28" y="1"/>
                    <a:pt x="56" y="1"/>
                    <a:pt x="84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0"/>
            <p:cNvSpPr/>
            <p:nvPr/>
          </p:nvSpPr>
          <p:spPr>
            <a:xfrm>
              <a:off x="5216175" y="6796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0"/>
                  </a:moveTo>
                  <a:cubicBezTo>
                    <a:pt x="28" y="56"/>
                    <a:pt x="0" y="56"/>
                    <a:pt x="0" y="0"/>
                  </a:cubicBezTo>
                  <a:cubicBezTo>
                    <a:pt x="0" y="0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0"/>
            <p:cNvSpPr/>
            <p:nvPr/>
          </p:nvSpPr>
          <p:spPr>
            <a:xfrm>
              <a:off x="5268800" y="770125"/>
              <a:ext cx="10550" cy="11250"/>
            </a:xfrm>
            <a:custGeom>
              <a:avLst/>
              <a:gdLst/>
              <a:ahLst/>
              <a:cxnLst/>
              <a:rect l="l" t="t" r="r" b="b"/>
              <a:pathLst>
                <a:path w="422" h="450" extrusionOk="0">
                  <a:moveTo>
                    <a:pt x="394" y="450"/>
                  </a:moveTo>
                  <a:cubicBezTo>
                    <a:pt x="338" y="394"/>
                    <a:pt x="281" y="366"/>
                    <a:pt x="281" y="281"/>
                  </a:cubicBezTo>
                  <a:cubicBezTo>
                    <a:pt x="197" y="197"/>
                    <a:pt x="1" y="309"/>
                    <a:pt x="29" y="113"/>
                  </a:cubicBezTo>
                  <a:cubicBezTo>
                    <a:pt x="57" y="29"/>
                    <a:pt x="225" y="1"/>
                    <a:pt x="338" y="29"/>
                  </a:cubicBezTo>
                  <a:cubicBezTo>
                    <a:pt x="366" y="57"/>
                    <a:pt x="394" y="85"/>
                    <a:pt x="422" y="85"/>
                  </a:cubicBezTo>
                  <a:cubicBezTo>
                    <a:pt x="422" y="197"/>
                    <a:pt x="394" y="309"/>
                    <a:pt x="394" y="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0"/>
            <p:cNvSpPr/>
            <p:nvPr/>
          </p:nvSpPr>
          <p:spPr>
            <a:xfrm>
              <a:off x="5302500" y="728725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cubicBezTo>
                    <a:pt x="28" y="0"/>
                    <a:pt x="28" y="28"/>
                    <a:pt x="28" y="0"/>
                  </a:cubicBezTo>
                  <a:cubicBezTo>
                    <a:pt x="0" y="0"/>
                    <a:pt x="0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0"/>
            <p:cNvSpPr/>
            <p:nvPr/>
          </p:nvSpPr>
          <p:spPr>
            <a:xfrm>
              <a:off x="5134050" y="605900"/>
              <a:ext cx="18975" cy="20375"/>
            </a:xfrm>
            <a:custGeom>
              <a:avLst/>
              <a:gdLst/>
              <a:ahLst/>
              <a:cxnLst/>
              <a:rect l="l" t="t" r="r" b="b"/>
              <a:pathLst>
                <a:path w="759" h="815" extrusionOk="0">
                  <a:moveTo>
                    <a:pt x="702" y="506"/>
                  </a:moveTo>
                  <a:cubicBezTo>
                    <a:pt x="730" y="534"/>
                    <a:pt x="758" y="562"/>
                    <a:pt x="758" y="590"/>
                  </a:cubicBezTo>
                  <a:cubicBezTo>
                    <a:pt x="758" y="618"/>
                    <a:pt x="758" y="646"/>
                    <a:pt x="758" y="674"/>
                  </a:cubicBezTo>
                  <a:cubicBezTo>
                    <a:pt x="674" y="646"/>
                    <a:pt x="590" y="674"/>
                    <a:pt x="506" y="730"/>
                  </a:cubicBezTo>
                  <a:cubicBezTo>
                    <a:pt x="393" y="814"/>
                    <a:pt x="253" y="786"/>
                    <a:pt x="141" y="758"/>
                  </a:cubicBezTo>
                  <a:cubicBezTo>
                    <a:pt x="56" y="730"/>
                    <a:pt x="0" y="674"/>
                    <a:pt x="28" y="590"/>
                  </a:cubicBezTo>
                  <a:cubicBezTo>
                    <a:pt x="141" y="393"/>
                    <a:pt x="113" y="141"/>
                    <a:pt x="337" y="0"/>
                  </a:cubicBezTo>
                  <a:cubicBezTo>
                    <a:pt x="337" y="0"/>
                    <a:pt x="365" y="0"/>
                    <a:pt x="393" y="0"/>
                  </a:cubicBezTo>
                  <a:cubicBezTo>
                    <a:pt x="421" y="28"/>
                    <a:pt x="450" y="56"/>
                    <a:pt x="450" y="84"/>
                  </a:cubicBezTo>
                  <a:cubicBezTo>
                    <a:pt x="478" y="112"/>
                    <a:pt x="506" y="141"/>
                    <a:pt x="534" y="169"/>
                  </a:cubicBezTo>
                  <a:cubicBezTo>
                    <a:pt x="506" y="253"/>
                    <a:pt x="562" y="337"/>
                    <a:pt x="646" y="365"/>
                  </a:cubicBezTo>
                  <a:cubicBezTo>
                    <a:pt x="674" y="393"/>
                    <a:pt x="702" y="421"/>
                    <a:pt x="702" y="449"/>
                  </a:cubicBezTo>
                  <a:cubicBezTo>
                    <a:pt x="702" y="477"/>
                    <a:pt x="702" y="506"/>
                    <a:pt x="702" y="5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0"/>
            <p:cNvSpPr/>
            <p:nvPr/>
          </p:nvSpPr>
          <p:spPr>
            <a:xfrm>
              <a:off x="5162825" y="6515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69" y="0"/>
                  </a:moveTo>
                  <a:cubicBezTo>
                    <a:pt x="197" y="56"/>
                    <a:pt x="253" y="84"/>
                    <a:pt x="309" y="84"/>
                  </a:cubicBezTo>
                  <a:cubicBezTo>
                    <a:pt x="365" y="337"/>
                    <a:pt x="169" y="281"/>
                    <a:pt x="0" y="365"/>
                  </a:cubicBezTo>
                  <a:cubicBezTo>
                    <a:pt x="85" y="197"/>
                    <a:pt x="113" y="112"/>
                    <a:pt x="85" y="0"/>
                  </a:cubicBezTo>
                  <a:cubicBezTo>
                    <a:pt x="113" y="0"/>
                    <a:pt x="141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0"/>
            <p:cNvSpPr/>
            <p:nvPr/>
          </p:nvSpPr>
          <p:spPr>
            <a:xfrm>
              <a:off x="5208450" y="668350"/>
              <a:ext cx="3525" cy="3550"/>
            </a:xfrm>
            <a:custGeom>
              <a:avLst/>
              <a:gdLst/>
              <a:ahLst/>
              <a:cxnLst/>
              <a:rect l="l" t="t" r="r" b="b"/>
              <a:pathLst>
                <a:path w="141" h="142" extrusionOk="0">
                  <a:moveTo>
                    <a:pt x="84" y="85"/>
                  </a:moveTo>
                  <a:cubicBezTo>
                    <a:pt x="84" y="85"/>
                    <a:pt x="84" y="113"/>
                    <a:pt x="56" y="113"/>
                  </a:cubicBezTo>
                  <a:cubicBezTo>
                    <a:pt x="28" y="141"/>
                    <a:pt x="0" y="113"/>
                    <a:pt x="0" y="57"/>
                  </a:cubicBezTo>
                  <a:cubicBezTo>
                    <a:pt x="28" y="57"/>
                    <a:pt x="56" y="29"/>
                    <a:pt x="84" y="29"/>
                  </a:cubicBezTo>
                  <a:cubicBezTo>
                    <a:pt x="113" y="1"/>
                    <a:pt x="141" y="29"/>
                    <a:pt x="84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0"/>
            <p:cNvSpPr/>
            <p:nvPr/>
          </p:nvSpPr>
          <p:spPr>
            <a:xfrm>
              <a:off x="5170550" y="65152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0" y="0"/>
                  </a:moveTo>
                  <a:cubicBezTo>
                    <a:pt x="28" y="28"/>
                    <a:pt x="56" y="28"/>
                    <a:pt x="56" y="28"/>
                  </a:cubicBezTo>
                  <a:cubicBezTo>
                    <a:pt x="28" y="28"/>
                    <a:pt x="28" y="56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0"/>
            <p:cNvSpPr/>
            <p:nvPr/>
          </p:nvSpPr>
          <p:spPr>
            <a:xfrm>
              <a:off x="4776800" y="584825"/>
              <a:ext cx="7750" cy="15475"/>
            </a:xfrm>
            <a:custGeom>
              <a:avLst/>
              <a:gdLst/>
              <a:ahLst/>
              <a:cxnLst/>
              <a:rect l="l" t="t" r="r" b="b"/>
              <a:pathLst>
                <a:path w="310" h="619" extrusionOk="0">
                  <a:moveTo>
                    <a:pt x="225" y="619"/>
                  </a:moveTo>
                  <a:cubicBezTo>
                    <a:pt x="141" y="591"/>
                    <a:pt x="85" y="534"/>
                    <a:pt x="85" y="422"/>
                  </a:cubicBezTo>
                  <a:cubicBezTo>
                    <a:pt x="113" y="282"/>
                    <a:pt x="85" y="141"/>
                    <a:pt x="0" y="1"/>
                  </a:cubicBezTo>
                  <a:cubicBezTo>
                    <a:pt x="253" y="85"/>
                    <a:pt x="113" y="366"/>
                    <a:pt x="309" y="422"/>
                  </a:cubicBezTo>
                  <a:cubicBezTo>
                    <a:pt x="309" y="506"/>
                    <a:pt x="253" y="562"/>
                    <a:pt x="225" y="6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0"/>
            <p:cNvSpPr/>
            <p:nvPr/>
          </p:nvSpPr>
          <p:spPr>
            <a:xfrm>
              <a:off x="4784525" y="593950"/>
              <a:ext cx="2125" cy="1450"/>
            </a:xfrm>
            <a:custGeom>
              <a:avLst/>
              <a:gdLst/>
              <a:ahLst/>
              <a:cxnLst/>
              <a:rect l="l" t="t" r="r" b="b"/>
              <a:pathLst>
                <a:path w="85" h="58" extrusionOk="0">
                  <a:moveTo>
                    <a:pt x="28" y="1"/>
                  </a:moveTo>
                  <a:cubicBezTo>
                    <a:pt x="56" y="1"/>
                    <a:pt x="84" y="1"/>
                    <a:pt x="84" y="29"/>
                  </a:cubicBezTo>
                  <a:cubicBezTo>
                    <a:pt x="84" y="57"/>
                    <a:pt x="56" y="57"/>
                    <a:pt x="56" y="57"/>
                  </a:cubicBezTo>
                  <a:cubicBezTo>
                    <a:pt x="28" y="57"/>
                    <a:pt x="28" y="57"/>
                    <a:pt x="0" y="57"/>
                  </a:cubicBezTo>
                  <a:cubicBezTo>
                    <a:pt x="0" y="57"/>
                    <a:pt x="28" y="29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0"/>
            <p:cNvSpPr/>
            <p:nvPr/>
          </p:nvSpPr>
          <p:spPr>
            <a:xfrm>
              <a:off x="4774700" y="6045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0"/>
            <p:cNvSpPr/>
            <p:nvPr/>
          </p:nvSpPr>
          <p:spPr>
            <a:xfrm>
              <a:off x="4947350" y="643800"/>
              <a:ext cx="26700" cy="21075"/>
            </a:xfrm>
            <a:custGeom>
              <a:avLst/>
              <a:gdLst/>
              <a:ahLst/>
              <a:cxnLst/>
              <a:rect l="l" t="t" r="r" b="b"/>
              <a:pathLst>
                <a:path w="1068" h="843" extrusionOk="0">
                  <a:moveTo>
                    <a:pt x="730" y="0"/>
                  </a:moveTo>
                  <a:cubicBezTo>
                    <a:pt x="702" y="141"/>
                    <a:pt x="899" y="169"/>
                    <a:pt x="899" y="281"/>
                  </a:cubicBezTo>
                  <a:cubicBezTo>
                    <a:pt x="899" y="393"/>
                    <a:pt x="1039" y="421"/>
                    <a:pt x="1039" y="506"/>
                  </a:cubicBezTo>
                  <a:cubicBezTo>
                    <a:pt x="1067" y="562"/>
                    <a:pt x="927" y="590"/>
                    <a:pt x="927" y="702"/>
                  </a:cubicBezTo>
                  <a:cubicBezTo>
                    <a:pt x="927" y="842"/>
                    <a:pt x="815" y="842"/>
                    <a:pt x="646" y="842"/>
                  </a:cubicBezTo>
                  <a:cubicBezTo>
                    <a:pt x="422" y="814"/>
                    <a:pt x="309" y="786"/>
                    <a:pt x="281" y="534"/>
                  </a:cubicBezTo>
                  <a:cubicBezTo>
                    <a:pt x="253" y="393"/>
                    <a:pt x="85" y="421"/>
                    <a:pt x="0" y="449"/>
                  </a:cubicBezTo>
                  <a:cubicBezTo>
                    <a:pt x="57" y="365"/>
                    <a:pt x="29" y="225"/>
                    <a:pt x="141" y="225"/>
                  </a:cubicBezTo>
                  <a:cubicBezTo>
                    <a:pt x="225" y="225"/>
                    <a:pt x="394" y="169"/>
                    <a:pt x="422" y="365"/>
                  </a:cubicBezTo>
                  <a:cubicBezTo>
                    <a:pt x="450" y="449"/>
                    <a:pt x="506" y="562"/>
                    <a:pt x="590" y="618"/>
                  </a:cubicBezTo>
                  <a:cubicBezTo>
                    <a:pt x="646" y="674"/>
                    <a:pt x="702" y="730"/>
                    <a:pt x="759" y="674"/>
                  </a:cubicBezTo>
                  <a:cubicBezTo>
                    <a:pt x="843" y="618"/>
                    <a:pt x="815" y="562"/>
                    <a:pt x="815" y="477"/>
                  </a:cubicBezTo>
                  <a:cubicBezTo>
                    <a:pt x="787" y="365"/>
                    <a:pt x="646" y="225"/>
                    <a:pt x="478" y="169"/>
                  </a:cubicBezTo>
                  <a:cubicBezTo>
                    <a:pt x="506" y="28"/>
                    <a:pt x="646" y="56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0"/>
            <p:cNvSpPr/>
            <p:nvPr/>
          </p:nvSpPr>
          <p:spPr>
            <a:xfrm>
              <a:off x="4959975" y="631150"/>
              <a:ext cx="4250" cy="5650"/>
            </a:xfrm>
            <a:custGeom>
              <a:avLst/>
              <a:gdLst/>
              <a:ahLst/>
              <a:cxnLst/>
              <a:rect l="l" t="t" r="r" b="b"/>
              <a:pathLst>
                <a:path w="170" h="226" extrusionOk="0">
                  <a:moveTo>
                    <a:pt x="169" y="1"/>
                  </a:moveTo>
                  <a:cubicBezTo>
                    <a:pt x="169" y="57"/>
                    <a:pt x="169" y="113"/>
                    <a:pt x="113" y="169"/>
                  </a:cubicBezTo>
                  <a:cubicBezTo>
                    <a:pt x="85" y="197"/>
                    <a:pt x="57" y="225"/>
                    <a:pt x="1" y="225"/>
                  </a:cubicBezTo>
                  <a:cubicBezTo>
                    <a:pt x="1" y="85"/>
                    <a:pt x="1" y="85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0"/>
            <p:cNvSpPr/>
            <p:nvPr/>
          </p:nvSpPr>
          <p:spPr>
            <a:xfrm>
              <a:off x="5000000" y="5827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56" y="57"/>
                  </a:moveTo>
                  <a:cubicBezTo>
                    <a:pt x="56" y="85"/>
                    <a:pt x="28" y="113"/>
                    <a:pt x="28" y="113"/>
                  </a:cubicBezTo>
                  <a:cubicBezTo>
                    <a:pt x="0" y="113"/>
                    <a:pt x="0" y="85"/>
                    <a:pt x="0" y="57"/>
                  </a:cubicBezTo>
                  <a:cubicBezTo>
                    <a:pt x="28" y="29"/>
                    <a:pt x="56" y="29"/>
                    <a:pt x="56" y="29"/>
                  </a:cubicBezTo>
                  <a:cubicBezTo>
                    <a:pt x="112" y="57"/>
                    <a:pt x="56" y="1"/>
                    <a:pt x="56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0"/>
            <p:cNvSpPr/>
            <p:nvPr/>
          </p:nvSpPr>
          <p:spPr>
            <a:xfrm>
              <a:off x="4906650" y="6101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6" y="1"/>
                  </a:moveTo>
                  <a:cubicBezTo>
                    <a:pt x="56" y="1"/>
                    <a:pt x="56" y="29"/>
                    <a:pt x="56" y="57"/>
                  </a:cubicBezTo>
                  <a:cubicBezTo>
                    <a:pt x="0" y="29"/>
                    <a:pt x="0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0"/>
            <p:cNvSpPr/>
            <p:nvPr/>
          </p:nvSpPr>
          <p:spPr>
            <a:xfrm>
              <a:off x="4983150" y="601675"/>
              <a:ext cx="26000" cy="29500"/>
            </a:xfrm>
            <a:custGeom>
              <a:avLst/>
              <a:gdLst/>
              <a:ahLst/>
              <a:cxnLst/>
              <a:rect l="l" t="t" r="r" b="b"/>
              <a:pathLst>
                <a:path w="1040" h="1180" extrusionOk="0">
                  <a:moveTo>
                    <a:pt x="983" y="534"/>
                  </a:moveTo>
                  <a:cubicBezTo>
                    <a:pt x="843" y="562"/>
                    <a:pt x="786" y="618"/>
                    <a:pt x="702" y="759"/>
                  </a:cubicBezTo>
                  <a:cubicBezTo>
                    <a:pt x="590" y="1011"/>
                    <a:pt x="393" y="1180"/>
                    <a:pt x="85" y="1152"/>
                  </a:cubicBezTo>
                  <a:cubicBezTo>
                    <a:pt x="0" y="1068"/>
                    <a:pt x="141" y="983"/>
                    <a:pt x="85" y="927"/>
                  </a:cubicBezTo>
                  <a:cubicBezTo>
                    <a:pt x="0" y="843"/>
                    <a:pt x="56" y="843"/>
                    <a:pt x="113" y="815"/>
                  </a:cubicBezTo>
                  <a:cubicBezTo>
                    <a:pt x="169" y="787"/>
                    <a:pt x="225" y="759"/>
                    <a:pt x="281" y="731"/>
                  </a:cubicBezTo>
                  <a:cubicBezTo>
                    <a:pt x="421" y="646"/>
                    <a:pt x="506" y="534"/>
                    <a:pt x="421" y="338"/>
                  </a:cubicBezTo>
                  <a:cubicBezTo>
                    <a:pt x="393" y="253"/>
                    <a:pt x="309" y="169"/>
                    <a:pt x="393" y="85"/>
                  </a:cubicBezTo>
                  <a:cubicBezTo>
                    <a:pt x="506" y="1"/>
                    <a:pt x="590" y="85"/>
                    <a:pt x="646" y="141"/>
                  </a:cubicBezTo>
                  <a:cubicBezTo>
                    <a:pt x="674" y="169"/>
                    <a:pt x="674" y="197"/>
                    <a:pt x="702" y="197"/>
                  </a:cubicBezTo>
                  <a:cubicBezTo>
                    <a:pt x="1039" y="113"/>
                    <a:pt x="983" y="338"/>
                    <a:pt x="983" y="5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0"/>
            <p:cNvSpPr/>
            <p:nvPr/>
          </p:nvSpPr>
          <p:spPr>
            <a:xfrm>
              <a:off x="4950850" y="603775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1" y="1"/>
                  </a:moveTo>
                  <a:lnTo>
                    <a:pt x="29" y="29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0"/>
            <p:cNvSpPr/>
            <p:nvPr/>
          </p:nvSpPr>
          <p:spPr>
            <a:xfrm>
              <a:off x="5227400" y="830500"/>
              <a:ext cx="16875" cy="20375"/>
            </a:xfrm>
            <a:custGeom>
              <a:avLst/>
              <a:gdLst/>
              <a:ahLst/>
              <a:cxnLst/>
              <a:rect l="l" t="t" r="r" b="b"/>
              <a:pathLst>
                <a:path w="675" h="815" extrusionOk="0">
                  <a:moveTo>
                    <a:pt x="141" y="140"/>
                  </a:moveTo>
                  <a:cubicBezTo>
                    <a:pt x="197" y="140"/>
                    <a:pt x="309" y="0"/>
                    <a:pt x="309" y="169"/>
                  </a:cubicBezTo>
                  <a:cubicBezTo>
                    <a:pt x="309" y="253"/>
                    <a:pt x="337" y="309"/>
                    <a:pt x="393" y="337"/>
                  </a:cubicBezTo>
                  <a:cubicBezTo>
                    <a:pt x="478" y="365"/>
                    <a:pt x="618" y="365"/>
                    <a:pt x="506" y="534"/>
                  </a:cubicBezTo>
                  <a:cubicBezTo>
                    <a:pt x="478" y="562"/>
                    <a:pt x="618" y="534"/>
                    <a:pt x="674" y="534"/>
                  </a:cubicBezTo>
                  <a:cubicBezTo>
                    <a:pt x="674" y="618"/>
                    <a:pt x="674" y="702"/>
                    <a:pt x="646" y="814"/>
                  </a:cubicBezTo>
                  <a:cubicBezTo>
                    <a:pt x="534" y="814"/>
                    <a:pt x="478" y="674"/>
                    <a:pt x="393" y="646"/>
                  </a:cubicBezTo>
                  <a:cubicBezTo>
                    <a:pt x="225" y="505"/>
                    <a:pt x="0" y="393"/>
                    <a:pt x="84" y="140"/>
                  </a:cubicBezTo>
                  <a:cubicBezTo>
                    <a:pt x="84" y="140"/>
                    <a:pt x="113" y="140"/>
                    <a:pt x="141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0"/>
            <p:cNvSpPr/>
            <p:nvPr/>
          </p:nvSpPr>
          <p:spPr>
            <a:xfrm>
              <a:off x="5278625" y="829800"/>
              <a:ext cx="2850" cy="2825"/>
            </a:xfrm>
            <a:custGeom>
              <a:avLst/>
              <a:gdLst/>
              <a:ahLst/>
              <a:cxnLst/>
              <a:rect l="l" t="t" r="r" b="b"/>
              <a:pathLst>
                <a:path w="114" h="113" extrusionOk="0">
                  <a:moveTo>
                    <a:pt x="57" y="56"/>
                  </a:moveTo>
                  <a:cubicBezTo>
                    <a:pt x="57" y="84"/>
                    <a:pt x="57" y="112"/>
                    <a:pt x="29" y="112"/>
                  </a:cubicBezTo>
                  <a:cubicBezTo>
                    <a:pt x="1" y="112"/>
                    <a:pt x="1" y="84"/>
                    <a:pt x="29" y="56"/>
                  </a:cubicBezTo>
                  <a:cubicBezTo>
                    <a:pt x="29" y="56"/>
                    <a:pt x="57" y="28"/>
                    <a:pt x="57" y="28"/>
                  </a:cubicBezTo>
                  <a:cubicBezTo>
                    <a:pt x="113" y="56"/>
                    <a:pt x="85" y="0"/>
                    <a:pt x="57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0"/>
            <p:cNvSpPr/>
            <p:nvPr/>
          </p:nvSpPr>
          <p:spPr>
            <a:xfrm>
              <a:off x="5291975" y="83190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6" y="0"/>
                  </a:moveTo>
                  <a:cubicBezTo>
                    <a:pt x="28" y="0"/>
                    <a:pt x="28" y="28"/>
                    <a:pt x="28" y="28"/>
                  </a:cubicBezTo>
                  <a:cubicBezTo>
                    <a:pt x="28" y="28"/>
                    <a:pt x="0" y="28"/>
                    <a:pt x="0" y="28"/>
                  </a:cubicBez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0"/>
            <p:cNvSpPr/>
            <p:nvPr/>
          </p:nvSpPr>
          <p:spPr>
            <a:xfrm>
              <a:off x="5071575" y="845925"/>
              <a:ext cx="18975" cy="10550"/>
            </a:xfrm>
            <a:custGeom>
              <a:avLst/>
              <a:gdLst/>
              <a:ahLst/>
              <a:cxnLst/>
              <a:rect l="l" t="t" r="r" b="b"/>
              <a:pathLst>
                <a:path w="759" h="422" extrusionOk="0">
                  <a:moveTo>
                    <a:pt x="338" y="422"/>
                  </a:moveTo>
                  <a:cubicBezTo>
                    <a:pt x="310" y="422"/>
                    <a:pt x="281" y="394"/>
                    <a:pt x="253" y="394"/>
                  </a:cubicBezTo>
                  <a:cubicBezTo>
                    <a:pt x="225" y="366"/>
                    <a:pt x="169" y="310"/>
                    <a:pt x="113" y="253"/>
                  </a:cubicBezTo>
                  <a:cubicBezTo>
                    <a:pt x="57" y="197"/>
                    <a:pt x="1" y="141"/>
                    <a:pt x="29" y="85"/>
                  </a:cubicBezTo>
                  <a:cubicBezTo>
                    <a:pt x="85" y="1"/>
                    <a:pt x="141" y="85"/>
                    <a:pt x="225" y="113"/>
                  </a:cubicBezTo>
                  <a:cubicBezTo>
                    <a:pt x="422" y="225"/>
                    <a:pt x="562" y="113"/>
                    <a:pt x="731" y="1"/>
                  </a:cubicBezTo>
                  <a:cubicBezTo>
                    <a:pt x="731" y="1"/>
                    <a:pt x="759" y="29"/>
                    <a:pt x="759" y="29"/>
                  </a:cubicBezTo>
                  <a:cubicBezTo>
                    <a:pt x="731" y="422"/>
                    <a:pt x="731" y="422"/>
                    <a:pt x="338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0"/>
            <p:cNvSpPr/>
            <p:nvPr/>
          </p:nvSpPr>
          <p:spPr>
            <a:xfrm>
              <a:off x="5075800" y="603775"/>
              <a:ext cx="11950" cy="12675"/>
            </a:xfrm>
            <a:custGeom>
              <a:avLst/>
              <a:gdLst/>
              <a:ahLst/>
              <a:cxnLst/>
              <a:rect l="l" t="t" r="r" b="b"/>
              <a:pathLst>
                <a:path w="478" h="507" extrusionOk="0">
                  <a:moveTo>
                    <a:pt x="309" y="1"/>
                  </a:moveTo>
                  <a:cubicBezTo>
                    <a:pt x="309" y="226"/>
                    <a:pt x="477" y="394"/>
                    <a:pt x="225" y="478"/>
                  </a:cubicBezTo>
                  <a:cubicBezTo>
                    <a:pt x="169" y="478"/>
                    <a:pt x="141" y="506"/>
                    <a:pt x="112" y="450"/>
                  </a:cubicBezTo>
                  <a:cubicBezTo>
                    <a:pt x="84" y="366"/>
                    <a:pt x="169" y="310"/>
                    <a:pt x="84" y="226"/>
                  </a:cubicBezTo>
                  <a:cubicBezTo>
                    <a:pt x="0" y="141"/>
                    <a:pt x="169" y="197"/>
                    <a:pt x="197" y="141"/>
                  </a:cubicBezTo>
                  <a:cubicBezTo>
                    <a:pt x="225" y="113"/>
                    <a:pt x="253" y="85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0"/>
            <p:cNvSpPr/>
            <p:nvPr/>
          </p:nvSpPr>
          <p:spPr>
            <a:xfrm>
              <a:off x="5007700" y="835400"/>
              <a:ext cx="4950" cy="10550"/>
            </a:xfrm>
            <a:custGeom>
              <a:avLst/>
              <a:gdLst/>
              <a:ahLst/>
              <a:cxnLst/>
              <a:rect l="l" t="t" r="r" b="b"/>
              <a:pathLst>
                <a:path w="198" h="422" extrusionOk="0">
                  <a:moveTo>
                    <a:pt x="113" y="422"/>
                  </a:moveTo>
                  <a:cubicBezTo>
                    <a:pt x="85" y="422"/>
                    <a:pt x="57" y="422"/>
                    <a:pt x="29" y="394"/>
                  </a:cubicBezTo>
                  <a:cubicBezTo>
                    <a:pt x="29" y="309"/>
                    <a:pt x="1" y="225"/>
                    <a:pt x="1" y="141"/>
                  </a:cubicBezTo>
                  <a:cubicBezTo>
                    <a:pt x="1" y="57"/>
                    <a:pt x="29" y="1"/>
                    <a:pt x="113" y="1"/>
                  </a:cubicBezTo>
                  <a:cubicBezTo>
                    <a:pt x="197" y="29"/>
                    <a:pt x="197" y="85"/>
                    <a:pt x="169" y="141"/>
                  </a:cubicBezTo>
                  <a:cubicBezTo>
                    <a:pt x="141" y="225"/>
                    <a:pt x="113" y="309"/>
                    <a:pt x="113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0"/>
            <p:cNvSpPr/>
            <p:nvPr/>
          </p:nvSpPr>
          <p:spPr>
            <a:xfrm>
              <a:off x="5015425" y="841025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9" y="28"/>
                  </a:moveTo>
                  <a:cubicBezTo>
                    <a:pt x="29" y="28"/>
                    <a:pt x="29" y="56"/>
                    <a:pt x="1" y="5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9" y="0"/>
                    <a:pt x="29" y="0"/>
                    <a:pt x="2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0"/>
            <p:cNvSpPr/>
            <p:nvPr/>
          </p:nvSpPr>
          <p:spPr>
            <a:xfrm>
              <a:off x="4982450" y="8220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0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0"/>
            <p:cNvSpPr/>
            <p:nvPr/>
          </p:nvSpPr>
          <p:spPr>
            <a:xfrm>
              <a:off x="5207750" y="846625"/>
              <a:ext cx="18975" cy="11975"/>
            </a:xfrm>
            <a:custGeom>
              <a:avLst/>
              <a:gdLst/>
              <a:ahLst/>
              <a:cxnLst/>
              <a:rect l="l" t="t" r="r" b="b"/>
              <a:pathLst>
                <a:path w="759" h="479" extrusionOk="0">
                  <a:moveTo>
                    <a:pt x="253" y="1"/>
                  </a:moveTo>
                  <a:cubicBezTo>
                    <a:pt x="337" y="1"/>
                    <a:pt x="421" y="1"/>
                    <a:pt x="506" y="1"/>
                  </a:cubicBezTo>
                  <a:cubicBezTo>
                    <a:pt x="590" y="85"/>
                    <a:pt x="477" y="141"/>
                    <a:pt x="477" y="225"/>
                  </a:cubicBezTo>
                  <a:cubicBezTo>
                    <a:pt x="562" y="310"/>
                    <a:pt x="674" y="169"/>
                    <a:pt x="758" y="310"/>
                  </a:cubicBezTo>
                  <a:cubicBezTo>
                    <a:pt x="590" y="478"/>
                    <a:pt x="365" y="422"/>
                    <a:pt x="141" y="450"/>
                  </a:cubicBezTo>
                  <a:cubicBezTo>
                    <a:pt x="84" y="478"/>
                    <a:pt x="0" y="366"/>
                    <a:pt x="84" y="310"/>
                  </a:cubicBezTo>
                  <a:cubicBezTo>
                    <a:pt x="225" y="253"/>
                    <a:pt x="225" y="113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0"/>
            <p:cNvSpPr/>
            <p:nvPr/>
          </p:nvSpPr>
          <p:spPr>
            <a:xfrm>
              <a:off x="5223875" y="834000"/>
              <a:ext cx="13375" cy="15475"/>
            </a:xfrm>
            <a:custGeom>
              <a:avLst/>
              <a:gdLst/>
              <a:ahLst/>
              <a:cxnLst/>
              <a:rect l="l" t="t" r="r" b="b"/>
              <a:pathLst>
                <a:path w="535" h="619" extrusionOk="0">
                  <a:moveTo>
                    <a:pt x="225" y="0"/>
                  </a:moveTo>
                  <a:cubicBezTo>
                    <a:pt x="254" y="197"/>
                    <a:pt x="478" y="281"/>
                    <a:pt x="534" y="506"/>
                  </a:cubicBezTo>
                  <a:cubicBezTo>
                    <a:pt x="366" y="618"/>
                    <a:pt x="254" y="534"/>
                    <a:pt x="141" y="422"/>
                  </a:cubicBezTo>
                  <a:cubicBezTo>
                    <a:pt x="1" y="281"/>
                    <a:pt x="85" y="113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0"/>
            <p:cNvSpPr/>
            <p:nvPr/>
          </p:nvSpPr>
          <p:spPr>
            <a:xfrm>
              <a:off x="5210550" y="841725"/>
              <a:ext cx="3525" cy="4925"/>
            </a:xfrm>
            <a:custGeom>
              <a:avLst/>
              <a:gdLst/>
              <a:ahLst/>
              <a:cxnLst/>
              <a:rect l="l" t="t" r="r" b="b"/>
              <a:pathLst>
                <a:path w="141" h="197" extrusionOk="0">
                  <a:moveTo>
                    <a:pt x="141" y="197"/>
                  </a:moveTo>
                  <a:cubicBezTo>
                    <a:pt x="85" y="197"/>
                    <a:pt x="57" y="197"/>
                    <a:pt x="0" y="197"/>
                  </a:cubicBezTo>
                  <a:cubicBezTo>
                    <a:pt x="0" y="141"/>
                    <a:pt x="0" y="113"/>
                    <a:pt x="29" y="85"/>
                  </a:cubicBezTo>
                  <a:cubicBezTo>
                    <a:pt x="29" y="56"/>
                    <a:pt x="57" y="0"/>
                    <a:pt x="113" y="28"/>
                  </a:cubicBezTo>
                  <a:cubicBezTo>
                    <a:pt x="113" y="28"/>
                    <a:pt x="141" y="56"/>
                    <a:pt x="141" y="85"/>
                  </a:cubicBezTo>
                  <a:cubicBezTo>
                    <a:pt x="141" y="141"/>
                    <a:pt x="141" y="169"/>
                    <a:pt x="141" y="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0"/>
            <p:cNvSpPr/>
            <p:nvPr/>
          </p:nvSpPr>
          <p:spPr>
            <a:xfrm>
              <a:off x="5235125" y="850850"/>
              <a:ext cx="2825" cy="2125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6" y="0"/>
                  </a:moveTo>
                  <a:cubicBezTo>
                    <a:pt x="56" y="0"/>
                    <a:pt x="84" y="0"/>
                    <a:pt x="84" y="28"/>
                  </a:cubicBezTo>
                  <a:cubicBezTo>
                    <a:pt x="112" y="28"/>
                    <a:pt x="84" y="56"/>
                    <a:pt x="84" y="84"/>
                  </a:cubicBezTo>
                  <a:cubicBezTo>
                    <a:pt x="56" y="56"/>
                    <a:pt x="28" y="56"/>
                    <a:pt x="28" y="56"/>
                  </a:cubicBezTo>
                  <a:cubicBezTo>
                    <a:pt x="0" y="28"/>
                    <a:pt x="28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0"/>
            <p:cNvSpPr/>
            <p:nvPr/>
          </p:nvSpPr>
          <p:spPr>
            <a:xfrm>
              <a:off x="4604125" y="761700"/>
              <a:ext cx="30225" cy="43550"/>
            </a:xfrm>
            <a:custGeom>
              <a:avLst/>
              <a:gdLst/>
              <a:ahLst/>
              <a:cxnLst/>
              <a:rect l="l" t="t" r="r" b="b"/>
              <a:pathLst>
                <a:path w="1209" h="1742" extrusionOk="0">
                  <a:moveTo>
                    <a:pt x="984" y="1601"/>
                  </a:moveTo>
                  <a:cubicBezTo>
                    <a:pt x="984" y="1629"/>
                    <a:pt x="984" y="1657"/>
                    <a:pt x="984" y="1685"/>
                  </a:cubicBezTo>
                  <a:cubicBezTo>
                    <a:pt x="899" y="1713"/>
                    <a:pt x="787" y="1741"/>
                    <a:pt x="703" y="1741"/>
                  </a:cubicBezTo>
                  <a:cubicBezTo>
                    <a:pt x="731" y="1657"/>
                    <a:pt x="759" y="1601"/>
                    <a:pt x="647" y="1573"/>
                  </a:cubicBezTo>
                  <a:cubicBezTo>
                    <a:pt x="591" y="1573"/>
                    <a:pt x="562" y="1489"/>
                    <a:pt x="562" y="1433"/>
                  </a:cubicBezTo>
                  <a:lnTo>
                    <a:pt x="562" y="1433"/>
                  </a:lnTo>
                  <a:cubicBezTo>
                    <a:pt x="422" y="1348"/>
                    <a:pt x="394" y="1208"/>
                    <a:pt x="338" y="1068"/>
                  </a:cubicBezTo>
                  <a:cubicBezTo>
                    <a:pt x="226" y="871"/>
                    <a:pt x="226" y="843"/>
                    <a:pt x="1" y="703"/>
                  </a:cubicBezTo>
                  <a:cubicBezTo>
                    <a:pt x="198" y="506"/>
                    <a:pt x="282" y="282"/>
                    <a:pt x="254" y="1"/>
                  </a:cubicBezTo>
                  <a:cubicBezTo>
                    <a:pt x="310" y="29"/>
                    <a:pt x="366" y="29"/>
                    <a:pt x="366" y="57"/>
                  </a:cubicBezTo>
                  <a:cubicBezTo>
                    <a:pt x="450" y="141"/>
                    <a:pt x="506" y="225"/>
                    <a:pt x="647" y="169"/>
                  </a:cubicBezTo>
                  <a:cubicBezTo>
                    <a:pt x="647" y="197"/>
                    <a:pt x="647" y="225"/>
                    <a:pt x="647" y="253"/>
                  </a:cubicBezTo>
                  <a:cubicBezTo>
                    <a:pt x="647" y="253"/>
                    <a:pt x="647" y="282"/>
                    <a:pt x="647" y="282"/>
                  </a:cubicBezTo>
                  <a:cubicBezTo>
                    <a:pt x="647" y="310"/>
                    <a:pt x="647" y="338"/>
                    <a:pt x="647" y="366"/>
                  </a:cubicBezTo>
                  <a:lnTo>
                    <a:pt x="647" y="394"/>
                  </a:lnTo>
                  <a:cubicBezTo>
                    <a:pt x="647" y="450"/>
                    <a:pt x="647" y="478"/>
                    <a:pt x="647" y="534"/>
                  </a:cubicBezTo>
                  <a:lnTo>
                    <a:pt x="647" y="562"/>
                  </a:lnTo>
                  <a:cubicBezTo>
                    <a:pt x="647" y="590"/>
                    <a:pt x="647" y="618"/>
                    <a:pt x="675" y="646"/>
                  </a:cubicBezTo>
                  <a:cubicBezTo>
                    <a:pt x="675" y="675"/>
                    <a:pt x="647" y="703"/>
                    <a:pt x="647" y="731"/>
                  </a:cubicBezTo>
                  <a:cubicBezTo>
                    <a:pt x="619" y="731"/>
                    <a:pt x="619" y="759"/>
                    <a:pt x="619" y="787"/>
                  </a:cubicBezTo>
                  <a:cubicBezTo>
                    <a:pt x="703" y="815"/>
                    <a:pt x="731" y="731"/>
                    <a:pt x="787" y="703"/>
                  </a:cubicBezTo>
                  <a:cubicBezTo>
                    <a:pt x="815" y="703"/>
                    <a:pt x="815" y="703"/>
                    <a:pt x="843" y="675"/>
                  </a:cubicBezTo>
                  <a:cubicBezTo>
                    <a:pt x="899" y="675"/>
                    <a:pt x="956" y="759"/>
                    <a:pt x="1040" y="703"/>
                  </a:cubicBezTo>
                  <a:cubicBezTo>
                    <a:pt x="1068" y="675"/>
                    <a:pt x="1068" y="534"/>
                    <a:pt x="1152" y="646"/>
                  </a:cubicBezTo>
                  <a:cubicBezTo>
                    <a:pt x="1208" y="675"/>
                    <a:pt x="1180" y="759"/>
                    <a:pt x="1124" y="815"/>
                  </a:cubicBezTo>
                  <a:cubicBezTo>
                    <a:pt x="1068" y="871"/>
                    <a:pt x="1012" y="955"/>
                    <a:pt x="1012" y="1040"/>
                  </a:cubicBezTo>
                  <a:cubicBezTo>
                    <a:pt x="984" y="1068"/>
                    <a:pt x="984" y="1096"/>
                    <a:pt x="956" y="1124"/>
                  </a:cubicBezTo>
                  <a:cubicBezTo>
                    <a:pt x="956" y="1180"/>
                    <a:pt x="984" y="1208"/>
                    <a:pt x="1012" y="1264"/>
                  </a:cubicBezTo>
                  <a:cubicBezTo>
                    <a:pt x="1096" y="1376"/>
                    <a:pt x="1096" y="1489"/>
                    <a:pt x="927" y="1545"/>
                  </a:cubicBezTo>
                  <a:cubicBezTo>
                    <a:pt x="871" y="1573"/>
                    <a:pt x="956" y="1601"/>
                    <a:pt x="984" y="1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0"/>
            <p:cNvSpPr/>
            <p:nvPr/>
          </p:nvSpPr>
          <p:spPr>
            <a:xfrm>
              <a:off x="4922075" y="539925"/>
              <a:ext cx="3550" cy="4225"/>
            </a:xfrm>
            <a:custGeom>
              <a:avLst/>
              <a:gdLst/>
              <a:ahLst/>
              <a:cxnLst/>
              <a:rect l="l" t="t" r="r" b="b"/>
              <a:pathLst>
                <a:path w="142" h="169" extrusionOk="0">
                  <a:moveTo>
                    <a:pt x="29" y="0"/>
                  </a:moveTo>
                  <a:cubicBezTo>
                    <a:pt x="85" y="0"/>
                    <a:pt x="113" y="28"/>
                    <a:pt x="113" y="56"/>
                  </a:cubicBezTo>
                  <a:cubicBezTo>
                    <a:pt x="113" y="112"/>
                    <a:pt x="141" y="169"/>
                    <a:pt x="85" y="169"/>
                  </a:cubicBezTo>
                  <a:cubicBezTo>
                    <a:pt x="85" y="169"/>
                    <a:pt x="57" y="141"/>
                    <a:pt x="29" y="84"/>
                  </a:cubicBezTo>
                  <a:cubicBezTo>
                    <a:pt x="1" y="56"/>
                    <a:pt x="1" y="28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0"/>
            <p:cNvSpPr/>
            <p:nvPr/>
          </p:nvSpPr>
          <p:spPr>
            <a:xfrm>
              <a:off x="5331275" y="755400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0" y="0"/>
                  </a:moveTo>
                  <a:cubicBezTo>
                    <a:pt x="28" y="0"/>
                    <a:pt x="56" y="0"/>
                    <a:pt x="85" y="0"/>
                  </a:cubicBezTo>
                  <a:cubicBezTo>
                    <a:pt x="85" y="28"/>
                    <a:pt x="85" y="84"/>
                    <a:pt x="85" y="140"/>
                  </a:cubicBezTo>
                  <a:cubicBezTo>
                    <a:pt x="28" y="84"/>
                    <a:pt x="0" y="5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0"/>
            <p:cNvSpPr/>
            <p:nvPr/>
          </p:nvSpPr>
          <p:spPr>
            <a:xfrm>
              <a:off x="5333375" y="75890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57" y="29"/>
                    <a:pt x="57" y="57"/>
                    <a:pt x="57" y="57"/>
                  </a:cubicBezTo>
                  <a:cubicBezTo>
                    <a:pt x="29" y="29"/>
                    <a:pt x="1" y="29"/>
                    <a:pt x="1" y="0"/>
                  </a:cubicBezTo>
                  <a:cubicBezTo>
                    <a:pt x="1" y="0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0"/>
            <p:cNvSpPr/>
            <p:nvPr/>
          </p:nvSpPr>
          <p:spPr>
            <a:xfrm>
              <a:off x="5134050" y="859275"/>
              <a:ext cx="2125" cy="725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0" y="28"/>
                  </a:moveTo>
                  <a:cubicBezTo>
                    <a:pt x="28" y="0"/>
                    <a:pt x="56" y="0"/>
                    <a:pt x="85" y="28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0"/>
            <p:cNvSpPr/>
            <p:nvPr/>
          </p:nvSpPr>
          <p:spPr>
            <a:xfrm>
              <a:off x="5014025" y="605200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57" y="0"/>
                  </a:moveTo>
                  <a:cubicBezTo>
                    <a:pt x="29" y="28"/>
                    <a:pt x="29" y="56"/>
                    <a:pt x="1" y="84"/>
                  </a:cubicBezTo>
                  <a:cubicBezTo>
                    <a:pt x="1" y="56"/>
                    <a:pt x="1" y="28"/>
                    <a:pt x="1" y="0"/>
                  </a:cubicBezTo>
                  <a:cubicBezTo>
                    <a:pt x="29" y="0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0"/>
            <p:cNvSpPr/>
            <p:nvPr/>
          </p:nvSpPr>
          <p:spPr>
            <a:xfrm>
              <a:off x="5121425" y="753975"/>
              <a:ext cx="35100" cy="44950"/>
            </a:xfrm>
            <a:custGeom>
              <a:avLst/>
              <a:gdLst/>
              <a:ahLst/>
              <a:cxnLst/>
              <a:rect l="l" t="t" r="r" b="b"/>
              <a:pathLst>
                <a:path w="1404" h="1798" extrusionOk="0">
                  <a:moveTo>
                    <a:pt x="0" y="1601"/>
                  </a:moveTo>
                  <a:cubicBezTo>
                    <a:pt x="0" y="1405"/>
                    <a:pt x="112" y="1264"/>
                    <a:pt x="309" y="1208"/>
                  </a:cubicBezTo>
                  <a:cubicBezTo>
                    <a:pt x="421" y="1152"/>
                    <a:pt x="449" y="1096"/>
                    <a:pt x="337" y="1012"/>
                  </a:cubicBezTo>
                  <a:cubicBezTo>
                    <a:pt x="281" y="955"/>
                    <a:pt x="337" y="955"/>
                    <a:pt x="337" y="899"/>
                  </a:cubicBezTo>
                  <a:cubicBezTo>
                    <a:pt x="393" y="703"/>
                    <a:pt x="393" y="506"/>
                    <a:pt x="140" y="394"/>
                  </a:cubicBezTo>
                  <a:cubicBezTo>
                    <a:pt x="0" y="310"/>
                    <a:pt x="28" y="226"/>
                    <a:pt x="168" y="141"/>
                  </a:cubicBezTo>
                  <a:cubicBezTo>
                    <a:pt x="225" y="113"/>
                    <a:pt x="281" y="85"/>
                    <a:pt x="337" y="1"/>
                  </a:cubicBezTo>
                  <a:cubicBezTo>
                    <a:pt x="449" y="29"/>
                    <a:pt x="561" y="29"/>
                    <a:pt x="674" y="29"/>
                  </a:cubicBezTo>
                  <a:cubicBezTo>
                    <a:pt x="702" y="57"/>
                    <a:pt x="730" y="85"/>
                    <a:pt x="730" y="113"/>
                  </a:cubicBezTo>
                  <a:cubicBezTo>
                    <a:pt x="702" y="197"/>
                    <a:pt x="646" y="282"/>
                    <a:pt x="674" y="366"/>
                  </a:cubicBezTo>
                  <a:cubicBezTo>
                    <a:pt x="842" y="282"/>
                    <a:pt x="842" y="282"/>
                    <a:pt x="898" y="113"/>
                  </a:cubicBezTo>
                  <a:cubicBezTo>
                    <a:pt x="983" y="197"/>
                    <a:pt x="1011" y="282"/>
                    <a:pt x="983" y="394"/>
                  </a:cubicBezTo>
                  <a:cubicBezTo>
                    <a:pt x="955" y="422"/>
                    <a:pt x="983" y="450"/>
                    <a:pt x="1011" y="450"/>
                  </a:cubicBezTo>
                  <a:cubicBezTo>
                    <a:pt x="1039" y="450"/>
                    <a:pt x="1067" y="422"/>
                    <a:pt x="1095" y="394"/>
                  </a:cubicBezTo>
                  <a:cubicBezTo>
                    <a:pt x="1123" y="338"/>
                    <a:pt x="1039" y="254"/>
                    <a:pt x="1151" y="197"/>
                  </a:cubicBezTo>
                  <a:cubicBezTo>
                    <a:pt x="1207" y="226"/>
                    <a:pt x="1207" y="310"/>
                    <a:pt x="1207" y="366"/>
                  </a:cubicBezTo>
                  <a:cubicBezTo>
                    <a:pt x="1179" y="534"/>
                    <a:pt x="1207" y="647"/>
                    <a:pt x="1291" y="787"/>
                  </a:cubicBezTo>
                  <a:cubicBezTo>
                    <a:pt x="1376" y="899"/>
                    <a:pt x="1404" y="984"/>
                    <a:pt x="1207" y="955"/>
                  </a:cubicBezTo>
                  <a:cubicBezTo>
                    <a:pt x="1151" y="927"/>
                    <a:pt x="1095" y="984"/>
                    <a:pt x="1095" y="1012"/>
                  </a:cubicBezTo>
                  <a:cubicBezTo>
                    <a:pt x="1263" y="1292"/>
                    <a:pt x="926" y="1433"/>
                    <a:pt x="955" y="1685"/>
                  </a:cubicBezTo>
                  <a:cubicBezTo>
                    <a:pt x="983" y="1770"/>
                    <a:pt x="870" y="1798"/>
                    <a:pt x="786" y="1714"/>
                  </a:cubicBezTo>
                  <a:cubicBezTo>
                    <a:pt x="730" y="1685"/>
                    <a:pt x="674" y="1657"/>
                    <a:pt x="618" y="1657"/>
                  </a:cubicBezTo>
                  <a:cubicBezTo>
                    <a:pt x="533" y="1545"/>
                    <a:pt x="590" y="1461"/>
                    <a:pt x="674" y="1377"/>
                  </a:cubicBezTo>
                  <a:cubicBezTo>
                    <a:pt x="365" y="1292"/>
                    <a:pt x="281" y="1685"/>
                    <a:pt x="0" y="1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0"/>
            <p:cNvSpPr/>
            <p:nvPr/>
          </p:nvSpPr>
          <p:spPr>
            <a:xfrm>
              <a:off x="5121425" y="783475"/>
              <a:ext cx="22475" cy="18975"/>
            </a:xfrm>
            <a:custGeom>
              <a:avLst/>
              <a:gdLst/>
              <a:ahLst/>
              <a:cxnLst/>
              <a:rect l="l" t="t" r="r" b="b"/>
              <a:pathLst>
                <a:path w="899" h="759" extrusionOk="0">
                  <a:moveTo>
                    <a:pt x="0" y="421"/>
                  </a:moveTo>
                  <a:cubicBezTo>
                    <a:pt x="140" y="365"/>
                    <a:pt x="253" y="281"/>
                    <a:pt x="365" y="169"/>
                  </a:cubicBezTo>
                  <a:cubicBezTo>
                    <a:pt x="421" y="84"/>
                    <a:pt x="533" y="0"/>
                    <a:pt x="674" y="112"/>
                  </a:cubicBezTo>
                  <a:cubicBezTo>
                    <a:pt x="730" y="169"/>
                    <a:pt x="898" y="225"/>
                    <a:pt x="674" y="309"/>
                  </a:cubicBezTo>
                  <a:cubicBezTo>
                    <a:pt x="646" y="337"/>
                    <a:pt x="646" y="421"/>
                    <a:pt x="618" y="477"/>
                  </a:cubicBezTo>
                  <a:cubicBezTo>
                    <a:pt x="561" y="702"/>
                    <a:pt x="393" y="758"/>
                    <a:pt x="253" y="646"/>
                  </a:cubicBezTo>
                  <a:cubicBezTo>
                    <a:pt x="140" y="590"/>
                    <a:pt x="28" y="562"/>
                    <a:pt x="0" y="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0"/>
            <p:cNvSpPr/>
            <p:nvPr/>
          </p:nvSpPr>
          <p:spPr>
            <a:xfrm>
              <a:off x="5135450" y="749075"/>
              <a:ext cx="4950" cy="7750"/>
            </a:xfrm>
            <a:custGeom>
              <a:avLst/>
              <a:gdLst/>
              <a:ahLst/>
              <a:cxnLst/>
              <a:rect l="l" t="t" r="r" b="b"/>
              <a:pathLst>
                <a:path w="198" h="310" extrusionOk="0">
                  <a:moveTo>
                    <a:pt x="169" y="309"/>
                  </a:moveTo>
                  <a:cubicBezTo>
                    <a:pt x="169" y="281"/>
                    <a:pt x="141" y="253"/>
                    <a:pt x="113" y="225"/>
                  </a:cubicBezTo>
                  <a:cubicBezTo>
                    <a:pt x="0" y="85"/>
                    <a:pt x="0" y="0"/>
                    <a:pt x="141" y="0"/>
                  </a:cubicBezTo>
                  <a:cubicBezTo>
                    <a:pt x="197" y="0"/>
                    <a:pt x="197" y="57"/>
                    <a:pt x="197" y="113"/>
                  </a:cubicBezTo>
                  <a:cubicBezTo>
                    <a:pt x="197" y="141"/>
                    <a:pt x="197" y="197"/>
                    <a:pt x="197" y="253"/>
                  </a:cubicBezTo>
                  <a:cubicBezTo>
                    <a:pt x="197" y="253"/>
                    <a:pt x="197" y="281"/>
                    <a:pt x="197" y="281"/>
                  </a:cubicBezTo>
                  <a:cubicBezTo>
                    <a:pt x="197" y="309"/>
                    <a:pt x="197" y="309"/>
                    <a:pt x="169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0"/>
            <p:cNvSpPr/>
            <p:nvPr/>
          </p:nvSpPr>
          <p:spPr>
            <a:xfrm>
              <a:off x="5148075" y="753975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57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29"/>
                    <a:pt x="1" y="29"/>
                    <a:pt x="1" y="29"/>
                  </a:cubicBezTo>
                  <a:cubicBezTo>
                    <a:pt x="29" y="1"/>
                    <a:pt x="57" y="29"/>
                    <a:pt x="5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0"/>
            <p:cNvSpPr/>
            <p:nvPr/>
          </p:nvSpPr>
          <p:spPr>
            <a:xfrm>
              <a:off x="5150200" y="78837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0" y="57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8" y="1"/>
                    <a:pt x="28" y="29"/>
                  </a:cubicBezTo>
                  <a:cubicBezTo>
                    <a:pt x="56" y="57"/>
                    <a:pt x="28" y="57"/>
                    <a:pt x="0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0"/>
            <p:cNvSpPr/>
            <p:nvPr/>
          </p:nvSpPr>
          <p:spPr>
            <a:xfrm>
              <a:off x="5139650" y="755400"/>
              <a:ext cx="1450" cy="1425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1" y="56"/>
                  </a:moveTo>
                  <a:cubicBezTo>
                    <a:pt x="1" y="28"/>
                    <a:pt x="1" y="0"/>
                    <a:pt x="29" y="0"/>
                  </a:cubicBezTo>
                  <a:cubicBezTo>
                    <a:pt x="57" y="0"/>
                    <a:pt x="57" y="28"/>
                    <a:pt x="1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0"/>
            <p:cNvSpPr/>
            <p:nvPr/>
          </p:nvSpPr>
          <p:spPr>
            <a:xfrm>
              <a:off x="5165625" y="794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0"/>
                  </a:moveTo>
                  <a:cubicBezTo>
                    <a:pt x="1" y="0"/>
                    <a:pt x="29" y="0"/>
                    <a:pt x="1" y="0"/>
                  </a:cubicBezTo>
                  <a:cubicBezTo>
                    <a:pt x="1" y="28"/>
                    <a:pt x="1" y="2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0"/>
            <p:cNvSpPr/>
            <p:nvPr/>
          </p:nvSpPr>
          <p:spPr>
            <a:xfrm>
              <a:off x="5243525" y="732925"/>
              <a:ext cx="14075" cy="14075"/>
            </a:xfrm>
            <a:custGeom>
              <a:avLst/>
              <a:gdLst/>
              <a:ahLst/>
              <a:cxnLst/>
              <a:rect l="l" t="t" r="r" b="b"/>
              <a:pathLst>
                <a:path w="563" h="563" extrusionOk="0">
                  <a:moveTo>
                    <a:pt x="562" y="450"/>
                  </a:moveTo>
                  <a:cubicBezTo>
                    <a:pt x="562" y="534"/>
                    <a:pt x="506" y="534"/>
                    <a:pt x="450" y="534"/>
                  </a:cubicBezTo>
                  <a:cubicBezTo>
                    <a:pt x="254" y="562"/>
                    <a:pt x="169" y="394"/>
                    <a:pt x="29" y="310"/>
                  </a:cubicBezTo>
                  <a:cubicBezTo>
                    <a:pt x="1" y="281"/>
                    <a:pt x="1" y="169"/>
                    <a:pt x="85" y="85"/>
                  </a:cubicBezTo>
                  <a:cubicBezTo>
                    <a:pt x="141" y="29"/>
                    <a:pt x="226" y="1"/>
                    <a:pt x="338" y="57"/>
                  </a:cubicBezTo>
                  <a:cubicBezTo>
                    <a:pt x="478" y="141"/>
                    <a:pt x="478" y="338"/>
                    <a:pt x="562" y="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0"/>
            <p:cNvSpPr/>
            <p:nvPr/>
          </p:nvSpPr>
          <p:spPr>
            <a:xfrm>
              <a:off x="5211950" y="788375"/>
              <a:ext cx="5650" cy="7750"/>
            </a:xfrm>
            <a:custGeom>
              <a:avLst/>
              <a:gdLst/>
              <a:ahLst/>
              <a:cxnLst/>
              <a:rect l="l" t="t" r="r" b="b"/>
              <a:pathLst>
                <a:path w="226" h="310" extrusionOk="0">
                  <a:moveTo>
                    <a:pt x="169" y="1"/>
                  </a:moveTo>
                  <a:cubicBezTo>
                    <a:pt x="225" y="169"/>
                    <a:pt x="169" y="253"/>
                    <a:pt x="113" y="309"/>
                  </a:cubicBezTo>
                  <a:cubicBezTo>
                    <a:pt x="85" y="309"/>
                    <a:pt x="57" y="309"/>
                    <a:pt x="57" y="309"/>
                  </a:cubicBezTo>
                  <a:cubicBezTo>
                    <a:pt x="1" y="309"/>
                    <a:pt x="1" y="253"/>
                    <a:pt x="29" y="225"/>
                  </a:cubicBezTo>
                  <a:cubicBezTo>
                    <a:pt x="85" y="197"/>
                    <a:pt x="113" y="113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0"/>
            <p:cNvSpPr/>
            <p:nvPr/>
          </p:nvSpPr>
          <p:spPr>
            <a:xfrm>
              <a:off x="5221775" y="7890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29" y="29"/>
                  </a:moveTo>
                  <a:cubicBezTo>
                    <a:pt x="1" y="1"/>
                    <a:pt x="29" y="1"/>
                    <a:pt x="57" y="1"/>
                  </a:cubicBezTo>
                  <a:cubicBezTo>
                    <a:pt x="57" y="1"/>
                    <a:pt x="57" y="1"/>
                    <a:pt x="57" y="29"/>
                  </a:cubicBezTo>
                  <a:cubicBezTo>
                    <a:pt x="57" y="29"/>
                    <a:pt x="57" y="57"/>
                    <a:pt x="57" y="85"/>
                  </a:cubicBezTo>
                  <a:cubicBezTo>
                    <a:pt x="57" y="57"/>
                    <a:pt x="29" y="57"/>
                    <a:pt x="29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0"/>
            <p:cNvSpPr/>
            <p:nvPr/>
          </p:nvSpPr>
          <p:spPr>
            <a:xfrm>
              <a:off x="5018250" y="706950"/>
              <a:ext cx="21775" cy="17575"/>
            </a:xfrm>
            <a:custGeom>
              <a:avLst/>
              <a:gdLst/>
              <a:ahLst/>
              <a:cxnLst/>
              <a:rect l="l" t="t" r="r" b="b"/>
              <a:pathLst>
                <a:path w="871" h="703" extrusionOk="0">
                  <a:moveTo>
                    <a:pt x="842" y="226"/>
                  </a:moveTo>
                  <a:cubicBezTo>
                    <a:pt x="842" y="282"/>
                    <a:pt x="870" y="394"/>
                    <a:pt x="758" y="394"/>
                  </a:cubicBezTo>
                  <a:cubicBezTo>
                    <a:pt x="674" y="394"/>
                    <a:pt x="730" y="282"/>
                    <a:pt x="618" y="226"/>
                  </a:cubicBezTo>
                  <a:cubicBezTo>
                    <a:pt x="449" y="338"/>
                    <a:pt x="365" y="562"/>
                    <a:pt x="197" y="703"/>
                  </a:cubicBezTo>
                  <a:cubicBezTo>
                    <a:pt x="0" y="254"/>
                    <a:pt x="0" y="254"/>
                    <a:pt x="253" y="85"/>
                  </a:cubicBezTo>
                  <a:cubicBezTo>
                    <a:pt x="337" y="169"/>
                    <a:pt x="225" y="254"/>
                    <a:pt x="225" y="366"/>
                  </a:cubicBezTo>
                  <a:cubicBezTo>
                    <a:pt x="393" y="226"/>
                    <a:pt x="590" y="169"/>
                    <a:pt x="730" y="1"/>
                  </a:cubicBezTo>
                  <a:cubicBezTo>
                    <a:pt x="814" y="57"/>
                    <a:pt x="758" y="169"/>
                    <a:pt x="842" y="2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0"/>
            <p:cNvSpPr/>
            <p:nvPr/>
          </p:nvSpPr>
          <p:spPr>
            <a:xfrm>
              <a:off x="5039300" y="704850"/>
              <a:ext cx="7025" cy="13375"/>
            </a:xfrm>
            <a:custGeom>
              <a:avLst/>
              <a:gdLst/>
              <a:ahLst/>
              <a:cxnLst/>
              <a:rect l="l" t="t" r="r" b="b"/>
              <a:pathLst>
                <a:path w="281" h="535" extrusionOk="0">
                  <a:moveTo>
                    <a:pt x="281" y="478"/>
                  </a:moveTo>
                  <a:cubicBezTo>
                    <a:pt x="113" y="534"/>
                    <a:pt x="84" y="450"/>
                    <a:pt x="84" y="310"/>
                  </a:cubicBezTo>
                  <a:cubicBezTo>
                    <a:pt x="253" y="197"/>
                    <a:pt x="0" y="113"/>
                    <a:pt x="84" y="1"/>
                  </a:cubicBezTo>
                  <a:cubicBezTo>
                    <a:pt x="253" y="113"/>
                    <a:pt x="225" y="310"/>
                    <a:pt x="281" y="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0"/>
            <p:cNvSpPr/>
            <p:nvPr/>
          </p:nvSpPr>
          <p:spPr>
            <a:xfrm>
              <a:off x="4950150" y="760300"/>
              <a:ext cx="7050" cy="6350"/>
            </a:xfrm>
            <a:custGeom>
              <a:avLst/>
              <a:gdLst/>
              <a:ahLst/>
              <a:cxnLst/>
              <a:rect l="l" t="t" r="r" b="b"/>
              <a:pathLst>
                <a:path w="282" h="254" extrusionOk="0">
                  <a:moveTo>
                    <a:pt x="141" y="253"/>
                  </a:moveTo>
                  <a:cubicBezTo>
                    <a:pt x="29" y="197"/>
                    <a:pt x="1" y="85"/>
                    <a:pt x="1" y="1"/>
                  </a:cubicBezTo>
                  <a:cubicBezTo>
                    <a:pt x="282" y="57"/>
                    <a:pt x="282" y="57"/>
                    <a:pt x="141" y="2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0"/>
            <p:cNvSpPr/>
            <p:nvPr/>
          </p:nvSpPr>
          <p:spPr>
            <a:xfrm>
              <a:off x="5032975" y="695025"/>
              <a:ext cx="7750" cy="10550"/>
            </a:xfrm>
            <a:custGeom>
              <a:avLst/>
              <a:gdLst/>
              <a:ahLst/>
              <a:cxnLst/>
              <a:rect l="l" t="t" r="r" b="b"/>
              <a:pathLst>
                <a:path w="310" h="422" extrusionOk="0">
                  <a:moveTo>
                    <a:pt x="141" y="422"/>
                  </a:moveTo>
                  <a:cubicBezTo>
                    <a:pt x="29" y="281"/>
                    <a:pt x="1" y="169"/>
                    <a:pt x="197" y="85"/>
                  </a:cubicBezTo>
                  <a:cubicBezTo>
                    <a:pt x="225" y="85"/>
                    <a:pt x="225" y="29"/>
                    <a:pt x="253" y="1"/>
                  </a:cubicBezTo>
                  <a:cubicBezTo>
                    <a:pt x="309" y="57"/>
                    <a:pt x="309" y="141"/>
                    <a:pt x="225" y="197"/>
                  </a:cubicBezTo>
                  <a:cubicBezTo>
                    <a:pt x="141" y="253"/>
                    <a:pt x="141" y="338"/>
                    <a:pt x="141" y="4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0"/>
            <p:cNvSpPr/>
            <p:nvPr/>
          </p:nvSpPr>
          <p:spPr>
            <a:xfrm>
              <a:off x="5059650" y="695725"/>
              <a:ext cx="4925" cy="4950"/>
            </a:xfrm>
            <a:custGeom>
              <a:avLst/>
              <a:gdLst/>
              <a:ahLst/>
              <a:cxnLst/>
              <a:rect l="l" t="t" r="r" b="b"/>
              <a:pathLst>
                <a:path w="197" h="198" extrusionOk="0">
                  <a:moveTo>
                    <a:pt x="113" y="1"/>
                  </a:moveTo>
                  <a:cubicBezTo>
                    <a:pt x="169" y="1"/>
                    <a:pt x="197" y="57"/>
                    <a:pt x="197" y="85"/>
                  </a:cubicBezTo>
                  <a:cubicBezTo>
                    <a:pt x="197" y="169"/>
                    <a:pt x="169" y="197"/>
                    <a:pt x="85" y="197"/>
                  </a:cubicBezTo>
                  <a:cubicBezTo>
                    <a:pt x="57" y="197"/>
                    <a:pt x="0" y="197"/>
                    <a:pt x="0" y="141"/>
                  </a:cubicBezTo>
                  <a:cubicBezTo>
                    <a:pt x="29" y="85"/>
                    <a:pt x="57" y="29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0"/>
            <p:cNvSpPr/>
            <p:nvPr/>
          </p:nvSpPr>
          <p:spPr>
            <a:xfrm>
              <a:off x="4942425" y="782775"/>
              <a:ext cx="5650" cy="4925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85" y="28"/>
                  </a:moveTo>
                  <a:cubicBezTo>
                    <a:pt x="169" y="0"/>
                    <a:pt x="197" y="56"/>
                    <a:pt x="226" y="112"/>
                  </a:cubicBezTo>
                  <a:cubicBezTo>
                    <a:pt x="226" y="140"/>
                    <a:pt x="197" y="197"/>
                    <a:pt x="141" y="168"/>
                  </a:cubicBezTo>
                  <a:cubicBezTo>
                    <a:pt x="113" y="140"/>
                    <a:pt x="57" y="112"/>
                    <a:pt x="1" y="84"/>
                  </a:cubicBezTo>
                  <a:cubicBezTo>
                    <a:pt x="29" y="56"/>
                    <a:pt x="57" y="28"/>
                    <a:pt x="85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0"/>
            <p:cNvSpPr/>
            <p:nvPr/>
          </p:nvSpPr>
          <p:spPr>
            <a:xfrm>
              <a:off x="4985950" y="697825"/>
              <a:ext cx="4250" cy="3550"/>
            </a:xfrm>
            <a:custGeom>
              <a:avLst/>
              <a:gdLst/>
              <a:ahLst/>
              <a:cxnLst/>
              <a:rect l="l" t="t" r="r" b="b"/>
              <a:pathLst>
                <a:path w="170" h="142" extrusionOk="0">
                  <a:moveTo>
                    <a:pt x="169" y="113"/>
                  </a:moveTo>
                  <a:cubicBezTo>
                    <a:pt x="141" y="113"/>
                    <a:pt x="113" y="141"/>
                    <a:pt x="113" y="141"/>
                  </a:cubicBezTo>
                  <a:cubicBezTo>
                    <a:pt x="29" y="141"/>
                    <a:pt x="29" y="113"/>
                    <a:pt x="1" y="57"/>
                  </a:cubicBezTo>
                  <a:cubicBezTo>
                    <a:pt x="1" y="1"/>
                    <a:pt x="1" y="1"/>
                    <a:pt x="29" y="29"/>
                  </a:cubicBezTo>
                  <a:cubicBezTo>
                    <a:pt x="85" y="29"/>
                    <a:pt x="141" y="57"/>
                    <a:pt x="169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0"/>
            <p:cNvSpPr/>
            <p:nvPr/>
          </p:nvSpPr>
          <p:spPr>
            <a:xfrm>
              <a:off x="5048425" y="7280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41" y="84"/>
                  </a:moveTo>
                  <a:cubicBezTo>
                    <a:pt x="113" y="84"/>
                    <a:pt x="84" y="112"/>
                    <a:pt x="56" y="141"/>
                  </a:cubicBezTo>
                  <a:cubicBezTo>
                    <a:pt x="28" y="141"/>
                    <a:pt x="0" y="112"/>
                    <a:pt x="28" y="84"/>
                  </a:cubicBezTo>
                  <a:cubicBezTo>
                    <a:pt x="28" y="56"/>
                    <a:pt x="56" y="0"/>
                    <a:pt x="84" y="0"/>
                  </a:cubicBezTo>
                  <a:cubicBezTo>
                    <a:pt x="113" y="0"/>
                    <a:pt x="141" y="28"/>
                    <a:pt x="14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0"/>
            <p:cNvSpPr/>
            <p:nvPr/>
          </p:nvSpPr>
          <p:spPr>
            <a:xfrm>
              <a:off x="5056850" y="703450"/>
              <a:ext cx="3525" cy="2825"/>
            </a:xfrm>
            <a:custGeom>
              <a:avLst/>
              <a:gdLst/>
              <a:ahLst/>
              <a:cxnLst/>
              <a:rect l="l" t="t" r="r" b="b"/>
              <a:pathLst>
                <a:path w="141" h="113" extrusionOk="0">
                  <a:moveTo>
                    <a:pt x="141" y="57"/>
                  </a:moveTo>
                  <a:cubicBezTo>
                    <a:pt x="141" y="85"/>
                    <a:pt x="112" y="113"/>
                    <a:pt x="112" y="113"/>
                  </a:cubicBezTo>
                  <a:cubicBezTo>
                    <a:pt x="84" y="113"/>
                    <a:pt x="56" y="85"/>
                    <a:pt x="56" y="57"/>
                  </a:cubicBezTo>
                  <a:cubicBezTo>
                    <a:pt x="56" y="57"/>
                    <a:pt x="0" y="1"/>
                    <a:pt x="56" y="1"/>
                  </a:cubicBezTo>
                  <a:cubicBezTo>
                    <a:pt x="84" y="1"/>
                    <a:pt x="112" y="29"/>
                    <a:pt x="141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0"/>
            <p:cNvSpPr/>
            <p:nvPr/>
          </p:nvSpPr>
          <p:spPr>
            <a:xfrm>
              <a:off x="5055425" y="699950"/>
              <a:ext cx="4250" cy="3525"/>
            </a:xfrm>
            <a:custGeom>
              <a:avLst/>
              <a:gdLst/>
              <a:ahLst/>
              <a:cxnLst/>
              <a:rect l="l" t="t" r="r" b="b"/>
              <a:pathLst>
                <a:path w="170" h="141" extrusionOk="0">
                  <a:moveTo>
                    <a:pt x="85" y="141"/>
                  </a:moveTo>
                  <a:cubicBezTo>
                    <a:pt x="1" y="28"/>
                    <a:pt x="85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0"/>
            <p:cNvSpPr/>
            <p:nvPr/>
          </p:nvSpPr>
          <p:spPr>
            <a:xfrm>
              <a:off x="4955775" y="756800"/>
              <a:ext cx="725" cy="1425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28" y="28"/>
                  </a:moveTo>
                  <a:cubicBezTo>
                    <a:pt x="28" y="28"/>
                    <a:pt x="28" y="56"/>
                    <a:pt x="0" y="5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28"/>
                    <a:pt x="28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0"/>
            <p:cNvSpPr/>
            <p:nvPr/>
          </p:nvSpPr>
          <p:spPr>
            <a:xfrm>
              <a:off x="4935425" y="787675"/>
              <a:ext cx="2125" cy="3525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0" y="141"/>
                  </a:moveTo>
                  <a:cubicBezTo>
                    <a:pt x="0" y="85"/>
                    <a:pt x="0" y="29"/>
                    <a:pt x="0" y="1"/>
                  </a:cubicBezTo>
                  <a:cubicBezTo>
                    <a:pt x="84" y="57"/>
                    <a:pt x="56" y="85"/>
                    <a:pt x="0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0"/>
            <p:cNvSpPr/>
            <p:nvPr/>
          </p:nvSpPr>
          <p:spPr>
            <a:xfrm>
              <a:off x="5037200" y="692225"/>
              <a:ext cx="2125" cy="725"/>
            </a:xfrm>
            <a:custGeom>
              <a:avLst/>
              <a:gdLst/>
              <a:ahLst/>
              <a:cxnLst/>
              <a:rect l="l" t="t" r="r" b="b"/>
              <a:pathLst>
                <a:path w="85" h="29" extrusionOk="0">
                  <a:moveTo>
                    <a:pt x="84" y="28"/>
                  </a:moveTo>
                  <a:cubicBezTo>
                    <a:pt x="56" y="28"/>
                    <a:pt x="28" y="28"/>
                    <a:pt x="0" y="28"/>
                  </a:cubicBezTo>
                  <a:cubicBezTo>
                    <a:pt x="28" y="0"/>
                    <a:pt x="56" y="0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0"/>
            <p:cNvSpPr/>
            <p:nvPr/>
          </p:nvSpPr>
          <p:spPr>
            <a:xfrm>
              <a:off x="4738200" y="756100"/>
              <a:ext cx="72300" cy="61775"/>
            </a:xfrm>
            <a:custGeom>
              <a:avLst/>
              <a:gdLst/>
              <a:ahLst/>
              <a:cxnLst/>
              <a:rect l="l" t="t" r="r" b="b"/>
              <a:pathLst>
                <a:path w="2892" h="2471" extrusionOk="0">
                  <a:moveTo>
                    <a:pt x="1629" y="449"/>
                  </a:moveTo>
                  <a:cubicBezTo>
                    <a:pt x="1629" y="477"/>
                    <a:pt x="1629" y="506"/>
                    <a:pt x="1629" y="506"/>
                  </a:cubicBezTo>
                  <a:cubicBezTo>
                    <a:pt x="1657" y="646"/>
                    <a:pt x="1881" y="618"/>
                    <a:pt x="1853" y="758"/>
                  </a:cubicBezTo>
                  <a:cubicBezTo>
                    <a:pt x="1825" y="899"/>
                    <a:pt x="1769" y="1039"/>
                    <a:pt x="1657" y="1179"/>
                  </a:cubicBezTo>
                  <a:cubicBezTo>
                    <a:pt x="1629" y="1179"/>
                    <a:pt x="1600" y="1207"/>
                    <a:pt x="1629" y="1264"/>
                  </a:cubicBezTo>
                  <a:cubicBezTo>
                    <a:pt x="1685" y="1292"/>
                    <a:pt x="1713" y="1235"/>
                    <a:pt x="1769" y="1235"/>
                  </a:cubicBezTo>
                  <a:cubicBezTo>
                    <a:pt x="1741" y="1404"/>
                    <a:pt x="1853" y="1488"/>
                    <a:pt x="1994" y="1488"/>
                  </a:cubicBezTo>
                  <a:cubicBezTo>
                    <a:pt x="2218" y="1488"/>
                    <a:pt x="2443" y="1460"/>
                    <a:pt x="2611" y="1600"/>
                  </a:cubicBezTo>
                  <a:cubicBezTo>
                    <a:pt x="2695" y="1685"/>
                    <a:pt x="2752" y="1516"/>
                    <a:pt x="2864" y="1572"/>
                  </a:cubicBezTo>
                  <a:cubicBezTo>
                    <a:pt x="2892" y="1713"/>
                    <a:pt x="2836" y="1853"/>
                    <a:pt x="2836" y="2022"/>
                  </a:cubicBezTo>
                  <a:cubicBezTo>
                    <a:pt x="2780" y="1993"/>
                    <a:pt x="2723" y="2274"/>
                    <a:pt x="2639" y="2022"/>
                  </a:cubicBezTo>
                  <a:cubicBezTo>
                    <a:pt x="2611" y="1965"/>
                    <a:pt x="2555" y="1965"/>
                    <a:pt x="2527" y="2022"/>
                  </a:cubicBezTo>
                  <a:cubicBezTo>
                    <a:pt x="2387" y="2246"/>
                    <a:pt x="2162" y="2358"/>
                    <a:pt x="1881" y="2302"/>
                  </a:cubicBezTo>
                  <a:cubicBezTo>
                    <a:pt x="1769" y="2274"/>
                    <a:pt x="1685" y="2274"/>
                    <a:pt x="1600" y="2387"/>
                  </a:cubicBezTo>
                  <a:cubicBezTo>
                    <a:pt x="1544" y="2471"/>
                    <a:pt x="1432" y="2443"/>
                    <a:pt x="1348" y="2443"/>
                  </a:cubicBezTo>
                  <a:cubicBezTo>
                    <a:pt x="1207" y="2471"/>
                    <a:pt x="1207" y="2358"/>
                    <a:pt x="1207" y="2274"/>
                  </a:cubicBezTo>
                  <a:cubicBezTo>
                    <a:pt x="1179" y="2106"/>
                    <a:pt x="983" y="2190"/>
                    <a:pt x="927" y="2106"/>
                  </a:cubicBezTo>
                  <a:cubicBezTo>
                    <a:pt x="871" y="2050"/>
                    <a:pt x="927" y="1965"/>
                    <a:pt x="955" y="1909"/>
                  </a:cubicBezTo>
                  <a:cubicBezTo>
                    <a:pt x="1011" y="1797"/>
                    <a:pt x="1067" y="1657"/>
                    <a:pt x="1039" y="1516"/>
                  </a:cubicBezTo>
                  <a:cubicBezTo>
                    <a:pt x="1039" y="1432"/>
                    <a:pt x="955" y="1320"/>
                    <a:pt x="1067" y="1235"/>
                  </a:cubicBezTo>
                  <a:cubicBezTo>
                    <a:pt x="1151" y="1123"/>
                    <a:pt x="1151" y="1067"/>
                    <a:pt x="1011" y="1039"/>
                  </a:cubicBezTo>
                  <a:cubicBezTo>
                    <a:pt x="927" y="1039"/>
                    <a:pt x="983" y="983"/>
                    <a:pt x="1011" y="955"/>
                  </a:cubicBezTo>
                  <a:cubicBezTo>
                    <a:pt x="1039" y="870"/>
                    <a:pt x="1039" y="786"/>
                    <a:pt x="1039" y="702"/>
                  </a:cubicBezTo>
                  <a:cubicBezTo>
                    <a:pt x="1039" y="646"/>
                    <a:pt x="1039" y="590"/>
                    <a:pt x="983" y="562"/>
                  </a:cubicBezTo>
                  <a:cubicBezTo>
                    <a:pt x="955" y="562"/>
                    <a:pt x="927" y="534"/>
                    <a:pt x="899" y="562"/>
                  </a:cubicBezTo>
                  <a:cubicBezTo>
                    <a:pt x="842" y="618"/>
                    <a:pt x="983" y="674"/>
                    <a:pt x="927" y="786"/>
                  </a:cubicBezTo>
                  <a:cubicBezTo>
                    <a:pt x="786" y="646"/>
                    <a:pt x="590" y="674"/>
                    <a:pt x="421" y="590"/>
                  </a:cubicBezTo>
                  <a:cubicBezTo>
                    <a:pt x="281" y="674"/>
                    <a:pt x="421" y="814"/>
                    <a:pt x="309" y="870"/>
                  </a:cubicBezTo>
                  <a:cubicBezTo>
                    <a:pt x="197" y="927"/>
                    <a:pt x="113" y="814"/>
                    <a:pt x="0" y="758"/>
                  </a:cubicBezTo>
                  <a:cubicBezTo>
                    <a:pt x="56" y="618"/>
                    <a:pt x="225" y="562"/>
                    <a:pt x="281" y="421"/>
                  </a:cubicBezTo>
                  <a:cubicBezTo>
                    <a:pt x="449" y="393"/>
                    <a:pt x="646" y="393"/>
                    <a:pt x="674" y="141"/>
                  </a:cubicBezTo>
                  <a:cubicBezTo>
                    <a:pt x="674" y="112"/>
                    <a:pt x="674" y="56"/>
                    <a:pt x="730" y="84"/>
                  </a:cubicBezTo>
                  <a:cubicBezTo>
                    <a:pt x="871" y="169"/>
                    <a:pt x="983" y="56"/>
                    <a:pt x="1095" y="28"/>
                  </a:cubicBezTo>
                  <a:cubicBezTo>
                    <a:pt x="1207" y="0"/>
                    <a:pt x="1264" y="0"/>
                    <a:pt x="1320" y="84"/>
                  </a:cubicBezTo>
                  <a:cubicBezTo>
                    <a:pt x="1376" y="169"/>
                    <a:pt x="1376" y="281"/>
                    <a:pt x="1292" y="337"/>
                  </a:cubicBezTo>
                  <a:cubicBezTo>
                    <a:pt x="1151" y="421"/>
                    <a:pt x="1095" y="534"/>
                    <a:pt x="1123" y="702"/>
                  </a:cubicBezTo>
                  <a:cubicBezTo>
                    <a:pt x="1292" y="590"/>
                    <a:pt x="1432" y="449"/>
                    <a:pt x="1629" y="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0"/>
            <p:cNvSpPr/>
            <p:nvPr/>
          </p:nvSpPr>
          <p:spPr>
            <a:xfrm>
              <a:off x="4793650" y="775750"/>
              <a:ext cx="9150" cy="8450"/>
            </a:xfrm>
            <a:custGeom>
              <a:avLst/>
              <a:gdLst/>
              <a:ahLst/>
              <a:cxnLst/>
              <a:rect l="l" t="t" r="r" b="b"/>
              <a:pathLst>
                <a:path w="366" h="338" extrusionOk="0">
                  <a:moveTo>
                    <a:pt x="0" y="337"/>
                  </a:moveTo>
                  <a:cubicBezTo>
                    <a:pt x="56" y="0"/>
                    <a:pt x="56" y="0"/>
                    <a:pt x="365" y="84"/>
                  </a:cubicBezTo>
                  <a:cubicBezTo>
                    <a:pt x="337" y="309"/>
                    <a:pt x="169" y="337"/>
                    <a:pt x="0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0"/>
            <p:cNvSpPr/>
            <p:nvPr/>
          </p:nvSpPr>
          <p:spPr>
            <a:xfrm>
              <a:off x="4894000" y="765225"/>
              <a:ext cx="7050" cy="8450"/>
            </a:xfrm>
            <a:custGeom>
              <a:avLst/>
              <a:gdLst/>
              <a:ahLst/>
              <a:cxnLst/>
              <a:rect l="l" t="t" r="r" b="b"/>
              <a:pathLst>
                <a:path w="282" h="338" extrusionOk="0">
                  <a:moveTo>
                    <a:pt x="253" y="337"/>
                  </a:moveTo>
                  <a:cubicBezTo>
                    <a:pt x="141" y="309"/>
                    <a:pt x="113" y="225"/>
                    <a:pt x="29" y="169"/>
                  </a:cubicBezTo>
                  <a:cubicBezTo>
                    <a:pt x="1" y="141"/>
                    <a:pt x="1" y="84"/>
                    <a:pt x="29" y="56"/>
                  </a:cubicBezTo>
                  <a:cubicBezTo>
                    <a:pt x="57" y="28"/>
                    <a:pt x="113" y="0"/>
                    <a:pt x="141" y="56"/>
                  </a:cubicBezTo>
                  <a:cubicBezTo>
                    <a:pt x="253" y="112"/>
                    <a:pt x="282" y="225"/>
                    <a:pt x="253" y="3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0"/>
            <p:cNvSpPr/>
            <p:nvPr/>
          </p:nvSpPr>
          <p:spPr>
            <a:xfrm>
              <a:off x="4785225" y="78627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28"/>
                  </a:moveTo>
                  <a:cubicBezTo>
                    <a:pt x="84" y="57"/>
                    <a:pt x="56" y="85"/>
                    <a:pt x="56" y="85"/>
                  </a:cubicBezTo>
                  <a:cubicBezTo>
                    <a:pt x="28" y="85"/>
                    <a:pt x="0" y="5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56" y="0"/>
                    <a:pt x="84" y="0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0"/>
            <p:cNvSpPr/>
            <p:nvPr/>
          </p:nvSpPr>
          <p:spPr>
            <a:xfrm>
              <a:off x="4931900" y="79187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" y="29"/>
                  </a:move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29"/>
                    <a:pt x="1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0"/>
            <p:cNvSpPr/>
            <p:nvPr/>
          </p:nvSpPr>
          <p:spPr>
            <a:xfrm>
              <a:off x="4844875" y="804525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56"/>
                  </a:moveTo>
                  <a:cubicBezTo>
                    <a:pt x="29" y="28"/>
                    <a:pt x="1" y="28"/>
                    <a:pt x="1" y="28"/>
                  </a:cubicBezTo>
                  <a:cubicBezTo>
                    <a:pt x="29" y="0"/>
                    <a:pt x="29" y="0"/>
                    <a:pt x="57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0"/>
            <p:cNvSpPr/>
            <p:nvPr/>
          </p:nvSpPr>
          <p:spPr>
            <a:xfrm>
              <a:off x="4731175" y="728725"/>
              <a:ext cx="23900" cy="42125"/>
            </a:xfrm>
            <a:custGeom>
              <a:avLst/>
              <a:gdLst/>
              <a:ahLst/>
              <a:cxnLst/>
              <a:rect l="l" t="t" r="r" b="b"/>
              <a:pathLst>
                <a:path w="956" h="1685" extrusionOk="0">
                  <a:moveTo>
                    <a:pt x="394" y="309"/>
                  </a:moveTo>
                  <a:cubicBezTo>
                    <a:pt x="478" y="337"/>
                    <a:pt x="590" y="337"/>
                    <a:pt x="702" y="365"/>
                  </a:cubicBezTo>
                  <a:cubicBezTo>
                    <a:pt x="759" y="253"/>
                    <a:pt x="646" y="0"/>
                    <a:pt x="955" y="28"/>
                  </a:cubicBezTo>
                  <a:cubicBezTo>
                    <a:pt x="730" y="281"/>
                    <a:pt x="871" y="590"/>
                    <a:pt x="843" y="871"/>
                  </a:cubicBezTo>
                  <a:cubicBezTo>
                    <a:pt x="702" y="843"/>
                    <a:pt x="674" y="702"/>
                    <a:pt x="562" y="646"/>
                  </a:cubicBezTo>
                  <a:cubicBezTo>
                    <a:pt x="534" y="618"/>
                    <a:pt x="478" y="618"/>
                    <a:pt x="422" y="646"/>
                  </a:cubicBezTo>
                  <a:cubicBezTo>
                    <a:pt x="394" y="674"/>
                    <a:pt x="394" y="702"/>
                    <a:pt x="422" y="758"/>
                  </a:cubicBezTo>
                  <a:cubicBezTo>
                    <a:pt x="506" y="814"/>
                    <a:pt x="562" y="927"/>
                    <a:pt x="618" y="983"/>
                  </a:cubicBezTo>
                  <a:cubicBezTo>
                    <a:pt x="787" y="1151"/>
                    <a:pt x="787" y="1292"/>
                    <a:pt x="618" y="1432"/>
                  </a:cubicBezTo>
                  <a:cubicBezTo>
                    <a:pt x="590" y="1432"/>
                    <a:pt x="590" y="1488"/>
                    <a:pt x="562" y="1516"/>
                  </a:cubicBezTo>
                  <a:cubicBezTo>
                    <a:pt x="450" y="1544"/>
                    <a:pt x="309" y="1516"/>
                    <a:pt x="197" y="1601"/>
                  </a:cubicBezTo>
                  <a:cubicBezTo>
                    <a:pt x="57" y="1685"/>
                    <a:pt x="0" y="1544"/>
                    <a:pt x="0" y="1460"/>
                  </a:cubicBezTo>
                  <a:cubicBezTo>
                    <a:pt x="0" y="1348"/>
                    <a:pt x="29" y="1179"/>
                    <a:pt x="85" y="1151"/>
                  </a:cubicBezTo>
                  <a:cubicBezTo>
                    <a:pt x="281" y="1067"/>
                    <a:pt x="225" y="899"/>
                    <a:pt x="253" y="786"/>
                  </a:cubicBezTo>
                  <a:cubicBezTo>
                    <a:pt x="309" y="674"/>
                    <a:pt x="225" y="506"/>
                    <a:pt x="422" y="478"/>
                  </a:cubicBezTo>
                  <a:cubicBezTo>
                    <a:pt x="534" y="449"/>
                    <a:pt x="394" y="365"/>
                    <a:pt x="394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0"/>
            <p:cNvSpPr/>
            <p:nvPr/>
          </p:nvSpPr>
          <p:spPr>
            <a:xfrm>
              <a:off x="4723450" y="760300"/>
              <a:ext cx="5650" cy="9850"/>
            </a:xfrm>
            <a:custGeom>
              <a:avLst/>
              <a:gdLst/>
              <a:ahLst/>
              <a:cxnLst/>
              <a:rect l="l" t="t" r="r" b="b"/>
              <a:pathLst>
                <a:path w="226" h="394" extrusionOk="0">
                  <a:moveTo>
                    <a:pt x="29" y="394"/>
                  </a:moveTo>
                  <a:cubicBezTo>
                    <a:pt x="29" y="309"/>
                    <a:pt x="29" y="197"/>
                    <a:pt x="1" y="85"/>
                  </a:cubicBezTo>
                  <a:cubicBezTo>
                    <a:pt x="1" y="57"/>
                    <a:pt x="29" y="1"/>
                    <a:pt x="85" y="1"/>
                  </a:cubicBezTo>
                  <a:cubicBezTo>
                    <a:pt x="113" y="1"/>
                    <a:pt x="141" y="29"/>
                    <a:pt x="169" y="57"/>
                  </a:cubicBezTo>
                  <a:cubicBezTo>
                    <a:pt x="225" y="169"/>
                    <a:pt x="169" y="309"/>
                    <a:pt x="29" y="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0"/>
            <p:cNvSpPr/>
            <p:nvPr/>
          </p:nvSpPr>
          <p:spPr>
            <a:xfrm>
              <a:off x="4731175" y="801000"/>
              <a:ext cx="1425" cy="750"/>
            </a:xfrm>
            <a:custGeom>
              <a:avLst/>
              <a:gdLst/>
              <a:ahLst/>
              <a:cxnLst/>
              <a:rect l="l" t="t" r="r" b="b"/>
              <a:pathLst>
                <a:path w="57" h="30" extrusionOk="0">
                  <a:moveTo>
                    <a:pt x="57" y="1"/>
                  </a:moveTo>
                  <a:cubicBezTo>
                    <a:pt x="57" y="1"/>
                    <a:pt x="29" y="29"/>
                    <a:pt x="29" y="29"/>
                  </a:cubicBezTo>
                  <a:cubicBezTo>
                    <a:pt x="0" y="1"/>
                    <a:pt x="29" y="1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0"/>
            <p:cNvSpPr/>
            <p:nvPr/>
          </p:nvSpPr>
          <p:spPr>
            <a:xfrm>
              <a:off x="4823125" y="749775"/>
              <a:ext cx="11250" cy="13350"/>
            </a:xfrm>
            <a:custGeom>
              <a:avLst/>
              <a:gdLst/>
              <a:ahLst/>
              <a:cxnLst/>
              <a:rect l="l" t="t" r="r" b="b"/>
              <a:pathLst>
                <a:path w="450" h="534" extrusionOk="0">
                  <a:moveTo>
                    <a:pt x="421" y="309"/>
                  </a:moveTo>
                  <a:cubicBezTo>
                    <a:pt x="365" y="394"/>
                    <a:pt x="253" y="534"/>
                    <a:pt x="169" y="534"/>
                  </a:cubicBezTo>
                  <a:cubicBezTo>
                    <a:pt x="84" y="534"/>
                    <a:pt x="0" y="394"/>
                    <a:pt x="28" y="253"/>
                  </a:cubicBezTo>
                  <a:cubicBezTo>
                    <a:pt x="28" y="113"/>
                    <a:pt x="169" y="1"/>
                    <a:pt x="337" y="1"/>
                  </a:cubicBezTo>
                  <a:cubicBezTo>
                    <a:pt x="421" y="29"/>
                    <a:pt x="449" y="85"/>
                    <a:pt x="421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0"/>
            <p:cNvSpPr/>
            <p:nvPr/>
          </p:nvSpPr>
          <p:spPr>
            <a:xfrm>
              <a:off x="4776100" y="754700"/>
              <a:ext cx="11250" cy="13350"/>
            </a:xfrm>
            <a:custGeom>
              <a:avLst/>
              <a:gdLst/>
              <a:ahLst/>
              <a:cxnLst/>
              <a:rect l="l" t="t" r="r" b="b"/>
              <a:pathLst>
                <a:path w="450" h="534" extrusionOk="0">
                  <a:moveTo>
                    <a:pt x="337" y="0"/>
                  </a:moveTo>
                  <a:cubicBezTo>
                    <a:pt x="449" y="140"/>
                    <a:pt x="393" y="281"/>
                    <a:pt x="393" y="393"/>
                  </a:cubicBezTo>
                  <a:cubicBezTo>
                    <a:pt x="393" y="505"/>
                    <a:pt x="309" y="505"/>
                    <a:pt x="225" y="505"/>
                  </a:cubicBezTo>
                  <a:cubicBezTo>
                    <a:pt x="28" y="533"/>
                    <a:pt x="169" y="421"/>
                    <a:pt x="141" y="365"/>
                  </a:cubicBezTo>
                  <a:cubicBezTo>
                    <a:pt x="113" y="309"/>
                    <a:pt x="0" y="281"/>
                    <a:pt x="56" y="168"/>
                  </a:cubicBezTo>
                  <a:cubicBezTo>
                    <a:pt x="84" y="140"/>
                    <a:pt x="113" y="112"/>
                    <a:pt x="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0"/>
            <p:cNvSpPr/>
            <p:nvPr/>
          </p:nvSpPr>
          <p:spPr>
            <a:xfrm>
              <a:off x="5006300" y="718200"/>
              <a:ext cx="7750" cy="8450"/>
            </a:xfrm>
            <a:custGeom>
              <a:avLst/>
              <a:gdLst/>
              <a:ahLst/>
              <a:cxnLst/>
              <a:rect l="l" t="t" r="r" b="b"/>
              <a:pathLst>
                <a:path w="310" h="338" extrusionOk="0">
                  <a:moveTo>
                    <a:pt x="29" y="28"/>
                  </a:moveTo>
                  <a:cubicBezTo>
                    <a:pt x="113" y="0"/>
                    <a:pt x="113" y="84"/>
                    <a:pt x="169" y="112"/>
                  </a:cubicBezTo>
                  <a:cubicBezTo>
                    <a:pt x="225" y="112"/>
                    <a:pt x="310" y="141"/>
                    <a:pt x="282" y="225"/>
                  </a:cubicBezTo>
                  <a:cubicBezTo>
                    <a:pt x="282" y="253"/>
                    <a:pt x="253" y="281"/>
                    <a:pt x="225" y="281"/>
                  </a:cubicBezTo>
                  <a:cubicBezTo>
                    <a:pt x="141" y="337"/>
                    <a:pt x="85" y="281"/>
                    <a:pt x="57" y="197"/>
                  </a:cubicBezTo>
                  <a:cubicBezTo>
                    <a:pt x="29" y="169"/>
                    <a:pt x="1" y="112"/>
                    <a:pt x="29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0"/>
            <p:cNvSpPr/>
            <p:nvPr/>
          </p:nvSpPr>
          <p:spPr>
            <a:xfrm>
              <a:off x="4789425" y="765925"/>
              <a:ext cx="4950" cy="8450"/>
            </a:xfrm>
            <a:custGeom>
              <a:avLst/>
              <a:gdLst/>
              <a:ahLst/>
              <a:cxnLst/>
              <a:rect l="l" t="t" r="r" b="b"/>
              <a:pathLst>
                <a:path w="198" h="338" extrusionOk="0">
                  <a:moveTo>
                    <a:pt x="197" y="0"/>
                  </a:moveTo>
                  <a:cubicBezTo>
                    <a:pt x="169" y="113"/>
                    <a:pt x="113" y="225"/>
                    <a:pt x="85" y="337"/>
                  </a:cubicBezTo>
                  <a:cubicBezTo>
                    <a:pt x="1" y="141"/>
                    <a:pt x="1" y="141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0"/>
            <p:cNvSpPr/>
            <p:nvPr/>
          </p:nvSpPr>
          <p:spPr>
            <a:xfrm>
              <a:off x="4778900" y="74627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169" y="84"/>
                  </a:moveTo>
                  <a:cubicBezTo>
                    <a:pt x="141" y="141"/>
                    <a:pt x="113" y="169"/>
                    <a:pt x="85" y="169"/>
                  </a:cubicBezTo>
                  <a:cubicBezTo>
                    <a:pt x="29" y="169"/>
                    <a:pt x="1" y="112"/>
                    <a:pt x="1" y="56"/>
                  </a:cubicBezTo>
                  <a:cubicBezTo>
                    <a:pt x="29" y="28"/>
                    <a:pt x="57" y="0"/>
                    <a:pt x="85" y="0"/>
                  </a:cubicBezTo>
                  <a:cubicBezTo>
                    <a:pt x="141" y="28"/>
                    <a:pt x="169" y="28"/>
                    <a:pt x="16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0"/>
            <p:cNvSpPr/>
            <p:nvPr/>
          </p:nvSpPr>
          <p:spPr>
            <a:xfrm>
              <a:off x="4794350" y="756800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4" y="28"/>
                  </a:moveTo>
                  <a:cubicBezTo>
                    <a:pt x="84" y="56"/>
                    <a:pt x="56" y="84"/>
                    <a:pt x="56" y="84"/>
                  </a:cubicBezTo>
                  <a:cubicBezTo>
                    <a:pt x="28" y="84"/>
                    <a:pt x="28" y="56"/>
                    <a:pt x="0" y="56"/>
                  </a:cubicBezTo>
                  <a:cubicBezTo>
                    <a:pt x="0" y="28"/>
                    <a:pt x="28" y="0"/>
                    <a:pt x="28" y="0"/>
                  </a:cubicBezTo>
                  <a:cubicBezTo>
                    <a:pt x="56" y="0"/>
                    <a:pt x="56" y="28"/>
                    <a:pt x="84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0"/>
            <p:cNvSpPr/>
            <p:nvPr/>
          </p:nvSpPr>
          <p:spPr>
            <a:xfrm>
              <a:off x="5014725" y="612200"/>
              <a:ext cx="2825" cy="2150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113" y="57"/>
                  </a:moveTo>
                  <a:cubicBezTo>
                    <a:pt x="85" y="57"/>
                    <a:pt x="57" y="85"/>
                    <a:pt x="57" y="57"/>
                  </a:cubicBezTo>
                  <a:cubicBezTo>
                    <a:pt x="29" y="57"/>
                    <a:pt x="1" y="57"/>
                    <a:pt x="1" y="29"/>
                  </a:cubicBezTo>
                  <a:cubicBezTo>
                    <a:pt x="29" y="29"/>
                    <a:pt x="29" y="1"/>
                    <a:pt x="57" y="29"/>
                  </a:cubicBezTo>
                  <a:cubicBezTo>
                    <a:pt x="85" y="29"/>
                    <a:pt x="85" y="29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0"/>
            <p:cNvSpPr/>
            <p:nvPr/>
          </p:nvSpPr>
          <p:spPr>
            <a:xfrm>
              <a:off x="4826625" y="7680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57" y="0"/>
                  </a:moveTo>
                  <a:cubicBezTo>
                    <a:pt x="85" y="0"/>
                    <a:pt x="85" y="29"/>
                    <a:pt x="57" y="57"/>
                  </a:cubicBezTo>
                  <a:cubicBezTo>
                    <a:pt x="57" y="57"/>
                    <a:pt x="29" y="57"/>
                    <a:pt x="29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29" y="0"/>
                    <a:pt x="57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0"/>
            <p:cNvSpPr/>
            <p:nvPr/>
          </p:nvSpPr>
          <p:spPr>
            <a:xfrm>
              <a:off x="4989450" y="721000"/>
              <a:ext cx="1450" cy="2125"/>
            </a:xfrm>
            <a:custGeom>
              <a:avLst/>
              <a:gdLst/>
              <a:ahLst/>
              <a:cxnLst/>
              <a:rect l="l" t="t" r="r" b="b"/>
              <a:pathLst>
                <a:path w="58" h="85" extrusionOk="0">
                  <a:moveTo>
                    <a:pt x="57" y="0"/>
                  </a:moveTo>
                  <a:cubicBezTo>
                    <a:pt x="57" y="0"/>
                    <a:pt x="57" y="29"/>
                    <a:pt x="57" y="57"/>
                  </a:cubicBezTo>
                  <a:cubicBezTo>
                    <a:pt x="57" y="57"/>
                    <a:pt x="57" y="85"/>
                    <a:pt x="29" y="85"/>
                  </a:cubicBezTo>
                  <a:cubicBezTo>
                    <a:pt x="29" y="85"/>
                    <a:pt x="1" y="57"/>
                    <a:pt x="1" y="29"/>
                  </a:cubicBezTo>
                  <a:cubicBezTo>
                    <a:pt x="1" y="29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0"/>
            <p:cNvSpPr/>
            <p:nvPr/>
          </p:nvSpPr>
          <p:spPr>
            <a:xfrm>
              <a:off x="5017525" y="629750"/>
              <a:ext cx="1450" cy="725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29" y="1"/>
                  </a:moveTo>
                  <a:cubicBezTo>
                    <a:pt x="29" y="1"/>
                    <a:pt x="57" y="1"/>
                    <a:pt x="57" y="1"/>
                  </a:cubicBezTo>
                  <a:cubicBezTo>
                    <a:pt x="57" y="29"/>
                    <a:pt x="29" y="29"/>
                    <a:pt x="29" y="29"/>
                  </a:cubicBezTo>
                  <a:cubicBezTo>
                    <a:pt x="29" y="29"/>
                    <a:pt x="1" y="29"/>
                    <a:pt x="1" y="29"/>
                  </a:cubicBezTo>
                  <a:cubicBezTo>
                    <a:pt x="1" y="29"/>
                    <a:pt x="29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0"/>
            <p:cNvSpPr/>
            <p:nvPr/>
          </p:nvSpPr>
          <p:spPr>
            <a:xfrm>
              <a:off x="5012625" y="711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0" y="28"/>
                    <a:pt x="0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0"/>
            <p:cNvSpPr/>
            <p:nvPr/>
          </p:nvSpPr>
          <p:spPr>
            <a:xfrm>
              <a:off x="5013325" y="716775"/>
              <a:ext cx="725" cy="1450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29" y="29"/>
                  </a:moveTo>
                  <a:cubicBezTo>
                    <a:pt x="29" y="57"/>
                    <a:pt x="1" y="57"/>
                    <a:pt x="1" y="57"/>
                  </a:cubicBezTo>
                  <a:cubicBezTo>
                    <a:pt x="1" y="57"/>
                    <a:pt x="1" y="29"/>
                    <a:pt x="1" y="29"/>
                  </a:cubicBezTo>
                  <a:cubicBezTo>
                    <a:pt x="1" y="29"/>
                    <a:pt x="1" y="29"/>
                    <a:pt x="29" y="1"/>
                  </a:cubicBezTo>
                  <a:cubicBezTo>
                    <a:pt x="29" y="29"/>
                    <a:pt x="29" y="29"/>
                    <a:pt x="29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0"/>
            <p:cNvSpPr/>
            <p:nvPr/>
          </p:nvSpPr>
          <p:spPr>
            <a:xfrm>
              <a:off x="4788025" y="763800"/>
              <a:ext cx="1425" cy="1450"/>
            </a:xfrm>
            <a:custGeom>
              <a:avLst/>
              <a:gdLst/>
              <a:ahLst/>
              <a:cxnLst/>
              <a:rect l="l" t="t" r="r" b="b"/>
              <a:pathLst>
                <a:path w="57" h="58" extrusionOk="0">
                  <a:moveTo>
                    <a:pt x="29" y="1"/>
                  </a:moveTo>
                  <a:cubicBezTo>
                    <a:pt x="29" y="1"/>
                    <a:pt x="57" y="29"/>
                    <a:pt x="57" y="29"/>
                  </a:cubicBezTo>
                  <a:cubicBezTo>
                    <a:pt x="29" y="29"/>
                    <a:pt x="29" y="57"/>
                    <a:pt x="29" y="57"/>
                  </a:cubicBezTo>
                  <a:cubicBezTo>
                    <a:pt x="1" y="29"/>
                    <a:pt x="1" y="1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0"/>
            <p:cNvSpPr/>
            <p:nvPr/>
          </p:nvSpPr>
          <p:spPr>
            <a:xfrm>
              <a:off x="4879975" y="656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0"/>
            <p:cNvSpPr/>
            <p:nvPr/>
          </p:nvSpPr>
          <p:spPr>
            <a:xfrm>
              <a:off x="5013325" y="7294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0"/>
            <p:cNvSpPr/>
            <p:nvPr/>
          </p:nvSpPr>
          <p:spPr>
            <a:xfrm>
              <a:off x="5012625" y="7301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lnTo>
                    <a:pt x="2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0"/>
            <p:cNvSpPr/>
            <p:nvPr/>
          </p:nvSpPr>
          <p:spPr>
            <a:xfrm>
              <a:off x="4871550" y="78417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0"/>
            <p:cNvSpPr/>
            <p:nvPr/>
          </p:nvSpPr>
          <p:spPr>
            <a:xfrm>
              <a:off x="4738200" y="60027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3" y="57"/>
                  </a:moveTo>
                  <a:cubicBezTo>
                    <a:pt x="141" y="85"/>
                    <a:pt x="113" y="141"/>
                    <a:pt x="84" y="113"/>
                  </a:cubicBezTo>
                  <a:cubicBezTo>
                    <a:pt x="56" y="113"/>
                    <a:pt x="28" y="85"/>
                    <a:pt x="28" y="57"/>
                  </a:cubicBezTo>
                  <a:cubicBezTo>
                    <a:pt x="0" y="29"/>
                    <a:pt x="28" y="1"/>
                    <a:pt x="56" y="1"/>
                  </a:cubicBezTo>
                  <a:cubicBezTo>
                    <a:pt x="84" y="1"/>
                    <a:pt x="113" y="29"/>
                    <a:pt x="11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0"/>
            <p:cNvSpPr/>
            <p:nvPr/>
          </p:nvSpPr>
          <p:spPr>
            <a:xfrm>
              <a:off x="4728375" y="608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28" y="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0"/>
            <p:cNvSpPr/>
            <p:nvPr/>
          </p:nvSpPr>
          <p:spPr>
            <a:xfrm>
              <a:off x="4715725" y="6466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1"/>
                  </a:moveTo>
                  <a:cubicBezTo>
                    <a:pt x="1" y="1"/>
                    <a:pt x="29" y="29"/>
                    <a:pt x="29" y="29"/>
                  </a:cubicBezTo>
                  <a:cubicBezTo>
                    <a:pt x="29" y="29"/>
                    <a:pt x="1" y="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0"/>
            <p:cNvSpPr/>
            <p:nvPr/>
          </p:nvSpPr>
          <p:spPr>
            <a:xfrm>
              <a:off x="4642750" y="763100"/>
              <a:ext cx="8425" cy="9150"/>
            </a:xfrm>
            <a:custGeom>
              <a:avLst/>
              <a:gdLst/>
              <a:ahLst/>
              <a:cxnLst/>
              <a:rect l="l" t="t" r="r" b="b"/>
              <a:pathLst>
                <a:path w="337" h="366" extrusionOk="0">
                  <a:moveTo>
                    <a:pt x="309" y="141"/>
                  </a:moveTo>
                  <a:cubicBezTo>
                    <a:pt x="309" y="226"/>
                    <a:pt x="337" y="366"/>
                    <a:pt x="169" y="282"/>
                  </a:cubicBezTo>
                  <a:cubicBezTo>
                    <a:pt x="56" y="226"/>
                    <a:pt x="0" y="141"/>
                    <a:pt x="84" y="29"/>
                  </a:cubicBezTo>
                  <a:cubicBezTo>
                    <a:pt x="197" y="1"/>
                    <a:pt x="197" y="141"/>
                    <a:pt x="309" y="1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0"/>
            <p:cNvSpPr/>
            <p:nvPr/>
          </p:nvSpPr>
          <p:spPr>
            <a:xfrm>
              <a:off x="4689775" y="777150"/>
              <a:ext cx="7025" cy="6350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281" y="0"/>
                  </a:moveTo>
                  <a:cubicBezTo>
                    <a:pt x="197" y="85"/>
                    <a:pt x="197" y="253"/>
                    <a:pt x="56" y="197"/>
                  </a:cubicBezTo>
                  <a:cubicBezTo>
                    <a:pt x="28" y="197"/>
                    <a:pt x="0" y="141"/>
                    <a:pt x="0" y="113"/>
                  </a:cubicBezTo>
                  <a:cubicBezTo>
                    <a:pt x="28" y="0"/>
                    <a:pt x="112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0"/>
            <p:cNvSpPr/>
            <p:nvPr/>
          </p:nvSpPr>
          <p:spPr>
            <a:xfrm>
              <a:off x="4714325" y="8136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0"/>
                  </a:moveTo>
                  <a:cubicBezTo>
                    <a:pt x="57" y="0"/>
                    <a:pt x="29" y="28"/>
                    <a:pt x="29" y="28"/>
                  </a:cubicBezTo>
                  <a:cubicBezTo>
                    <a:pt x="1" y="28"/>
                    <a:pt x="29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0"/>
            <p:cNvSpPr/>
            <p:nvPr/>
          </p:nvSpPr>
          <p:spPr>
            <a:xfrm>
              <a:off x="4619575" y="775050"/>
              <a:ext cx="5650" cy="8450"/>
            </a:xfrm>
            <a:custGeom>
              <a:avLst/>
              <a:gdLst/>
              <a:ahLst/>
              <a:cxnLst/>
              <a:rect l="l" t="t" r="r" b="b"/>
              <a:pathLst>
                <a:path w="226" h="338" extrusionOk="0">
                  <a:moveTo>
                    <a:pt x="29" y="0"/>
                  </a:moveTo>
                  <a:cubicBezTo>
                    <a:pt x="113" y="0"/>
                    <a:pt x="197" y="56"/>
                    <a:pt x="225" y="141"/>
                  </a:cubicBezTo>
                  <a:lnTo>
                    <a:pt x="225" y="141"/>
                  </a:lnTo>
                  <a:cubicBezTo>
                    <a:pt x="57" y="337"/>
                    <a:pt x="57" y="141"/>
                    <a:pt x="29" y="56"/>
                  </a:cubicBezTo>
                  <a:lnTo>
                    <a:pt x="29" y="56"/>
                  </a:lnTo>
                  <a:cubicBezTo>
                    <a:pt x="1" y="56"/>
                    <a:pt x="1" y="28"/>
                    <a:pt x="1" y="28"/>
                  </a:cubicBezTo>
                  <a:cubicBezTo>
                    <a:pt x="1" y="0"/>
                    <a:pt x="29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0"/>
            <p:cNvSpPr/>
            <p:nvPr/>
          </p:nvSpPr>
          <p:spPr>
            <a:xfrm>
              <a:off x="4619575" y="7680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29" y="0"/>
                  </a:moveTo>
                  <a:cubicBezTo>
                    <a:pt x="57" y="0"/>
                    <a:pt x="113" y="29"/>
                    <a:pt x="113" y="29"/>
                  </a:cubicBezTo>
                  <a:cubicBezTo>
                    <a:pt x="141" y="113"/>
                    <a:pt x="85" y="113"/>
                    <a:pt x="29" y="141"/>
                  </a:cubicBezTo>
                  <a:lnTo>
                    <a:pt x="29" y="141"/>
                  </a:lnTo>
                  <a:cubicBezTo>
                    <a:pt x="1" y="85"/>
                    <a:pt x="1" y="29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0"/>
            <p:cNvSpPr/>
            <p:nvPr/>
          </p:nvSpPr>
          <p:spPr>
            <a:xfrm>
              <a:off x="4628000" y="787675"/>
              <a:ext cx="1425" cy="2125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1" y="85"/>
                  </a:moveTo>
                  <a:cubicBezTo>
                    <a:pt x="29" y="57"/>
                    <a:pt x="29" y="29"/>
                    <a:pt x="57" y="1"/>
                  </a:cubicBezTo>
                  <a:cubicBezTo>
                    <a:pt x="29" y="29"/>
                    <a:pt x="29" y="57"/>
                    <a:pt x="1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0"/>
            <p:cNvSpPr/>
            <p:nvPr/>
          </p:nvSpPr>
          <p:spPr>
            <a:xfrm>
              <a:off x="5148075" y="842425"/>
              <a:ext cx="2150" cy="2125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57" y="0"/>
                  </a:moveTo>
                  <a:cubicBezTo>
                    <a:pt x="85" y="0"/>
                    <a:pt x="85" y="28"/>
                    <a:pt x="57" y="57"/>
                  </a:cubicBezTo>
                  <a:cubicBezTo>
                    <a:pt x="57" y="57"/>
                    <a:pt x="29" y="57"/>
                    <a:pt x="29" y="85"/>
                  </a:cubicBezTo>
                  <a:cubicBezTo>
                    <a:pt x="1" y="57"/>
                    <a:pt x="1" y="28"/>
                    <a:pt x="1" y="28"/>
                  </a:cubicBezTo>
                  <a:cubicBezTo>
                    <a:pt x="29" y="0"/>
                    <a:pt x="57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0"/>
            <p:cNvSpPr/>
            <p:nvPr/>
          </p:nvSpPr>
          <p:spPr>
            <a:xfrm>
              <a:off x="5145275" y="853650"/>
              <a:ext cx="1425" cy="725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57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1" y="29"/>
                    <a:pt x="1" y="1"/>
                    <a:pt x="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57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0"/>
            <p:cNvSpPr/>
            <p:nvPr/>
          </p:nvSpPr>
          <p:spPr>
            <a:xfrm>
              <a:off x="5144575" y="8396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0"/>
                  </a:moveTo>
                  <a:lnTo>
                    <a:pt x="29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0"/>
            <p:cNvSpPr/>
            <p:nvPr/>
          </p:nvSpPr>
          <p:spPr>
            <a:xfrm>
              <a:off x="5275125" y="775050"/>
              <a:ext cx="2125" cy="2825"/>
            </a:xfrm>
            <a:custGeom>
              <a:avLst/>
              <a:gdLst/>
              <a:ahLst/>
              <a:cxnLst/>
              <a:rect l="l" t="t" r="r" b="b"/>
              <a:pathLst>
                <a:path w="85" h="113" extrusionOk="0">
                  <a:moveTo>
                    <a:pt x="56" y="0"/>
                  </a:moveTo>
                  <a:cubicBezTo>
                    <a:pt x="56" y="0"/>
                    <a:pt x="85" y="28"/>
                    <a:pt x="85" y="28"/>
                  </a:cubicBezTo>
                  <a:cubicBezTo>
                    <a:pt x="56" y="28"/>
                    <a:pt x="56" y="56"/>
                    <a:pt x="56" y="84"/>
                  </a:cubicBezTo>
                  <a:cubicBezTo>
                    <a:pt x="28" y="112"/>
                    <a:pt x="0" y="84"/>
                    <a:pt x="28" y="56"/>
                  </a:cubicBezTo>
                  <a:cubicBezTo>
                    <a:pt x="28" y="28"/>
                    <a:pt x="28" y="28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0"/>
            <p:cNvSpPr/>
            <p:nvPr/>
          </p:nvSpPr>
          <p:spPr>
            <a:xfrm>
              <a:off x="4613975" y="776450"/>
              <a:ext cx="11250" cy="8450"/>
            </a:xfrm>
            <a:custGeom>
              <a:avLst/>
              <a:gdLst/>
              <a:ahLst/>
              <a:cxnLst/>
              <a:rect l="l" t="t" r="r" b="b"/>
              <a:pathLst>
                <a:path w="450" h="338" extrusionOk="0">
                  <a:moveTo>
                    <a:pt x="253" y="0"/>
                  </a:moveTo>
                  <a:cubicBezTo>
                    <a:pt x="309" y="56"/>
                    <a:pt x="337" y="169"/>
                    <a:pt x="449" y="85"/>
                  </a:cubicBezTo>
                  <a:cubicBezTo>
                    <a:pt x="421" y="169"/>
                    <a:pt x="421" y="253"/>
                    <a:pt x="337" y="253"/>
                  </a:cubicBezTo>
                  <a:cubicBezTo>
                    <a:pt x="225" y="309"/>
                    <a:pt x="112" y="337"/>
                    <a:pt x="56" y="225"/>
                  </a:cubicBezTo>
                  <a:cubicBezTo>
                    <a:pt x="0" y="85"/>
                    <a:pt x="168" y="141"/>
                    <a:pt x="225" y="85"/>
                  </a:cubicBezTo>
                  <a:cubicBezTo>
                    <a:pt x="225" y="56"/>
                    <a:pt x="225" y="28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0"/>
            <p:cNvSpPr/>
            <p:nvPr/>
          </p:nvSpPr>
          <p:spPr>
            <a:xfrm>
              <a:off x="4618175" y="794700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0" y="113"/>
                  </a:moveTo>
                  <a:cubicBezTo>
                    <a:pt x="29" y="56"/>
                    <a:pt x="29" y="0"/>
                    <a:pt x="113" y="28"/>
                  </a:cubicBezTo>
                  <a:cubicBezTo>
                    <a:pt x="113" y="28"/>
                    <a:pt x="113" y="28"/>
                    <a:pt x="113" y="56"/>
                  </a:cubicBezTo>
                  <a:cubicBezTo>
                    <a:pt x="113" y="113"/>
                    <a:pt x="57" y="113"/>
                    <a:pt x="0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0"/>
            <p:cNvSpPr/>
            <p:nvPr/>
          </p:nvSpPr>
          <p:spPr>
            <a:xfrm>
              <a:off x="4618875" y="768025"/>
              <a:ext cx="1425" cy="3525"/>
            </a:xfrm>
            <a:custGeom>
              <a:avLst/>
              <a:gdLst/>
              <a:ahLst/>
              <a:cxnLst/>
              <a:rect l="l" t="t" r="r" b="b"/>
              <a:pathLst>
                <a:path w="57" h="141" extrusionOk="0">
                  <a:moveTo>
                    <a:pt x="57" y="0"/>
                  </a:moveTo>
                  <a:cubicBezTo>
                    <a:pt x="57" y="57"/>
                    <a:pt x="57" y="85"/>
                    <a:pt x="57" y="141"/>
                  </a:cubicBezTo>
                  <a:cubicBezTo>
                    <a:pt x="1" y="85"/>
                    <a:pt x="1" y="29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0"/>
            <p:cNvSpPr/>
            <p:nvPr/>
          </p:nvSpPr>
          <p:spPr>
            <a:xfrm>
              <a:off x="4618875" y="775050"/>
              <a:ext cx="1425" cy="14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57" y="0"/>
                  </a:moveTo>
                  <a:cubicBezTo>
                    <a:pt x="57" y="28"/>
                    <a:pt x="57" y="56"/>
                    <a:pt x="57" y="56"/>
                  </a:cubicBezTo>
                  <a:cubicBezTo>
                    <a:pt x="1" y="28"/>
                    <a:pt x="1" y="28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0"/>
            <p:cNvSpPr/>
            <p:nvPr/>
          </p:nvSpPr>
          <p:spPr>
            <a:xfrm>
              <a:off x="4766275" y="805925"/>
              <a:ext cx="2125" cy="1425"/>
            </a:xfrm>
            <a:custGeom>
              <a:avLst/>
              <a:gdLst/>
              <a:ahLst/>
              <a:cxnLst/>
              <a:rect l="l" t="t" r="r" b="b"/>
              <a:pathLst>
                <a:path w="85" h="57" extrusionOk="0">
                  <a:moveTo>
                    <a:pt x="28" y="0"/>
                  </a:moveTo>
                  <a:cubicBezTo>
                    <a:pt x="56" y="0"/>
                    <a:pt x="84" y="29"/>
                    <a:pt x="84" y="29"/>
                  </a:cubicBezTo>
                  <a:cubicBezTo>
                    <a:pt x="84" y="57"/>
                    <a:pt x="56" y="57"/>
                    <a:pt x="28" y="57"/>
                  </a:cubicBezTo>
                  <a:cubicBezTo>
                    <a:pt x="28" y="57"/>
                    <a:pt x="28" y="57"/>
                    <a:pt x="0" y="29"/>
                  </a:cubicBezTo>
                  <a:cubicBezTo>
                    <a:pt x="0" y="0"/>
                    <a:pt x="0" y="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2647;p41"/>
          <p:cNvGrpSpPr/>
          <p:nvPr/>
        </p:nvGrpSpPr>
        <p:grpSpPr>
          <a:xfrm rot="1343350" flipH="1">
            <a:off x="-400617" y="2634890"/>
            <a:ext cx="2086802" cy="2520949"/>
            <a:chOff x="1856550" y="593100"/>
            <a:chExt cx="1159850" cy="1401150"/>
          </a:xfrm>
        </p:grpSpPr>
        <p:sp>
          <p:nvSpPr>
            <p:cNvPr id="466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10" name="Google Shape;231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648" y="3416422"/>
            <a:ext cx="226250" cy="19042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Rounded Rectangular Callout 459"/>
          <p:cNvSpPr/>
          <p:nvPr/>
        </p:nvSpPr>
        <p:spPr>
          <a:xfrm>
            <a:off x="590403" y="1227898"/>
            <a:ext cx="7812911" cy="838752"/>
          </a:xfrm>
          <a:prstGeom prst="wedgeRoundRectCallout">
            <a:avLst>
              <a:gd name="adj1" fmla="val -45363"/>
              <a:gd name="adj2" fmla="val 1291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We like playing sports.</a:t>
            </a:r>
          </a:p>
        </p:txBody>
      </p:sp>
      <p:sp>
        <p:nvSpPr>
          <p:cNvPr id="461" name="Rounded Rectangular Callout 460"/>
          <p:cNvSpPr/>
          <p:nvPr/>
        </p:nvSpPr>
        <p:spPr>
          <a:xfrm>
            <a:off x="788800" y="413463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Let’s go to the gym.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555" y="403285"/>
            <a:ext cx="845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#9Slide07 IcielCrocante" panose="02000000000000000000" pitchFamily="2" charset="0"/>
              </a:rPr>
              <a:t>Read and say the correct answer. </a:t>
            </a:r>
          </a:p>
        </p:txBody>
      </p:sp>
      <p:grpSp>
        <p:nvGrpSpPr>
          <p:cNvPr id="551" name="Google Shape;2505;p41"/>
          <p:cNvGrpSpPr/>
          <p:nvPr/>
        </p:nvGrpSpPr>
        <p:grpSpPr>
          <a:xfrm>
            <a:off x="7997638" y="4257652"/>
            <a:ext cx="1287307" cy="1520684"/>
            <a:chOff x="1652450" y="2386825"/>
            <a:chExt cx="1066200" cy="1320725"/>
          </a:xfrm>
        </p:grpSpPr>
        <p:sp>
          <p:nvSpPr>
            <p:cNvPr id="552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0" y="2066649"/>
            <a:ext cx="3087437" cy="20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1"/>
          <p:cNvSpPr txBox="1">
            <a:spLocks noGrp="1"/>
          </p:cNvSpPr>
          <p:nvPr>
            <p:ph type="title"/>
          </p:nvPr>
        </p:nvSpPr>
        <p:spPr>
          <a:xfrm>
            <a:off x="1766488" y="2678925"/>
            <a:ext cx="5754000" cy="10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WARM-UP AND REVIEW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18" y="907209"/>
            <a:ext cx="133514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1"/>
          <p:cNvSpPr txBox="1">
            <a:spLocks noGrp="1"/>
          </p:cNvSpPr>
          <p:nvPr>
            <p:ph type="title"/>
          </p:nvPr>
        </p:nvSpPr>
        <p:spPr>
          <a:xfrm>
            <a:off x="1079857" y="2581506"/>
            <a:ext cx="7844224" cy="10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LISTEN AND NUMBER.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168" y="1198154"/>
            <a:ext cx="145097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6547" y="570946"/>
            <a:ext cx="4038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Listen and </a:t>
            </a:r>
            <a:r>
              <a:rPr lang="en-US" sz="4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number.</a:t>
            </a:r>
            <a:endParaRPr lang="en-US" sz="4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87E2167-1307-429E-A15B-7498BF5F3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781544"/>
              </p:ext>
            </p:extLst>
          </p:nvPr>
        </p:nvGraphicFramePr>
        <p:xfrm>
          <a:off x="25440" y="1343585"/>
          <a:ext cx="9118560" cy="301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4" imgW="15316200" imgH="4724280" progId="Paint.Picture">
                  <p:embed/>
                </p:oleObj>
              </mc:Choice>
              <mc:Fallback>
                <p:oleObj name="Bitmap Image" r:id="rId4" imgW="15316200" imgH="4724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40" y="1343585"/>
                        <a:ext cx="9118560" cy="3019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7B2E54E-2396-4FDC-8FC6-232D7773AA03}"/>
              </a:ext>
            </a:extLst>
          </p:cNvPr>
          <p:cNvSpPr/>
          <p:nvPr/>
        </p:nvSpPr>
        <p:spPr>
          <a:xfrm>
            <a:off x="1585009" y="3778796"/>
            <a:ext cx="1977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4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DC8650-EAE5-401D-A41B-54168684D673}"/>
              </a:ext>
            </a:extLst>
          </p:cNvPr>
          <p:cNvSpPr/>
          <p:nvPr/>
        </p:nvSpPr>
        <p:spPr>
          <a:xfrm>
            <a:off x="3651646" y="3765521"/>
            <a:ext cx="1977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2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8959F-977B-4FD6-9323-9DC4A9A1B154}"/>
              </a:ext>
            </a:extLst>
          </p:cNvPr>
          <p:cNvSpPr/>
          <p:nvPr/>
        </p:nvSpPr>
        <p:spPr>
          <a:xfrm>
            <a:off x="5790592" y="3809573"/>
            <a:ext cx="1977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1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D88B17-CC47-4AD1-9AEF-48E7E6B801CE}"/>
              </a:ext>
            </a:extLst>
          </p:cNvPr>
          <p:cNvSpPr/>
          <p:nvPr/>
        </p:nvSpPr>
        <p:spPr>
          <a:xfrm>
            <a:off x="7854895" y="3786734"/>
            <a:ext cx="1977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3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1"/>
          <p:cNvSpPr txBox="1">
            <a:spLocks noGrp="1"/>
          </p:cNvSpPr>
          <p:nvPr>
            <p:ph type="title"/>
          </p:nvPr>
        </p:nvSpPr>
        <p:spPr>
          <a:xfrm>
            <a:off x="1079857" y="2581506"/>
            <a:ext cx="7844224" cy="10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READ AND MATCH.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65" y="1065980"/>
            <a:ext cx="145707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8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564" y="-21796"/>
            <a:ext cx="5219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Look and read aloud.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EA672E-95F6-4349-BE7F-F38A1A041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91041"/>
              </p:ext>
            </p:extLst>
          </p:nvPr>
        </p:nvGraphicFramePr>
        <p:xfrm>
          <a:off x="618564" y="625288"/>
          <a:ext cx="7550524" cy="439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4" imgW="12011040" imgH="7915320" progId="Paint.Picture">
                  <p:embed/>
                </p:oleObj>
              </mc:Choice>
              <mc:Fallback>
                <p:oleObj name="Bitmap Image" r:id="rId4" imgW="12011040" imgH="7915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8564" y="625288"/>
                        <a:ext cx="7550524" cy="439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6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1CAD7C-0441-46AC-B985-964C2758E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73132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3" imgW="12011040" imgH="7915320" progId="Paint.Picture">
                  <p:embed/>
                </p:oleObj>
              </mc:Choice>
              <mc:Fallback>
                <p:oleObj name="Bitmap Image" r:id="rId3" imgW="12011040" imgH="791532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9EA672E-95F6-4349-BE7F-F38A1A041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2E1308-4219-4836-9DBF-1C6B82F4C0D0}"/>
              </a:ext>
            </a:extLst>
          </p:cNvPr>
          <p:cNvCxnSpPr>
            <a:cxnSpLocks/>
          </p:cNvCxnSpPr>
          <p:nvPr/>
        </p:nvCxnSpPr>
        <p:spPr>
          <a:xfrm>
            <a:off x="5238893" y="1148156"/>
            <a:ext cx="1368163" cy="3389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932A5D-C2A2-4DF5-AEC1-FEBD52824244}"/>
              </a:ext>
            </a:extLst>
          </p:cNvPr>
          <p:cNvCxnSpPr>
            <a:cxnSpLocks/>
          </p:cNvCxnSpPr>
          <p:nvPr/>
        </p:nvCxnSpPr>
        <p:spPr>
          <a:xfrm flipV="1">
            <a:off x="5238893" y="1210033"/>
            <a:ext cx="1368163" cy="110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182BB7-A054-493E-AE9D-4F7EBA2032E8}"/>
              </a:ext>
            </a:extLst>
          </p:cNvPr>
          <p:cNvCxnSpPr>
            <a:cxnSpLocks/>
          </p:cNvCxnSpPr>
          <p:nvPr/>
        </p:nvCxnSpPr>
        <p:spPr>
          <a:xfrm flipV="1">
            <a:off x="5238893" y="2319376"/>
            <a:ext cx="1368163" cy="1052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D2AD8E-E1F5-4C85-AC2B-5C54B9B89359}"/>
              </a:ext>
            </a:extLst>
          </p:cNvPr>
          <p:cNvCxnSpPr>
            <a:cxnSpLocks/>
          </p:cNvCxnSpPr>
          <p:nvPr/>
        </p:nvCxnSpPr>
        <p:spPr>
          <a:xfrm flipV="1">
            <a:off x="5238893" y="3465366"/>
            <a:ext cx="1368163" cy="11000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0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1"/>
          <p:cNvSpPr txBox="1">
            <a:spLocks noGrp="1"/>
          </p:cNvSpPr>
          <p:nvPr>
            <p:ph type="title"/>
          </p:nvPr>
        </p:nvSpPr>
        <p:spPr>
          <a:xfrm>
            <a:off x="1624391" y="2828018"/>
            <a:ext cx="5754000" cy="10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10000"/>
                  </a:schemeClr>
                </a:solidFill>
              </a:rPr>
              <a:t>LET’S PLAY.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00" y="1647871"/>
            <a:ext cx="1438781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5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CDCF63-A5E8-46E3-804A-B21556D27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18029"/>
              </p:ext>
            </p:extLst>
          </p:nvPr>
        </p:nvGraphicFramePr>
        <p:xfrm>
          <a:off x="363070" y="568114"/>
          <a:ext cx="8417859" cy="415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3" imgW="14516280" imgH="7162920" progId="Paint.Picture">
                  <p:embed/>
                </p:oleObj>
              </mc:Choice>
              <mc:Fallback>
                <p:oleObj name="Bitmap Image" r:id="rId3" imgW="14516280" imgH="7162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070" y="568114"/>
                        <a:ext cx="8417859" cy="415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948644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102</Words>
  <Application>Microsoft Office PowerPoint</Application>
  <PresentationFormat>On-screen Show (16:9)</PresentationFormat>
  <Paragraphs>25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Sport Day</vt:lpstr>
      <vt:lpstr>Hind</vt:lpstr>
      <vt:lpstr>Script MT Bold</vt:lpstr>
      <vt:lpstr>Fredoka One</vt:lpstr>
      <vt:lpstr>Comic Sans MS</vt:lpstr>
      <vt:lpstr>Exo 2</vt:lpstr>
      <vt:lpstr>#9Slide07 IcielCrocante</vt:lpstr>
      <vt:lpstr>Arial</vt:lpstr>
      <vt:lpstr>Physics Class for Kids: Kinetic Energy by Slidesgo</vt:lpstr>
      <vt:lpstr>Bitmap Image</vt:lpstr>
      <vt:lpstr>PowerPoint Presentation</vt:lpstr>
      <vt:lpstr>WARM-UP AND REVIEW</vt:lpstr>
      <vt:lpstr>LISTEN AND NUMBER.</vt:lpstr>
      <vt:lpstr>PowerPoint Presentation</vt:lpstr>
      <vt:lpstr>READ AND MATCH.</vt:lpstr>
      <vt:lpstr>PowerPoint Presentation</vt:lpstr>
      <vt:lpstr>PowerPoint Presentation</vt:lpstr>
      <vt:lpstr>LET’S PLAY.</vt:lpstr>
      <vt:lpstr>PowerPoint Presentation</vt:lpstr>
      <vt:lpstr>FUN CORNER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STD_NGOC</cp:lastModifiedBy>
  <cp:revision>30</cp:revision>
  <dcterms:modified xsi:type="dcterms:W3CDTF">2024-12-26T08:54:11Z</dcterms:modified>
</cp:coreProperties>
</file>