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ms-office.activeX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3"/>
  </p:notesMasterIdLst>
  <p:sldIdLst>
    <p:sldId id="391" r:id="rId2"/>
    <p:sldId id="257" r:id="rId3"/>
    <p:sldId id="393" r:id="rId4"/>
    <p:sldId id="394" r:id="rId5"/>
    <p:sldId id="395" r:id="rId6"/>
    <p:sldId id="403" r:id="rId7"/>
    <p:sldId id="406" r:id="rId8"/>
    <p:sldId id="335" r:id="rId9"/>
    <p:sldId id="407" r:id="rId10"/>
    <p:sldId id="336" r:id="rId11"/>
    <p:sldId id="40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0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311" autoAdjust="0"/>
  </p:normalViewPr>
  <p:slideViewPr>
    <p:cSldViewPr snapToGrid="0">
      <p:cViewPr varScale="1">
        <p:scale>
          <a:sx n="60" d="100"/>
          <a:sy n="60" d="100"/>
        </p:scale>
        <p:origin x="10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5BCE3-0233-4666-9F0D-54797043C55F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3219D-D4C1-4B82-AD14-ECD1A39E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5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Divide the class into 2 teams.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Each team chooses one butterfly to go to the question.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Have pupils look, read and choose the right option.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Back to the menu for another question.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take turns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play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until they catch all the butterflies.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team who gets the most butterflies is the winner.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219D-D4C1-4B82-AD14-ECD1A39E12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90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smtClean="0"/>
              <a:t>Click each </a:t>
            </a:r>
            <a:r>
              <a:rPr lang="en-US" baseline="0" dirty="0" smtClean="0"/>
              <a:t>answer to check.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Click the flower to go back to the game.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219D-D4C1-4B82-AD14-ECD1A39E12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81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Click on each answer to check.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Click on the flower to go back to the game. </a:t>
            </a: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3219D-D4C1-4B82-AD14-ECD1A39E12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08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Click on each answer to check.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Click on the flower to go back to the game. </a:t>
            </a: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219D-D4C1-4B82-AD14-ECD1A39E12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35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Click on each answer to check.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Click on the flower to go back to the game. </a:t>
            </a: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219D-D4C1-4B82-AD14-ECD1A39E12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19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Click on each answer to check.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Click on the flower to go back to the game. </a:t>
            </a: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219D-D4C1-4B82-AD14-ECD1A39E12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05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219D-D4C1-4B82-AD14-ECD1A39E12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14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the class into 2 teams.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spin the wheel and read out loud the sentences and get points if they read correctly.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team who gets the most points is the winner.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can write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scores on box A and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3219D-D4C1-4B82-AD14-ECD1A39E12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00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3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7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96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1462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38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09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24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93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5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59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57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37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6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7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99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93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5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control" Target="../activeX/activeX2.xml"/><Relationship Id="rId7" Type="http://schemas.openxmlformats.org/officeDocument/2006/relationships/slide" Target="slide3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" Target="slide11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5.xml"/><Relationship Id="rId18" Type="http://schemas.openxmlformats.org/officeDocument/2006/relationships/slide" Target="slide8.xm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slide" Target="slide3.xml"/><Relationship Id="rId17" Type="http://schemas.openxmlformats.org/officeDocument/2006/relationships/image" Target="../media/image17.wmf"/><Relationship Id="rId2" Type="http://schemas.openxmlformats.org/officeDocument/2006/relationships/notesSlide" Target="../notesSlides/notesSlide1.xml"/><Relationship Id="rId16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slide" Target="slide11.xml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8.gif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8.gif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8.gif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8.gif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9B475-6E22-45D4-B4AC-B92E996813FF}"/>
              </a:ext>
            </a:extLst>
          </p:cNvPr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7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9D8D76-CEB0-474C-9BAD-383A1182039B}"/>
              </a:ext>
            </a:extLst>
          </p:cNvPr>
          <p:cNvGrpSpPr/>
          <p:nvPr/>
        </p:nvGrpSpPr>
        <p:grpSpPr>
          <a:xfrm>
            <a:off x="3156475" y="1967558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1 – PERIOD 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AEF4C28-2CAB-4F54-B4C9-420125F8D703}"/>
              </a:ext>
            </a:extLst>
          </p:cNvPr>
          <p:cNvSpPr txBox="1"/>
          <p:nvPr/>
        </p:nvSpPr>
        <p:spPr>
          <a:xfrm>
            <a:off x="1642369" y="700450"/>
            <a:ext cx="1054963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9A1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Classroom instructions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02D676-41C5-4BBD-B20F-F412FBDED2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999" y="2490778"/>
            <a:ext cx="7200000" cy="32571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48371" y="5800895"/>
            <a:ext cx="5521063" cy="1384995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smtClean="0">
                <a:solidFill>
                  <a:schemeClr val="tx2">
                    <a:lumMod val="75000"/>
                  </a:schemeClr>
                </a:solidFill>
                <a:latin typeface="Comic Sans MS"/>
                <a:sym typeface="Comic Sans MS"/>
              </a:rPr>
              <a:t>Teacher: Duong Thi Bich Ngoc</a:t>
            </a:r>
          </a:p>
          <a:p>
            <a:r>
              <a:rPr lang="en-US" sz="2800" b="1">
                <a:solidFill>
                  <a:schemeClr val="tx2">
                    <a:lumMod val="75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Quang Trung Primary School </a:t>
            </a:r>
          </a:p>
          <a:p>
            <a:endParaRPr lang="en-US" sz="2800" b="1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9165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3621DD6-78E4-4AA2-A925-E86D25FCD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34"/>
            <a:ext cx="12192000" cy="68503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846B6C-E177-4625-A7A4-B9DF322DD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551" y="1601985"/>
            <a:ext cx="7138226" cy="3988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Action Button: Go Home 102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8E4C8743-2010-4A7B-B8F7-D75BB0DBD0B4}"/>
              </a:ext>
            </a:extLst>
          </p:cNvPr>
          <p:cNvSpPr/>
          <p:nvPr/>
        </p:nvSpPr>
        <p:spPr>
          <a:xfrm>
            <a:off x="0" y="5815584"/>
            <a:ext cx="1042416" cy="1042416"/>
          </a:xfrm>
          <a:prstGeom prst="actionButtonHom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629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val 69">
            <a:extLst>
              <a:ext uri="{FF2B5EF4-FFF2-40B4-BE49-F238E27FC236}">
                <a16:creationId xmlns:a16="http://schemas.microsoft.com/office/drawing/2014/main" id="{79DCEDB4-9FFB-496B-9E0B-296D39682684}"/>
              </a:ext>
            </a:extLst>
          </p:cNvPr>
          <p:cNvSpPr/>
          <p:nvPr/>
        </p:nvSpPr>
        <p:spPr>
          <a:xfrm>
            <a:off x="6504370" y="3034356"/>
            <a:ext cx="818533" cy="704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hlinkClick r:id="rId6" action="ppaction://hlinksldjump"/>
            <a:extLst>
              <a:ext uri="{FF2B5EF4-FFF2-40B4-BE49-F238E27FC236}">
                <a16:creationId xmlns:a16="http://schemas.microsoft.com/office/drawing/2014/main" id="{607C43AD-F86E-4CE4-AF8C-99669E10B3AB}"/>
              </a:ext>
            </a:extLst>
          </p:cNvPr>
          <p:cNvSpPr/>
          <p:nvPr/>
        </p:nvSpPr>
        <p:spPr>
          <a:xfrm>
            <a:off x="73395" y="221899"/>
            <a:ext cx="2635926" cy="2372864"/>
          </a:xfrm>
          <a:custGeom>
            <a:avLst/>
            <a:gdLst>
              <a:gd name="connsiteX0" fmla="*/ 1104314 w 2208628"/>
              <a:gd name="connsiteY0" fmla="*/ 124227 h 2208628"/>
              <a:gd name="connsiteX1" fmla="*/ 996529 w 2208628"/>
              <a:gd name="connsiteY1" fmla="*/ 232012 h 2208628"/>
              <a:gd name="connsiteX2" fmla="*/ 1104314 w 2208628"/>
              <a:gd name="connsiteY2" fmla="*/ 339797 h 2208628"/>
              <a:gd name="connsiteX3" fmla="*/ 1212099 w 2208628"/>
              <a:gd name="connsiteY3" fmla="*/ 232012 h 2208628"/>
              <a:gd name="connsiteX4" fmla="*/ 1104314 w 2208628"/>
              <a:gd name="connsiteY4" fmla="*/ 124227 h 2208628"/>
              <a:gd name="connsiteX5" fmla="*/ 1104314 w 2208628"/>
              <a:gd name="connsiteY5" fmla="*/ 0 h 2208628"/>
              <a:gd name="connsiteX6" fmla="*/ 2208628 w 2208628"/>
              <a:gd name="connsiteY6" fmla="*/ 1104314 h 2208628"/>
              <a:gd name="connsiteX7" fmla="*/ 1104314 w 2208628"/>
              <a:gd name="connsiteY7" fmla="*/ 2208628 h 2208628"/>
              <a:gd name="connsiteX8" fmla="*/ 0 w 2208628"/>
              <a:gd name="connsiteY8" fmla="*/ 1104314 h 2208628"/>
              <a:gd name="connsiteX9" fmla="*/ 1104314 w 2208628"/>
              <a:gd name="connsiteY9" fmla="*/ 0 h 220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8628" h="2208628">
                <a:moveTo>
                  <a:pt x="1104314" y="124227"/>
                </a:moveTo>
                <a:cubicBezTo>
                  <a:pt x="1044786" y="124227"/>
                  <a:pt x="996529" y="172484"/>
                  <a:pt x="996529" y="232012"/>
                </a:cubicBezTo>
                <a:cubicBezTo>
                  <a:pt x="996529" y="291540"/>
                  <a:pt x="1044786" y="339797"/>
                  <a:pt x="1104314" y="339797"/>
                </a:cubicBezTo>
                <a:cubicBezTo>
                  <a:pt x="1163842" y="339797"/>
                  <a:pt x="1212099" y="291540"/>
                  <a:pt x="1212099" y="232012"/>
                </a:cubicBezTo>
                <a:cubicBezTo>
                  <a:pt x="1212099" y="172484"/>
                  <a:pt x="1163842" y="124227"/>
                  <a:pt x="1104314" y="124227"/>
                </a:cubicBezTo>
                <a:close/>
                <a:moveTo>
                  <a:pt x="1104314" y="0"/>
                </a:moveTo>
                <a:cubicBezTo>
                  <a:pt x="1714210" y="0"/>
                  <a:pt x="2208628" y="494418"/>
                  <a:pt x="2208628" y="1104314"/>
                </a:cubicBezTo>
                <a:cubicBezTo>
                  <a:pt x="2208628" y="1714210"/>
                  <a:pt x="1714210" y="2208628"/>
                  <a:pt x="1104314" y="2208628"/>
                </a:cubicBezTo>
                <a:cubicBezTo>
                  <a:pt x="494418" y="2208628"/>
                  <a:pt x="0" y="1714210"/>
                  <a:pt x="0" y="1104314"/>
                </a:cubicBezTo>
                <a:cubicBezTo>
                  <a:pt x="0" y="494418"/>
                  <a:pt x="494418" y="0"/>
                  <a:pt x="1104314" y="0"/>
                </a:cubicBezTo>
                <a:close/>
              </a:path>
            </a:pathLst>
          </a:custGeom>
          <a:gradFill flip="none" rotWithShape="1">
            <a:gsLst>
              <a:gs pos="0">
                <a:srgbClr val="FF0066">
                  <a:alpha val="49804"/>
                </a:srgbClr>
              </a:gs>
              <a:gs pos="100000">
                <a:srgbClr val="FF3399">
                  <a:alpha val="69804"/>
                </a:srgbClr>
              </a:gs>
            </a:gsLst>
            <a:lin ang="0" scaled="0"/>
            <a:tileRect/>
          </a:gradFill>
          <a:ln w="12700" cap="flat" cmpd="sng" algn="ctr">
            <a:gradFill>
              <a:gsLst>
                <a:gs pos="0">
                  <a:srgbClr val="FF0066"/>
                </a:gs>
                <a:gs pos="100000">
                  <a:srgbClr val="FF3399">
                    <a:alpha val="0"/>
                  </a:srgbClr>
                </a:gs>
              </a:gsLst>
              <a:lin ang="19200000" scaled="0"/>
            </a:gradFill>
            <a:prstDash val="solid"/>
            <a:miter lim="800000"/>
          </a:ln>
          <a:effectLst>
            <a:innerShdw blurRad="317500" dir="8400000">
              <a:sysClr val="window" lastClr="FFFFFF"/>
            </a:innerShdw>
            <a:reflection blurRad="6350" stA="35000" endPos="90000" dir="5400000" sy="-100000" algn="bl" rotWithShape="0"/>
          </a:effectLst>
          <a:scene3d>
            <a:camera prst="orthographicFront"/>
            <a:lightRig rig="chilly" dir="t"/>
          </a:scene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771047-1C26-4AA3-8170-99CA7EDBE28A}"/>
              </a:ext>
            </a:extLst>
          </p:cNvPr>
          <p:cNvSpPr txBox="1"/>
          <p:nvPr/>
        </p:nvSpPr>
        <p:spPr>
          <a:xfrm>
            <a:off x="-33335" y="445136"/>
            <a:ext cx="28515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Fun corner and </a:t>
            </a:r>
            <a:r>
              <a:rPr kumimoji="0" lang="en-GB" sz="4000" b="1" i="0" u="none" strike="noStrike" kern="1200" cap="none" spc="0" normalizeH="0" baseline="0" noProof="0" dirty="0" smtClean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GB" sz="4000" b="1" i="0" u="none" strike="noStrike" kern="1200" cap="none" spc="0" normalizeH="0" baseline="0" noProof="0" dirty="0" smtClean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GB" sz="3900" b="1" i="0" u="none" strike="noStrike" kern="1200" cap="none" spc="0" normalizeH="0" baseline="0" noProof="0" dirty="0" smtClean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wrap-</a:t>
            </a:r>
            <a:r>
              <a:rPr kumimoji="0" lang="en-GB" sz="4000" b="1" i="0" u="none" strike="noStrike" kern="1200" cap="none" spc="0" normalizeH="0" baseline="0" noProof="0" dirty="0" smtClean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40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endParaRPr kumimoji="0" lang="en-US" sz="4000" b="1" i="0" u="none" strike="noStrike" kern="1200" cap="none" spc="0" normalizeH="0" baseline="0" noProof="0" dirty="0">
              <a:ln w="18000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  <a:miter lim="800000"/>
              </a:ln>
              <a:solidFill>
                <a:schemeClr val="accent1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C217FE3-9E00-4879-BF6C-A32694706722}"/>
              </a:ext>
            </a:extLst>
          </p:cNvPr>
          <p:cNvGrpSpPr/>
          <p:nvPr/>
        </p:nvGrpSpPr>
        <p:grpSpPr>
          <a:xfrm>
            <a:off x="3630968" y="42169"/>
            <a:ext cx="7039992" cy="6773662"/>
            <a:chOff x="3235206" y="297212"/>
            <a:chExt cx="7136244" cy="651621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1E14B71-600B-449F-8D9E-50E6587031AE}"/>
                </a:ext>
              </a:extLst>
            </p:cNvPr>
            <p:cNvGrpSpPr/>
            <p:nvPr/>
          </p:nvGrpSpPr>
          <p:grpSpPr>
            <a:xfrm>
              <a:off x="3235206" y="297212"/>
              <a:ext cx="7136244" cy="6516210"/>
              <a:chOff x="3525838" y="858838"/>
              <a:chExt cx="5140325" cy="5140326"/>
            </a:xfrm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51" name="Freeform 5">
                <a:extLst>
                  <a:ext uri="{FF2B5EF4-FFF2-40B4-BE49-F238E27FC236}">
                    <a16:creationId xmlns:a16="http://schemas.microsoft.com/office/drawing/2014/main" id="{1210ACC6-FA13-4380-B369-1FB826772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858838"/>
                <a:ext cx="1817688" cy="2570163"/>
              </a:xfrm>
              <a:custGeom>
                <a:avLst/>
                <a:gdLst>
                  <a:gd name="T0" fmla="*/ 0 w 2291"/>
                  <a:gd name="T1" fmla="*/ 0 h 3237"/>
                  <a:gd name="T2" fmla="*/ 81 w 2291"/>
                  <a:gd name="T3" fmla="*/ 0 h 3237"/>
                  <a:gd name="T4" fmla="*/ 161 w 2291"/>
                  <a:gd name="T5" fmla="*/ 3 h 3237"/>
                  <a:gd name="T6" fmla="*/ 242 w 2291"/>
                  <a:gd name="T7" fmla="*/ 7 h 3237"/>
                  <a:gd name="T8" fmla="*/ 321 w 2291"/>
                  <a:gd name="T9" fmla="*/ 15 h 3237"/>
                  <a:gd name="T10" fmla="*/ 399 w 2291"/>
                  <a:gd name="T11" fmla="*/ 23 h 3237"/>
                  <a:gd name="T12" fmla="*/ 478 w 2291"/>
                  <a:gd name="T13" fmla="*/ 34 h 3237"/>
                  <a:gd name="T14" fmla="*/ 636 w 2291"/>
                  <a:gd name="T15" fmla="*/ 61 h 3237"/>
                  <a:gd name="T16" fmla="*/ 789 w 2291"/>
                  <a:gd name="T17" fmla="*/ 96 h 3237"/>
                  <a:gd name="T18" fmla="*/ 943 w 2291"/>
                  <a:gd name="T19" fmla="*/ 138 h 3237"/>
                  <a:gd name="T20" fmla="*/ 1093 w 2291"/>
                  <a:gd name="T21" fmla="*/ 188 h 3237"/>
                  <a:gd name="T22" fmla="*/ 1240 w 2291"/>
                  <a:gd name="T23" fmla="*/ 245 h 3237"/>
                  <a:gd name="T24" fmla="*/ 1384 w 2291"/>
                  <a:gd name="T25" fmla="*/ 309 h 3237"/>
                  <a:gd name="T26" fmla="*/ 1525 w 2291"/>
                  <a:gd name="T27" fmla="*/ 380 h 3237"/>
                  <a:gd name="T28" fmla="*/ 1663 w 2291"/>
                  <a:gd name="T29" fmla="*/ 459 h 3237"/>
                  <a:gd name="T30" fmla="*/ 1797 w 2291"/>
                  <a:gd name="T31" fmla="*/ 543 h 3237"/>
                  <a:gd name="T32" fmla="*/ 1926 w 2291"/>
                  <a:gd name="T33" fmla="*/ 633 h 3237"/>
                  <a:gd name="T34" fmla="*/ 2053 w 2291"/>
                  <a:gd name="T35" fmla="*/ 731 h 3237"/>
                  <a:gd name="T36" fmla="*/ 2174 w 2291"/>
                  <a:gd name="T37" fmla="*/ 837 h 3237"/>
                  <a:gd name="T38" fmla="*/ 2291 w 2291"/>
                  <a:gd name="T39" fmla="*/ 946 h 3237"/>
                  <a:gd name="T40" fmla="*/ 0 w 2291"/>
                  <a:gd name="T41" fmla="*/ 3237 h 3237"/>
                  <a:gd name="T42" fmla="*/ 0 w 2291"/>
                  <a:gd name="T43" fmla="*/ 0 h 3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91" h="3237">
                    <a:moveTo>
                      <a:pt x="0" y="0"/>
                    </a:moveTo>
                    <a:lnTo>
                      <a:pt x="81" y="0"/>
                    </a:lnTo>
                    <a:lnTo>
                      <a:pt x="161" y="3"/>
                    </a:lnTo>
                    <a:lnTo>
                      <a:pt x="242" y="7"/>
                    </a:lnTo>
                    <a:lnTo>
                      <a:pt x="321" y="15"/>
                    </a:lnTo>
                    <a:lnTo>
                      <a:pt x="399" y="23"/>
                    </a:lnTo>
                    <a:lnTo>
                      <a:pt x="478" y="34"/>
                    </a:lnTo>
                    <a:lnTo>
                      <a:pt x="636" y="61"/>
                    </a:lnTo>
                    <a:lnTo>
                      <a:pt x="789" y="96"/>
                    </a:lnTo>
                    <a:lnTo>
                      <a:pt x="943" y="138"/>
                    </a:lnTo>
                    <a:lnTo>
                      <a:pt x="1093" y="188"/>
                    </a:lnTo>
                    <a:lnTo>
                      <a:pt x="1240" y="245"/>
                    </a:lnTo>
                    <a:lnTo>
                      <a:pt x="1384" y="309"/>
                    </a:lnTo>
                    <a:lnTo>
                      <a:pt x="1525" y="380"/>
                    </a:lnTo>
                    <a:lnTo>
                      <a:pt x="1663" y="459"/>
                    </a:lnTo>
                    <a:lnTo>
                      <a:pt x="1797" y="543"/>
                    </a:lnTo>
                    <a:lnTo>
                      <a:pt x="1926" y="633"/>
                    </a:lnTo>
                    <a:lnTo>
                      <a:pt x="2053" y="731"/>
                    </a:lnTo>
                    <a:lnTo>
                      <a:pt x="2174" y="837"/>
                    </a:lnTo>
                    <a:lnTo>
                      <a:pt x="2291" y="946"/>
                    </a:lnTo>
                    <a:lnTo>
                      <a:pt x="0" y="32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FA3EE"/>
              </a:solidFill>
              <a:ln>
                <a:noFill/>
              </a:ln>
              <a:effectLst/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6">
                <a:extLst>
                  <a:ext uri="{FF2B5EF4-FFF2-40B4-BE49-F238E27FC236}">
                    <a16:creationId xmlns:a16="http://schemas.microsoft.com/office/drawing/2014/main" id="{01E2E355-C302-4C87-9D76-C9ED868E9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858838"/>
                <a:ext cx="1817688" cy="2570163"/>
              </a:xfrm>
              <a:custGeom>
                <a:avLst/>
                <a:gdLst>
                  <a:gd name="T0" fmla="*/ 0 w 2291"/>
                  <a:gd name="T1" fmla="*/ 0 h 3237"/>
                  <a:gd name="T2" fmla="*/ 81 w 2291"/>
                  <a:gd name="T3" fmla="*/ 0 h 3237"/>
                  <a:gd name="T4" fmla="*/ 161 w 2291"/>
                  <a:gd name="T5" fmla="*/ 3 h 3237"/>
                  <a:gd name="T6" fmla="*/ 242 w 2291"/>
                  <a:gd name="T7" fmla="*/ 7 h 3237"/>
                  <a:gd name="T8" fmla="*/ 321 w 2291"/>
                  <a:gd name="T9" fmla="*/ 15 h 3237"/>
                  <a:gd name="T10" fmla="*/ 399 w 2291"/>
                  <a:gd name="T11" fmla="*/ 23 h 3237"/>
                  <a:gd name="T12" fmla="*/ 478 w 2291"/>
                  <a:gd name="T13" fmla="*/ 34 h 3237"/>
                  <a:gd name="T14" fmla="*/ 636 w 2291"/>
                  <a:gd name="T15" fmla="*/ 61 h 3237"/>
                  <a:gd name="T16" fmla="*/ 789 w 2291"/>
                  <a:gd name="T17" fmla="*/ 96 h 3237"/>
                  <a:gd name="T18" fmla="*/ 943 w 2291"/>
                  <a:gd name="T19" fmla="*/ 138 h 3237"/>
                  <a:gd name="T20" fmla="*/ 1093 w 2291"/>
                  <a:gd name="T21" fmla="*/ 188 h 3237"/>
                  <a:gd name="T22" fmla="*/ 1240 w 2291"/>
                  <a:gd name="T23" fmla="*/ 245 h 3237"/>
                  <a:gd name="T24" fmla="*/ 1384 w 2291"/>
                  <a:gd name="T25" fmla="*/ 309 h 3237"/>
                  <a:gd name="T26" fmla="*/ 1525 w 2291"/>
                  <a:gd name="T27" fmla="*/ 380 h 3237"/>
                  <a:gd name="T28" fmla="*/ 1663 w 2291"/>
                  <a:gd name="T29" fmla="*/ 459 h 3237"/>
                  <a:gd name="T30" fmla="*/ 1797 w 2291"/>
                  <a:gd name="T31" fmla="*/ 543 h 3237"/>
                  <a:gd name="T32" fmla="*/ 1926 w 2291"/>
                  <a:gd name="T33" fmla="*/ 633 h 3237"/>
                  <a:gd name="T34" fmla="*/ 2053 w 2291"/>
                  <a:gd name="T35" fmla="*/ 731 h 3237"/>
                  <a:gd name="T36" fmla="*/ 2174 w 2291"/>
                  <a:gd name="T37" fmla="*/ 837 h 3237"/>
                  <a:gd name="T38" fmla="*/ 2291 w 2291"/>
                  <a:gd name="T39" fmla="*/ 946 h 3237"/>
                  <a:gd name="T40" fmla="*/ 0 w 2291"/>
                  <a:gd name="T41" fmla="*/ 3237 h 3237"/>
                  <a:gd name="T42" fmla="*/ 0 w 2291"/>
                  <a:gd name="T43" fmla="*/ 0 h 3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91" h="3237">
                    <a:moveTo>
                      <a:pt x="0" y="0"/>
                    </a:moveTo>
                    <a:lnTo>
                      <a:pt x="81" y="0"/>
                    </a:lnTo>
                    <a:lnTo>
                      <a:pt x="161" y="3"/>
                    </a:lnTo>
                    <a:lnTo>
                      <a:pt x="242" y="7"/>
                    </a:lnTo>
                    <a:lnTo>
                      <a:pt x="321" y="15"/>
                    </a:lnTo>
                    <a:lnTo>
                      <a:pt x="399" y="23"/>
                    </a:lnTo>
                    <a:lnTo>
                      <a:pt x="478" y="34"/>
                    </a:lnTo>
                    <a:lnTo>
                      <a:pt x="636" y="61"/>
                    </a:lnTo>
                    <a:lnTo>
                      <a:pt x="789" y="96"/>
                    </a:lnTo>
                    <a:lnTo>
                      <a:pt x="943" y="138"/>
                    </a:lnTo>
                    <a:lnTo>
                      <a:pt x="1093" y="188"/>
                    </a:lnTo>
                    <a:lnTo>
                      <a:pt x="1240" y="245"/>
                    </a:lnTo>
                    <a:lnTo>
                      <a:pt x="1384" y="309"/>
                    </a:lnTo>
                    <a:lnTo>
                      <a:pt x="1525" y="380"/>
                    </a:lnTo>
                    <a:lnTo>
                      <a:pt x="1663" y="459"/>
                    </a:lnTo>
                    <a:lnTo>
                      <a:pt x="1797" y="543"/>
                    </a:lnTo>
                    <a:lnTo>
                      <a:pt x="1926" y="633"/>
                    </a:lnTo>
                    <a:lnTo>
                      <a:pt x="2053" y="731"/>
                    </a:lnTo>
                    <a:lnTo>
                      <a:pt x="2174" y="837"/>
                    </a:lnTo>
                    <a:lnTo>
                      <a:pt x="2291" y="946"/>
                    </a:lnTo>
                    <a:lnTo>
                      <a:pt x="0" y="3237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noFill/>
                <a:prstDash val="solid"/>
                <a:round/>
                <a:headEnd/>
                <a:tailEnd/>
              </a:ln>
              <a:effectLst/>
              <a:sp3d>
                <a:bevelT w="139700" h="1397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">
                <a:extLst>
                  <a:ext uri="{FF2B5EF4-FFF2-40B4-BE49-F238E27FC236}">
                    <a16:creationId xmlns:a16="http://schemas.microsoft.com/office/drawing/2014/main" id="{4C08EC04-639E-420F-9CB2-3497BEF62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1611313"/>
                <a:ext cx="2570163" cy="1817688"/>
              </a:xfrm>
              <a:custGeom>
                <a:avLst/>
                <a:gdLst>
                  <a:gd name="T0" fmla="*/ 2291 w 3239"/>
                  <a:gd name="T1" fmla="*/ 0 h 2291"/>
                  <a:gd name="T2" fmla="*/ 2400 w 3239"/>
                  <a:gd name="T3" fmla="*/ 117 h 2291"/>
                  <a:gd name="T4" fmla="*/ 2506 w 3239"/>
                  <a:gd name="T5" fmla="*/ 238 h 2291"/>
                  <a:gd name="T6" fmla="*/ 2604 w 3239"/>
                  <a:gd name="T7" fmla="*/ 365 h 2291"/>
                  <a:gd name="T8" fmla="*/ 2694 w 3239"/>
                  <a:gd name="T9" fmla="*/ 494 h 2291"/>
                  <a:gd name="T10" fmla="*/ 2778 w 3239"/>
                  <a:gd name="T11" fmla="*/ 628 h 2291"/>
                  <a:gd name="T12" fmla="*/ 2857 w 3239"/>
                  <a:gd name="T13" fmla="*/ 766 h 2291"/>
                  <a:gd name="T14" fmla="*/ 2928 w 3239"/>
                  <a:gd name="T15" fmla="*/ 907 h 2291"/>
                  <a:gd name="T16" fmla="*/ 2992 w 3239"/>
                  <a:gd name="T17" fmla="*/ 1053 h 2291"/>
                  <a:gd name="T18" fmla="*/ 3049 w 3239"/>
                  <a:gd name="T19" fmla="*/ 1198 h 2291"/>
                  <a:gd name="T20" fmla="*/ 3099 w 3239"/>
                  <a:gd name="T21" fmla="*/ 1348 h 2291"/>
                  <a:gd name="T22" fmla="*/ 3141 w 3239"/>
                  <a:gd name="T23" fmla="*/ 1502 h 2291"/>
                  <a:gd name="T24" fmla="*/ 3176 w 3239"/>
                  <a:gd name="T25" fmla="*/ 1655 h 2291"/>
                  <a:gd name="T26" fmla="*/ 3203 w 3239"/>
                  <a:gd name="T27" fmla="*/ 1813 h 2291"/>
                  <a:gd name="T28" fmla="*/ 3214 w 3239"/>
                  <a:gd name="T29" fmla="*/ 1892 h 2291"/>
                  <a:gd name="T30" fmla="*/ 3222 w 3239"/>
                  <a:gd name="T31" fmla="*/ 1970 h 2291"/>
                  <a:gd name="T32" fmla="*/ 3230 w 3239"/>
                  <a:gd name="T33" fmla="*/ 2049 h 2291"/>
                  <a:gd name="T34" fmla="*/ 3235 w 3239"/>
                  <a:gd name="T35" fmla="*/ 2130 h 2291"/>
                  <a:gd name="T36" fmla="*/ 3237 w 3239"/>
                  <a:gd name="T37" fmla="*/ 2210 h 2291"/>
                  <a:gd name="T38" fmla="*/ 3239 w 3239"/>
                  <a:gd name="T39" fmla="*/ 2291 h 2291"/>
                  <a:gd name="T40" fmla="*/ 0 w 3239"/>
                  <a:gd name="T41" fmla="*/ 2291 h 2291"/>
                  <a:gd name="T42" fmla="*/ 2291 w 3239"/>
                  <a:gd name="T43" fmla="*/ 0 h 2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39" h="2291">
                    <a:moveTo>
                      <a:pt x="2291" y="0"/>
                    </a:moveTo>
                    <a:lnTo>
                      <a:pt x="2400" y="117"/>
                    </a:lnTo>
                    <a:lnTo>
                      <a:pt x="2506" y="238"/>
                    </a:lnTo>
                    <a:lnTo>
                      <a:pt x="2604" y="365"/>
                    </a:lnTo>
                    <a:lnTo>
                      <a:pt x="2694" y="494"/>
                    </a:lnTo>
                    <a:lnTo>
                      <a:pt x="2778" y="628"/>
                    </a:lnTo>
                    <a:lnTo>
                      <a:pt x="2857" y="766"/>
                    </a:lnTo>
                    <a:lnTo>
                      <a:pt x="2928" y="907"/>
                    </a:lnTo>
                    <a:lnTo>
                      <a:pt x="2992" y="1053"/>
                    </a:lnTo>
                    <a:lnTo>
                      <a:pt x="3049" y="1198"/>
                    </a:lnTo>
                    <a:lnTo>
                      <a:pt x="3099" y="1348"/>
                    </a:lnTo>
                    <a:lnTo>
                      <a:pt x="3141" y="1502"/>
                    </a:lnTo>
                    <a:lnTo>
                      <a:pt x="3176" y="1655"/>
                    </a:lnTo>
                    <a:lnTo>
                      <a:pt x="3203" y="1813"/>
                    </a:lnTo>
                    <a:lnTo>
                      <a:pt x="3214" y="1892"/>
                    </a:lnTo>
                    <a:lnTo>
                      <a:pt x="3222" y="1970"/>
                    </a:lnTo>
                    <a:lnTo>
                      <a:pt x="3230" y="2049"/>
                    </a:lnTo>
                    <a:lnTo>
                      <a:pt x="3235" y="2130"/>
                    </a:lnTo>
                    <a:lnTo>
                      <a:pt x="3237" y="2210"/>
                    </a:lnTo>
                    <a:lnTo>
                      <a:pt x="3239" y="2291"/>
                    </a:lnTo>
                    <a:lnTo>
                      <a:pt x="0" y="2291"/>
                    </a:lnTo>
                    <a:lnTo>
                      <a:pt x="2291" y="0"/>
                    </a:lnTo>
                    <a:close/>
                  </a:path>
                </a:pathLst>
              </a:custGeom>
              <a:solidFill>
                <a:srgbClr val="4BCAAD"/>
              </a:solidFill>
              <a:ln>
                <a:noFill/>
              </a:ln>
              <a:effectLst/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8">
                <a:extLst>
                  <a:ext uri="{FF2B5EF4-FFF2-40B4-BE49-F238E27FC236}">
                    <a16:creationId xmlns:a16="http://schemas.microsoft.com/office/drawing/2014/main" id="{5C832F95-B718-4969-AA30-334E43627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1611313"/>
                <a:ext cx="2570163" cy="1817688"/>
              </a:xfrm>
              <a:custGeom>
                <a:avLst/>
                <a:gdLst>
                  <a:gd name="T0" fmla="*/ 2291 w 3239"/>
                  <a:gd name="T1" fmla="*/ 0 h 2291"/>
                  <a:gd name="T2" fmla="*/ 2400 w 3239"/>
                  <a:gd name="T3" fmla="*/ 117 h 2291"/>
                  <a:gd name="T4" fmla="*/ 2506 w 3239"/>
                  <a:gd name="T5" fmla="*/ 238 h 2291"/>
                  <a:gd name="T6" fmla="*/ 2604 w 3239"/>
                  <a:gd name="T7" fmla="*/ 365 h 2291"/>
                  <a:gd name="T8" fmla="*/ 2694 w 3239"/>
                  <a:gd name="T9" fmla="*/ 494 h 2291"/>
                  <a:gd name="T10" fmla="*/ 2778 w 3239"/>
                  <a:gd name="T11" fmla="*/ 628 h 2291"/>
                  <a:gd name="T12" fmla="*/ 2857 w 3239"/>
                  <a:gd name="T13" fmla="*/ 766 h 2291"/>
                  <a:gd name="T14" fmla="*/ 2928 w 3239"/>
                  <a:gd name="T15" fmla="*/ 907 h 2291"/>
                  <a:gd name="T16" fmla="*/ 2992 w 3239"/>
                  <a:gd name="T17" fmla="*/ 1053 h 2291"/>
                  <a:gd name="T18" fmla="*/ 3049 w 3239"/>
                  <a:gd name="T19" fmla="*/ 1198 h 2291"/>
                  <a:gd name="T20" fmla="*/ 3099 w 3239"/>
                  <a:gd name="T21" fmla="*/ 1348 h 2291"/>
                  <a:gd name="T22" fmla="*/ 3141 w 3239"/>
                  <a:gd name="T23" fmla="*/ 1502 h 2291"/>
                  <a:gd name="T24" fmla="*/ 3176 w 3239"/>
                  <a:gd name="T25" fmla="*/ 1655 h 2291"/>
                  <a:gd name="T26" fmla="*/ 3203 w 3239"/>
                  <a:gd name="T27" fmla="*/ 1813 h 2291"/>
                  <a:gd name="T28" fmla="*/ 3214 w 3239"/>
                  <a:gd name="T29" fmla="*/ 1892 h 2291"/>
                  <a:gd name="T30" fmla="*/ 3222 w 3239"/>
                  <a:gd name="T31" fmla="*/ 1970 h 2291"/>
                  <a:gd name="T32" fmla="*/ 3230 w 3239"/>
                  <a:gd name="T33" fmla="*/ 2049 h 2291"/>
                  <a:gd name="T34" fmla="*/ 3235 w 3239"/>
                  <a:gd name="T35" fmla="*/ 2130 h 2291"/>
                  <a:gd name="T36" fmla="*/ 3237 w 3239"/>
                  <a:gd name="T37" fmla="*/ 2210 h 2291"/>
                  <a:gd name="T38" fmla="*/ 3239 w 3239"/>
                  <a:gd name="T39" fmla="*/ 2291 h 2291"/>
                  <a:gd name="T40" fmla="*/ 0 w 3239"/>
                  <a:gd name="T41" fmla="*/ 2291 h 2291"/>
                  <a:gd name="T42" fmla="*/ 2291 w 3239"/>
                  <a:gd name="T43" fmla="*/ 0 h 2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39" h="2291">
                    <a:moveTo>
                      <a:pt x="2291" y="0"/>
                    </a:moveTo>
                    <a:lnTo>
                      <a:pt x="2400" y="117"/>
                    </a:lnTo>
                    <a:lnTo>
                      <a:pt x="2506" y="238"/>
                    </a:lnTo>
                    <a:lnTo>
                      <a:pt x="2604" y="365"/>
                    </a:lnTo>
                    <a:lnTo>
                      <a:pt x="2694" y="494"/>
                    </a:lnTo>
                    <a:lnTo>
                      <a:pt x="2778" y="628"/>
                    </a:lnTo>
                    <a:lnTo>
                      <a:pt x="2857" y="766"/>
                    </a:lnTo>
                    <a:lnTo>
                      <a:pt x="2928" y="907"/>
                    </a:lnTo>
                    <a:lnTo>
                      <a:pt x="2992" y="1053"/>
                    </a:lnTo>
                    <a:lnTo>
                      <a:pt x="3049" y="1198"/>
                    </a:lnTo>
                    <a:lnTo>
                      <a:pt x="3099" y="1348"/>
                    </a:lnTo>
                    <a:lnTo>
                      <a:pt x="3141" y="1502"/>
                    </a:lnTo>
                    <a:lnTo>
                      <a:pt x="3176" y="1655"/>
                    </a:lnTo>
                    <a:lnTo>
                      <a:pt x="3203" y="1813"/>
                    </a:lnTo>
                    <a:lnTo>
                      <a:pt x="3214" y="1892"/>
                    </a:lnTo>
                    <a:lnTo>
                      <a:pt x="3222" y="1970"/>
                    </a:lnTo>
                    <a:lnTo>
                      <a:pt x="3230" y="2049"/>
                    </a:lnTo>
                    <a:lnTo>
                      <a:pt x="3235" y="2130"/>
                    </a:lnTo>
                    <a:lnTo>
                      <a:pt x="3237" y="2210"/>
                    </a:lnTo>
                    <a:lnTo>
                      <a:pt x="3239" y="2291"/>
                    </a:lnTo>
                    <a:lnTo>
                      <a:pt x="0" y="2291"/>
                    </a:lnTo>
                    <a:lnTo>
                      <a:pt x="2291" y="0"/>
                    </a:lnTo>
                  </a:path>
                </a:pathLst>
              </a:custGeom>
              <a:noFill/>
              <a:ln w="19050">
                <a:noFill/>
                <a:prstDash val="solid"/>
                <a:round/>
                <a:headEnd/>
                <a:tailEnd/>
              </a:ln>
              <a:effectLst/>
              <a:sp3d>
                <a:bevelT w="139700" h="1397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9">
                <a:extLst>
                  <a:ext uri="{FF2B5EF4-FFF2-40B4-BE49-F238E27FC236}">
                    <a16:creationId xmlns:a16="http://schemas.microsoft.com/office/drawing/2014/main" id="{F4146AC0-2C20-414C-969D-DFB8CBC4BC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5019" y="3388169"/>
                <a:ext cx="2570163" cy="1816100"/>
              </a:xfrm>
              <a:custGeom>
                <a:avLst/>
                <a:gdLst>
                  <a:gd name="T0" fmla="*/ 3239 w 3239"/>
                  <a:gd name="T1" fmla="*/ 0 h 2289"/>
                  <a:gd name="T2" fmla="*/ 3237 w 3239"/>
                  <a:gd name="T3" fmla="*/ 81 h 2289"/>
                  <a:gd name="T4" fmla="*/ 3235 w 3239"/>
                  <a:gd name="T5" fmla="*/ 159 h 2289"/>
                  <a:gd name="T6" fmla="*/ 3230 w 3239"/>
                  <a:gd name="T7" fmla="*/ 240 h 2289"/>
                  <a:gd name="T8" fmla="*/ 3222 w 3239"/>
                  <a:gd name="T9" fmla="*/ 319 h 2289"/>
                  <a:gd name="T10" fmla="*/ 3214 w 3239"/>
                  <a:gd name="T11" fmla="*/ 399 h 2289"/>
                  <a:gd name="T12" fmla="*/ 3203 w 3239"/>
                  <a:gd name="T13" fmla="*/ 478 h 2289"/>
                  <a:gd name="T14" fmla="*/ 3176 w 3239"/>
                  <a:gd name="T15" fmla="*/ 634 h 2289"/>
                  <a:gd name="T16" fmla="*/ 3141 w 3239"/>
                  <a:gd name="T17" fmla="*/ 789 h 2289"/>
                  <a:gd name="T18" fmla="*/ 3099 w 3239"/>
                  <a:gd name="T19" fmla="*/ 941 h 2289"/>
                  <a:gd name="T20" fmla="*/ 3049 w 3239"/>
                  <a:gd name="T21" fmla="*/ 1091 h 2289"/>
                  <a:gd name="T22" fmla="*/ 2992 w 3239"/>
                  <a:gd name="T23" fmla="*/ 1238 h 2289"/>
                  <a:gd name="T24" fmla="*/ 2928 w 3239"/>
                  <a:gd name="T25" fmla="*/ 1382 h 2289"/>
                  <a:gd name="T26" fmla="*/ 2857 w 3239"/>
                  <a:gd name="T27" fmla="*/ 1525 h 2289"/>
                  <a:gd name="T28" fmla="*/ 2778 w 3239"/>
                  <a:gd name="T29" fmla="*/ 1663 h 2289"/>
                  <a:gd name="T30" fmla="*/ 2694 w 3239"/>
                  <a:gd name="T31" fmla="*/ 1795 h 2289"/>
                  <a:gd name="T32" fmla="*/ 2604 w 3239"/>
                  <a:gd name="T33" fmla="*/ 1926 h 2289"/>
                  <a:gd name="T34" fmla="*/ 2506 w 3239"/>
                  <a:gd name="T35" fmla="*/ 2051 h 2289"/>
                  <a:gd name="T36" fmla="*/ 2400 w 3239"/>
                  <a:gd name="T37" fmla="*/ 2174 h 2289"/>
                  <a:gd name="T38" fmla="*/ 2291 w 3239"/>
                  <a:gd name="T39" fmla="*/ 2289 h 2289"/>
                  <a:gd name="T40" fmla="*/ 0 w 3239"/>
                  <a:gd name="T41" fmla="*/ 0 h 2289"/>
                  <a:gd name="T42" fmla="*/ 3239 w 3239"/>
                  <a:gd name="T43" fmla="*/ 0 h 2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39" h="2289">
                    <a:moveTo>
                      <a:pt x="3239" y="0"/>
                    </a:moveTo>
                    <a:lnTo>
                      <a:pt x="3237" y="81"/>
                    </a:lnTo>
                    <a:lnTo>
                      <a:pt x="3235" y="159"/>
                    </a:lnTo>
                    <a:lnTo>
                      <a:pt x="3230" y="240"/>
                    </a:lnTo>
                    <a:lnTo>
                      <a:pt x="3222" y="319"/>
                    </a:lnTo>
                    <a:lnTo>
                      <a:pt x="3214" y="399"/>
                    </a:lnTo>
                    <a:lnTo>
                      <a:pt x="3203" y="478"/>
                    </a:lnTo>
                    <a:lnTo>
                      <a:pt x="3176" y="634"/>
                    </a:lnTo>
                    <a:lnTo>
                      <a:pt x="3141" y="789"/>
                    </a:lnTo>
                    <a:lnTo>
                      <a:pt x="3099" y="941"/>
                    </a:lnTo>
                    <a:lnTo>
                      <a:pt x="3049" y="1091"/>
                    </a:lnTo>
                    <a:lnTo>
                      <a:pt x="2992" y="1238"/>
                    </a:lnTo>
                    <a:lnTo>
                      <a:pt x="2928" y="1382"/>
                    </a:lnTo>
                    <a:lnTo>
                      <a:pt x="2857" y="1525"/>
                    </a:lnTo>
                    <a:lnTo>
                      <a:pt x="2778" y="1663"/>
                    </a:lnTo>
                    <a:lnTo>
                      <a:pt x="2694" y="1795"/>
                    </a:lnTo>
                    <a:lnTo>
                      <a:pt x="2604" y="1926"/>
                    </a:lnTo>
                    <a:lnTo>
                      <a:pt x="2506" y="2051"/>
                    </a:lnTo>
                    <a:lnTo>
                      <a:pt x="2400" y="2174"/>
                    </a:lnTo>
                    <a:lnTo>
                      <a:pt x="2291" y="2289"/>
                    </a:lnTo>
                    <a:lnTo>
                      <a:pt x="0" y="0"/>
                    </a:lnTo>
                    <a:lnTo>
                      <a:pt x="3239" y="0"/>
                    </a:lnTo>
                    <a:close/>
                  </a:path>
                </a:pathLst>
              </a:custGeom>
              <a:solidFill>
                <a:srgbClr val="86C157"/>
              </a:solidFill>
              <a:ln>
                <a:noFill/>
              </a:ln>
              <a:effectLst/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0">
                <a:extLst>
                  <a:ext uri="{FF2B5EF4-FFF2-40B4-BE49-F238E27FC236}">
                    <a16:creationId xmlns:a16="http://schemas.microsoft.com/office/drawing/2014/main" id="{2E61D933-885B-4DB9-8DC2-47CD86322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3429001"/>
                <a:ext cx="2570163" cy="1816100"/>
              </a:xfrm>
              <a:custGeom>
                <a:avLst/>
                <a:gdLst>
                  <a:gd name="T0" fmla="*/ 3239 w 3239"/>
                  <a:gd name="T1" fmla="*/ 0 h 2289"/>
                  <a:gd name="T2" fmla="*/ 3237 w 3239"/>
                  <a:gd name="T3" fmla="*/ 81 h 2289"/>
                  <a:gd name="T4" fmla="*/ 3235 w 3239"/>
                  <a:gd name="T5" fmla="*/ 159 h 2289"/>
                  <a:gd name="T6" fmla="*/ 3230 w 3239"/>
                  <a:gd name="T7" fmla="*/ 240 h 2289"/>
                  <a:gd name="T8" fmla="*/ 3222 w 3239"/>
                  <a:gd name="T9" fmla="*/ 319 h 2289"/>
                  <a:gd name="T10" fmla="*/ 3214 w 3239"/>
                  <a:gd name="T11" fmla="*/ 399 h 2289"/>
                  <a:gd name="T12" fmla="*/ 3203 w 3239"/>
                  <a:gd name="T13" fmla="*/ 478 h 2289"/>
                  <a:gd name="T14" fmla="*/ 3176 w 3239"/>
                  <a:gd name="T15" fmla="*/ 634 h 2289"/>
                  <a:gd name="T16" fmla="*/ 3141 w 3239"/>
                  <a:gd name="T17" fmla="*/ 789 h 2289"/>
                  <a:gd name="T18" fmla="*/ 3099 w 3239"/>
                  <a:gd name="T19" fmla="*/ 941 h 2289"/>
                  <a:gd name="T20" fmla="*/ 3049 w 3239"/>
                  <a:gd name="T21" fmla="*/ 1091 h 2289"/>
                  <a:gd name="T22" fmla="*/ 2992 w 3239"/>
                  <a:gd name="T23" fmla="*/ 1238 h 2289"/>
                  <a:gd name="T24" fmla="*/ 2928 w 3239"/>
                  <a:gd name="T25" fmla="*/ 1382 h 2289"/>
                  <a:gd name="T26" fmla="*/ 2857 w 3239"/>
                  <a:gd name="T27" fmla="*/ 1525 h 2289"/>
                  <a:gd name="T28" fmla="*/ 2778 w 3239"/>
                  <a:gd name="T29" fmla="*/ 1663 h 2289"/>
                  <a:gd name="T30" fmla="*/ 2694 w 3239"/>
                  <a:gd name="T31" fmla="*/ 1795 h 2289"/>
                  <a:gd name="T32" fmla="*/ 2604 w 3239"/>
                  <a:gd name="T33" fmla="*/ 1926 h 2289"/>
                  <a:gd name="T34" fmla="*/ 2506 w 3239"/>
                  <a:gd name="T35" fmla="*/ 2051 h 2289"/>
                  <a:gd name="T36" fmla="*/ 2400 w 3239"/>
                  <a:gd name="T37" fmla="*/ 2174 h 2289"/>
                  <a:gd name="T38" fmla="*/ 2291 w 3239"/>
                  <a:gd name="T39" fmla="*/ 2289 h 2289"/>
                  <a:gd name="T40" fmla="*/ 0 w 3239"/>
                  <a:gd name="T41" fmla="*/ 0 h 2289"/>
                  <a:gd name="T42" fmla="*/ 3239 w 3239"/>
                  <a:gd name="T43" fmla="*/ 0 h 2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39" h="2289">
                    <a:moveTo>
                      <a:pt x="3239" y="0"/>
                    </a:moveTo>
                    <a:lnTo>
                      <a:pt x="3237" y="81"/>
                    </a:lnTo>
                    <a:lnTo>
                      <a:pt x="3235" y="159"/>
                    </a:lnTo>
                    <a:lnTo>
                      <a:pt x="3230" y="240"/>
                    </a:lnTo>
                    <a:lnTo>
                      <a:pt x="3222" y="319"/>
                    </a:lnTo>
                    <a:lnTo>
                      <a:pt x="3214" y="399"/>
                    </a:lnTo>
                    <a:lnTo>
                      <a:pt x="3203" y="478"/>
                    </a:lnTo>
                    <a:lnTo>
                      <a:pt x="3176" y="634"/>
                    </a:lnTo>
                    <a:lnTo>
                      <a:pt x="3141" y="789"/>
                    </a:lnTo>
                    <a:lnTo>
                      <a:pt x="3099" y="941"/>
                    </a:lnTo>
                    <a:lnTo>
                      <a:pt x="3049" y="1091"/>
                    </a:lnTo>
                    <a:lnTo>
                      <a:pt x="2992" y="1238"/>
                    </a:lnTo>
                    <a:lnTo>
                      <a:pt x="2928" y="1382"/>
                    </a:lnTo>
                    <a:lnTo>
                      <a:pt x="2857" y="1525"/>
                    </a:lnTo>
                    <a:lnTo>
                      <a:pt x="2778" y="1663"/>
                    </a:lnTo>
                    <a:lnTo>
                      <a:pt x="2694" y="1795"/>
                    </a:lnTo>
                    <a:lnTo>
                      <a:pt x="2604" y="1926"/>
                    </a:lnTo>
                    <a:lnTo>
                      <a:pt x="2506" y="2051"/>
                    </a:lnTo>
                    <a:lnTo>
                      <a:pt x="2400" y="2174"/>
                    </a:lnTo>
                    <a:lnTo>
                      <a:pt x="2291" y="2289"/>
                    </a:lnTo>
                    <a:lnTo>
                      <a:pt x="0" y="0"/>
                    </a:lnTo>
                    <a:lnTo>
                      <a:pt x="3239" y="0"/>
                    </a:lnTo>
                  </a:path>
                </a:pathLst>
              </a:custGeom>
              <a:noFill/>
              <a:ln w="19050">
                <a:noFill/>
                <a:prstDash val="solid"/>
                <a:round/>
                <a:headEnd/>
                <a:tailEnd/>
              </a:ln>
              <a:effectLst/>
              <a:sp3d>
                <a:bevelT w="139700" h="1397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11">
                <a:extLst>
                  <a:ext uri="{FF2B5EF4-FFF2-40B4-BE49-F238E27FC236}">
                    <a16:creationId xmlns:a16="http://schemas.microsoft.com/office/drawing/2014/main" id="{E9E884F9-71F2-46FC-A0F2-C53563E1E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3400439"/>
                <a:ext cx="1817688" cy="2570163"/>
              </a:xfrm>
              <a:custGeom>
                <a:avLst/>
                <a:gdLst>
                  <a:gd name="T0" fmla="*/ 2291 w 2291"/>
                  <a:gd name="T1" fmla="*/ 2289 h 3237"/>
                  <a:gd name="T2" fmla="*/ 2174 w 2291"/>
                  <a:gd name="T3" fmla="*/ 2400 h 3237"/>
                  <a:gd name="T4" fmla="*/ 2053 w 2291"/>
                  <a:gd name="T5" fmla="*/ 2504 h 3237"/>
                  <a:gd name="T6" fmla="*/ 1926 w 2291"/>
                  <a:gd name="T7" fmla="*/ 2602 h 3237"/>
                  <a:gd name="T8" fmla="*/ 1797 w 2291"/>
                  <a:gd name="T9" fmla="*/ 2692 h 3237"/>
                  <a:gd name="T10" fmla="*/ 1663 w 2291"/>
                  <a:gd name="T11" fmla="*/ 2778 h 3237"/>
                  <a:gd name="T12" fmla="*/ 1525 w 2291"/>
                  <a:gd name="T13" fmla="*/ 2855 h 3237"/>
                  <a:gd name="T14" fmla="*/ 1384 w 2291"/>
                  <a:gd name="T15" fmla="*/ 2926 h 3237"/>
                  <a:gd name="T16" fmla="*/ 1240 w 2291"/>
                  <a:gd name="T17" fmla="*/ 2990 h 3237"/>
                  <a:gd name="T18" fmla="*/ 1093 w 2291"/>
                  <a:gd name="T19" fmla="*/ 3047 h 3237"/>
                  <a:gd name="T20" fmla="*/ 943 w 2291"/>
                  <a:gd name="T21" fmla="*/ 3097 h 3237"/>
                  <a:gd name="T22" fmla="*/ 789 w 2291"/>
                  <a:gd name="T23" fmla="*/ 3139 h 3237"/>
                  <a:gd name="T24" fmla="*/ 636 w 2291"/>
                  <a:gd name="T25" fmla="*/ 3174 h 3237"/>
                  <a:gd name="T26" fmla="*/ 478 w 2291"/>
                  <a:gd name="T27" fmla="*/ 3201 h 3237"/>
                  <a:gd name="T28" fmla="*/ 399 w 2291"/>
                  <a:gd name="T29" fmla="*/ 3212 h 3237"/>
                  <a:gd name="T30" fmla="*/ 321 w 2291"/>
                  <a:gd name="T31" fmla="*/ 3220 h 3237"/>
                  <a:gd name="T32" fmla="*/ 242 w 2291"/>
                  <a:gd name="T33" fmla="*/ 3228 h 3237"/>
                  <a:gd name="T34" fmla="*/ 161 w 2291"/>
                  <a:gd name="T35" fmla="*/ 3234 h 3237"/>
                  <a:gd name="T36" fmla="*/ 81 w 2291"/>
                  <a:gd name="T37" fmla="*/ 3235 h 3237"/>
                  <a:gd name="T38" fmla="*/ 0 w 2291"/>
                  <a:gd name="T39" fmla="*/ 3237 h 3237"/>
                  <a:gd name="T40" fmla="*/ 0 w 2291"/>
                  <a:gd name="T41" fmla="*/ 0 h 3237"/>
                  <a:gd name="T42" fmla="*/ 2291 w 2291"/>
                  <a:gd name="T43" fmla="*/ 2289 h 3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91" h="3237">
                    <a:moveTo>
                      <a:pt x="2291" y="2289"/>
                    </a:moveTo>
                    <a:lnTo>
                      <a:pt x="2174" y="2400"/>
                    </a:lnTo>
                    <a:lnTo>
                      <a:pt x="2053" y="2504"/>
                    </a:lnTo>
                    <a:lnTo>
                      <a:pt x="1926" y="2602"/>
                    </a:lnTo>
                    <a:lnTo>
                      <a:pt x="1797" y="2692"/>
                    </a:lnTo>
                    <a:lnTo>
                      <a:pt x="1663" y="2778"/>
                    </a:lnTo>
                    <a:lnTo>
                      <a:pt x="1525" y="2855"/>
                    </a:lnTo>
                    <a:lnTo>
                      <a:pt x="1384" y="2926"/>
                    </a:lnTo>
                    <a:lnTo>
                      <a:pt x="1240" y="2990"/>
                    </a:lnTo>
                    <a:lnTo>
                      <a:pt x="1093" y="3047"/>
                    </a:lnTo>
                    <a:lnTo>
                      <a:pt x="943" y="3097"/>
                    </a:lnTo>
                    <a:lnTo>
                      <a:pt x="789" y="3139"/>
                    </a:lnTo>
                    <a:lnTo>
                      <a:pt x="636" y="3174"/>
                    </a:lnTo>
                    <a:lnTo>
                      <a:pt x="478" y="3201"/>
                    </a:lnTo>
                    <a:lnTo>
                      <a:pt x="399" y="3212"/>
                    </a:lnTo>
                    <a:lnTo>
                      <a:pt x="321" y="3220"/>
                    </a:lnTo>
                    <a:lnTo>
                      <a:pt x="242" y="3228"/>
                    </a:lnTo>
                    <a:lnTo>
                      <a:pt x="161" y="3234"/>
                    </a:lnTo>
                    <a:lnTo>
                      <a:pt x="81" y="3235"/>
                    </a:lnTo>
                    <a:lnTo>
                      <a:pt x="0" y="3237"/>
                    </a:lnTo>
                    <a:lnTo>
                      <a:pt x="0" y="0"/>
                    </a:lnTo>
                    <a:lnTo>
                      <a:pt x="2291" y="2289"/>
                    </a:lnTo>
                    <a:close/>
                  </a:path>
                </a:pathLst>
              </a:custGeom>
              <a:solidFill>
                <a:srgbClr val="D99C3F"/>
              </a:solidFill>
              <a:ln>
                <a:noFill/>
              </a:ln>
              <a:effectLst/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12">
                <a:extLst>
                  <a:ext uri="{FF2B5EF4-FFF2-40B4-BE49-F238E27FC236}">
                    <a16:creationId xmlns:a16="http://schemas.microsoft.com/office/drawing/2014/main" id="{72B2F36F-E014-4E4A-BB2C-2FA89F53F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3429001"/>
                <a:ext cx="1817688" cy="2570163"/>
              </a:xfrm>
              <a:custGeom>
                <a:avLst/>
                <a:gdLst>
                  <a:gd name="T0" fmla="*/ 2291 w 2291"/>
                  <a:gd name="T1" fmla="*/ 2289 h 3237"/>
                  <a:gd name="T2" fmla="*/ 2174 w 2291"/>
                  <a:gd name="T3" fmla="*/ 2400 h 3237"/>
                  <a:gd name="T4" fmla="*/ 2053 w 2291"/>
                  <a:gd name="T5" fmla="*/ 2504 h 3237"/>
                  <a:gd name="T6" fmla="*/ 1926 w 2291"/>
                  <a:gd name="T7" fmla="*/ 2602 h 3237"/>
                  <a:gd name="T8" fmla="*/ 1797 w 2291"/>
                  <a:gd name="T9" fmla="*/ 2692 h 3237"/>
                  <a:gd name="T10" fmla="*/ 1663 w 2291"/>
                  <a:gd name="T11" fmla="*/ 2778 h 3237"/>
                  <a:gd name="T12" fmla="*/ 1525 w 2291"/>
                  <a:gd name="T13" fmla="*/ 2855 h 3237"/>
                  <a:gd name="T14" fmla="*/ 1384 w 2291"/>
                  <a:gd name="T15" fmla="*/ 2926 h 3237"/>
                  <a:gd name="T16" fmla="*/ 1240 w 2291"/>
                  <a:gd name="T17" fmla="*/ 2990 h 3237"/>
                  <a:gd name="T18" fmla="*/ 1093 w 2291"/>
                  <a:gd name="T19" fmla="*/ 3047 h 3237"/>
                  <a:gd name="T20" fmla="*/ 943 w 2291"/>
                  <a:gd name="T21" fmla="*/ 3097 h 3237"/>
                  <a:gd name="T22" fmla="*/ 789 w 2291"/>
                  <a:gd name="T23" fmla="*/ 3139 h 3237"/>
                  <a:gd name="T24" fmla="*/ 636 w 2291"/>
                  <a:gd name="T25" fmla="*/ 3174 h 3237"/>
                  <a:gd name="T26" fmla="*/ 478 w 2291"/>
                  <a:gd name="T27" fmla="*/ 3201 h 3237"/>
                  <a:gd name="T28" fmla="*/ 399 w 2291"/>
                  <a:gd name="T29" fmla="*/ 3212 h 3237"/>
                  <a:gd name="T30" fmla="*/ 321 w 2291"/>
                  <a:gd name="T31" fmla="*/ 3220 h 3237"/>
                  <a:gd name="T32" fmla="*/ 242 w 2291"/>
                  <a:gd name="T33" fmla="*/ 3228 h 3237"/>
                  <a:gd name="T34" fmla="*/ 161 w 2291"/>
                  <a:gd name="T35" fmla="*/ 3234 h 3237"/>
                  <a:gd name="T36" fmla="*/ 81 w 2291"/>
                  <a:gd name="T37" fmla="*/ 3235 h 3237"/>
                  <a:gd name="T38" fmla="*/ 0 w 2291"/>
                  <a:gd name="T39" fmla="*/ 3237 h 3237"/>
                  <a:gd name="T40" fmla="*/ 0 w 2291"/>
                  <a:gd name="T41" fmla="*/ 0 h 3237"/>
                  <a:gd name="T42" fmla="*/ 2291 w 2291"/>
                  <a:gd name="T43" fmla="*/ 2289 h 3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91" h="3237">
                    <a:moveTo>
                      <a:pt x="2291" y="2289"/>
                    </a:moveTo>
                    <a:lnTo>
                      <a:pt x="2174" y="2400"/>
                    </a:lnTo>
                    <a:lnTo>
                      <a:pt x="2053" y="2504"/>
                    </a:lnTo>
                    <a:lnTo>
                      <a:pt x="1926" y="2602"/>
                    </a:lnTo>
                    <a:lnTo>
                      <a:pt x="1797" y="2692"/>
                    </a:lnTo>
                    <a:lnTo>
                      <a:pt x="1663" y="2778"/>
                    </a:lnTo>
                    <a:lnTo>
                      <a:pt x="1525" y="2855"/>
                    </a:lnTo>
                    <a:lnTo>
                      <a:pt x="1384" y="2926"/>
                    </a:lnTo>
                    <a:lnTo>
                      <a:pt x="1240" y="2990"/>
                    </a:lnTo>
                    <a:lnTo>
                      <a:pt x="1093" y="3047"/>
                    </a:lnTo>
                    <a:lnTo>
                      <a:pt x="943" y="3097"/>
                    </a:lnTo>
                    <a:lnTo>
                      <a:pt x="789" y="3139"/>
                    </a:lnTo>
                    <a:lnTo>
                      <a:pt x="636" y="3174"/>
                    </a:lnTo>
                    <a:lnTo>
                      <a:pt x="478" y="3201"/>
                    </a:lnTo>
                    <a:lnTo>
                      <a:pt x="399" y="3212"/>
                    </a:lnTo>
                    <a:lnTo>
                      <a:pt x="321" y="3220"/>
                    </a:lnTo>
                    <a:lnTo>
                      <a:pt x="242" y="3228"/>
                    </a:lnTo>
                    <a:lnTo>
                      <a:pt x="161" y="3234"/>
                    </a:lnTo>
                    <a:lnTo>
                      <a:pt x="81" y="3235"/>
                    </a:lnTo>
                    <a:lnTo>
                      <a:pt x="0" y="3237"/>
                    </a:lnTo>
                    <a:lnTo>
                      <a:pt x="0" y="0"/>
                    </a:lnTo>
                    <a:lnTo>
                      <a:pt x="2291" y="2289"/>
                    </a:lnTo>
                  </a:path>
                </a:pathLst>
              </a:custGeom>
              <a:noFill/>
              <a:ln w="19050">
                <a:noFill/>
                <a:prstDash val="solid"/>
                <a:round/>
                <a:headEnd/>
                <a:tailEnd/>
              </a:ln>
              <a:effectLst/>
              <a:sp3d>
                <a:bevelT w="139700" h="1397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13">
                <a:extLst>
                  <a:ext uri="{FF2B5EF4-FFF2-40B4-BE49-F238E27FC236}">
                    <a16:creationId xmlns:a16="http://schemas.microsoft.com/office/drawing/2014/main" id="{1A090BF1-8FEC-4EC6-B20C-9A405F3D2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8313" y="3429001"/>
                <a:ext cx="1817688" cy="2570163"/>
              </a:xfrm>
              <a:custGeom>
                <a:avLst/>
                <a:gdLst>
                  <a:gd name="T0" fmla="*/ 2289 w 2289"/>
                  <a:gd name="T1" fmla="*/ 3237 h 3237"/>
                  <a:gd name="T2" fmla="*/ 2208 w 2289"/>
                  <a:gd name="T3" fmla="*/ 3235 h 3237"/>
                  <a:gd name="T4" fmla="*/ 2130 w 2289"/>
                  <a:gd name="T5" fmla="*/ 3234 h 3237"/>
                  <a:gd name="T6" fmla="*/ 2049 w 2289"/>
                  <a:gd name="T7" fmla="*/ 3228 h 3237"/>
                  <a:gd name="T8" fmla="*/ 1970 w 2289"/>
                  <a:gd name="T9" fmla="*/ 3220 h 3237"/>
                  <a:gd name="T10" fmla="*/ 1890 w 2289"/>
                  <a:gd name="T11" fmla="*/ 3212 h 3237"/>
                  <a:gd name="T12" fmla="*/ 1811 w 2289"/>
                  <a:gd name="T13" fmla="*/ 3201 h 3237"/>
                  <a:gd name="T14" fmla="*/ 1655 w 2289"/>
                  <a:gd name="T15" fmla="*/ 3174 h 3237"/>
                  <a:gd name="T16" fmla="*/ 1500 w 2289"/>
                  <a:gd name="T17" fmla="*/ 3139 h 3237"/>
                  <a:gd name="T18" fmla="*/ 1348 w 2289"/>
                  <a:gd name="T19" fmla="*/ 3097 h 3237"/>
                  <a:gd name="T20" fmla="*/ 1198 w 2289"/>
                  <a:gd name="T21" fmla="*/ 3047 h 3237"/>
                  <a:gd name="T22" fmla="*/ 1051 w 2289"/>
                  <a:gd name="T23" fmla="*/ 2990 h 3237"/>
                  <a:gd name="T24" fmla="*/ 907 w 2289"/>
                  <a:gd name="T25" fmla="*/ 2926 h 3237"/>
                  <a:gd name="T26" fmla="*/ 764 w 2289"/>
                  <a:gd name="T27" fmla="*/ 2855 h 3237"/>
                  <a:gd name="T28" fmla="*/ 628 w 2289"/>
                  <a:gd name="T29" fmla="*/ 2778 h 3237"/>
                  <a:gd name="T30" fmla="*/ 494 w 2289"/>
                  <a:gd name="T31" fmla="*/ 2692 h 3237"/>
                  <a:gd name="T32" fmla="*/ 363 w 2289"/>
                  <a:gd name="T33" fmla="*/ 2602 h 3237"/>
                  <a:gd name="T34" fmla="*/ 238 w 2289"/>
                  <a:gd name="T35" fmla="*/ 2504 h 3237"/>
                  <a:gd name="T36" fmla="*/ 117 w 2289"/>
                  <a:gd name="T37" fmla="*/ 2400 h 3237"/>
                  <a:gd name="T38" fmla="*/ 0 w 2289"/>
                  <a:gd name="T39" fmla="*/ 2289 h 3237"/>
                  <a:gd name="T40" fmla="*/ 2289 w 2289"/>
                  <a:gd name="T41" fmla="*/ 0 h 3237"/>
                  <a:gd name="T42" fmla="*/ 2289 w 2289"/>
                  <a:gd name="T43" fmla="*/ 3237 h 3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89" h="3237">
                    <a:moveTo>
                      <a:pt x="2289" y="3237"/>
                    </a:moveTo>
                    <a:lnTo>
                      <a:pt x="2208" y="3235"/>
                    </a:lnTo>
                    <a:lnTo>
                      <a:pt x="2130" y="3234"/>
                    </a:lnTo>
                    <a:lnTo>
                      <a:pt x="2049" y="3228"/>
                    </a:lnTo>
                    <a:lnTo>
                      <a:pt x="1970" y="3220"/>
                    </a:lnTo>
                    <a:lnTo>
                      <a:pt x="1890" y="3212"/>
                    </a:lnTo>
                    <a:lnTo>
                      <a:pt x="1811" y="3201"/>
                    </a:lnTo>
                    <a:lnTo>
                      <a:pt x="1655" y="3174"/>
                    </a:lnTo>
                    <a:lnTo>
                      <a:pt x="1500" y="3139"/>
                    </a:lnTo>
                    <a:lnTo>
                      <a:pt x="1348" y="3097"/>
                    </a:lnTo>
                    <a:lnTo>
                      <a:pt x="1198" y="3047"/>
                    </a:lnTo>
                    <a:lnTo>
                      <a:pt x="1051" y="2990"/>
                    </a:lnTo>
                    <a:lnTo>
                      <a:pt x="907" y="2926"/>
                    </a:lnTo>
                    <a:lnTo>
                      <a:pt x="764" y="2855"/>
                    </a:lnTo>
                    <a:lnTo>
                      <a:pt x="628" y="2778"/>
                    </a:lnTo>
                    <a:lnTo>
                      <a:pt x="494" y="2692"/>
                    </a:lnTo>
                    <a:lnTo>
                      <a:pt x="363" y="2602"/>
                    </a:lnTo>
                    <a:lnTo>
                      <a:pt x="238" y="2504"/>
                    </a:lnTo>
                    <a:lnTo>
                      <a:pt x="117" y="2400"/>
                    </a:lnTo>
                    <a:lnTo>
                      <a:pt x="0" y="2289"/>
                    </a:lnTo>
                    <a:lnTo>
                      <a:pt x="2289" y="0"/>
                    </a:lnTo>
                    <a:lnTo>
                      <a:pt x="2289" y="3237"/>
                    </a:lnTo>
                    <a:close/>
                  </a:path>
                </a:pathLst>
              </a:custGeom>
              <a:solidFill>
                <a:srgbClr val="CE6633"/>
              </a:solidFill>
              <a:ln>
                <a:noFill/>
              </a:ln>
              <a:effectLst/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14">
                <a:extLst>
                  <a:ext uri="{FF2B5EF4-FFF2-40B4-BE49-F238E27FC236}">
                    <a16:creationId xmlns:a16="http://schemas.microsoft.com/office/drawing/2014/main" id="{5566F06C-0F03-4421-B99B-C5F3D236A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8313" y="3429001"/>
                <a:ext cx="1817688" cy="2570163"/>
              </a:xfrm>
              <a:custGeom>
                <a:avLst/>
                <a:gdLst>
                  <a:gd name="T0" fmla="*/ 2289 w 2289"/>
                  <a:gd name="T1" fmla="*/ 3237 h 3237"/>
                  <a:gd name="T2" fmla="*/ 2208 w 2289"/>
                  <a:gd name="T3" fmla="*/ 3235 h 3237"/>
                  <a:gd name="T4" fmla="*/ 2130 w 2289"/>
                  <a:gd name="T5" fmla="*/ 3234 h 3237"/>
                  <a:gd name="T6" fmla="*/ 2049 w 2289"/>
                  <a:gd name="T7" fmla="*/ 3228 h 3237"/>
                  <a:gd name="T8" fmla="*/ 1970 w 2289"/>
                  <a:gd name="T9" fmla="*/ 3220 h 3237"/>
                  <a:gd name="T10" fmla="*/ 1890 w 2289"/>
                  <a:gd name="T11" fmla="*/ 3212 h 3237"/>
                  <a:gd name="T12" fmla="*/ 1811 w 2289"/>
                  <a:gd name="T13" fmla="*/ 3201 h 3237"/>
                  <a:gd name="T14" fmla="*/ 1655 w 2289"/>
                  <a:gd name="T15" fmla="*/ 3174 h 3237"/>
                  <a:gd name="T16" fmla="*/ 1500 w 2289"/>
                  <a:gd name="T17" fmla="*/ 3139 h 3237"/>
                  <a:gd name="T18" fmla="*/ 1348 w 2289"/>
                  <a:gd name="T19" fmla="*/ 3097 h 3237"/>
                  <a:gd name="T20" fmla="*/ 1198 w 2289"/>
                  <a:gd name="T21" fmla="*/ 3047 h 3237"/>
                  <a:gd name="T22" fmla="*/ 1051 w 2289"/>
                  <a:gd name="T23" fmla="*/ 2990 h 3237"/>
                  <a:gd name="T24" fmla="*/ 907 w 2289"/>
                  <a:gd name="T25" fmla="*/ 2926 h 3237"/>
                  <a:gd name="T26" fmla="*/ 764 w 2289"/>
                  <a:gd name="T27" fmla="*/ 2855 h 3237"/>
                  <a:gd name="T28" fmla="*/ 628 w 2289"/>
                  <a:gd name="T29" fmla="*/ 2778 h 3237"/>
                  <a:gd name="T30" fmla="*/ 494 w 2289"/>
                  <a:gd name="T31" fmla="*/ 2692 h 3237"/>
                  <a:gd name="T32" fmla="*/ 363 w 2289"/>
                  <a:gd name="T33" fmla="*/ 2602 h 3237"/>
                  <a:gd name="T34" fmla="*/ 238 w 2289"/>
                  <a:gd name="T35" fmla="*/ 2504 h 3237"/>
                  <a:gd name="T36" fmla="*/ 117 w 2289"/>
                  <a:gd name="T37" fmla="*/ 2400 h 3237"/>
                  <a:gd name="T38" fmla="*/ 0 w 2289"/>
                  <a:gd name="T39" fmla="*/ 2289 h 3237"/>
                  <a:gd name="T40" fmla="*/ 2289 w 2289"/>
                  <a:gd name="T41" fmla="*/ 0 h 3237"/>
                  <a:gd name="T42" fmla="*/ 2289 w 2289"/>
                  <a:gd name="T43" fmla="*/ 3237 h 3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89" h="3237">
                    <a:moveTo>
                      <a:pt x="2289" y="3237"/>
                    </a:moveTo>
                    <a:lnTo>
                      <a:pt x="2208" y="3235"/>
                    </a:lnTo>
                    <a:lnTo>
                      <a:pt x="2130" y="3234"/>
                    </a:lnTo>
                    <a:lnTo>
                      <a:pt x="2049" y="3228"/>
                    </a:lnTo>
                    <a:lnTo>
                      <a:pt x="1970" y="3220"/>
                    </a:lnTo>
                    <a:lnTo>
                      <a:pt x="1890" y="3212"/>
                    </a:lnTo>
                    <a:lnTo>
                      <a:pt x="1811" y="3201"/>
                    </a:lnTo>
                    <a:lnTo>
                      <a:pt x="1655" y="3174"/>
                    </a:lnTo>
                    <a:lnTo>
                      <a:pt x="1500" y="3139"/>
                    </a:lnTo>
                    <a:lnTo>
                      <a:pt x="1348" y="3097"/>
                    </a:lnTo>
                    <a:lnTo>
                      <a:pt x="1198" y="3047"/>
                    </a:lnTo>
                    <a:lnTo>
                      <a:pt x="1051" y="2990"/>
                    </a:lnTo>
                    <a:lnTo>
                      <a:pt x="907" y="2926"/>
                    </a:lnTo>
                    <a:lnTo>
                      <a:pt x="764" y="2855"/>
                    </a:lnTo>
                    <a:lnTo>
                      <a:pt x="628" y="2778"/>
                    </a:lnTo>
                    <a:lnTo>
                      <a:pt x="494" y="2692"/>
                    </a:lnTo>
                    <a:lnTo>
                      <a:pt x="363" y="2602"/>
                    </a:lnTo>
                    <a:lnTo>
                      <a:pt x="238" y="2504"/>
                    </a:lnTo>
                    <a:lnTo>
                      <a:pt x="117" y="2400"/>
                    </a:lnTo>
                    <a:lnTo>
                      <a:pt x="0" y="2289"/>
                    </a:lnTo>
                    <a:lnTo>
                      <a:pt x="2289" y="0"/>
                    </a:lnTo>
                    <a:lnTo>
                      <a:pt x="2289" y="3237"/>
                    </a:lnTo>
                  </a:path>
                </a:pathLst>
              </a:custGeom>
              <a:noFill/>
              <a:ln w="19050">
                <a:noFill/>
                <a:prstDash val="solid"/>
                <a:round/>
                <a:headEnd/>
                <a:tailEnd/>
              </a:ln>
              <a:effectLst/>
              <a:sp3d>
                <a:bevelT w="139700" h="1397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15">
                <a:extLst>
                  <a:ext uri="{FF2B5EF4-FFF2-40B4-BE49-F238E27FC236}">
                    <a16:creationId xmlns:a16="http://schemas.microsoft.com/office/drawing/2014/main" id="{350F70AC-3CCF-44A7-BF55-6A3796F14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5838" y="3429001"/>
                <a:ext cx="2570163" cy="1816100"/>
              </a:xfrm>
              <a:custGeom>
                <a:avLst/>
                <a:gdLst>
                  <a:gd name="T0" fmla="*/ 948 w 3237"/>
                  <a:gd name="T1" fmla="*/ 2289 h 2289"/>
                  <a:gd name="T2" fmla="*/ 837 w 3237"/>
                  <a:gd name="T3" fmla="*/ 2172 h 2289"/>
                  <a:gd name="T4" fmla="*/ 733 w 3237"/>
                  <a:gd name="T5" fmla="*/ 2051 h 2289"/>
                  <a:gd name="T6" fmla="*/ 635 w 3237"/>
                  <a:gd name="T7" fmla="*/ 1926 h 2289"/>
                  <a:gd name="T8" fmla="*/ 545 w 3237"/>
                  <a:gd name="T9" fmla="*/ 1795 h 2289"/>
                  <a:gd name="T10" fmla="*/ 459 w 3237"/>
                  <a:gd name="T11" fmla="*/ 1661 h 2289"/>
                  <a:gd name="T12" fmla="*/ 382 w 3237"/>
                  <a:gd name="T13" fmla="*/ 1525 h 2289"/>
                  <a:gd name="T14" fmla="*/ 311 w 3237"/>
                  <a:gd name="T15" fmla="*/ 1382 h 2289"/>
                  <a:gd name="T16" fmla="*/ 247 w 3237"/>
                  <a:gd name="T17" fmla="*/ 1238 h 2289"/>
                  <a:gd name="T18" fmla="*/ 190 w 3237"/>
                  <a:gd name="T19" fmla="*/ 1091 h 2289"/>
                  <a:gd name="T20" fmla="*/ 140 w 3237"/>
                  <a:gd name="T21" fmla="*/ 941 h 2289"/>
                  <a:gd name="T22" fmla="*/ 98 w 3237"/>
                  <a:gd name="T23" fmla="*/ 789 h 2289"/>
                  <a:gd name="T24" fmla="*/ 63 w 3237"/>
                  <a:gd name="T25" fmla="*/ 634 h 2289"/>
                  <a:gd name="T26" fmla="*/ 36 w 3237"/>
                  <a:gd name="T27" fmla="*/ 478 h 2289"/>
                  <a:gd name="T28" fmla="*/ 25 w 3237"/>
                  <a:gd name="T29" fmla="*/ 399 h 2289"/>
                  <a:gd name="T30" fmla="*/ 15 w 3237"/>
                  <a:gd name="T31" fmla="*/ 319 h 2289"/>
                  <a:gd name="T32" fmla="*/ 9 w 3237"/>
                  <a:gd name="T33" fmla="*/ 240 h 2289"/>
                  <a:gd name="T34" fmla="*/ 4 w 3237"/>
                  <a:gd name="T35" fmla="*/ 159 h 2289"/>
                  <a:gd name="T36" fmla="*/ 2 w 3237"/>
                  <a:gd name="T37" fmla="*/ 79 h 2289"/>
                  <a:gd name="T38" fmla="*/ 0 w 3237"/>
                  <a:gd name="T39" fmla="*/ 0 h 2289"/>
                  <a:gd name="T40" fmla="*/ 3237 w 3237"/>
                  <a:gd name="T41" fmla="*/ 0 h 2289"/>
                  <a:gd name="T42" fmla="*/ 948 w 3237"/>
                  <a:gd name="T43" fmla="*/ 2289 h 2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37" h="2289">
                    <a:moveTo>
                      <a:pt x="948" y="2289"/>
                    </a:moveTo>
                    <a:lnTo>
                      <a:pt x="837" y="2172"/>
                    </a:lnTo>
                    <a:lnTo>
                      <a:pt x="733" y="2051"/>
                    </a:lnTo>
                    <a:lnTo>
                      <a:pt x="635" y="1926"/>
                    </a:lnTo>
                    <a:lnTo>
                      <a:pt x="545" y="1795"/>
                    </a:lnTo>
                    <a:lnTo>
                      <a:pt x="459" y="1661"/>
                    </a:lnTo>
                    <a:lnTo>
                      <a:pt x="382" y="1525"/>
                    </a:lnTo>
                    <a:lnTo>
                      <a:pt x="311" y="1382"/>
                    </a:lnTo>
                    <a:lnTo>
                      <a:pt x="247" y="1238"/>
                    </a:lnTo>
                    <a:lnTo>
                      <a:pt x="190" y="1091"/>
                    </a:lnTo>
                    <a:lnTo>
                      <a:pt x="140" y="941"/>
                    </a:lnTo>
                    <a:lnTo>
                      <a:pt x="98" y="789"/>
                    </a:lnTo>
                    <a:lnTo>
                      <a:pt x="63" y="634"/>
                    </a:lnTo>
                    <a:lnTo>
                      <a:pt x="36" y="478"/>
                    </a:lnTo>
                    <a:lnTo>
                      <a:pt x="25" y="399"/>
                    </a:lnTo>
                    <a:lnTo>
                      <a:pt x="15" y="319"/>
                    </a:lnTo>
                    <a:lnTo>
                      <a:pt x="9" y="240"/>
                    </a:lnTo>
                    <a:lnTo>
                      <a:pt x="4" y="159"/>
                    </a:lnTo>
                    <a:lnTo>
                      <a:pt x="2" y="79"/>
                    </a:lnTo>
                    <a:lnTo>
                      <a:pt x="0" y="0"/>
                    </a:lnTo>
                    <a:lnTo>
                      <a:pt x="3237" y="0"/>
                    </a:lnTo>
                    <a:lnTo>
                      <a:pt x="948" y="2289"/>
                    </a:lnTo>
                    <a:close/>
                  </a:path>
                </a:pathLst>
              </a:custGeom>
              <a:solidFill>
                <a:srgbClr val="A35DD1"/>
              </a:solidFill>
              <a:ln>
                <a:noFill/>
              </a:ln>
              <a:effectLst/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16">
                <a:extLst>
                  <a:ext uri="{FF2B5EF4-FFF2-40B4-BE49-F238E27FC236}">
                    <a16:creationId xmlns:a16="http://schemas.microsoft.com/office/drawing/2014/main" id="{3C370ACE-AA42-417D-831D-36BE0B27E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5838" y="3429001"/>
                <a:ext cx="2570163" cy="1816100"/>
              </a:xfrm>
              <a:custGeom>
                <a:avLst/>
                <a:gdLst>
                  <a:gd name="T0" fmla="*/ 948 w 3237"/>
                  <a:gd name="T1" fmla="*/ 2289 h 2289"/>
                  <a:gd name="T2" fmla="*/ 837 w 3237"/>
                  <a:gd name="T3" fmla="*/ 2172 h 2289"/>
                  <a:gd name="T4" fmla="*/ 733 w 3237"/>
                  <a:gd name="T5" fmla="*/ 2051 h 2289"/>
                  <a:gd name="T6" fmla="*/ 635 w 3237"/>
                  <a:gd name="T7" fmla="*/ 1926 h 2289"/>
                  <a:gd name="T8" fmla="*/ 545 w 3237"/>
                  <a:gd name="T9" fmla="*/ 1795 h 2289"/>
                  <a:gd name="T10" fmla="*/ 459 w 3237"/>
                  <a:gd name="T11" fmla="*/ 1661 h 2289"/>
                  <a:gd name="T12" fmla="*/ 382 w 3237"/>
                  <a:gd name="T13" fmla="*/ 1525 h 2289"/>
                  <a:gd name="T14" fmla="*/ 311 w 3237"/>
                  <a:gd name="T15" fmla="*/ 1382 h 2289"/>
                  <a:gd name="T16" fmla="*/ 247 w 3237"/>
                  <a:gd name="T17" fmla="*/ 1238 h 2289"/>
                  <a:gd name="T18" fmla="*/ 190 w 3237"/>
                  <a:gd name="T19" fmla="*/ 1091 h 2289"/>
                  <a:gd name="T20" fmla="*/ 140 w 3237"/>
                  <a:gd name="T21" fmla="*/ 941 h 2289"/>
                  <a:gd name="T22" fmla="*/ 98 w 3237"/>
                  <a:gd name="T23" fmla="*/ 789 h 2289"/>
                  <a:gd name="T24" fmla="*/ 63 w 3237"/>
                  <a:gd name="T25" fmla="*/ 634 h 2289"/>
                  <a:gd name="T26" fmla="*/ 36 w 3237"/>
                  <a:gd name="T27" fmla="*/ 478 h 2289"/>
                  <a:gd name="T28" fmla="*/ 25 w 3237"/>
                  <a:gd name="T29" fmla="*/ 399 h 2289"/>
                  <a:gd name="T30" fmla="*/ 15 w 3237"/>
                  <a:gd name="T31" fmla="*/ 319 h 2289"/>
                  <a:gd name="T32" fmla="*/ 9 w 3237"/>
                  <a:gd name="T33" fmla="*/ 240 h 2289"/>
                  <a:gd name="T34" fmla="*/ 4 w 3237"/>
                  <a:gd name="T35" fmla="*/ 159 h 2289"/>
                  <a:gd name="T36" fmla="*/ 2 w 3237"/>
                  <a:gd name="T37" fmla="*/ 79 h 2289"/>
                  <a:gd name="T38" fmla="*/ 0 w 3237"/>
                  <a:gd name="T39" fmla="*/ 0 h 2289"/>
                  <a:gd name="T40" fmla="*/ 3237 w 3237"/>
                  <a:gd name="T41" fmla="*/ 0 h 2289"/>
                  <a:gd name="T42" fmla="*/ 948 w 3237"/>
                  <a:gd name="T43" fmla="*/ 2289 h 2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37" h="2289">
                    <a:moveTo>
                      <a:pt x="948" y="2289"/>
                    </a:moveTo>
                    <a:lnTo>
                      <a:pt x="837" y="2172"/>
                    </a:lnTo>
                    <a:lnTo>
                      <a:pt x="733" y="2051"/>
                    </a:lnTo>
                    <a:lnTo>
                      <a:pt x="635" y="1926"/>
                    </a:lnTo>
                    <a:lnTo>
                      <a:pt x="545" y="1795"/>
                    </a:lnTo>
                    <a:lnTo>
                      <a:pt x="459" y="1661"/>
                    </a:lnTo>
                    <a:lnTo>
                      <a:pt x="382" y="1525"/>
                    </a:lnTo>
                    <a:lnTo>
                      <a:pt x="311" y="1382"/>
                    </a:lnTo>
                    <a:lnTo>
                      <a:pt x="247" y="1238"/>
                    </a:lnTo>
                    <a:lnTo>
                      <a:pt x="190" y="1091"/>
                    </a:lnTo>
                    <a:lnTo>
                      <a:pt x="140" y="941"/>
                    </a:lnTo>
                    <a:lnTo>
                      <a:pt x="98" y="789"/>
                    </a:lnTo>
                    <a:lnTo>
                      <a:pt x="63" y="634"/>
                    </a:lnTo>
                    <a:lnTo>
                      <a:pt x="36" y="478"/>
                    </a:lnTo>
                    <a:lnTo>
                      <a:pt x="25" y="399"/>
                    </a:lnTo>
                    <a:lnTo>
                      <a:pt x="15" y="319"/>
                    </a:lnTo>
                    <a:lnTo>
                      <a:pt x="9" y="240"/>
                    </a:lnTo>
                    <a:lnTo>
                      <a:pt x="4" y="159"/>
                    </a:lnTo>
                    <a:lnTo>
                      <a:pt x="2" y="79"/>
                    </a:lnTo>
                    <a:lnTo>
                      <a:pt x="0" y="0"/>
                    </a:lnTo>
                    <a:lnTo>
                      <a:pt x="3237" y="0"/>
                    </a:lnTo>
                    <a:lnTo>
                      <a:pt x="948" y="2289"/>
                    </a:lnTo>
                  </a:path>
                </a:pathLst>
              </a:custGeom>
              <a:noFill/>
              <a:ln w="19050">
                <a:noFill/>
                <a:prstDash val="solid"/>
                <a:round/>
                <a:headEnd/>
                <a:tailEnd/>
              </a:ln>
              <a:effectLst/>
              <a:sp3d>
                <a:bevelT w="139700" h="1397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17">
                <a:extLst>
                  <a:ext uri="{FF2B5EF4-FFF2-40B4-BE49-F238E27FC236}">
                    <a16:creationId xmlns:a16="http://schemas.microsoft.com/office/drawing/2014/main" id="{D5EDF683-56A9-4BF0-9151-9C76E731B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5838" y="1611313"/>
                <a:ext cx="2570163" cy="1817688"/>
              </a:xfrm>
              <a:custGeom>
                <a:avLst/>
                <a:gdLst>
                  <a:gd name="T0" fmla="*/ 0 w 3237"/>
                  <a:gd name="T1" fmla="*/ 2291 h 2291"/>
                  <a:gd name="T2" fmla="*/ 2 w 3237"/>
                  <a:gd name="T3" fmla="*/ 2210 h 2291"/>
                  <a:gd name="T4" fmla="*/ 4 w 3237"/>
                  <a:gd name="T5" fmla="*/ 2130 h 2291"/>
                  <a:gd name="T6" fmla="*/ 9 w 3237"/>
                  <a:gd name="T7" fmla="*/ 2049 h 2291"/>
                  <a:gd name="T8" fmla="*/ 15 w 3237"/>
                  <a:gd name="T9" fmla="*/ 1970 h 2291"/>
                  <a:gd name="T10" fmla="*/ 25 w 3237"/>
                  <a:gd name="T11" fmla="*/ 1892 h 2291"/>
                  <a:gd name="T12" fmla="*/ 36 w 3237"/>
                  <a:gd name="T13" fmla="*/ 1813 h 2291"/>
                  <a:gd name="T14" fmla="*/ 63 w 3237"/>
                  <a:gd name="T15" fmla="*/ 1655 h 2291"/>
                  <a:gd name="T16" fmla="*/ 98 w 3237"/>
                  <a:gd name="T17" fmla="*/ 1502 h 2291"/>
                  <a:gd name="T18" fmla="*/ 140 w 3237"/>
                  <a:gd name="T19" fmla="*/ 1348 h 2291"/>
                  <a:gd name="T20" fmla="*/ 190 w 3237"/>
                  <a:gd name="T21" fmla="*/ 1198 h 2291"/>
                  <a:gd name="T22" fmla="*/ 247 w 3237"/>
                  <a:gd name="T23" fmla="*/ 1051 h 2291"/>
                  <a:gd name="T24" fmla="*/ 311 w 3237"/>
                  <a:gd name="T25" fmla="*/ 907 h 2291"/>
                  <a:gd name="T26" fmla="*/ 382 w 3237"/>
                  <a:gd name="T27" fmla="*/ 766 h 2291"/>
                  <a:gd name="T28" fmla="*/ 459 w 3237"/>
                  <a:gd name="T29" fmla="*/ 628 h 2291"/>
                  <a:gd name="T30" fmla="*/ 545 w 3237"/>
                  <a:gd name="T31" fmla="*/ 494 h 2291"/>
                  <a:gd name="T32" fmla="*/ 635 w 3237"/>
                  <a:gd name="T33" fmla="*/ 363 h 2291"/>
                  <a:gd name="T34" fmla="*/ 733 w 3237"/>
                  <a:gd name="T35" fmla="*/ 238 h 2291"/>
                  <a:gd name="T36" fmla="*/ 837 w 3237"/>
                  <a:gd name="T37" fmla="*/ 117 h 2291"/>
                  <a:gd name="T38" fmla="*/ 948 w 3237"/>
                  <a:gd name="T39" fmla="*/ 0 h 2291"/>
                  <a:gd name="T40" fmla="*/ 3237 w 3237"/>
                  <a:gd name="T41" fmla="*/ 2291 h 2291"/>
                  <a:gd name="T42" fmla="*/ 0 w 3237"/>
                  <a:gd name="T43" fmla="*/ 2291 h 2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37" h="2291">
                    <a:moveTo>
                      <a:pt x="0" y="2291"/>
                    </a:moveTo>
                    <a:lnTo>
                      <a:pt x="2" y="2210"/>
                    </a:lnTo>
                    <a:lnTo>
                      <a:pt x="4" y="2130"/>
                    </a:lnTo>
                    <a:lnTo>
                      <a:pt x="9" y="2049"/>
                    </a:lnTo>
                    <a:lnTo>
                      <a:pt x="15" y="1970"/>
                    </a:lnTo>
                    <a:lnTo>
                      <a:pt x="25" y="1892"/>
                    </a:lnTo>
                    <a:lnTo>
                      <a:pt x="36" y="1813"/>
                    </a:lnTo>
                    <a:lnTo>
                      <a:pt x="63" y="1655"/>
                    </a:lnTo>
                    <a:lnTo>
                      <a:pt x="98" y="1502"/>
                    </a:lnTo>
                    <a:lnTo>
                      <a:pt x="140" y="1348"/>
                    </a:lnTo>
                    <a:lnTo>
                      <a:pt x="190" y="1198"/>
                    </a:lnTo>
                    <a:lnTo>
                      <a:pt x="247" y="1051"/>
                    </a:lnTo>
                    <a:lnTo>
                      <a:pt x="311" y="907"/>
                    </a:lnTo>
                    <a:lnTo>
                      <a:pt x="382" y="766"/>
                    </a:lnTo>
                    <a:lnTo>
                      <a:pt x="459" y="628"/>
                    </a:lnTo>
                    <a:lnTo>
                      <a:pt x="545" y="494"/>
                    </a:lnTo>
                    <a:lnTo>
                      <a:pt x="635" y="363"/>
                    </a:lnTo>
                    <a:lnTo>
                      <a:pt x="733" y="238"/>
                    </a:lnTo>
                    <a:lnTo>
                      <a:pt x="837" y="117"/>
                    </a:lnTo>
                    <a:lnTo>
                      <a:pt x="948" y="0"/>
                    </a:lnTo>
                    <a:lnTo>
                      <a:pt x="3237" y="2291"/>
                    </a:lnTo>
                    <a:lnTo>
                      <a:pt x="0" y="2291"/>
                    </a:lnTo>
                    <a:close/>
                  </a:path>
                </a:pathLst>
              </a:custGeom>
              <a:solidFill>
                <a:srgbClr val="0D659E"/>
              </a:solidFill>
              <a:ln>
                <a:noFill/>
              </a:ln>
              <a:effectLst/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18">
                <a:extLst>
                  <a:ext uri="{FF2B5EF4-FFF2-40B4-BE49-F238E27FC236}">
                    <a16:creationId xmlns:a16="http://schemas.microsoft.com/office/drawing/2014/main" id="{5B34D31D-66FC-4CDB-A9FB-C118353B1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5838" y="1611313"/>
                <a:ext cx="2570163" cy="1817688"/>
              </a:xfrm>
              <a:custGeom>
                <a:avLst/>
                <a:gdLst>
                  <a:gd name="T0" fmla="*/ 0 w 3237"/>
                  <a:gd name="T1" fmla="*/ 2291 h 2291"/>
                  <a:gd name="T2" fmla="*/ 2 w 3237"/>
                  <a:gd name="T3" fmla="*/ 2210 h 2291"/>
                  <a:gd name="T4" fmla="*/ 4 w 3237"/>
                  <a:gd name="T5" fmla="*/ 2130 h 2291"/>
                  <a:gd name="T6" fmla="*/ 9 w 3237"/>
                  <a:gd name="T7" fmla="*/ 2049 h 2291"/>
                  <a:gd name="T8" fmla="*/ 15 w 3237"/>
                  <a:gd name="T9" fmla="*/ 1970 h 2291"/>
                  <a:gd name="T10" fmla="*/ 25 w 3237"/>
                  <a:gd name="T11" fmla="*/ 1892 h 2291"/>
                  <a:gd name="T12" fmla="*/ 36 w 3237"/>
                  <a:gd name="T13" fmla="*/ 1813 h 2291"/>
                  <a:gd name="T14" fmla="*/ 63 w 3237"/>
                  <a:gd name="T15" fmla="*/ 1655 h 2291"/>
                  <a:gd name="T16" fmla="*/ 98 w 3237"/>
                  <a:gd name="T17" fmla="*/ 1502 h 2291"/>
                  <a:gd name="T18" fmla="*/ 140 w 3237"/>
                  <a:gd name="T19" fmla="*/ 1348 h 2291"/>
                  <a:gd name="T20" fmla="*/ 190 w 3237"/>
                  <a:gd name="T21" fmla="*/ 1198 h 2291"/>
                  <a:gd name="T22" fmla="*/ 247 w 3237"/>
                  <a:gd name="T23" fmla="*/ 1051 h 2291"/>
                  <a:gd name="T24" fmla="*/ 311 w 3237"/>
                  <a:gd name="T25" fmla="*/ 907 h 2291"/>
                  <a:gd name="T26" fmla="*/ 382 w 3237"/>
                  <a:gd name="T27" fmla="*/ 766 h 2291"/>
                  <a:gd name="T28" fmla="*/ 459 w 3237"/>
                  <a:gd name="T29" fmla="*/ 628 h 2291"/>
                  <a:gd name="T30" fmla="*/ 545 w 3237"/>
                  <a:gd name="T31" fmla="*/ 494 h 2291"/>
                  <a:gd name="T32" fmla="*/ 635 w 3237"/>
                  <a:gd name="T33" fmla="*/ 363 h 2291"/>
                  <a:gd name="T34" fmla="*/ 733 w 3237"/>
                  <a:gd name="T35" fmla="*/ 238 h 2291"/>
                  <a:gd name="T36" fmla="*/ 837 w 3237"/>
                  <a:gd name="T37" fmla="*/ 117 h 2291"/>
                  <a:gd name="T38" fmla="*/ 948 w 3237"/>
                  <a:gd name="T39" fmla="*/ 0 h 2291"/>
                  <a:gd name="T40" fmla="*/ 3237 w 3237"/>
                  <a:gd name="T41" fmla="*/ 2291 h 2291"/>
                  <a:gd name="T42" fmla="*/ 0 w 3237"/>
                  <a:gd name="T43" fmla="*/ 2291 h 2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37" h="2291">
                    <a:moveTo>
                      <a:pt x="0" y="2291"/>
                    </a:moveTo>
                    <a:lnTo>
                      <a:pt x="2" y="2210"/>
                    </a:lnTo>
                    <a:lnTo>
                      <a:pt x="4" y="2130"/>
                    </a:lnTo>
                    <a:lnTo>
                      <a:pt x="9" y="2049"/>
                    </a:lnTo>
                    <a:lnTo>
                      <a:pt x="15" y="1970"/>
                    </a:lnTo>
                    <a:lnTo>
                      <a:pt x="25" y="1892"/>
                    </a:lnTo>
                    <a:lnTo>
                      <a:pt x="36" y="1813"/>
                    </a:lnTo>
                    <a:lnTo>
                      <a:pt x="63" y="1655"/>
                    </a:lnTo>
                    <a:lnTo>
                      <a:pt x="98" y="1502"/>
                    </a:lnTo>
                    <a:lnTo>
                      <a:pt x="140" y="1348"/>
                    </a:lnTo>
                    <a:lnTo>
                      <a:pt x="190" y="1198"/>
                    </a:lnTo>
                    <a:lnTo>
                      <a:pt x="247" y="1051"/>
                    </a:lnTo>
                    <a:lnTo>
                      <a:pt x="311" y="907"/>
                    </a:lnTo>
                    <a:lnTo>
                      <a:pt x="382" y="766"/>
                    </a:lnTo>
                    <a:lnTo>
                      <a:pt x="459" y="628"/>
                    </a:lnTo>
                    <a:lnTo>
                      <a:pt x="545" y="494"/>
                    </a:lnTo>
                    <a:lnTo>
                      <a:pt x="635" y="363"/>
                    </a:lnTo>
                    <a:lnTo>
                      <a:pt x="733" y="238"/>
                    </a:lnTo>
                    <a:lnTo>
                      <a:pt x="837" y="117"/>
                    </a:lnTo>
                    <a:lnTo>
                      <a:pt x="948" y="0"/>
                    </a:lnTo>
                    <a:lnTo>
                      <a:pt x="3237" y="2291"/>
                    </a:lnTo>
                    <a:lnTo>
                      <a:pt x="0" y="2291"/>
                    </a:lnTo>
                  </a:path>
                </a:pathLst>
              </a:custGeom>
              <a:noFill/>
              <a:ln w="19050">
                <a:noFill/>
                <a:prstDash val="solid"/>
                <a:round/>
                <a:headEnd/>
                <a:tailEnd/>
              </a:ln>
              <a:effectLst/>
              <a:sp3d>
                <a:bevelT w="139700" h="1397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19">
                <a:extLst>
                  <a:ext uri="{FF2B5EF4-FFF2-40B4-BE49-F238E27FC236}">
                    <a16:creationId xmlns:a16="http://schemas.microsoft.com/office/drawing/2014/main" id="{92181441-B29A-4550-995D-67282DEA1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8313" y="858838"/>
                <a:ext cx="1817688" cy="2570163"/>
              </a:xfrm>
              <a:custGeom>
                <a:avLst/>
                <a:gdLst>
                  <a:gd name="T0" fmla="*/ 0 w 2289"/>
                  <a:gd name="T1" fmla="*/ 946 h 3237"/>
                  <a:gd name="T2" fmla="*/ 117 w 2289"/>
                  <a:gd name="T3" fmla="*/ 837 h 3237"/>
                  <a:gd name="T4" fmla="*/ 238 w 2289"/>
                  <a:gd name="T5" fmla="*/ 731 h 3237"/>
                  <a:gd name="T6" fmla="*/ 363 w 2289"/>
                  <a:gd name="T7" fmla="*/ 633 h 3237"/>
                  <a:gd name="T8" fmla="*/ 494 w 2289"/>
                  <a:gd name="T9" fmla="*/ 543 h 3237"/>
                  <a:gd name="T10" fmla="*/ 628 w 2289"/>
                  <a:gd name="T11" fmla="*/ 459 h 3237"/>
                  <a:gd name="T12" fmla="*/ 764 w 2289"/>
                  <a:gd name="T13" fmla="*/ 380 h 3237"/>
                  <a:gd name="T14" fmla="*/ 907 w 2289"/>
                  <a:gd name="T15" fmla="*/ 309 h 3237"/>
                  <a:gd name="T16" fmla="*/ 1051 w 2289"/>
                  <a:gd name="T17" fmla="*/ 245 h 3237"/>
                  <a:gd name="T18" fmla="*/ 1198 w 2289"/>
                  <a:gd name="T19" fmla="*/ 188 h 3237"/>
                  <a:gd name="T20" fmla="*/ 1348 w 2289"/>
                  <a:gd name="T21" fmla="*/ 138 h 3237"/>
                  <a:gd name="T22" fmla="*/ 1500 w 2289"/>
                  <a:gd name="T23" fmla="*/ 96 h 3237"/>
                  <a:gd name="T24" fmla="*/ 1655 w 2289"/>
                  <a:gd name="T25" fmla="*/ 61 h 3237"/>
                  <a:gd name="T26" fmla="*/ 1811 w 2289"/>
                  <a:gd name="T27" fmla="*/ 34 h 3237"/>
                  <a:gd name="T28" fmla="*/ 1890 w 2289"/>
                  <a:gd name="T29" fmla="*/ 23 h 3237"/>
                  <a:gd name="T30" fmla="*/ 1970 w 2289"/>
                  <a:gd name="T31" fmla="*/ 15 h 3237"/>
                  <a:gd name="T32" fmla="*/ 2049 w 2289"/>
                  <a:gd name="T33" fmla="*/ 7 h 3237"/>
                  <a:gd name="T34" fmla="*/ 2130 w 2289"/>
                  <a:gd name="T35" fmla="*/ 3 h 3237"/>
                  <a:gd name="T36" fmla="*/ 2208 w 2289"/>
                  <a:gd name="T37" fmla="*/ 0 h 3237"/>
                  <a:gd name="T38" fmla="*/ 2289 w 2289"/>
                  <a:gd name="T39" fmla="*/ 0 h 3237"/>
                  <a:gd name="T40" fmla="*/ 2289 w 2289"/>
                  <a:gd name="T41" fmla="*/ 3237 h 3237"/>
                  <a:gd name="T42" fmla="*/ 0 w 2289"/>
                  <a:gd name="T43" fmla="*/ 946 h 3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89" h="3237">
                    <a:moveTo>
                      <a:pt x="0" y="946"/>
                    </a:moveTo>
                    <a:lnTo>
                      <a:pt x="117" y="837"/>
                    </a:lnTo>
                    <a:lnTo>
                      <a:pt x="238" y="731"/>
                    </a:lnTo>
                    <a:lnTo>
                      <a:pt x="363" y="633"/>
                    </a:lnTo>
                    <a:lnTo>
                      <a:pt x="494" y="543"/>
                    </a:lnTo>
                    <a:lnTo>
                      <a:pt x="628" y="459"/>
                    </a:lnTo>
                    <a:lnTo>
                      <a:pt x="764" y="380"/>
                    </a:lnTo>
                    <a:lnTo>
                      <a:pt x="907" y="309"/>
                    </a:lnTo>
                    <a:lnTo>
                      <a:pt x="1051" y="245"/>
                    </a:lnTo>
                    <a:lnTo>
                      <a:pt x="1198" y="188"/>
                    </a:lnTo>
                    <a:lnTo>
                      <a:pt x="1348" y="138"/>
                    </a:lnTo>
                    <a:lnTo>
                      <a:pt x="1500" y="96"/>
                    </a:lnTo>
                    <a:lnTo>
                      <a:pt x="1655" y="61"/>
                    </a:lnTo>
                    <a:lnTo>
                      <a:pt x="1811" y="34"/>
                    </a:lnTo>
                    <a:lnTo>
                      <a:pt x="1890" y="23"/>
                    </a:lnTo>
                    <a:lnTo>
                      <a:pt x="1970" y="15"/>
                    </a:lnTo>
                    <a:lnTo>
                      <a:pt x="2049" y="7"/>
                    </a:lnTo>
                    <a:lnTo>
                      <a:pt x="2130" y="3"/>
                    </a:lnTo>
                    <a:lnTo>
                      <a:pt x="2208" y="0"/>
                    </a:lnTo>
                    <a:lnTo>
                      <a:pt x="2289" y="0"/>
                    </a:lnTo>
                    <a:lnTo>
                      <a:pt x="2289" y="3237"/>
                    </a:lnTo>
                    <a:lnTo>
                      <a:pt x="0" y="946"/>
                    </a:lnTo>
                    <a:close/>
                  </a:path>
                </a:pathLst>
              </a:custGeom>
              <a:solidFill>
                <a:srgbClr val="26806C"/>
              </a:solidFill>
              <a:ln>
                <a:noFill/>
              </a:ln>
              <a:effectLst/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0">
                <a:extLst>
                  <a:ext uri="{FF2B5EF4-FFF2-40B4-BE49-F238E27FC236}">
                    <a16:creationId xmlns:a16="http://schemas.microsoft.com/office/drawing/2014/main" id="{A8FA033B-2B88-450C-9C77-BE086CEE3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8313" y="858838"/>
                <a:ext cx="1817688" cy="2570163"/>
              </a:xfrm>
              <a:custGeom>
                <a:avLst/>
                <a:gdLst>
                  <a:gd name="T0" fmla="*/ 0 w 2289"/>
                  <a:gd name="T1" fmla="*/ 946 h 3237"/>
                  <a:gd name="T2" fmla="*/ 117 w 2289"/>
                  <a:gd name="T3" fmla="*/ 837 h 3237"/>
                  <a:gd name="T4" fmla="*/ 238 w 2289"/>
                  <a:gd name="T5" fmla="*/ 731 h 3237"/>
                  <a:gd name="T6" fmla="*/ 363 w 2289"/>
                  <a:gd name="T7" fmla="*/ 633 h 3237"/>
                  <a:gd name="T8" fmla="*/ 494 w 2289"/>
                  <a:gd name="T9" fmla="*/ 543 h 3237"/>
                  <a:gd name="T10" fmla="*/ 628 w 2289"/>
                  <a:gd name="T11" fmla="*/ 459 h 3237"/>
                  <a:gd name="T12" fmla="*/ 764 w 2289"/>
                  <a:gd name="T13" fmla="*/ 380 h 3237"/>
                  <a:gd name="T14" fmla="*/ 907 w 2289"/>
                  <a:gd name="T15" fmla="*/ 309 h 3237"/>
                  <a:gd name="T16" fmla="*/ 1051 w 2289"/>
                  <a:gd name="T17" fmla="*/ 245 h 3237"/>
                  <a:gd name="T18" fmla="*/ 1198 w 2289"/>
                  <a:gd name="T19" fmla="*/ 188 h 3237"/>
                  <a:gd name="T20" fmla="*/ 1348 w 2289"/>
                  <a:gd name="T21" fmla="*/ 138 h 3237"/>
                  <a:gd name="T22" fmla="*/ 1500 w 2289"/>
                  <a:gd name="T23" fmla="*/ 96 h 3237"/>
                  <a:gd name="T24" fmla="*/ 1655 w 2289"/>
                  <a:gd name="T25" fmla="*/ 61 h 3237"/>
                  <a:gd name="T26" fmla="*/ 1811 w 2289"/>
                  <a:gd name="T27" fmla="*/ 34 h 3237"/>
                  <a:gd name="T28" fmla="*/ 1890 w 2289"/>
                  <a:gd name="T29" fmla="*/ 23 h 3237"/>
                  <a:gd name="T30" fmla="*/ 1970 w 2289"/>
                  <a:gd name="T31" fmla="*/ 15 h 3237"/>
                  <a:gd name="T32" fmla="*/ 2049 w 2289"/>
                  <a:gd name="T33" fmla="*/ 7 h 3237"/>
                  <a:gd name="T34" fmla="*/ 2130 w 2289"/>
                  <a:gd name="T35" fmla="*/ 3 h 3237"/>
                  <a:gd name="T36" fmla="*/ 2208 w 2289"/>
                  <a:gd name="T37" fmla="*/ 0 h 3237"/>
                  <a:gd name="T38" fmla="*/ 2289 w 2289"/>
                  <a:gd name="T39" fmla="*/ 0 h 3237"/>
                  <a:gd name="T40" fmla="*/ 2289 w 2289"/>
                  <a:gd name="T41" fmla="*/ 3237 h 3237"/>
                  <a:gd name="T42" fmla="*/ 0 w 2289"/>
                  <a:gd name="T43" fmla="*/ 946 h 3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89" h="3237">
                    <a:moveTo>
                      <a:pt x="0" y="946"/>
                    </a:moveTo>
                    <a:lnTo>
                      <a:pt x="117" y="837"/>
                    </a:lnTo>
                    <a:lnTo>
                      <a:pt x="238" y="731"/>
                    </a:lnTo>
                    <a:lnTo>
                      <a:pt x="363" y="633"/>
                    </a:lnTo>
                    <a:lnTo>
                      <a:pt x="494" y="543"/>
                    </a:lnTo>
                    <a:lnTo>
                      <a:pt x="628" y="459"/>
                    </a:lnTo>
                    <a:lnTo>
                      <a:pt x="764" y="380"/>
                    </a:lnTo>
                    <a:lnTo>
                      <a:pt x="907" y="309"/>
                    </a:lnTo>
                    <a:lnTo>
                      <a:pt x="1051" y="245"/>
                    </a:lnTo>
                    <a:lnTo>
                      <a:pt x="1198" y="188"/>
                    </a:lnTo>
                    <a:lnTo>
                      <a:pt x="1348" y="138"/>
                    </a:lnTo>
                    <a:lnTo>
                      <a:pt x="1500" y="96"/>
                    </a:lnTo>
                    <a:lnTo>
                      <a:pt x="1655" y="61"/>
                    </a:lnTo>
                    <a:lnTo>
                      <a:pt x="1811" y="34"/>
                    </a:lnTo>
                    <a:lnTo>
                      <a:pt x="1890" y="23"/>
                    </a:lnTo>
                    <a:lnTo>
                      <a:pt x="1970" y="15"/>
                    </a:lnTo>
                    <a:lnTo>
                      <a:pt x="2049" y="7"/>
                    </a:lnTo>
                    <a:lnTo>
                      <a:pt x="2130" y="3"/>
                    </a:lnTo>
                    <a:lnTo>
                      <a:pt x="2208" y="0"/>
                    </a:lnTo>
                    <a:lnTo>
                      <a:pt x="2289" y="0"/>
                    </a:lnTo>
                    <a:lnTo>
                      <a:pt x="2289" y="3237"/>
                    </a:lnTo>
                    <a:lnTo>
                      <a:pt x="0" y="946"/>
                    </a:lnTo>
                  </a:path>
                </a:pathLst>
              </a:custGeom>
              <a:noFill/>
              <a:ln w="19050">
                <a:noFill/>
                <a:prstDash val="solid"/>
                <a:round/>
                <a:headEnd/>
                <a:tailEnd/>
              </a:ln>
              <a:effectLst/>
              <a:sp3d>
                <a:bevelT w="139700" h="1397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9E60583-58B8-4E95-A648-752E59C2CE27}"/>
                </a:ext>
              </a:extLst>
            </p:cNvPr>
            <p:cNvSpPr txBox="1"/>
            <p:nvPr/>
          </p:nvSpPr>
          <p:spPr>
            <a:xfrm rot="11543524" flipH="1">
              <a:off x="3511452" y="2434910"/>
              <a:ext cx="2341339" cy="917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Stand up, please!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A136ACD-5ABF-413D-8188-F923C6E9EC29}"/>
                </a:ext>
              </a:extLst>
            </p:cNvPr>
            <p:cNvSpPr txBox="1"/>
            <p:nvPr/>
          </p:nvSpPr>
          <p:spPr>
            <a:xfrm rot="8759444" flipH="1">
              <a:off x="4081547" y="3897879"/>
              <a:ext cx="2094232" cy="917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Sit down, please!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1003C4A-77DC-445D-B605-54A986B397C4}"/>
                </a:ext>
              </a:extLst>
            </p:cNvPr>
            <p:cNvSpPr txBox="1"/>
            <p:nvPr/>
          </p:nvSpPr>
          <p:spPr>
            <a:xfrm rot="14732680">
              <a:off x="5228390" y="1760691"/>
              <a:ext cx="1928338" cy="717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Open your book, please!</a:t>
              </a: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1D1AA9B-766D-4B93-AE3B-AEDFC481356C}"/>
                </a:ext>
              </a:extLst>
            </p:cNvPr>
            <p:cNvSpPr txBox="1"/>
            <p:nvPr/>
          </p:nvSpPr>
          <p:spPr>
            <a:xfrm rot="1750334">
              <a:off x="7399938" y="3920301"/>
              <a:ext cx="2150014" cy="680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Close your book, please!</a:t>
              </a: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2976AE7-9366-4BD8-A523-BA5DFC97678A}"/>
                </a:ext>
              </a:extLst>
            </p:cNvPr>
            <p:cNvSpPr txBox="1"/>
            <p:nvPr/>
          </p:nvSpPr>
          <p:spPr>
            <a:xfrm rot="20765956">
              <a:off x="7535836" y="2598529"/>
              <a:ext cx="2271059" cy="680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Open your books, please!</a:t>
              </a: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6F4784C-FA2B-4F94-B594-83092AA7F467}"/>
                </a:ext>
              </a:extLst>
            </p:cNvPr>
            <p:cNvSpPr txBox="1"/>
            <p:nvPr/>
          </p:nvSpPr>
          <p:spPr>
            <a:xfrm rot="17938092">
              <a:off x="6476278" y="1600194"/>
              <a:ext cx="2243688" cy="717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Close your books, please!</a:t>
              </a: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FC846C6-AD38-4B22-A02F-AE47DC30BACD}"/>
                </a:ext>
              </a:extLst>
            </p:cNvPr>
            <p:cNvSpPr txBox="1"/>
            <p:nvPr/>
          </p:nvSpPr>
          <p:spPr>
            <a:xfrm rot="6273230">
              <a:off x="5256923" y="4709352"/>
              <a:ext cx="1795230" cy="1029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Hello, class. </a:t>
              </a:r>
            </a:p>
            <a:p>
              <a:r>
                <a:rPr lang="en-GB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Sit down, please!</a:t>
              </a: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40BF61E-B688-4DA9-AC55-2DEA878EE911}"/>
                </a:ext>
              </a:extLst>
            </p:cNvPr>
            <p:cNvSpPr txBox="1"/>
            <p:nvPr/>
          </p:nvSpPr>
          <p:spPr>
            <a:xfrm rot="14869212">
              <a:off x="5357926" y="595854"/>
              <a:ext cx="677280" cy="592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FF0000"/>
                  </a:solidFill>
                </a:rPr>
                <a:t>10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DBE62EE-BA66-4160-95F0-781CF9AC78D1}"/>
                </a:ext>
              </a:extLst>
            </p:cNvPr>
            <p:cNvSpPr txBox="1"/>
            <p:nvPr/>
          </p:nvSpPr>
          <p:spPr>
            <a:xfrm rot="17794330">
              <a:off x="7772072" y="626605"/>
              <a:ext cx="677280" cy="592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FF0000"/>
                  </a:solidFill>
                </a:rPr>
                <a:t>20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4D6006D-3B7B-4A5D-8656-C9C3E36C2419}"/>
                </a:ext>
              </a:extLst>
            </p:cNvPr>
            <p:cNvSpPr txBox="1"/>
            <p:nvPr/>
          </p:nvSpPr>
          <p:spPr>
            <a:xfrm rot="20671809">
              <a:off x="9391155" y="2421767"/>
              <a:ext cx="713665" cy="562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FF0000"/>
                  </a:solidFill>
                </a:rPr>
                <a:t>30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B644CDA-FAAC-4038-A50E-E45D89BF9A6B}"/>
                </a:ext>
              </a:extLst>
            </p:cNvPr>
            <p:cNvSpPr txBox="1"/>
            <p:nvPr/>
          </p:nvSpPr>
          <p:spPr>
            <a:xfrm rot="1809915">
              <a:off x="9039669" y="4565970"/>
              <a:ext cx="713665" cy="562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FF0000"/>
                  </a:solidFill>
                </a:rPr>
                <a:t>40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45ABE52-3DCD-4C49-8EDD-3068F6297F09}"/>
                </a:ext>
              </a:extLst>
            </p:cNvPr>
            <p:cNvSpPr txBox="1"/>
            <p:nvPr/>
          </p:nvSpPr>
          <p:spPr>
            <a:xfrm rot="6377679">
              <a:off x="5411340" y="5872245"/>
              <a:ext cx="677280" cy="592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FF0000"/>
                  </a:solidFill>
                </a:rPr>
                <a:t>50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BA893E6-6AD0-4862-B439-516702496FA5}"/>
                </a:ext>
              </a:extLst>
            </p:cNvPr>
            <p:cNvSpPr txBox="1"/>
            <p:nvPr/>
          </p:nvSpPr>
          <p:spPr>
            <a:xfrm rot="8516394">
              <a:off x="3746684" y="4504795"/>
              <a:ext cx="713665" cy="562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FF0000"/>
                  </a:solidFill>
                </a:rPr>
                <a:t>60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870C95C-E0E6-4DE2-BE19-D68B2EC5B6E3}"/>
                </a:ext>
              </a:extLst>
            </p:cNvPr>
            <p:cNvSpPr txBox="1"/>
            <p:nvPr/>
          </p:nvSpPr>
          <p:spPr>
            <a:xfrm rot="11501875">
              <a:off x="3568715" y="2148860"/>
              <a:ext cx="713665" cy="562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FF0000"/>
                  </a:solidFill>
                </a:rPr>
                <a:t>70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5E31E76-911E-4936-AE7F-DCB5C41DE786}"/>
                </a:ext>
              </a:extLst>
            </p:cNvPr>
            <p:cNvSpPr txBox="1"/>
            <p:nvPr/>
          </p:nvSpPr>
          <p:spPr>
            <a:xfrm rot="4106719">
              <a:off x="6754458" y="4839461"/>
              <a:ext cx="1574749" cy="1029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Good morning, teacher!</a:t>
              </a: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39DBAF1-48F4-4FCB-B367-FE95AE3FFF43}"/>
                </a:ext>
              </a:extLst>
            </p:cNvPr>
            <p:cNvSpPr txBox="1"/>
            <p:nvPr/>
          </p:nvSpPr>
          <p:spPr>
            <a:xfrm rot="3641825">
              <a:off x="7669885" y="5897820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80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2166EA2A-34DA-46CF-BE27-38CAEDC19DB2}"/>
              </a:ext>
            </a:extLst>
          </p:cNvPr>
          <p:cNvSpPr/>
          <p:nvPr/>
        </p:nvSpPr>
        <p:spPr>
          <a:xfrm>
            <a:off x="6592142" y="2930475"/>
            <a:ext cx="1117642" cy="94115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Spin&amp;</a:t>
            </a:r>
          </a:p>
          <a:p>
            <a:pPr algn="ctr"/>
            <a:r>
              <a: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Stop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Arrow: Left 31">
            <a:extLst>
              <a:ext uri="{FF2B5EF4-FFF2-40B4-BE49-F238E27FC236}">
                <a16:creationId xmlns:a16="http://schemas.microsoft.com/office/drawing/2014/main" id="{5C871E53-84DC-47CE-880A-6F24F36972BF}"/>
              </a:ext>
            </a:extLst>
          </p:cNvPr>
          <p:cNvSpPr/>
          <p:nvPr/>
        </p:nvSpPr>
        <p:spPr>
          <a:xfrm>
            <a:off x="10575442" y="2816381"/>
            <a:ext cx="1478819" cy="850569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9A8A91A-D1EA-4F38-9C86-9D2344799B72}"/>
              </a:ext>
            </a:extLst>
          </p:cNvPr>
          <p:cNvSpPr/>
          <p:nvPr/>
        </p:nvSpPr>
        <p:spPr>
          <a:xfrm>
            <a:off x="309299" y="3902083"/>
            <a:ext cx="6607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67597C3-5193-4689-9BF7-1356A8D5BDBB}"/>
              </a:ext>
            </a:extLst>
          </p:cNvPr>
          <p:cNvSpPr/>
          <p:nvPr/>
        </p:nvSpPr>
        <p:spPr>
          <a:xfrm>
            <a:off x="332452" y="4650478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</a:t>
            </a:r>
          </a:p>
        </p:txBody>
      </p:sp>
      <p:sp>
        <p:nvSpPr>
          <p:cNvPr id="49" name="Action Button: Go Home 1027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8E4C8743-2010-4A7B-B8F7-D75BB0DBD0B4}"/>
              </a:ext>
            </a:extLst>
          </p:cNvPr>
          <p:cNvSpPr/>
          <p:nvPr/>
        </p:nvSpPr>
        <p:spPr>
          <a:xfrm>
            <a:off x="0" y="5815584"/>
            <a:ext cx="1042416" cy="1042416"/>
          </a:xfrm>
          <a:prstGeom prst="actionButtonHom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73" name="TextBox1" r:id="rId2" imgW="990720" imgH="380880"/>
        </mc:Choice>
        <mc:Fallback>
          <p:control name="TextBox1" r:id="rId2" imgW="990720" imgH="380880">
            <p:pic>
              <p:nvPicPr>
                <p:cNvPr id="73" name="TextBox1">
                  <a:extLst>
                    <a:ext uri="{FF2B5EF4-FFF2-40B4-BE49-F238E27FC236}">
                      <a16:creationId xmlns:a16="http://schemas.microsoft.com/office/drawing/2014/main" id="{C902E061-5356-46A9-951D-3C7936663A84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999783" y="4202413"/>
                  <a:ext cx="990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74" name="TextBox2" r:id="rId3" imgW="990720" imgH="380880"/>
        </mc:Choice>
        <mc:Fallback>
          <p:control name="TextBox2" r:id="rId3" imgW="990720" imgH="380880">
            <p:pic>
              <p:nvPicPr>
                <p:cNvPr id="74" name="TextBox2">
                  <a:extLst>
                    <a:ext uri="{FF2B5EF4-FFF2-40B4-BE49-F238E27FC236}">
                      <a16:creationId xmlns:a16="http://schemas.microsoft.com/office/drawing/2014/main" id="{C5597D34-A7F0-4858-B65E-2E67400626A6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986976" y="4973245"/>
                  <a:ext cx="990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505883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 descr="Png Stock Grass Background Clipart - Transparent Grass Flower Png, Png  Download , Transparent Png Image - PNGitem">
            <a:extLst>
              <a:ext uri="{FF2B5EF4-FFF2-40B4-BE49-F238E27FC236}">
                <a16:creationId xmlns:a16="http://schemas.microsoft.com/office/drawing/2014/main" id="{80798D9B-0980-45CA-9258-850E21182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t="10970" r="3739" b="6649"/>
          <a:stretch/>
        </p:blipFill>
        <p:spPr bwMode="auto">
          <a:xfrm>
            <a:off x="0" y="4313170"/>
            <a:ext cx="12192000" cy="256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Cute cartoon butterfly Royalty Free Vector Image">
            <a:extLst>
              <a:ext uri="{FF2B5EF4-FFF2-40B4-BE49-F238E27FC236}">
                <a16:creationId xmlns:a16="http://schemas.microsoft.com/office/drawing/2014/main" id="{80312118-B99C-41F7-B9C5-0D7197F08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9" b="20898"/>
          <a:stretch/>
        </p:blipFill>
        <p:spPr bwMode="auto">
          <a:xfrm flipH="1">
            <a:off x="3700206" y="357589"/>
            <a:ext cx="1047493" cy="73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96" descr="Colorful cartoon butterfly | Free SVG">
            <a:extLst>
              <a:ext uri="{FF2B5EF4-FFF2-40B4-BE49-F238E27FC236}">
                <a16:creationId xmlns:a16="http://schemas.microsoft.com/office/drawing/2014/main" id="{FED42FFD-AC3E-49AC-880D-E2AADF0F0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9405" y="1614465"/>
            <a:ext cx="807797" cy="80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8" descr="Cute Butterfly Cartoon Royalty Free Cliparts, Vectors, And Stock  Illustration. Image 50739795.">
            <a:extLst>
              <a:ext uri="{FF2B5EF4-FFF2-40B4-BE49-F238E27FC236}">
                <a16:creationId xmlns:a16="http://schemas.microsoft.com/office/drawing/2014/main" id="{7A0DB5B2-3B67-4197-B3B8-FC19D1621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3616" y="961728"/>
            <a:ext cx="964833" cy="76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0" descr="How to Draw Cartoon Butterfly, Butterflies">
            <a:extLst>
              <a:ext uri="{FF2B5EF4-FFF2-40B4-BE49-F238E27FC236}">
                <a16:creationId xmlns:a16="http://schemas.microsoft.com/office/drawing/2014/main" id="{D22A0E7A-48B1-45D8-B489-02C482D1A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2412" y="1102780"/>
            <a:ext cx="903057" cy="80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6" descr="How to Draw a Cartoon Butterfly Easy Tutorial for Kids - Cute Easy Drawings">
            <a:extLst>
              <a:ext uri="{FF2B5EF4-FFF2-40B4-BE49-F238E27FC236}">
                <a16:creationId xmlns:a16="http://schemas.microsoft.com/office/drawing/2014/main" id="{779BEAF0-3033-4A27-96DC-658D36AA1B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8" t="8162" r="11037" b="7357"/>
          <a:stretch/>
        </p:blipFill>
        <p:spPr bwMode="auto">
          <a:xfrm flipH="1">
            <a:off x="7436086" y="1243917"/>
            <a:ext cx="870525" cy="62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2" descr="Cute butterfly cartoon Stock Vector Image by ©tigatelu #27367145">
            <a:extLst>
              <a:ext uri="{FF2B5EF4-FFF2-40B4-BE49-F238E27FC236}">
                <a16:creationId xmlns:a16="http://schemas.microsoft.com/office/drawing/2014/main" id="{AD84CE5D-7C4C-44D1-B61F-1DF753B9A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52727" y="319136"/>
            <a:ext cx="874461" cy="87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6" descr="Cartoon butterfly Images, Stock Photos &amp;amp; Vectors | Shutterstock">
            <a:extLst>
              <a:ext uri="{FF2B5EF4-FFF2-40B4-BE49-F238E27FC236}">
                <a16:creationId xmlns:a16="http://schemas.microsoft.com/office/drawing/2014/main" id="{F1A86F07-4DE2-45C3-A74D-1E15F1555D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2" b="13578"/>
          <a:stretch/>
        </p:blipFill>
        <p:spPr bwMode="auto">
          <a:xfrm flipH="1">
            <a:off x="8232571" y="827580"/>
            <a:ext cx="1028070" cy="88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8" descr="Cute Butterfly Cartoon Stock Vector (Royalty Free) 139832584">
            <a:extLst>
              <a:ext uri="{FF2B5EF4-FFF2-40B4-BE49-F238E27FC236}">
                <a16:creationId xmlns:a16="http://schemas.microsoft.com/office/drawing/2014/main" id="{19ED7211-E7A7-48B0-A324-9AB184CC70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9"/>
          <a:stretch/>
        </p:blipFill>
        <p:spPr bwMode="auto">
          <a:xfrm flipH="1">
            <a:off x="8052706" y="1258761"/>
            <a:ext cx="874461" cy="112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ute cartoon butterfly Royalty Free Vector Image">
            <a:hlinkClick r:id="rId12" action="ppaction://hlinksldjump"/>
            <a:extLst>
              <a:ext uri="{FF2B5EF4-FFF2-40B4-BE49-F238E27FC236}">
                <a16:creationId xmlns:a16="http://schemas.microsoft.com/office/drawing/2014/main" id="{315704F3-DF5E-43F2-A16A-198FDE7A0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9" b="20898"/>
          <a:stretch/>
        </p:blipFill>
        <p:spPr bwMode="auto">
          <a:xfrm>
            <a:off x="3205950" y="2515326"/>
            <a:ext cx="1606615" cy="112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olorful cartoon butterfly | Free SVG">
            <a:hlinkClick r:id="rId13" action="ppaction://hlinksldjump"/>
            <a:extLst>
              <a:ext uri="{FF2B5EF4-FFF2-40B4-BE49-F238E27FC236}">
                <a16:creationId xmlns:a16="http://schemas.microsoft.com/office/drawing/2014/main" id="{0CBF2173-D169-4059-9F8E-ED8F41A00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37" y="1614465"/>
            <a:ext cx="1238976" cy="12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to Draw a Cartoon Butterfly Easy Tutorial for Kids - Cute Easy Drawings">
            <a:hlinkClick r:id="rId14" action="ppaction://hlinksldjump"/>
            <a:extLst>
              <a:ext uri="{FF2B5EF4-FFF2-40B4-BE49-F238E27FC236}">
                <a16:creationId xmlns:a16="http://schemas.microsoft.com/office/drawing/2014/main" id="{955B2162-B025-4390-9F04-E25DB80CAE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8" t="8162" r="11037" b="7357"/>
          <a:stretch/>
        </p:blipFill>
        <p:spPr bwMode="auto">
          <a:xfrm>
            <a:off x="6450690" y="3467354"/>
            <a:ext cx="1369627" cy="99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ute butterfly cartoon Stock Vector Image by ©tigatelu #27367145">
            <a:hlinkClick r:id="rId15" action="ppaction://hlinksldjump"/>
            <a:extLst>
              <a:ext uri="{FF2B5EF4-FFF2-40B4-BE49-F238E27FC236}">
                <a16:creationId xmlns:a16="http://schemas.microsoft.com/office/drawing/2014/main" id="{7BE611A2-7685-45B1-84B8-AD9454427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205" y="1945221"/>
            <a:ext cx="1375820" cy="136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artoon butterfly Images, Stock Photos &amp;amp; Vectors | Shutterstock">
            <a:hlinkClick r:id="rId16" action="ppaction://hlinksldjump"/>
            <a:extLst>
              <a:ext uri="{FF2B5EF4-FFF2-40B4-BE49-F238E27FC236}">
                <a16:creationId xmlns:a16="http://schemas.microsoft.com/office/drawing/2014/main" id="{E23418F7-13B7-46DB-9EBE-4E85B34768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2" b="13578"/>
          <a:stretch/>
        </p:blipFill>
        <p:spPr bwMode="auto">
          <a:xfrm>
            <a:off x="9206873" y="3026414"/>
            <a:ext cx="1617500" cy="139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4">
            <a:extLst>
              <a:ext uri="{FF2B5EF4-FFF2-40B4-BE49-F238E27FC236}">
                <a16:creationId xmlns:a16="http://schemas.microsoft.com/office/drawing/2014/main" id="{27CFBE24-7280-425A-9C1E-906B46219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05"/>
          <a:stretch>
            <a:fillRect/>
          </a:stretch>
        </p:blipFill>
        <p:spPr bwMode="auto">
          <a:xfrm rot="20406972" flipV="1">
            <a:off x="7063696" y="-171606"/>
            <a:ext cx="4778037" cy="209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8">
            <a:extLst>
              <a:ext uri="{FF2B5EF4-FFF2-40B4-BE49-F238E27FC236}">
                <a16:creationId xmlns:a16="http://schemas.microsoft.com/office/drawing/2014/main" id="{0D075CB6-1340-4FB2-94C2-06F3F9418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05"/>
          <a:stretch>
            <a:fillRect/>
          </a:stretch>
        </p:blipFill>
        <p:spPr bwMode="auto">
          <a:xfrm rot="1305230" flipH="1" flipV="1">
            <a:off x="564191" y="-318570"/>
            <a:ext cx="4795838" cy="235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Freeform: Shape 103">
            <a:hlinkClick r:id="rId18" action="ppaction://hlinksldjump"/>
            <a:extLst>
              <a:ext uri="{FF2B5EF4-FFF2-40B4-BE49-F238E27FC236}">
                <a16:creationId xmlns:a16="http://schemas.microsoft.com/office/drawing/2014/main" id="{9BF79562-2963-4883-99EF-5D150AB87009}"/>
              </a:ext>
            </a:extLst>
          </p:cNvPr>
          <p:cNvSpPr/>
          <p:nvPr/>
        </p:nvSpPr>
        <p:spPr>
          <a:xfrm>
            <a:off x="5202357" y="202211"/>
            <a:ext cx="2020901" cy="1801138"/>
          </a:xfrm>
          <a:custGeom>
            <a:avLst/>
            <a:gdLst>
              <a:gd name="connsiteX0" fmla="*/ 1104314 w 2208628"/>
              <a:gd name="connsiteY0" fmla="*/ 115856 h 2208628"/>
              <a:gd name="connsiteX1" fmla="*/ 996529 w 2208628"/>
              <a:gd name="connsiteY1" fmla="*/ 223641 h 2208628"/>
              <a:gd name="connsiteX2" fmla="*/ 1104314 w 2208628"/>
              <a:gd name="connsiteY2" fmla="*/ 331426 h 2208628"/>
              <a:gd name="connsiteX3" fmla="*/ 1212099 w 2208628"/>
              <a:gd name="connsiteY3" fmla="*/ 223641 h 2208628"/>
              <a:gd name="connsiteX4" fmla="*/ 1104314 w 2208628"/>
              <a:gd name="connsiteY4" fmla="*/ 115856 h 2208628"/>
              <a:gd name="connsiteX5" fmla="*/ 1104314 w 2208628"/>
              <a:gd name="connsiteY5" fmla="*/ 0 h 2208628"/>
              <a:gd name="connsiteX6" fmla="*/ 2208628 w 2208628"/>
              <a:gd name="connsiteY6" fmla="*/ 1104314 h 2208628"/>
              <a:gd name="connsiteX7" fmla="*/ 1104314 w 2208628"/>
              <a:gd name="connsiteY7" fmla="*/ 2208628 h 2208628"/>
              <a:gd name="connsiteX8" fmla="*/ 0 w 2208628"/>
              <a:gd name="connsiteY8" fmla="*/ 1104314 h 2208628"/>
              <a:gd name="connsiteX9" fmla="*/ 1104314 w 2208628"/>
              <a:gd name="connsiteY9" fmla="*/ 0 h 220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8628" h="2208628">
                <a:moveTo>
                  <a:pt x="1104314" y="115856"/>
                </a:moveTo>
                <a:cubicBezTo>
                  <a:pt x="1044786" y="115856"/>
                  <a:pt x="996529" y="164113"/>
                  <a:pt x="996529" y="223641"/>
                </a:cubicBezTo>
                <a:cubicBezTo>
                  <a:pt x="996529" y="283169"/>
                  <a:pt x="1044786" y="331426"/>
                  <a:pt x="1104314" y="331426"/>
                </a:cubicBezTo>
                <a:cubicBezTo>
                  <a:pt x="1163842" y="331426"/>
                  <a:pt x="1212099" y="283169"/>
                  <a:pt x="1212099" y="223641"/>
                </a:cubicBezTo>
                <a:cubicBezTo>
                  <a:pt x="1212099" y="164113"/>
                  <a:pt x="1163842" y="115856"/>
                  <a:pt x="1104314" y="115856"/>
                </a:cubicBezTo>
                <a:close/>
                <a:moveTo>
                  <a:pt x="1104314" y="0"/>
                </a:moveTo>
                <a:cubicBezTo>
                  <a:pt x="1714210" y="0"/>
                  <a:pt x="2208628" y="494418"/>
                  <a:pt x="2208628" y="1104314"/>
                </a:cubicBezTo>
                <a:cubicBezTo>
                  <a:pt x="2208628" y="1714210"/>
                  <a:pt x="1714210" y="2208628"/>
                  <a:pt x="1104314" y="2208628"/>
                </a:cubicBezTo>
                <a:cubicBezTo>
                  <a:pt x="494418" y="2208628"/>
                  <a:pt x="0" y="1714210"/>
                  <a:pt x="0" y="1104314"/>
                </a:cubicBezTo>
                <a:cubicBezTo>
                  <a:pt x="0" y="494418"/>
                  <a:pt x="494418" y="0"/>
                  <a:pt x="1104314" y="0"/>
                </a:cubicBezTo>
                <a:close/>
              </a:path>
            </a:pathLst>
          </a:custGeom>
          <a:gradFill flip="none" rotWithShape="1">
            <a:gsLst>
              <a:gs pos="0">
                <a:srgbClr val="33CC33">
                  <a:alpha val="49804"/>
                </a:srgbClr>
              </a:gs>
              <a:gs pos="100000">
                <a:srgbClr val="00FF00">
                  <a:alpha val="69804"/>
                </a:srgbClr>
              </a:gs>
            </a:gsLst>
            <a:lin ang="0" scaled="1"/>
            <a:tileRect/>
          </a:gradFill>
          <a:ln w="12700" cap="flat" cmpd="sng" algn="ctr">
            <a:gradFill>
              <a:gsLst>
                <a:gs pos="0">
                  <a:srgbClr val="33CC33"/>
                </a:gs>
                <a:gs pos="100000">
                  <a:srgbClr val="00FF00">
                    <a:alpha val="0"/>
                  </a:srgbClr>
                </a:gs>
              </a:gsLst>
              <a:lin ang="19200000" scaled="0"/>
            </a:gradFill>
            <a:prstDash val="solid"/>
            <a:miter lim="800000"/>
          </a:ln>
          <a:effectLst>
            <a:innerShdw blurRad="317500" dir="8400000">
              <a:sysClr val="window" lastClr="FFFFFF"/>
            </a:innerShdw>
            <a:reflection blurRad="6350" stA="35000" endPos="9000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C91D4F7-8242-411F-ABF0-1040C8D25952}"/>
              </a:ext>
            </a:extLst>
          </p:cNvPr>
          <p:cNvSpPr txBox="1"/>
          <p:nvPr/>
        </p:nvSpPr>
        <p:spPr>
          <a:xfrm>
            <a:off x="5213560" y="459087"/>
            <a:ext cx="19405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cs typeface="Arial" charset="0"/>
              </a:rPr>
              <a:t>Warm-up </a:t>
            </a:r>
            <a:r>
              <a:rPr lang="en-GB" sz="3200" b="1" dirty="0" smtClean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Forte" pitchFamily="66" charset="0"/>
                <a:cs typeface="Arial" charset="0"/>
              </a:rPr>
              <a:t>and r</a:t>
            </a:r>
            <a:r>
              <a:rPr kumimoji="0" lang="en-GB" sz="3200" b="1" i="0" u="none" strike="noStrike" kern="1200" cap="none" spc="0" normalizeH="0" baseline="0" noProof="0" dirty="0" smtClean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cs typeface="Arial" charset="0"/>
              </a:rPr>
              <a:t>eview</a:t>
            </a:r>
            <a:endParaRPr kumimoji="0" lang="en-US" sz="3200" b="1" i="0" u="none" strike="noStrike" kern="1200" cap="none" spc="0" normalizeH="0" baseline="0" noProof="0" dirty="0">
              <a:ln w="18000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orte" pitchFamily="66" charset="0"/>
              <a:cs typeface="Arial" charset="0"/>
            </a:endParaRPr>
          </a:p>
        </p:txBody>
      </p:sp>
      <p:sp>
        <p:nvSpPr>
          <p:cNvPr id="23" name="Action Button: Go Home 1027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8E4C8743-2010-4A7B-B8F7-D75BB0DBD0B4}"/>
              </a:ext>
            </a:extLst>
          </p:cNvPr>
          <p:cNvSpPr/>
          <p:nvPr/>
        </p:nvSpPr>
        <p:spPr>
          <a:xfrm>
            <a:off x="0" y="5815584"/>
            <a:ext cx="1042416" cy="1042416"/>
          </a:xfrm>
          <a:prstGeom prst="actionButtonHom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661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968;p30">
            <a:extLst>
              <a:ext uri="{FF2B5EF4-FFF2-40B4-BE49-F238E27FC236}">
                <a16:creationId xmlns:a16="http://schemas.microsoft.com/office/drawing/2014/main" id="{F0B2D48A-2D7C-4765-8C23-ED26A0F21B18}"/>
              </a:ext>
            </a:extLst>
          </p:cNvPr>
          <p:cNvSpPr/>
          <p:nvPr/>
        </p:nvSpPr>
        <p:spPr>
          <a:xfrm>
            <a:off x="5651016" y="3713678"/>
            <a:ext cx="57322" cy="69376"/>
          </a:xfrm>
          <a:custGeom>
            <a:avLst/>
            <a:gdLst/>
            <a:ahLst/>
            <a:cxnLst/>
            <a:rect l="l" t="t" r="r" b="b"/>
            <a:pathLst>
              <a:path w="5488" h="6642" extrusionOk="0">
                <a:moveTo>
                  <a:pt x="4951" y="1"/>
                </a:moveTo>
                <a:cubicBezTo>
                  <a:pt x="3815" y="1"/>
                  <a:pt x="2693" y="411"/>
                  <a:pt x="1809" y="1126"/>
                </a:cubicBezTo>
                <a:cubicBezTo>
                  <a:pt x="815" y="1934"/>
                  <a:pt x="211" y="3124"/>
                  <a:pt x="77" y="4391"/>
                </a:cubicBezTo>
                <a:cubicBezTo>
                  <a:pt x="1" y="5116"/>
                  <a:pt x="87" y="5857"/>
                  <a:pt x="335" y="6548"/>
                </a:cubicBezTo>
                <a:cubicBezTo>
                  <a:pt x="359" y="6613"/>
                  <a:pt x="414" y="6642"/>
                  <a:pt x="470" y="6642"/>
                </a:cubicBezTo>
                <a:cubicBezTo>
                  <a:pt x="555" y="6642"/>
                  <a:pt x="639" y="6574"/>
                  <a:pt x="601" y="6472"/>
                </a:cubicBezTo>
                <a:cubicBezTo>
                  <a:pt x="187" y="5323"/>
                  <a:pt x="246" y="4025"/>
                  <a:pt x="764" y="2917"/>
                </a:cubicBezTo>
                <a:cubicBezTo>
                  <a:pt x="1271" y="1819"/>
                  <a:pt x="2220" y="975"/>
                  <a:pt x="3355" y="564"/>
                </a:cubicBezTo>
                <a:cubicBezTo>
                  <a:pt x="3867" y="377"/>
                  <a:pt x="4407" y="280"/>
                  <a:pt x="4950" y="280"/>
                </a:cubicBezTo>
                <a:cubicBezTo>
                  <a:pt x="5069" y="280"/>
                  <a:pt x="5189" y="285"/>
                  <a:pt x="5309" y="295"/>
                </a:cubicBezTo>
                <a:cubicBezTo>
                  <a:pt x="5313" y="295"/>
                  <a:pt x="5317" y="295"/>
                  <a:pt x="5321" y="295"/>
                </a:cubicBezTo>
                <a:cubicBezTo>
                  <a:pt x="5488" y="295"/>
                  <a:pt x="5481" y="28"/>
                  <a:pt x="5309" y="15"/>
                </a:cubicBezTo>
                <a:cubicBezTo>
                  <a:pt x="5189" y="5"/>
                  <a:pt x="5070" y="1"/>
                  <a:pt x="4951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969;p30">
            <a:extLst>
              <a:ext uri="{FF2B5EF4-FFF2-40B4-BE49-F238E27FC236}">
                <a16:creationId xmlns:a16="http://schemas.microsoft.com/office/drawing/2014/main" id="{E27B32BB-B71F-43E6-9637-8EDEB09D8B99}"/>
              </a:ext>
            </a:extLst>
          </p:cNvPr>
          <p:cNvSpPr/>
          <p:nvPr/>
        </p:nvSpPr>
        <p:spPr>
          <a:xfrm>
            <a:off x="5947723" y="3708832"/>
            <a:ext cx="51651" cy="70713"/>
          </a:xfrm>
          <a:custGeom>
            <a:avLst/>
            <a:gdLst/>
            <a:ahLst/>
            <a:cxnLst/>
            <a:rect l="l" t="t" r="r" b="b"/>
            <a:pathLst>
              <a:path w="4945" h="6770" extrusionOk="0">
                <a:moveTo>
                  <a:pt x="219" y="0"/>
                </a:moveTo>
                <a:cubicBezTo>
                  <a:pt x="61" y="0"/>
                  <a:pt x="1" y="242"/>
                  <a:pt x="171" y="268"/>
                </a:cubicBezTo>
                <a:cubicBezTo>
                  <a:pt x="1234" y="440"/>
                  <a:pt x="2228" y="937"/>
                  <a:pt x="3001" y="1687"/>
                </a:cubicBezTo>
                <a:cubicBezTo>
                  <a:pt x="3812" y="2477"/>
                  <a:pt x="4326" y="3519"/>
                  <a:pt x="4489" y="4634"/>
                </a:cubicBezTo>
                <a:cubicBezTo>
                  <a:pt x="4582" y="5286"/>
                  <a:pt x="4548" y="5956"/>
                  <a:pt x="4392" y="6598"/>
                </a:cubicBezTo>
                <a:cubicBezTo>
                  <a:pt x="4365" y="6701"/>
                  <a:pt x="4451" y="6769"/>
                  <a:pt x="4534" y="6769"/>
                </a:cubicBezTo>
                <a:cubicBezTo>
                  <a:pt x="4588" y="6769"/>
                  <a:pt x="4641" y="6739"/>
                  <a:pt x="4658" y="6670"/>
                </a:cubicBezTo>
                <a:cubicBezTo>
                  <a:pt x="4944" y="5493"/>
                  <a:pt x="4830" y="4244"/>
                  <a:pt x="4344" y="3137"/>
                </a:cubicBezTo>
                <a:cubicBezTo>
                  <a:pt x="3878" y="2080"/>
                  <a:pt x="3060" y="1203"/>
                  <a:pt x="2059" y="638"/>
                </a:cubicBezTo>
                <a:cubicBezTo>
                  <a:pt x="1496" y="320"/>
                  <a:pt x="882" y="103"/>
                  <a:pt x="244" y="2"/>
                </a:cubicBezTo>
                <a:cubicBezTo>
                  <a:pt x="235" y="1"/>
                  <a:pt x="227" y="0"/>
                  <a:pt x="219" y="0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972;p30">
            <a:extLst>
              <a:ext uri="{FF2B5EF4-FFF2-40B4-BE49-F238E27FC236}">
                <a16:creationId xmlns:a16="http://schemas.microsoft.com/office/drawing/2014/main" id="{02C04AA3-5D00-483D-A525-781C593E06F6}"/>
              </a:ext>
            </a:extLst>
          </p:cNvPr>
          <p:cNvSpPr/>
          <p:nvPr/>
        </p:nvSpPr>
        <p:spPr>
          <a:xfrm rot="7302147">
            <a:off x="5782269" y="3645350"/>
            <a:ext cx="51654" cy="48880"/>
          </a:xfrm>
          <a:custGeom>
            <a:avLst/>
            <a:gdLst/>
            <a:ahLst/>
            <a:cxnLst/>
            <a:rect l="l" t="t" r="r" b="b"/>
            <a:pathLst>
              <a:path w="1623" h="1536" extrusionOk="0">
                <a:moveTo>
                  <a:pt x="492" y="397"/>
                </a:moveTo>
                <a:cubicBezTo>
                  <a:pt x="475" y="411"/>
                  <a:pt x="448" y="424"/>
                  <a:pt x="417" y="438"/>
                </a:cubicBezTo>
                <a:cubicBezTo>
                  <a:pt x="434" y="421"/>
                  <a:pt x="451" y="411"/>
                  <a:pt x="468" y="404"/>
                </a:cubicBezTo>
                <a:cubicBezTo>
                  <a:pt x="475" y="400"/>
                  <a:pt x="484" y="397"/>
                  <a:pt x="492" y="397"/>
                </a:cubicBezTo>
                <a:close/>
                <a:moveTo>
                  <a:pt x="915" y="763"/>
                </a:moveTo>
                <a:cubicBezTo>
                  <a:pt x="922" y="763"/>
                  <a:pt x="931" y="766"/>
                  <a:pt x="948" y="780"/>
                </a:cubicBezTo>
                <a:cubicBezTo>
                  <a:pt x="962" y="794"/>
                  <a:pt x="992" y="817"/>
                  <a:pt x="939" y="882"/>
                </a:cubicBezTo>
                <a:cubicBezTo>
                  <a:pt x="908" y="922"/>
                  <a:pt x="850" y="963"/>
                  <a:pt x="786" y="993"/>
                </a:cubicBezTo>
                <a:cubicBezTo>
                  <a:pt x="786" y="990"/>
                  <a:pt x="789" y="986"/>
                  <a:pt x="789" y="983"/>
                </a:cubicBezTo>
                <a:cubicBezTo>
                  <a:pt x="806" y="864"/>
                  <a:pt x="861" y="780"/>
                  <a:pt x="901" y="763"/>
                </a:cubicBezTo>
                <a:close/>
                <a:moveTo>
                  <a:pt x="384" y="1"/>
                </a:moveTo>
                <a:cubicBezTo>
                  <a:pt x="318" y="1"/>
                  <a:pt x="257" y="13"/>
                  <a:pt x="204" y="42"/>
                </a:cubicBezTo>
                <a:cubicBezTo>
                  <a:pt x="112" y="89"/>
                  <a:pt x="54" y="184"/>
                  <a:pt x="31" y="319"/>
                </a:cubicBezTo>
                <a:cubicBezTo>
                  <a:pt x="1" y="509"/>
                  <a:pt x="112" y="570"/>
                  <a:pt x="163" y="591"/>
                </a:cubicBezTo>
                <a:lnTo>
                  <a:pt x="170" y="591"/>
                </a:lnTo>
                <a:cubicBezTo>
                  <a:pt x="159" y="627"/>
                  <a:pt x="149" y="668"/>
                  <a:pt x="146" y="705"/>
                </a:cubicBezTo>
                <a:cubicBezTo>
                  <a:pt x="123" y="882"/>
                  <a:pt x="176" y="1027"/>
                  <a:pt x="295" y="1115"/>
                </a:cubicBezTo>
                <a:cubicBezTo>
                  <a:pt x="365" y="1168"/>
                  <a:pt x="452" y="1190"/>
                  <a:pt x="542" y="1190"/>
                </a:cubicBezTo>
                <a:cubicBezTo>
                  <a:pt x="579" y="1190"/>
                  <a:pt x="617" y="1187"/>
                  <a:pt x="654" y="1180"/>
                </a:cubicBezTo>
                <a:cubicBezTo>
                  <a:pt x="678" y="1291"/>
                  <a:pt x="732" y="1386"/>
                  <a:pt x="813" y="1450"/>
                </a:cubicBezTo>
                <a:cubicBezTo>
                  <a:pt x="887" y="1508"/>
                  <a:pt x="969" y="1535"/>
                  <a:pt x="1050" y="1535"/>
                </a:cubicBezTo>
                <a:cubicBezTo>
                  <a:pt x="1098" y="1535"/>
                  <a:pt x="1145" y="1529"/>
                  <a:pt x="1192" y="1508"/>
                </a:cubicBezTo>
                <a:cubicBezTo>
                  <a:pt x="1413" y="1416"/>
                  <a:pt x="1586" y="1132"/>
                  <a:pt x="1616" y="919"/>
                </a:cubicBezTo>
                <a:cubicBezTo>
                  <a:pt x="1622" y="882"/>
                  <a:pt x="1595" y="847"/>
                  <a:pt x="1558" y="841"/>
                </a:cubicBezTo>
                <a:cubicBezTo>
                  <a:pt x="1556" y="841"/>
                  <a:pt x="1553" y="841"/>
                  <a:pt x="1551" y="841"/>
                </a:cubicBezTo>
                <a:cubicBezTo>
                  <a:pt x="1517" y="841"/>
                  <a:pt x="1487" y="864"/>
                  <a:pt x="1480" y="899"/>
                </a:cubicBezTo>
                <a:cubicBezTo>
                  <a:pt x="1456" y="1071"/>
                  <a:pt x="1311" y="1312"/>
                  <a:pt x="1139" y="1379"/>
                </a:cubicBezTo>
                <a:cubicBezTo>
                  <a:pt x="1107" y="1393"/>
                  <a:pt x="1076" y="1400"/>
                  <a:pt x="1046" y="1400"/>
                </a:cubicBezTo>
                <a:cubicBezTo>
                  <a:pt x="995" y="1400"/>
                  <a:pt x="947" y="1381"/>
                  <a:pt x="898" y="1342"/>
                </a:cubicBezTo>
                <a:cubicBezTo>
                  <a:pt x="826" y="1288"/>
                  <a:pt x="800" y="1213"/>
                  <a:pt x="786" y="1142"/>
                </a:cubicBezTo>
                <a:cubicBezTo>
                  <a:pt x="895" y="1102"/>
                  <a:pt x="989" y="1038"/>
                  <a:pt x="1047" y="969"/>
                </a:cubicBezTo>
                <a:cubicBezTo>
                  <a:pt x="1128" y="864"/>
                  <a:pt x="1128" y="753"/>
                  <a:pt x="1040" y="675"/>
                </a:cubicBezTo>
                <a:cubicBezTo>
                  <a:pt x="1000" y="642"/>
                  <a:pt x="957" y="625"/>
                  <a:pt x="913" y="625"/>
                </a:cubicBezTo>
                <a:cubicBezTo>
                  <a:pt x="895" y="625"/>
                  <a:pt x="876" y="628"/>
                  <a:pt x="857" y="634"/>
                </a:cubicBezTo>
                <a:cubicBezTo>
                  <a:pt x="759" y="672"/>
                  <a:pt x="678" y="797"/>
                  <a:pt x="654" y="960"/>
                </a:cubicBezTo>
                <a:cubicBezTo>
                  <a:pt x="647" y="990"/>
                  <a:pt x="647" y="1017"/>
                  <a:pt x="644" y="1041"/>
                </a:cubicBezTo>
                <a:cubicBezTo>
                  <a:pt x="609" y="1048"/>
                  <a:pt x="573" y="1052"/>
                  <a:pt x="539" y="1052"/>
                </a:cubicBezTo>
                <a:cubicBezTo>
                  <a:pt x="477" y="1052"/>
                  <a:pt x="420" y="1038"/>
                  <a:pt x="376" y="1003"/>
                </a:cubicBezTo>
                <a:cubicBezTo>
                  <a:pt x="271" y="929"/>
                  <a:pt x="271" y="797"/>
                  <a:pt x="281" y="725"/>
                </a:cubicBezTo>
                <a:cubicBezTo>
                  <a:pt x="285" y="682"/>
                  <a:pt x="298" y="641"/>
                  <a:pt x="312" y="604"/>
                </a:cubicBezTo>
                <a:cubicBezTo>
                  <a:pt x="448" y="591"/>
                  <a:pt x="593" y="519"/>
                  <a:pt x="634" y="444"/>
                </a:cubicBezTo>
                <a:cubicBezTo>
                  <a:pt x="661" y="394"/>
                  <a:pt x="654" y="339"/>
                  <a:pt x="610" y="306"/>
                </a:cubicBezTo>
                <a:cubicBezTo>
                  <a:pt x="576" y="276"/>
                  <a:pt x="534" y="260"/>
                  <a:pt x="491" y="260"/>
                </a:cubicBezTo>
                <a:cubicBezTo>
                  <a:pt x="466" y="260"/>
                  <a:pt x="441" y="265"/>
                  <a:pt x="417" y="275"/>
                </a:cubicBezTo>
                <a:cubicBezTo>
                  <a:pt x="346" y="302"/>
                  <a:pt x="278" y="374"/>
                  <a:pt x="227" y="465"/>
                </a:cubicBezTo>
                <a:cubicBezTo>
                  <a:pt x="220" y="465"/>
                  <a:pt x="214" y="461"/>
                  <a:pt x="210" y="461"/>
                </a:cubicBezTo>
                <a:cubicBezTo>
                  <a:pt x="193" y="455"/>
                  <a:pt x="149" y="441"/>
                  <a:pt x="166" y="339"/>
                </a:cubicBezTo>
                <a:cubicBezTo>
                  <a:pt x="184" y="248"/>
                  <a:pt x="214" y="191"/>
                  <a:pt x="268" y="160"/>
                </a:cubicBezTo>
                <a:cubicBezTo>
                  <a:pt x="300" y="142"/>
                  <a:pt x="340" y="135"/>
                  <a:pt x="384" y="135"/>
                </a:cubicBezTo>
                <a:cubicBezTo>
                  <a:pt x="545" y="135"/>
                  <a:pt x="771" y="234"/>
                  <a:pt x="959" y="316"/>
                </a:cubicBezTo>
                <a:cubicBezTo>
                  <a:pt x="1128" y="391"/>
                  <a:pt x="1277" y="455"/>
                  <a:pt x="1386" y="461"/>
                </a:cubicBezTo>
                <a:cubicBezTo>
                  <a:pt x="1388" y="461"/>
                  <a:pt x="1390" y="462"/>
                  <a:pt x="1392" y="462"/>
                </a:cubicBezTo>
                <a:cubicBezTo>
                  <a:pt x="1432" y="462"/>
                  <a:pt x="1457" y="433"/>
                  <a:pt x="1460" y="397"/>
                </a:cubicBezTo>
                <a:cubicBezTo>
                  <a:pt x="1460" y="360"/>
                  <a:pt x="1433" y="326"/>
                  <a:pt x="1395" y="322"/>
                </a:cubicBezTo>
                <a:cubicBezTo>
                  <a:pt x="1308" y="319"/>
                  <a:pt x="1165" y="255"/>
                  <a:pt x="1013" y="191"/>
                </a:cubicBezTo>
                <a:cubicBezTo>
                  <a:pt x="802" y="100"/>
                  <a:pt x="573" y="1"/>
                  <a:pt x="384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78456C62-4C2F-4AD9-9EB5-194BDB4A2902}"/>
              </a:ext>
            </a:extLst>
          </p:cNvPr>
          <p:cNvSpPr/>
          <p:nvPr/>
        </p:nvSpPr>
        <p:spPr>
          <a:xfrm>
            <a:off x="3331051" y="5828303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Open your book, please!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D5540231-BF43-4B60-961F-1AA5D22AD6C7}"/>
              </a:ext>
            </a:extLst>
          </p:cNvPr>
          <p:cNvSpPr/>
          <p:nvPr/>
        </p:nvSpPr>
        <p:spPr>
          <a:xfrm>
            <a:off x="3331050" y="4058878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Close your book, please!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B61FE759-6208-46A7-8204-CCDCB3F0F134}"/>
              </a:ext>
            </a:extLst>
          </p:cNvPr>
          <p:cNvSpPr/>
          <p:nvPr/>
        </p:nvSpPr>
        <p:spPr>
          <a:xfrm>
            <a:off x="3337829" y="4958857"/>
            <a:ext cx="5724347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B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 up,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please!</a:t>
            </a: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D7283056-1E34-4AA5-ABE5-14C3D4561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8603035" y="4867959"/>
            <a:ext cx="1036962" cy="95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>
            <a:extLst>
              <a:ext uri="{FF2B5EF4-FFF2-40B4-BE49-F238E27FC236}">
                <a16:creationId xmlns:a16="http://schemas.microsoft.com/office/drawing/2014/main" id="{F6BE9E77-BA0B-4B9B-A8EC-F3C9B94C1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8567875" y="3854312"/>
            <a:ext cx="1072122" cy="98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2882" y="248151"/>
            <a:ext cx="5787459" cy="3578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64505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968;p30">
            <a:extLst>
              <a:ext uri="{FF2B5EF4-FFF2-40B4-BE49-F238E27FC236}">
                <a16:creationId xmlns:a16="http://schemas.microsoft.com/office/drawing/2014/main" id="{D8E26A88-FB8D-496A-990F-015C97E08649}"/>
              </a:ext>
            </a:extLst>
          </p:cNvPr>
          <p:cNvSpPr/>
          <p:nvPr/>
        </p:nvSpPr>
        <p:spPr>
          <a:xfrm>
            <a:off x="5641462" y="4884992"/>
            <a:ext cx="57322" cy="69376"/>
          </a:xfrm>
          <a:custGeom>
            <a:avLst/>
            <a:gdLst/>
            <a:ahLst/>
            <a:cxnLst/>
            <a:rect l="l" t="t" r="r" b="b"/>
            <a:pathLst>
              <a:path w="5488" h="6642" extrusionOk="0">
                <a:moveTo>
                  <a:pt x="4951" y="1"/>
                </a:moveTo>
                <a:cubicBezTo>
                  <a:pt x="3815" y="1"/>
                  <a:pt x="2693" y="411"/>
                  <a:pt x="1809" y="1126"/>
                </a:cubicBezTo>
                <a:cubicBezTo>
                  <a:pt x="815" y="1934"/>
                  <a:pt x="211" y="3124"/>
                  <a:pt x="77" y="4391"/>
                </a:cubicBezTo>
                <a:cubicBezTo>
                  <a:pt x="1" y="5116"/>
                  <a:pt x="87" y="5857"/>
                  <a:pt x="335" y="6548"/>
                </a:cubicBezTo>
                <a:cubicBezTo>
                  <a:pt x="359" y="6613"/>
                  <a:pt x="414" y="6642"/>
                  <a:pt x="470" y="6642"/>
                </a:cubicBezTo>
                <a:cubicBezTo>
                  <a:pt x="555" y="6642"/>
                  <a:pt x="639" y="6574"/>
                  <a:pt x="601" y="6472"/>
                </a:cubicBezTo>
                <a:cubicBezTo>
                  <a:pt x="187" y="5323"/>
                  <a:pt x="246" y="4025"/>
                  <a:pt x="764" y="2917"/>
                </a:cubicBezTo>
                <a:cubicBezTo>
                  <a:pt x="1271" y="1819"/>
                  <a:pt x="2220" y="975"/>
                  <a:pt x="3355" y="564"/>
                </a:cubicBezTo>
                <a:cubicBezTo>
                  <a:pt x="3867" y="377"/>
                  <a:pt x="4407" y="280"/>
                  <a:pt x="4950" y="280"/>
                </a:cubicBezTo>
                <a:cubicBezTo>
                  <a:pt x="5069" y="280"/>
                  <a:pt x="5189" y="285"/>
                  <a:pt x="5309" y="295"/>
                </a:cubicBezTo>
                <a:cubicBezTo>
                  <a:pt x="5313" y="295"/>
                  <a:pt x="5317" y="295"/>
                  <a:pt x="5321" y="295"/>
                </a:cubicBezTo>
                <a:cubicBezTo>
                  <a:pt x="5488" y="295"/>
                  <a:pt x="5481" y="28"/>
                  <a:pt x="5309" y="15"/>
                </a:cubicBezTo>
                <a:cubicBezTo>
                  <a:pt x="5189" y="5"/>
                  <a:pt x="5070" y="1"/>
                  <a:pt x="4951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969;p30">
            <a:extLst>
              <a:ext uri="{FF2B5EF4-FFF2-40B4-BE49-F238E27FC236}">
                <a16:creationId xmlns:a16="http://schemas.microsoft.com/office/drawing/2014/main" id="{C56E8D8F-8498-4F24-B72D-6FDC7CB9B745}"/>
              </a:ext>
            </a:extLst>
          </p:cNvPr>
          <p:cNvSpPr/>
          <p:nvPr/>
        </p:nvSpPr>
        <p:spPr>
          <a:xfrm>
            <a:off x="5938169" y="4880146"/>
            <a:ext cx="51651" cy="70713"/>
          </a:xfrm>
          <a:custGeom>
            <a:avLst/>
            <a:gdLst/>
            <a:ahLst/>
            <a:cxnLst/>
            <a:rect l="l" t="t" r="r" b="b"/>
            <a:pathLst>
              <a:path w="4945" h="6770" extrusionOk="0">
                <a:moveTo>
                  <a:pt x="219" y="0"/>
                </a:moveTo>
                <a:cubicBezTo>
                  <a:pt x="61" y="0"/>
                  <a:pt x="1" y="242"/>
                  <a:pt x="171" y="268"/>
                </a:cubicBezTo>
                <a:cubicBezTo>
                  <a:pt x="1234" y="440"/>
                  <a:pt x="2228" y="937"/>
                  <a:pt x="3001" y="1687"/>
                </a:cubicBezTo>
                <a:cubicBezTo>
                  <a:pt x="3812" y="2477"/>
                  <a:pt x="4326" y="3519"/>
                  <a:pt x="4489" y="4634"/>
                </a:cubicBezTo>
                <a:cubicBezTo>
                  <a:pt x="4582" y="5286"/>
                  <a:pt x="4548" y="5956"/>
                  <a:pt x="4392" y="6598"/>
                </a:cubicBezTo>
                <a:cubicBezTo>
                  <a:pt x="4365" y="6701"/>
                  <a:pt x="4451" y="6769"/>
                  <a:pt x="4534" y="6769"/>
                </a:cubicBezTo>
                <a:cubicBezTo>
                  <a:pt x="4588" y="6769"/>
                  <a:pt x="4641" y="6739"/>
                  <a:pt x="4658" y="6670"/>
                </a:cubicBezTo>
                <a:cubicBezTo>
                  <a:pt x="4944" y="5493"/>
                  <a:pt x="4830" y="4244"/>
                  <a:pt x="4344" y="3137"/>
                </a:cubicBezTo>
                <a:cubicBezTo>
                  <a:pt x="3878" y="2080"/>
                  <a:pt x="3060" y="1203"/>
                  <a:pt x="2059" y="638"/>
                </a:cubicBezTo>
                <a:cubicBezTo>
                  <a:pt x="1496" y="320"/>
                  <a:pt x="882" y="103"/>
                  <a:pt x="244" y="2"/>
                </a:cubicBezTo>
                <a:cubicBezTo>
                  <a:pt x="235" y="1"/>
                  <a:pt x="227" y="0"/>
                  <a:pt x="219" y="0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972;p30">
            <a:extLst>
              <a:ext uri="{FF2B5EF4-FFF2-40B4-BE49-F238E27FC236}">
                <a16:creationId xmlns:a16="http://schemas.microsoft.com/office/drawing/2014/main" id="{809FA025-3787-4F72-99CD-15BFF0C60F76}"/>
              </a:ext>
            </a:extLst>
          </p:cNvPr>
          <p:cNvSpPr/>
          <p:nvPr/>
        </p:nvSpPr>
        <p:spPr>
          <a:xfrm rot="7302147">
            <a:off x="5772715" y="4816664"/>
            <a:ext cx="51654" cy="48880"/>
          </a:xfrm>
          <a:custGeom>
            <a:avLst/>
            <a:gdLst/>
            <a:ahLst/>
            <a:cxnLst/>
            <a:rect l="l" t="t" r="r" b="b"/>
            <a:pathLst>
              <a:path w="1623" h="1536" extrusionOk="0">
                <a:moveTo>
                  <a:pt x="492" y="397"/>
                </a:moveTo>
                <a:cubicBezTo>
                  <a:pt x="475" y="411"/>
                  <a:pt x="448" y="424"/>
                  <a:pt x="417" y="438"/>
                </a:cubicBezTo>
                <a:cubicBezTo>
                  <a:pt x="434" y="421"/>
                  <a:pt x="451" y="411"/>
                  <a:pt x="468" y="404"/>
                </a:cubicBezTo>
                <a:cubicBezTo>
                  <a:pt x="475" y="400"/>
                  <a:pt x="484" y="397"/>
                  <a:pt x="492" y="397"/>
                </a:cubicBezTo>
                <a:close/>
                <a:moveTo>
                  <a:pt x="915" y="763"/>
                </a:moveTo>
                <a:cubicBezTo>
                  <a:pt x="922" y="763"/>
                  <a:pt x="931" y="766"/>
                  <a:pt x="948" y="780"/>
                </a:cubicBezTo>
                <a:cubicBezTo>
                  <a:pt x="962" y="794"/>
                  <a:pt x="992" y="817"/>
                  <a:pt x="939" y="882"/>
                </a:cubicBezTo>
                <a:cubicBezTo>
                  <a:pt x="908" y="922"/>
                  <a:pt x="850" y="963"/>
                  <a:pt x="786" y="993"/>
                </a:cubicBezTo>
                <a:cubicBezTo>
                  <a:pt x="786" y="990"/>
                  <a:pt x="789" y="986"/>
                  <a:pt x="789" y="983"/>
                </a:cubicBezTo>
                <a:cubicBezTo>
                  <a:pt x="806" y="864"/>
                  <a:pt x="861" y="780"/>
                  <a:pt x="901" y="763"/>
                </a:cubicBezTo>
                <a:close/>
                <a:moveTo>
                  <a:pt x="384" y="1"/>
                </a:moveTo>
                <a:cubicBezTo>
                  <a:pt x="318" y="1"/>
                  <a:pt x="257" y="13"/>
                  <a:pt x="204" y="42"/>
                </a:cubicBezTo>
                <a:cubicBezTo>
                  <a:pt x="112" y="89"/>
                  <a:pt x="54" y="184"/>
                  <a:pt x="31" y="319"/>
                </a:cubicBezTo>
                <a:cubicBezTo>
                  <a:pt x="1" y="509"/>
                  <a:pt x="112" y="570"/>
                  <a:pt x="163" y="591"/>
                </a:cubicBezTo>
                <a:lnTo>
                  <a:pt x="170" y="591"/>
                </a:lnTo>
                <a:cubicBezTo>
                  <a:pt x="159" y="627"/>
                  <a:pt x="149" y="668"/>
                  <a:pt x="146" y="705"/>
                </a:cubicBezTo>
                <a:cubicBezTo>
                  <a:pt x="123" y="882"/>
                  <a:pt x="176" y="1027"/>
                  <a:pt x="295" y="1115"/>
                </a:cubicBezTo>
                <a:cubicBezTo>
                  <a:pt x="365" y="1168"/>
                  <a:pt x="452" y="1190"/>
                  <a:pt x="542" y="1190"/>
                </a:cubicBezTo>
                <a:cubicBezTo>
                  <a:pt x="579" y="1190"/>
                  <a:pt x="617" y="1187"/>
                  <a:pt x="654" y="1180"/>
                </a:cubicBezTo>
                <a:cubicBezTo>
                  <a:pt x="678" y="1291"/>
                  <a:pt x="732" y="1386"/>
                  <a:pt x="813" y="1450"/>
                </a:cubicBezTo>
                <a:cubicBezTo>
                  <a:pt x="887" y="1508"/>
                  <a:pt x="969" y="1535"/>
                  <a:pt x="1050" y="1535"/>
                </a:cubicBezTo>
                <a:cubicBezTo>
                  <a:pt x="1098" y="1535"/>
                  <a:pt x="1145" y="1529"/>
                  <a:pt x="1192" y="1508"/>
                </a:cubicBezTo>
                <a:cubicBezTo>
                  <a:pt x="1413" y="1416"/>
                  <a:pt x="1586" y="1132"/>
                  <a:pt x="1616" y="919"/>
                </a:cubicBezTo>
                <a:cubicBezTo>
                  <a:pt x="1622" y="882"/>
                  <a:pt x="1595" y="847"/>
                  <a:pt x="1558" y="841"/>
                </a:cubicBezTo>
                <a:cubicBezTo>
                  <a:pt x="1556" y="841"/>
                  <a:pt x="1553" y="841"/>
                  <a:pt x="1551" y="841"/>
                </a:cubicBezTo>
                <a:cubicBezTo>
                  <a:pt x="1517" y="841"/>
                  <a:pt x="1487" y="864"/>
                  <a:pt x="1480" y="899"/>
                </a:cubicBezTo>
                <a:cubicBezTo>
                  <a:pt x="1456" y="1071"/>
                  <a:pt x="1311" y="1312"/>
                  <a:pt x="1139" y="1379"/>
                </a:cubicBezTo>
                <a:cubicBezTo>
                  <a:pt x="1107" y="1393"/>
                  <a:pt x="1076" y="1400"/>
                  <a:pt x="1046" y="1400"/>
                </a:cubicBezTo>
                <a:cubicBezTo>
                  <a:pt x="995" y="1400"/>
                  <a:pt x="947" y="1381"/>
                  <a:pt x="898" y="1342"/>
                </a:cubicBezTo>
                <a:cubicBezTo>
                  <a:pt x="826" y="1288"/>
                  <a:pt x="800" y="1213"/>
                  <a:pt x="786" y="1142"/>
                </a:cubicBezTo>
                <a:cubicBezTo>
                  <a:pt x="895" y="1102"/>
                  <a:pt x="989" y="1038"/>
                  <a:pt x="1047" y="969"/>
                </a:cubicBezTo>
                <a:cubicBezTo>
                  <a:pt x="1128" y="864"/>
                  <a:pt x="1128" y="753"/>
                  <a:pt x="1040" y="675"/>
                </a:cubicBezTo>
                <a:cubicBezTo>
                  <a:pt x="1000" y="642"/>
                  <a:pt x="957" y="625"/>
                  <a:pt x="913" y="625"/>
                </a:cubicBezTo>
                <a:cubicBezTo>
                  <a:pt x="895" y="625"/>
                  <a:pt x="876" y="628"/>
                  <a:pt x="857" y="634"/>
                </a:cubicBezTo>
                <a:cubicBezTo>
                  <a:pt x="759" y="672"/>
                  <a:pt x="678" y="797"/>
                  <a:pt x="654" y="960"/>
                </a:cubicBezTo>
                <a:cubicBezTo>
                  <a:pt x="647" y="990"/>
                  <a:pt x="647" y="1017"/>
                  <a:pt x="644" y="1041"/>
                </a:cubicBezTo>
                <a:cubicBezTo>
                  <a:pt x="609" y="1048"/>
                  <a:pt x="573" y="1052"/>
                  <a:pt x="539" y="1052"/>
                </a:cubicBezTo>
                <a:cubicBezTo>
                  <a:pt x="477" y="1052"/>
                  <a:pt x="420" y="1038"/>
                  <a:pt x="376" y="1003"/>
                </a:cubicBezTo>
                <a:cubicBezTo>
                  <a:pt x="271" y="929"/>
                  <a:pt x="271" y="797"/>
                  <a:pt x="281" y="725"/>
                </a:cubicBezTo>
                <a:cubicBezTo>
                  <a:pt x="285" y="682"/>
                  <a:pt x="298" y="641"/>
                  <a:pt x="312" y="604"/>
                </a:cubicBezTo>
                <a:cubicBezTo>
                  <a:pt x="448" y="591"/>
                  <a:pt x="593" y="519"/>
                  <a:pt x="634" y="444"/>
                </a:cubicBezTo>
                <a:cubicBezTo>
                  <a:pt x="661" y="394"/>
                  <a:pt x="654" y="339"/>
                  <a:pt x="610" y="306"/>
                </a:cubicBezTo>
                <a:cubicBezTo>
                  <a:pt x="576" y="276"/>
                  <a:pt x="534" y="260"/>
                  <a:pt x="491" y="260"/>
                </a:cubicBezTo>
                <a:cubicBezTo>
                  <a:pt x="466" y="260"/>
                  <a:pt x="441" y="265"/>
                  <a:pt x="417" y="275"/>
                </a:cubicBezTo>
                <a:cubicBezTo>
                  <a:pt x="346" y="302"/>
                  <a:pt x="278" y="374"/>
                  <a:pt x="227" y="465"/>
                </a:cubicBezTo>
                <a:cubicBezTo>
                  <a:pt x="220" y="465"/>
                  <a:pt x="214" y="461"/>
                  <a:pt x="210" y="461"/>
                </a:cubicBezTo>
                <a:cubicBezTo>
                  <a:pt x="193" y="455"/>
                  <a:pt x="149" y="441"/>
                  <a:pt x="166" y="339"/>
                </a:cubicBezTo>
                <a:cubicBezTo>
                  <a:pt x="184" y="248"/>
                  <a:pt x="214" y="191"/>
                  <a:pt x="268" y="160"/>
                </a:cubicBezTo>
                <a:cubicBezTo>
                  <a:pt x="300" y="142"/>
                  <a:pt x="340" y="135"/>
                  <a:pt x="384" y="135"/>
                </a:cubicBezTo>
                <a:cubicBezTo>
                  <a:pt x="545" y="135"/>
                  <a:pt x="771" y="234"/>
                  <a:pt x="959" y="316"/>
                </a:cubicBezTo>
                <a:cubicBezTo>
                  <a:pt x="1128" y="391"/>
                  <a:pt x="1277" y="455"/>
                  <a:pt x="1386" y="461"/>
                </a:cubicBezTo>
                <a:cubicBezTo>
                  <a:pt x="1388" y="461"/>
                  <a:pt x="1390" y="462"/>
                  <a:pt x="1392" y="462"/>
                </a:cubicBezTo>
                <a:cubicBezTo>
                  <a:pt x="1432" y="462"/>
                  <a:pt x="1457" y="433"/>
                  <a:pt x="1460" y="397"/>
                </a:cubicBezTo>
                <a:cubicBezTo>
                  <a:pt x="1460" y="360"/>
                  <a:pt x="1433" y="326"/>
                  <a:pt x="1395" y="322"/>
                </a:cubicBezTo>
                <a:cubicBezTo>
                  <a:pt x="1308" y="319"/>
                  <a:pt x="1165" y="255"/>
                  <a:pt x="1013" y="191"/>
                </a:cubicBezTo>
                <a:cubicBezTo>
                  <a:pt x="802" y="100"/>
                  <a:pt x="573" y="1"/>
                  <a:pt x="384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741DD425-67A2-44A0-8503-451278C5D554}"/>
              </a:ext>
            </a:extLst>
          </p:cNvPr>
          <p:cNvSpPr/>
          <p:nvPr/>
        </p:nvSpPr>
        <p:spPr>
          <a:xfrm>
            <a:off x="3223386" y="4020979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Close your book, please!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78253AD-AFFA-4506-B615-EC0AEFEE5185}"/>
              </a:ext>
            </a:extLst>
          </p:cNvPr>
          <p:cNvSpPr/>
          <p:nvPr/>
        </p:nvSpPr>
        <p:spPr>
          <a:xfrm>
            <a:off x="3223385" y="4946290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B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 down,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please!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497C73C1-14E9-412C-B7E5-E3BCDE0B2471}"/>
              </a:ext>
            </a:extLst>
          </p:cNvPr>
          <p:cNvSpPr/>
          <p:nvPr/>
        </p:nvSpPr>
        <p:spPr>
          <a:xfrm>
            <a:off x="3230163" y="5887286"/>
            <a:ext cx="5724347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Open your book, please!</a:t>
            </a:r>
          </a:p>
        </p:txBody>
      </p:sp>
      <p:pic>
        <p:nvPicPr>
          <p:cNvPr id="83" name="Picture 2">
            <a:extLst>
              <a:ext uri="{FF2B5EF4-FFF2-40B4-BE49-F238E27FC236}">
                <a16:creationId xmlns:a16="http://schemas.microsoft.com/office/drawing/2014/main" id="{1039EBD4-D173-4B58-9406-9570DEA70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8441150" y="5764391"/>
            <a:ext cx="1036962" cy="95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>
            <a:extLst>
              <a:ext uri="{FF2B5EF4-FFF2-40B4-BE49-F238E27FC236}">
                <a16:creationId xmlns:a16="http://schemas.microsoft.com/office/drawing/2014/main" id="{5BE7D441-9CCD-4C2D-8D66-DB5833121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8423570" y="4825808"/>
            <a:ext cx="1072122" cy="98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5722" y="244376"/>
            <a:ext cx="5886450" cy="361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37132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32" dur="10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68D1A15-02DD-42ED-BFD0-751B15E73AD5}"/>
              </a:ext>
            </a:extLst>
          </p:cNvPr>
          <p:cNvSpPr/>
          <p:nvPr/>
        </p:nvSpPr>
        <p:spPr>
          <a:xfrm>
            <a:off x="2881643" y="4748356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B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Stand up, please!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61E338-8D16-435F-BB4E-A2204708A014}"/>
              </a:ext>
            </a:extLst>
          </p:cNvPr>
          <p:cNvSpPr/>
          <p:nvPr/>
        </p:nvSpPr>
        <p:spPr>
          <a:xfrm>
            <a:off x="2893707" y="3753434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Sit down, please!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E8F73EEE-BE40-49F5-9477-7619F1748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7812587" y="3652279"/>
            <a:ext cx="1072122" cy="98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12301A9-A8A5-41F4-874C-D821379CDC17}"/>
              </a:ext>
            </a:extLst>
          </p:cNvPr>
          <p:cNvSpPr/>
          <p:nvPr/>
        </p:nvSpPr>
        <p:spPr>
          <a:xfrm>
            <a:off x="2881643" y="5765667"/>
            <a:ext cx="5724347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Close your book, please!</a:t>
            </a: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81207813-22EA-4A5A-9C6B-60B2A4E21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7812587" y="5595699"/>
            <a:ext cx="1036962" cy="95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3623" y="129440"/>
            <a:ext cx="2616977" cy="3625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6358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32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741DD425-67A2-44A0-8503-451278C5D554}"/>
              </a:ext>
            </a:extLst>
          </p:cNvPr>
          <p:cNvSpPr/>
          <p:nvPr/>
        </p:nvSpPr>
        <p:spPr>
          <a:xfrm>
            <a:off x="3132994" y="4023754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Close your books, please!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78253AD-AFFA-4506-B615-EC0AEFEE5185}"/>
              </a:ext>
            </a:extLst>
          </p:cNvPr>
          <p:cNvSpPr/>
          <p:nvPr/>
        </p:nvSpPr>
        <p:spPr>
          <a:xfrm>
            <a:off x="3063413" y="4947999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B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 down,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please!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497C73C1-14E9-412C-B7E5-E3BCDE0B2471}"/>
              </a:ext>
            </a:extLst>
          </p:cNvPr>
          <p:cNvSpPr/>
          <p:nvPr/>
        </p:nvSpPr>
        <p:spPr>
          <a:xfrm>
            <a:off x="3075995" y="5892131"/>
            <a:ext cx="5724347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Open your books, please!</a:t>
            </a:r>
          </a:p>
        </p:txBody>
      </p:sp>
      <p:pic>
        <p:nvPicPr>
          <p:cNvPr id="83" name="Picture 2">
            <a:extLst>
              <a:ext uri="{FF2B5EF4-FFF2-40B4-BE49-F238E27FC236}">
                <a16:creationId xmlns:a16="http://schemas.microsoft.com/office/drawing/2014/main" id="{1039EBD4-D173-4B58-9406-9570DEA70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8441150" y="5764391"/>
            <a:ext cx="1036962" cy="95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>
            <a:extLst>
              <a:ext uri="{FF2B5EF4-FFF2-40B4-BE49-F238E27FC236}">
                <a16:creationId xmlns:a16="http://schemas.microsoft.com/office/drawing/2014/main" id="{5BE7D441-9CCD-4C2D-8D66-DB5833121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8423570" y="4825808"/>
            <a:ext cx="1072122" cy="98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0672" y="12859"/>
            <a:ext cx="6015768" cy="3994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92462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32" dur="10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968;p30">
            <a:extLst>
              <a:ext uri="{FF2B5EF4-FFF2-40B4-BE49-F238E27FC236}">
                <a16:creationId xmlns:a16="http://schemas.microsoft.com/office/drawing/2014/main" id="{464F7FA5-BA6A-41EF-AE30-B8923BF9C833}"/>
              </a:ext>
            </a:extLst>
          </p:cNvPr>
          <p:cNvSpPr/>
          <p:nvPr/>
        </p:nvSpPr>
        <p:spPr>
          <a:xfrm>
            <a:off x="4434099" y="3748650"/>
            <a:ext cx="57322" cy="69376"/>
          </a:xfrm>
          <a:custGeom>
            <a:avLst/>
            <a:gdLst/>
            <a:ahLst/>
            <a:cxnLst/>
            <a:rect l="l" t="t" r="r" b="b"/>
            <a:pathLst>
              <a:path w="5488" h="6642" extrusionOk="0">
                <a:moveTo>
                  <a:pt x="4951" y="1"/>
                </a:moveTo>
                <a:cubicBezTo>
                  <a:pt x="3815" y="1"/>
                  <a:pt x="2693" y="411"/>
                  <a:pt x="1809" y="1126"/>
                </a:cubicBezTo>
                <a:cubicBezTo>
                  <a:pt x="815" y="1934"/>
                  <a:pt x="211" y="3124"/>
                  <a:pt x="77" y="4391"/>
                </a:cubicBezTo>
                <a:cubicBezTo>
                  <a:pt x="1" y="5116"/>
                  <a:pt x="87" y="5857"/>
                  <a:pt x="335" y="6548"/>
                </a:cubicBezTo>
                <a:cubicBezTo>
                  <a:pt x="359" y="6613"/>
                  <a:pt x="414" y="6642"/>
                  <a:pt x="470" y="6642"/>
                </a:cubicBezTo>
                <a:cubicBezTo>
                  <a:pt x="555" y="6642"/>
                  <a:pt x="639" y="6574"/>
                  <a:pt x="601" y="6472"/>
                </a:cubicBezTo>
                <a:cubicBezTo>
                  <a:pt x="187" y="5323"/>
                  <a:pt x="246" y="4025"/>
                  <a:pt x="764" y="2917"/>
                </a:cubicBezTo>
                <a:cubicBezTo>
                  <a:pt x="1271" y="1819"/>
                  <a:pt x="2220" y="975"/>
                  <a:pt x="3355" y="564"/>
                </a:cubicBezTo>
                <a:cubicBezTo>
                  <a:pt x="3867" y="377"/>
                  <a:pt x="4407" y="280"/>
                  <a:pt x="4950" y="280"/>
                </a:cubicBezTo>
                <a:cubicBezTo>
                  <a:pt x="5069" y="280"/>
                  <a:pt x="5189" y="285"/>
                  <a:pt x="5309" y="295"/>
                </a:cubicBezTo>
                <a:cubicBezTo>
                  <a:pt x="5313" y="295"/>
                  <a:pt x="5317" y="295"/>
                  <a:pt x="5321" y="295"/>
                </a:cubicBezTo>
                <a:cubicBezTo>
                  <a:pt x="5488" y="295"/>
                  <a:pt x="5481" y="28"/>
                  <a:pt x="5309" y="15"/>
                </a:cubicBezTo>
                <a:cubicBezTo>
                  <a:pt x="5189" y="5"/>
                  <a:pt x="5070" y="1"/>
                  <a:pt x="4951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969;p30">
            <a:extLst>
              <a:ext uri="{FF2B5EF4-FFF2-40B4-BE49-F238E27FC236}">
                <a16:creationId xmlns:a16="http://schemas.microsoft.com/office/drawing/2014/main" id="{B08E7727-1A37-4656-9BFC-235F0D9CE5A3}"/>
              </a:ext>
            </a:extLst>
          </p:cNvPr>
          <p:cNvSpPr/>
          <p:nvPr/>
        </p:nvSpPr>
        <p:spPr>
          <a:xfrm>
            <a:off x="4730806" y="3743804"/>
            <a:ext cx="51651" cy="70713"/>
          </a:xfrm>
          <a:custGeom>
            <a:avLst/>
            <a:gdLst/>
            <a:ahLst/>
            <a:cxnLst/>
            <a:rect l="l" t="t" r="r" b="b"/>
            <a:pathLst>
              <a:path w="4945" h="6770" extrusionOk="0">
                <a:moveTo>
                  <a:pt x="219" y="0"/>
                </a:moveTo>
                <a:cubicBezTo>
                  <a:pt x="61" y="0"/>
                  <a:pt x="1" y="242"/>
                  <a:pt x="171" y="268"/>
                </a:cubicBezTo>
                <a:cubicBezTo>
                  <a:pt x="1234" y="440"/>
                  <a:pt x="2228" y="937"/>
                  <a:pt x="3001" y="1687"/>
                </a:cubicBezTo>
                <a:cubicBezTo>
                  <a:pt x="3812" y="2477"/>
                  <a:pt x="4326" y="3519"/>
                  <a:pt x="4489" y="4634"/>
                </a:cubicBezTo>
                <a:cubicBezTo>
                  <a:pt x="4582" y="5286"/>
                  <a:pt x="4548" y="5956"/>
                  <a:pt x="4392" y="6598"/>
                </a:cubicBezTo>
                <a:cubicBezTo>
                  <a:pt x="4365" y="6701"/>
                  <a:pt x="4451" y="6769"/>
                  <a:pt x="4534" y="6769"/>
                </a:cubicBezTo>
                <a:cubicBezTo>
                  <a:pt x="4588" y="6769"/>
                  <a:pt x="4641" y="6739"/>
                  <a:pt x="4658" y="6670"/>
                </a:cubicBezTo>
                <a:cubicBezTo>
                  <a:pt x="4944" y="5493"/>
                  <a:pt x="4830" y="4244"/>
                  <a:pt x="4344" y="3137"/>
                </a:cubicBezTo>
                <a:cubicBezTo>
                  <a:pt x="3878" y="2080"/>
                  <a:pt x="3060" y="1203"/>
                  <a:pt x="2059" y="638"/>
                </a:cubicBezTo>
                <a:cubicBezTo>
                  <a:pt x="1496" y="320"/>
                  <a:pt x="882" y="103"/>
                  <a:pt x="244" y="2"/>
                </a:cubicBezTo>
                <a:cubicBezTo>
                  <a:pt x="235" y="1"/>
                  <a:pt x="227" y="0"/>
                  <a:pt x="219" y="0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972;p30">
            <a:extLst>
              <a:ext uri="{FF2B5EF4-FFF2-40B4-BE49-F238E27FC236}">
                <a16:creationId xmlns:a16="http://schemas.microsoft.com/office/drawing/2014/main" id="{DF80DE97-499D-469A-AF37-574C3132B285}"/>
              </a:ext>
            </a:extLst>
          </p:cNvPr>
          <p:cNvSpPr/>
          <p:nvPr/>
        </p:nvSpPr>
        <p:spPr>
          <a:xfrm rot="7302147">
            <a:off x="4565352" y="3680322"/>
            <a:ext cx="51654" cy="48880"/>
          </a:xfrm>
          <a:custGeom>
            <a:avLst/>
            <a:gdLst/>
            <a:ahLst/>
            <a:cxnLst/>
            <a:rect l="l" t="t" r="r" b="b"/>
            <a:pathLst>
              <a:path w="1623" h="1536" extrusionOk="0">
                <a:moveTo>
                  <a:pt x="492" y="397"/>
                </a:moveTo>
                <a:cubicBezTo>
                  <a:pt x="475" y="411"/>
                  <a:pt x="448" y="424"/>
                  <a:pt x="417" y="438"/>
                </a:cubicBezTo>
                <a:cubicBezTo>
                  <a:pt x="434" y="421"/>
                  <a:pt x="451" y="411"/>
                  <a:pt x="468" y="404"/>
                </a:cubicBezTo>
                <a:cubicBezTo>
                  <a:pt x="475" y="400"/>
                  <a:pt x="484" y="397"/>
                  <a:pt x="492" y="397"/>
                </a:cubicBezTo>
                <a:close/>
                <a:moveTo>
                  <a:pt x="915" y="763"/>
                </a:moveTo>
                <a:cubicBezTo>
                  <a:pt x="922" y="763"/>
                  <a:pt x="931" y="766"/>
                  <a:pt x="948" y="780"/>
                </a:cubicBezTo>
                <a:cubicBezTo>
                  <a:pt x="962" y="794"/>
                  <a:pt x="992" y="817"/>
                  <a:pt x="939" y="882"/>
                </a:cubicBezTo>
                <a:cubicBezTo>
                  <a:pt x="908" y="922"/>
                  <a:pt x="850" y="963"/>
                  <a:pt x="786" y="993"/>
                </a:cubicBezTo>
                <a:cubicBezTo>
                  <a:pt x="786" y="990"/>
                  <a:pt x="789" y="986"/>
                  <a:pt x="789" y="983"/>
                </a:cubicBezTo>
                <a:cubicBezTo>
                  <a:pt x="806" y="864"/>
                  <a:pt x="861" y="780"/>
                  <a:pt x="901" y="763"/>
                </a:cubicBezTo>
                <a:close/>
                <a:moveTo>
                  <a:pt x="384" y="1"/>
                </a:moveTo>
                <a:cubicBezTo>
                  <a:pt x="318" y="1"/>
                  <a:pt x="257" y="13"/>
                  <a:pt x="204" y="42"/>
                </a:cubicBezTo>
                <a:cubicBezTo>
                  <a:pt x="112" y="89"/>
                  <a:pt x="54" y="184"/>
                  <a:pt x="31" y="319"/>
                </a:cubicBezTo>
                <a:cubicBezTo>
                  <a:pt x="1" y="509"/>
                  <a:pt x="112" y="570"/>
                  <a:pt x="163" y="591"/>
                </a:cubicBezTo>
                <a:lnTo>
                  <a:pt x="170" y="591"/>
                </a:lnTo>
                <a:cubicBezTo>
                  <a:pt x="159" y="627"/>
                  <a:pt x="149" y="668"/>
                  <a:pt x="146" y="705"/>
                </a:cubicBezTo>
                <a:cubicBezTo>
                  <a:pt x="123" y="882"/>
                  <a:pt x="176" y="1027"/>
                  <a:pt x="295" y="1115"/>
                </a:cubicBezTo>
                <a:cubicBezTo>
                  <a:pt x="365" y="1168"/>
                  <a:pt x="452" y="1190"/>
                  <a:pt x="542" y="1190"/>
                </a:cubicBezTo>
                <a:cubicBezTo>
                  <a:pt x="579" y="1190"/>
                  <a:pt x="617" y="1187"/>
                  <a:pt x="654" y="1180"/>
                </a:cubicBezTo>
                <a:cubicBezTo>
                  <a:pt x="678" y="1291"/>
                  <a:pt x="732" y="1386"/>
                  <a:pt x="813" y="1450"/>
                </a:cubicBezTo>
                <a:cubicBezTo>
                  <a:pt x="887" y="1508"/>
                  <a:pt x="969" y="1535"/>
                  <a:pt x="1050" y="1535"/>
                </a:cubicBezTo>
                <a:cubicBezTo>
                  <a:pt x="1098" y="1535"/>
                  <a:pt x="1145" y="1529"/>
                  <a:pt x="1192" y="1508"/>
                </a:cubicBezTo>
                <a:cubicBezTo>
                  <a:pt x="1413" y="1416"/>
                  <a:pt x="1586" y="1132"/>
                  <a:pt x="1616" y="919"/>
                </a:cubicBezTo>
                <a:cubicBezTo>
                  <a:pt x="1622" y="882"/>
                  <a:pt x="1595" y="847"/>
                  <a:pt x="1558" y="841"/>
                </a:cubicBezTo>
                <a:cubicBezTo>
                  <a:pt x="1556" y="841"/>
                  <a:pt x="1553" y="841"/>
                  <a:pt x="1551" y="841"/>
                </a:cubicBezTo>
                <a:cubicBezTo>
                  <a:pt x="1517" y="841"/>
                  <a:pt x="1487" y="864"/>
                  <a:pt x="1480" y="899"/>
                </a:cubicBezTo>
                <a:cubicBezTo>
                  <a:pt x="1456" y="1071"/>
                  <a:pt x="1311" y="1312"/>
                  <a:pt x="1139" y="1379"/>
                </a:cubicBezTo>
                <a:cubicBezTo>
                  <a:pt x="1107" y="1393"/>
                  <a:pt x="1076" y="1400"/>
                  <a:pt x="1046" y="1400"/>
                </a:cubicBezTo>
                <a:cubicBezTo>
                  <a:pt x="995" y="1400"/>
                  <a:pt x="947" y="1381"/>
                  <a:pt x="898" y="1342"/>
                </a:cubicBezTo>
                <a:cubicBezTo>
                  <a:pt x="826" y="1288"/>
                  <a:pt x="800" y="1213"/>
                  <a:pt x="786" y="1142"/>
                </a:cubicBezTo>
                <a:cubicBezTo>
                  <a:pt x="895" y="1102"/>
                  <a:pt x="989" y="1038"/>
                  <a:pt x="1047" y="969"/>
                </a:cubicBezTo>
                <a:cubicBezTo>
                  <a:pt x="1128" y="864"/>
                  <a:pt x="1128" y="753"/>
                  <a:pt x="1040" y="675"/>
                </a:cubicBezTo>
                <a:cubicBezTo>
                  <a:pt x="1000" y="642"/>
                  <a:pt x="957" y="625"/>
                  <a:pt x="913" y="625"/>
                </a:cubicBezTo>
                <a:cubicBezTo>
                  <a:pt x="895" y="625"/>
                  <a:pt x="876" y="628"/>
                  <a:pt x="857" y="634"/>
                </a:cubicBezTo>
                <a:cubicBezTo>
                  <a:pt x="759" y="672"/>
                  <a:pt x="678" y="797"/>
                  <a:pt x="654" y="960"/>
                </a:cubicBezTo>
                <a:cubicBezTo>
                  <a:pt x="647" y="990"/>
                  <a:pt x="647" y="1017"/>
                  <a:pt x="644" y="1041"/>
                </a:cubicBezTo>
                <a:cubicBezTo>
                  <a:pt x="609" y="1048"/>
                  <a:pt x="573" y="1052"/>
                  <a:pt x="539" y="1052"/>
                </a:cubicBezTo>
                <a:cubicBezTo>
                  <a:pt x="477" y="1052"/>
                  <a:pt x="420" y="1038"/>
                  <a:pt x="376" y="1003"/>
                </a:cubicBezTo>
                <a:cubicBezTo>
                  <a:pt x="271" y="929"/>
                  <a:pt x="271" y="797"/>
                  <a:pt x="281" y="725"/>
                </a:cubicBezTo>
                <a:cubicBezTo>
                  <a:pt x="285" y="682"/>
                  <a:pt x="298" y="641"/>
                  <a:pt x="312" y="604"/>
                </a:cubicBezTo>
                <a:cubicBezTo>
                  <a:pt x="448" y="591"/>
                  <a:pt x="593" y="519"/>
                  <a:pt x="634" y="444"/>
                </a:cubicBezTo>
                <a:cubicBezTo>
                  <a:pt x="661" y="394"/>
                  <a:pt x="654" y="339"/>
                  <a:pt x="610" y="306"/>
                </a:cubicBezTo>
                <a:cubicBezTo>
                  <a:pt x="576" y="276"/>
                  <a:pt x="534" y="260"/>
                  <a:pt x="491" y="260"/>
                </a:cubicBezTo>
                <a:cubicBezTo>
                  <a:pt x="466" y="260"/>
                  <a:pt x="441" y="265"/>
                  <a:pt x="417" y="275"/>
                </a:cubicBezTo>
                <a:cubicBezTo>
                  <a:pt x="346" y="302"/>
                  <a:pt x="278" y="374"/>
                  <a:pt x="227" y="465"/>
                </a:cubicBezTo>
                <a:cubicBezTo>
                  <a:pt x="220" y="465"/>
                  <a:pt x="214" y="461"/>
                  <a:pt x="210" y="461"/>
                </a:cubicBezTo>
                <a:cubicBezTo>
                  <a:pt x="193" y="455"/>
                  <a:pt x="149" y="441"/>
                  <a:pt x="166" y="339"/>
                </a:cubicBezTo>
                <a:cubicBezTo>
                  <a:pt x="184" y="248"/>
                  <a:pt x="214" y="191"/>
                  <a:pt x="268" y="160"/>
                </a:cubicBezTo>
                <a:cubicBezTo>
                  <a:pt x="300" y="142"/>
                  <a:pt x="340" y="135"/>
                  <a:pt x="384" y="135"/>
                </a:cubicBezTo>
                <a:cubicBezTo>
                  <a:pt x="545" y="135"/>
                  <a:pt x="771" y="234"/>
                  <a:pt x="959" y="316"/>
                </a:cubicBezTo>
                <a:cubicBezTo>
                  <a:pt x="1128" y="391"/>
                  <a:pt x="1277" y="455"/>
                  <a:pt x="1386" y="461"/>
                </a:cubicBezTo>
                <a:cubicBezTo>
                  <a:pt x="1388" y="461"/>
                  <a:pt x="1390" y="462"/>
                  <a:pt x="1392" y="462"/>
                </a:cubicBezTo>
                <a:cubicBezTo>
                  <a:pt x="1432" y="462"/>
                  <a:pt x="1457" y="433"/>
                  <a:pt x="1460" y="397"/>
                </a:cubicBezTo>
                <a:cubicBezTo>
                  <a:pt x="1460" y="360"/>
                  <a:pt x="1433" y="326"/>
                  <a:pt x="1395" y="322"/>
                </a:cubicBezTo>
                <a:cubicBezTo>
                  <a:pt x="1308" y="319"/>
                  <a:pt x="1165" y="255"/>
                  <a:pt x="1013" y="191"/>
                </a:cubicBezTo>
                <a:cubicBezTo>
                  <a:pt x="802" y="100"/>
                  <a:pt x="573" y="1"/>
                  <a:pt x="384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68D1A15-02DD-42ED-BFD0-751B15E73AD5}"/>
              </a:ext>
            </a:extLst>
          </p:cNvPr>
          <p:cNvSpPr/>
          <p:nvPr/>
        </p:nvSpPr>
        <p:spPr>
          <a:xfrm>
            <a:off x="2657454" y="4748876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Open your books, please!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61E338-8D16-435F-BB4E-A2204708A014}"/>
              </a:ext>
            </a:extLst>
          </p:cNvPr>
          <p:cNvSpPr/>
          <p:nvPr/>
        </p:nvSpPr>
        <p:spPr>
          <a:xfrm>
            <a:off x="2657453" y="3779160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Close your books, please!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E8F73EEE-BE40-49F5-9477-7619F1748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7812587" y="3652279"/>
            <a:ext cx="1072122" cy="98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12301A9-A8A5-41F4-874C-D821379CDC17}"/>
              </a:ext>
            </a:extLst>
          </p:cNvPr>
          <p:cNvSpPr/>
          <p:nvPr/>
        </p:nvSpPr>
        <p:spPr>
          <a:xfrm>
            <a:off x="2664232" y="5765667"/>
            <a:ext cx="5724347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 up,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please!</a:t>
            </a: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81207813-22EA-4A5A-9C6B-60B2A4E21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7637837" y="5595699"/>
            <a:ext cx="1036962" cy="95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3788" y="-133355"/>
            <a:ext cx="1404546" cy="37658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9121" y="530639"/>
            <a:ext cx="4386671" cy="3084110"/>
          </a:xfrm>
          <a:prstGeom prst="rect">
            <a:avLst/>
          </a:prstGeom>
        </p:spPr>
      </p:pic>
      <p:sp>
        <p:nvSpPr>
          <p:cNvPr id="24" name="Curved Down Arrow 23"/>
          <p:cNvSpPr/>
          <p:nvPr/>
        </p:nvSpPr>
        <p:spPr>
          <a:xfrm>
            <a:off x="5703773" y="2790271"/>
            <a:ext cx="773227" cy="400096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urved Down Arrow 24"/>
          <p:cNvSpPr/>
          <p:nvPr/>
        </p:nvSpPr>
        <p:spPr>
          <a:xfrm>
            <a:off x="4104807" y="3042203"/>
            <a:ext cx="773227" cy="400096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286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32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F3A3B4-EB11-45A2-A59F-2B7DA9DDF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34"/>
            <a:ext cx="12192000" cy="68503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" y="1650937"/>
            <a:ext cx="12153900" cy="3981450"/>
          </a:xfrm>
          <a:prstGeom prst="rect">
            <a:avLst/>
          </a:prstGeom>
        </p:spPr>
      </p:pic>
      <p:pic>
        <p:nvPicPr>
          <p:cNvPr id="12" name="Track 069">
            <a:hlinkClick r:id="" action="ppaction://media"/>
            <a:extLst>
              <a:ext uri="{FF2B5EF4-FFF2-40B4-BE49-F238E27FC236}">
                <a16:creationId xmlns:a16="http://schemas.microsoft.com/office/drawing/2014/main" id="{3F2A2CF2-6EA7-494F-8862-BB2E07CFCF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15050" y="2077269"/>
            <a:ext cx="609600" cy="609600"/>
          </a:xfrm>
          <a:prstGeom prst="rect">
            <a:avLst/>
          </a:prstGeom>
        </p:spPr>
      </p:pic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F16DFE78-941C-498E-8122-628BB066FF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88836" y="4960035"/>
            <a:ext cx="457970" cy="457970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E1A41EE1-AF81-4B21-BBAC-2D4EE68EA0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22221" y="4960035"/>
            <a:ext cx="457970" cy="457970"/>
          </a:xfrm>
          <a:prstGeom prst="rect">
            <a:avLst/>
          </a:prstGeom>
        </p:spPr>
      </p:pic>
      <p:sp>
        <p:nvSpPr>
          <p:cNvPr id="10" name="Action Button: Go Home 1027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8E4C8743-2010-4A7B-B8F7-D75BB0DBD0B4}"/>
              </a:ext>
            </a:extLst>
          </p:cNvPr>
          <p:cNvSpPr/>
          <p:nvPr/>
        </p:nvSpPr>
        <p:spPr>
          <a:xfrm>
            <a:off x="0" y="5815584"/>
            <a:ext cx="1042416" cy="1042416"/>
          </a:xfrm>
          <a:prstGeom prst="actionButtonHom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619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497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F3A3B4-EB11-45A2-A59F-2B7DA9DDF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34"/>
            <a:ext cx="12192000" cy="68503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6969"/>
            <a:ext cx="11734800" cy="6600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B8BB3A-C60F-479C-8AC4-D425FDCA74F9}"/>
              </a:ext>
            </a:extLst>
          </p:cNvPr>
          <p:cNvSpPr txBox="1"/>
          <p:nvPr/>
        </p:nvSpPr>
        <p:spPr>
          <a:xfrm>
            <a:off x="1742862" y="3230382"/>
            <a:ext cx="11785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>
                <a:solidFill>
                  <a:srgbClr val="FF0000"/>
                </a:solidFill>
              </a:rPr>
              <a:t>Open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00EED8-C281-4A9B-83A0-14CBE4F5C8BD}"/>
              </a:ext>
            </a:extLst>
          </p:cNvPr>
          <p:cNvSpPr txBox="1"/>
          <p:nvPr/>
        </p:nvSpPr>
        <p:spPr>
          <a:xfrm>
            <a:off x="7617439" y="3234238"/>
            <a:ext cx="12073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>
                <a:solidFill>
                  <a:srgbClr val="FF0000"/>
                </a:solidFill>
              </a:rPr>
              <a:t>Close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82214C-8194-4684-AC6E-AD80B2862270}"/>
              </a:ext>
            </a:extLst>
          </p:cNvPr>
          <p:cNvSpPr txBox="1"/>
          <p:nvPr/>
        </p:nvSpPr>
        <p:spPr>
          <a:xfrm>
            <a:off x="7330501" y="6261507"/>
            <a:ext cx="17812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>
                <a:solidFill>
                  <a:srgbClr val="FF0000"/>
                </a:solidFill>
              </a:rPr>
              <a:t>Sit down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1595EC-414B-4F90-A1E1-3E3C1081DCE2}"/>
              </a:ext>
            </a:extLst>
          </p:cNvPr>
          <p:cNvSpPr txBox="1"/>
          <p:nvPr/>
        </p:nvSpPr>
        <p:spPr>
          <a:xfrm>
            <a:off x="1389388" y="6300169"/>
            <a:ext cx="18854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FF0000"/>
                </a:solidFill>
              </a:rPr>
              <a:t>Stand up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8" name="Action Button: Go Home 102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E4C8743-2010-4A7B-B8F7-D75BB0DBD0B4}"/>
              </a:ext>
            </a:extLst>
          </p:cNvPr>
          <p:cNvSpPr/>
          <p:nvPr/>
        </p:nvSpPr>
        <p:spPr>
          <a:xfrm>
            <a:off x="0" y="5815584"/>
            <a:ext cx="1042416" cy="1042416"/>
          </a:xfrm>
          <a:prstGeom prst="actionButtonHom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212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2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419</Words>
  <Application>Microsoft Office PowerPoint</Application>
  <PresentationFormat>Widescreen</PresentationFormat>
  <Paragraphs>75</Paragraphs>
  <Slides>11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Comic Sans MS</vt:lpstr>
      <vt:lpstr>Forte</vt:lpstr>
      <vt:lpstr>Sport Day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STD_NGOC</cp:lastModifiedBy>
  <cp:revision>134</cp:revision>
  <dcterms:created xsi:type="dcterms:W3CDTF">2021-12-14T02:43:34Z</dcterms:created>
  <dcterms:modified xsi:type="dcterms:W3CDTF">2024-12-26T09:03:23Z</dcterms:modified>
</cp:coreProperties>
</file>