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A715D-B644-464B-BE71-D2DF6BF682B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BEFC3-AF93-4C58-88DC-56B00814E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2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429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8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8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7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07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7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5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86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9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0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7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3266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5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E90-8D03-49F4-96FD-941C4565888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C3C8-1F02-4688-B97D-9A0299A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4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21" Type="http://schemas.openxmlformats.org/officeDocument/2006/relationships/image" Target="../media/image13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4.GIF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4" y="239395"/>
            <a:ext cx="5732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169400" y="5577067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8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946150"/>
            <a:ext cx="527050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" y="2338086"/>
            <a:ext cx="527050" cy="31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87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CCCC942-4904-42EC-8315-AC216255006C}"/>
              </a:ext>
            </a:extLst>
          </p:cNvPr>
          <p:cNvCxnSpPr/>
          <p:nvPr/>
        </p:nvCxnSpPr>
        <p:spPr>
          <a:xfrm flipH="1">
            <a:off x="4340619" y="175421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6458BA-260F-40A4-A4DC-1D68A1C2A3B1}"/>
              </a:ext>
            </a:extLst>
          </p:cNvPr>
          <p:cNvCxnSpPr/>
          <p:nvPr/>
        </p:nvCxnSpPr>
        <p:spPr>
          <a:xfrm flipH="1">
            <a:off x="8643227" y="177275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F55C1C-BD74-49AB-9F09-71646DA083C2}"/>
              </a:ext>
            </a:extLst>
          </p:cNvPr>
          <p:cNvCxnSpPr/>
          <p:nvPr/>
        </p:nvCxnSpPr>
        <p:spPr>
          <a:xfrm flipH="1">
            <a:off x="3324392" y="22103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2834BE3-E4A0-495D-9534-EDC724992594}"/>
              </a:ext>
            </a:extLst>
          </p:cNvPr>
          <p:cNvCxnSpPr/>
          <p:nvPr/>
        </p:nvCxnSpPr>
        <p:spPr>
          <a:xfrm flipH="1">
            <a:off x="6923692" y="22039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2DEE752-6176-455C-AA6B-AA6C8F606079}"/>
              </a:ext>
            </a:extLst>
          </p:cNvPr>
          <p:cNvCxnSpPr/>
          <p:nvPr/>
        </p:nvCxnSpPr>
        <p:spPr>
          <a:xfrm flipH="1">
            <a:off x="6804305" y="21925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toe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sang 2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60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201874" y="5885180"/>
            <a:ext cx="310887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323057" y="1007755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7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3455" y="1906270"/>
            <a:ext cx="80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7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723" y="2865352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320009" y="1035822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/>
          <p:nvPr/>
        </p:nvCxnSpPr>
        <p:spPr>
          <a:xfrm>
            <a:off x="5104660" y="1615736"/>
            <a:ext cx="5353235" cy="88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/>
          <p:nvPr/>
        </p:nvCxnSpPr>
        <p:spPr>
          <a:xfrm>
            <a:off x="463325" y="1920292"/>
            <a:ext cx="6390236" cy="15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3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10351156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808075" y="4398379"/>
            <a:ext cx="56968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231232" y="1026944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 nghĩ ra cách gì để bé Mai vui?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2351949" y="4734045"/>
            <a:ext cx="5345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E8257AD-3EBB-4E07-9745-FA83141A6929}"/>
              </a:ext>
            </a:extLst>
          </p:cNvPr>
          <p:cNvCxnSpPr>
            <a:cxnSpLocks/>
          </p:cNvCxnSpPr>
          <p:nvPr/>
        </p:nvCxnSpPr>
        <p:spPr>
          <a:xfrm>
            <a:off x="701748" y="5023412"/>
            <a:ext cx="69954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284497" y="1000311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Qua câu chuyện, em thấy tình cảm anh em của Mai và An như thế nào?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72205-4999-4F93-91D3-67BF74F7F053}"/>
              </a:ext>
            </a:extLst>
          </p:cNvPr>
          <p:cNvSpPr/>
          <p:nvPr/>
        </p:nvSpPr>
        <p:spPr>
          <a:xfrm>
            <a:off x="8241175" y="5625296"/>
            <a:ext cx="3654591" cy="932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5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10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293375" y="1053578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8149494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trong bài đặc tả chiếc chong chóng.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47FACF2-BE5F-430A-93D8-CAE5DD70E208}"/>
              </a:ext>
            </a:extLst>
          </p:cNvPr>
          <p:cNvCxnSpPr/>
          <p:nvPr/>
        </p:nvCxnSpPr>
        <p:spPr>
          <a:xfrm>
            <a:off x="8899808" y="1637424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A1726F-032D-4CA8-ACF6-217B288281AB}"/>
              </a:ext>
            </a:extLst>
          </p:cNvPr>
          <p:cNvCxnSpPr>
            <a:cxnSpLocks/>
          </p:cNvCxnSpPr>
          <p:nvPr/>
        </p:nvCxnSpPr>
        <p:spPr>
          <a:xfrm flipV="1">
            <a:off x="320009" y="1935332"/>
            <a:ext cx="390205" cy="65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91DE9EC-083A-469A-BAC9-562989A7B494}"/>
              </a:ext>
            </a:extLst>
          </p:cNvPr>
          <p:cNvCxnSpPr>
            <a:cxnSpLocks/>
          </p:cNvCxnSpPr>
          <p:nvPr/>
        </p:nvCxnSpPr>
        <p:spPr>
          <a:xfrm flipV="1">
            <a:off x="2192298" y="1944210"/>
            <a:ext cx="4679019" cy="3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8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D306A-A1A9-404D-A055-71BBA3A0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338491"/>
            <a:ext cx="12339962" cy="1325563"/>
          </a:xfrm>
        </p:spPr>
        <p:txBody>
          <a:bodyPr>
            <a:norm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Nếu em là Mai, em sẽ nói với anh An sau khi chơi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8CC03B2-E5DB-42B4-8819-A46EF69A586D}"/>
              </a:ext>
            </a:extLst>
          </p:cNvPr>
          <p:cNvSpPr/>
          <p:nvPr/>
        </p:nvSpPr>
        <p:spPr>
          <a:xfrm>
            <a:off x="3314699" y="2164466"/>
            <a:ext cx="6273479" cy="207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 ơn anh vì đã nhường nhịn để em vui.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8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9421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6870" y="3137683"/>
            <a:ext cx="7572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32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32: Đọc: Chơi chong chóng ( tiết 1+ 2)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546" y="506198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405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0F7DD2-655A-471C-A747-7DE8B0B0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9" y="865186"/>
            <a:ext cx="12205491" cy="5592764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614325C4-810D-432A-B658-66DF1E534642}"/>
              </a:ext>
            </a:extLst>
          </p:cNvPr>
          <p:cNvSpPr txBox="1"/>
          <p:nvPr/>
        </p:nvSpPr>
        <p:spPr>
          <a:xfrm>
            <a:off x="3318431" y="256789"/>
            <a:ext cx="5732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FFC93-7AA8-40D1-8409-0A50BE748E09}:5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1126</Words>
  <Application>Microsoft Office PowerPoint</Application>
  <PresentationFormat>Widescreen</PresentationFormat>
  <Paragraphs>79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Microsoft YaHei</vt:lpstr>
      <vt:lpstr>宋体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Nếu em là Mai, em sẽ nói với anh An sau khi chơi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3</cp:revision>
  <dcterms:created xsi:type="dcterms:W3CDTF">2024-12-27T14:24:36Z</dcterms:created>
  <dcterms:modified xsi:type="dcterms:W3CDTF">2024-12-27T14:27:21Z</dcterms:modified>
</cp:coreProperties>
</file>