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70" r:id="rId3"/>
    <p:sldId id="272" r:id="rId4"/>
    <p:sldId id="273" r:id="rId5"/>
    <p:sldId id="274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3E938-7EB6-41F1-896A-40A5C47F213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909B-6793-492B-A8DA-799B8AFF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909B-6793-492B-A8DA-799B8AFF37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909B-6793-492B-A8DA-799B8AFF37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909B-6793-492B-A8DA-799B8AFF37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909B-6793-492B-A8DA-799B8AFF37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8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909B-6793-492B-A8DA-799B8AFF37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916195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ỦY BAN NHÂN DÂN HUYỆN AN LÃO </a:t>
              </a:r>
            </a:p>
            <a:p>
              <a:pPr algn="ctr"/>
              <a:r>
                <a:rPr lang="vi-VN" sz="20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TIỂU HỌC QUANG TRUNG </a:t>
              </a:r>
              <a:endPara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63108" y="2512088"/>
            <a:ext cx="8910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</a:t>
            </a:r>
          </a:p>
          <a:p>
            <a:pPr algn="ctr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2  </a:t>
            </a:r>
          </a:p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32 : Luyện tập chung </a:t>
            </a:r>
          </a:p>
          <a:p>
            <a:pPr algn="ctr"/>
            <a:endParaRPr lang="vi-V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GVCN : Phạm Thị Thu Hà </a:t>
            </a:r>
          </a:p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: 2E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4,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5,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6 </a:t>
              </a:r>
              <a:r>
                <a:rPr lang="en-US" sz="2800" dirty="0" err="1" smtClean="0"/>
                <a:t>thì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A. 3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C.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ảnh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Tây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Nguyên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Huế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13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Mù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Cang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Chải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30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Chợ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nổi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Năm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Căn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21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tàng</a:t>
              </a:r>
              <a:r>
                <a:rPr lang="en-US" sz="2800" dirty="0" smtClean="0"/>
                <a:t> </a:t>
              </a:r>
              <a:r>
                <a:rPr lang="en-US" sz="2800" dirty="0" err="1"/>
                <a:t>L</a:t>
              </a:r>
              <a:r>
                <a:rPr lang="en-US" sz="2800" dirty="0" err="1" smtClean="0"/>
                <a:t>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sự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16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khiếu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rổ</a:t>
            </a:r>
            <a:r>
              <a:rPr lang="en-US" sz="2800" dirty="0" smtClean="0"/>
              <a:t>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C8F3CAC-DCAF-48E0-B380-46422D72A1B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 TO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32.Luyentapchung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1D9CAE-BFFF-442B-99D4-6A1F82CB8630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7C7810-A291-4B60-8D17-62383B85A21A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C55A2D-8D93-4813-925C-49765E68D396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0C468B-BAD9-4C06-A396-146D34BC3EDE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F20323-9591-498A-AF1E-F60040F57D70}:27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255</Words>
  <Application>Microsoft Office PowerPoint</Application>
  <PresentationFormat>Widescreen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Bai32.Luyentapchung</dc:title>
  <dc:creator>Phạm Thanh Hằng (ADAS – GV)</dc:creator>
  <cp:lastModifiedBy>STD_NHA</cp:lastModifiedBy>
  <cp:revision>62</cp:revision>
  <dcterms:created xsi:type="dcterms:W3CDTF">2021-06-02T01:34:28Z</dcterms:created>
  <dcterms:modified xsi:type="dcterms:W3CDTF">2024-12-27T13:23:36Z</dcterms:modified>
</cp:coreProperties>
</file>