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53" r:id="rId2"/>
    <p:sldId id="355" r:id="rId3"/>
    <p:sldId id="375" r:id="rId4"/>
    <p:sldId id="392" r:id="rId5"/>
    <p:sldId id="358" r:id="rId6"/>
    <p:sldId id="359" r:id="rId7"/>
    <p:sldId id="387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62F24-7A85-47E3-9F2B-27CB99BE61C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B857E-D4D6-4B39-AF3C-5E603D914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2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5B857E-D4D6-4B39-AF3C-5E603D914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7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E7BFC-7D4D-C3FF-F35C-5F6E4301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E9DE7A5-B8AF-A9FD-ECA7-0D072DD31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7AA6F7-91A1-2264-CF6D-A2DE481C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055230-FC1C-2532-BD25-DDC92D575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4E6600-0F33-D5B7-8E33-DCDCCAD0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2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B9193-3F83-CDDC-B5F1-F14BD7009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CCECB60-1C88-404A-E996-3418BF02C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76C3CF-1ECC-89CC-5823-FAF2F1903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D1BC59-32B5-C488-B287-7B7DF53A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8CF97D-0F9B-63B8-A342-6D54FC6B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3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5F3178-9F38-A4C0-9153-B20EC0867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8F953D-B806-55E9-8349-4BD360976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000F94-F371-9877-EEEB-BB55F9C0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18D2C5-588E-0656-3F9E-7B1B4A5F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DA4F61-6623-F95A-FBC9-77C375DF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9B532C-3642-6618-B150-A22B4C090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CC11FA-CAB9-B341-E297-88B6705AA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2063F5-C96A-8FE0-5763-5790B01F4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A9C31C-BD47-DD52-9838-181F5304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B3794B-4BB2-717F-4037-41D70452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4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6A0F9-B863-6F82-9019-76393DB3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E4C367-BAF9-A86F-14B5-6B42CFA75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8D6ED4-6125-4726-6174-02EC8C857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A46206-1E08-049F-3000-5A3CF51C9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F8E94D-48EC-9374-E03E-A3577FEC2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9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21B71D-406F-A27C-C89F-CEA4AF99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34959D-C70D-17D1-FC54-0FDCD66DE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FF2E7F-F14E-48E2-0224-5A8F9CC8F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24FCEF-B262-32D4-A923-6E487C29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6EFB7E5-70A5-21F3-DDC0-D6DD2F41D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709C0F-2B12-4134-1C78-CE7D4E6AF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6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AEC5CD-5193-5714-67A4-AC7D2FF4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A5ED85-0ABB-B648-6BE1-F1A782674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E3F5F3-67F3-ECE3-53FB-CA969F65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DAA0F68-C28F-AA2F-3111-C440E017F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AFFB750-C610-2A17-8F6D-A475FA3C1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C56387A-BDD4-1E6F-4414-E725D7AEB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F94C5D8-EA8E-A91C-3C28-CB636602F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492A0F-D820-B3FC-C33D-4D072521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6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B9AB20-EFEB-D410-74DD-2F85705E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319A80D-29A4-4BBD-AFBB-5DBA6A389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216802A-D3EC-59E3-4C92-0CC3D45C1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97F1690-B5E2-EBAD-539E-398A20C0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D3AD90F-1FA5-1CBA-2A2C-216F0CFD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74A16A8-E181-C92C-8A87-FD584BE0E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F8AA72-E963-D798-494C-8DA5A8A7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3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748EB-553A-2134-5C52-6115BD57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943D3B-F1C0-0BE3-AAF6-1C007EC76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45E023-D578-10B9-C49F-690EDEDF8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6B4C740-5C2F-8DD4-CA9A-90D42E3F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3215BC-33B1-8350-C4EC-173F446F0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39DFA7-D57C-8F06-ED83-76286BF40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2421-81CF-D82A-B786-A37D70C2B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7633CC6-5DCD-123B-0A81-172529F07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7FCB656-596C-D02B-DF07-7F698FEEC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C002F3-2327-21AF-6483-CC49F27E1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736D78-B18F-48C9-62CF-199B668F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53F44F-FEDE-6469-8E5B-8B3E8376E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3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E33A488-EA8D-A5FD-66CA-A42DC19A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702B21F-0215-DF2C-2C0E-810854EFB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14F7-2C0B-80F1-E537-6C500983E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9CEA5-C98D-4EF2-AD84-976E1E31B514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351FFD-A79F-0226-5B5C-725B9084E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DDFE16-B373-38B3-A2F1-4EC32A522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CD58-2A31-48EC-A52F-2643726F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6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microsoft.com/office/2007/relationships/hdphoto" Target="../media/hdphoto3.wd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83E8A3E-7BFE-436F-BFB4-967E7691BAD6}"/>
              </a:ext>
            </a:extLst>
          </p:cNvPr>
          <p:cNvGrpSpPr/>
          <p:nvPr/>
        </p:nvGrpSpPr>
        <p:grpSpPr>
          <a:xfrm>
            <a:off x="1824403" y="823858"/>
            <a:ext cx="2187277" cy="838403"/>
            <a:chOff x="342532" y="617893"/>
            <a:chExt cx="1640458" cy="62880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03294A48-5128-4508-BFB7-94AD3F5984A4}"/>
                </a:ext>
              </a:extLst>
            </p:cNvPr>
            <p:cNvSpPr txBox="1"/>
            <p:nvPr/>
          </p:nvSpPr>
          <p:spPr>
            <a:xfrm>
              <a:off x="369343" y="617893"/>
              <a:ext cx="1613647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chemeClr val="accent1">
                      <a:lumMod val="50000"/>
                    </a:schemeClr>
                  </a:solidFill>
                  <a:latin typeface="UTM Cookies" panose="02040603050506020204" pitchFamily="18" charset="0"/>
                </a:rPr>
                <a:t>BÀI 31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A0FE075E-00B8-430F-A266-1358EF8D2A4B}"/>
                </a:ext>
              </a:extLst>
            </p:cNvPr>
            <p:cNvSpPr txBox="1"/>
            <p:nvPr/>
          </p:nvSpPr>
          <p:spPr>
            <a:xfrm>
              <a:off x="342532" y="623447"/>
              <a:ext cx="1613647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rgbClr val="FC7D77"/>
                  </a:solidFill>
                  <a:latin typeface="UTM Cookies" panose="02040603050506020204" pitchFamily="18" charset="0"/>
                </a:rPr>
                <a:t>BÀI 31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C276F55-83B7-4445-99D9-142DBE549B7E}"/>
              </a:ext>
            </a:extLst>
          </p:cNvPr>
          <p:cNvSpPr txBox="1"/>
          <p:nvPr/>
        </p:nvSpPr>
        <p:spPr>
          <a:xfrm>
            <a:off x="3823532" y="885413"/>
            <a:ext cx="8139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UTM Cookies" panose="02040603050506020204" pitchFamily="18" charset="0"/>
              </a:rPr>
              <a:t>ÁNH SÁNG CỦA YÊU THƯƠNG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BF60F04-36B4-45A2-B1D1-F13D064BD417}"/>
              </a:ext>
            </a:extLst>
          </p:cNvPr>
          <p:cNvSpPr txBox="1"/>
          <p:nvPr/>
        </p:nvSpPr>
        <p:spPr>
          <a:xfrm>
            <a:off x="3338063" y="1875763"/>
            <a:ext cx="7154436" cy="954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err="1">
                <a:latin typeface="UTM Avo" panose="02040603050506020204" pitchFamily="18" charset="0"/>
              </a:rPr>
              <a:t>Nếu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người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thân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bị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mệt</a:t>
            </a:r>
            <a:r>
              <a:rPr lang="en-US" sz="2000" dirty="0">
                <a:latin typeface="UTM Avo" panose="02040603050506020204" pitchFamily="18" charset="0"/>
              </a:rPr>
              <a:t>, </a:t>
            </a:r>
            <a:r>
              <a:rPr lang="en-US" sz="2000" dirty="0" err="1">
                <a:latin typeface="UTM Avo" panose="02040603050506020204" pitchFamily="18" charset="0"/>
              </a:rPr>
              <a:t>em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có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thể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làm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gì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để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giúp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đỡ</a:t>
            </a:r>
            <a:r>
              <a:rPr lang="en-US" sz="2000" dirty="0">
                <a:latin typeface="UTM Avo" panose="02040603050506020204" pitchFamily="18" charset="0"/>
              </a:rPr>
              <a:t>, </a:t>
            </a:r>
            <a:r>
              <a:rPr lang="en-US" sz="2000" dirty="0" err="1">
                <a:latin typeface="UTM Avo" panose="02040603050506020204" pitchFamily="18" charset="0"/>
              </a:rPr>
              <a:t>động</a:t>
            </a:r>
            <a:r>
              <a:rPr lang="en-US" sz="2000" dirty="0">
                <a:latin typeface="UTM Avo" panose="02040603050506020204" pitchFamily="18" charset="0"/>
              </a:rPr>
              <a:t> </a:t>
            </a:r>
            <a:r>
              <a:rPr lang="en-US" sz="2000" dirty="0" err="1">
                <a:latin typeface="UTM Avo" panose="02040603050506020204" pitchFamily="18" charset="0"/>
              </a:rPr>
              <a:t>viên</a:t>
            </a:r>
            <a:r>
              <a:rPr lang="en-US" sz="2000" dirty="0">
                <a:latin typeface="UTM Avo" panose="02040603050506020204" pitchFamily="18" charset="0"/>
              </a:rPr>
              <a:t>?</a:t>
            </a:r>
            <a:endParaRPr lang="en-US" sz="2000" b="1" dirty="0">
              <a:latin typeface="UTM Avo" panose="020406030505060202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94660AC-3FC6-4716-A48A-E33D598CC2E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25708" y="1898452"/>
            <a:ext cx="927752" cy="48895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9CE556A4-3A45-48E1-9DBB-539081414E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2020" y="3192081"/>
            <a:ext cx="8147960" cy="28346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23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8C4A6C3F-CE6F-4B90-9A96-86738710A9AB}"/>
              </a:ext>
            </a:extLst>
          </p:cNvPr>
          <p:cNvGrpSpPr/>
          <p:nvPr/>
        </p:nvGrpSpPr>
        <p:grpSpPr>
          <a:xfrm>
            <a:off x="3049690" y="1854426"/>
            <a:ext cx="6525493" cy="4587832"/>
            <a:chOff x="1144267" y="1390819"/>
            <a:chExt cx="4894120" cy="344087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7CD24776-F859-41A1-B689-7CE133CA5202}"/>
                </a:ext>
              </a:extLst>
            </p:cNvPr>
            <p:cNvGrpSpPr/>
            <p:nvPr/>
          </p:nvGrpSpPr>
          <p:grpSpPr>
            <a:xfrm>
              <a:off x="1144267" y="1390819"/>
              <a:ext cx="4405927" cy="3318271"/>
              <a:chOff x="1417547" y="1264224"/>
              <a:chExt cx="4405927" cy="3318271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xmlns="" id="{06BACFB1-FE8A-4EF3-93FF-8C0495BC77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5F5F5"/>
                  </a:clrFrom>
                  <a:clrTo>
                    <a:srgbClr val="F5F5F5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 flipH="1">
                <a:off x="1417547" y="1264224"/>
                <a:ext cx="4405927" cy="3318271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D72C645D-5C6B-453D-85C4-8ACFDFAC96DE}"/>
                  </a:ext>
                </a:extLst>
              </p:cNvPr>
              <p:cNvSpPr txBox="1"/>
              <p:nvPr/>
            </p:nvSpPr>
            <p:spPr>
              <a:xfrm>
                <a:off x="3064386" y="2987782"/>
                <a:ext cx="2009748" cy="953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vi-VN" sz="5867" b="1" dirty="0">
                    <a:solidFill>
                      <a:srgbClr val="17479D"/>
                    </a:solidFill>
                    <a:latin typeface="UTM Avo" panose="02040603050506020204" pitchFamily="18" charset="0"/>
                  </a:rPr>
                  <a:t>ĐỌC</a:t>
                </a:r>
                <a:endParaRPr lang="en-US" sz="5867" b="1" dirty="0">
                  <a:solidFill>
                    <a:srgbClr val="17479D"/>
                  </a:solidFill>
                  <a:latin typeface="UTM Avo" panose="02040603050506020204" pitchFamily="18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BBD946C2-0E3E-46A8-AE88-B0F56622B312}"/>
                  </a:ext>
                </a:extLst>
              </p:cNvPr>
              <p:cNvSpPr txBox="1"/>
              <p:nvPr/>
            </p:nvSpPr>
            <p:spPr>
              <a:xfrm>
                <a:off x="2447589" y="2552809"/>
                <a:ext cx="3041009" cy="636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vi-VN" sz="3733" b="1" dirty="0">
                    <a:solidFill>
                      <a:schemeClr val="accent1">
                        <a:lumMod val="50000"/>
                      </a:schemeClr>
                    </a:solidFill>
                    <a:latin typeface="UTM Avo" panose="02040603050506020204" pitchFamily="18" charset="0"/>
                  </a:rPr>
                  <a:t>TIẾT 1 – 2</a:t>
                </a:r>
                <a:endParaRPr lang="en-US" sz="3733" b="1" dirty="0">
                  <a:solidFill>
                    <a:schemeClr val="accent1">
                      <a:lumMod val="50000"/>
                    </a:schemeClr>
                  </a:solidFill>
                  <a:latin typeface="UTM Avo" panose="02040603050506020204" pitchFamily="18" charset="0"/>
                </a:endParaRPr>
              </a:p>
            </p:txBody>
          </p:sp>
        </p:grpSp>
        <p:pic>
          <p:nvPicPr>
            <p:cNvPr id="13" name="Picture 4">
              <a:extLst>
                <a:ext uri="{FF2B5EF4-FFF2-40B4-BE49-F238E27FC236}">
                  <a16:creationId xmlns:a16="http://schemas.microsoft.com/office/drawing/2014/main" xmlns="" id="{3870305D-FA79-4B2E-A1D1-C2B3F36B4E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5294" y="3268600"/>
              <a:ext cx="1563093" cy="15630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A3224427-0242-4561-9B60-0E3C158F7755}"/>
              </a:ext>
            </a:extLst>
          </p:cNvPr>
          <p:cNvGrpSpPr/>
          <p:nvPr/>
        </p:nvGrpSpPr>
        <p:grpSpPr>
          <a:xfrm>
            <a:off x="1824403" y="823858"/>
            <a:ext cx="2187277" cy="838403"/>
            <a:chOff x="342532" y="617893"/>
            <a:chExt cx="1640458" cy="62880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EE6F2703-4F31-4721-B571-2C86A66FBD60}"/>
                </a:ext>
              </a:extLst>
            </p:cNvPr>
            <p:cNvSpPr txBox="1"/>
            <p:nvPr/>
          </p:nvSpPr>
          <p:spPr>
            <a:xfrm>
              <a:off x="369343" y="617893"/>
              <a:ext cx="1613647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chemeClr val="accent1">
                      <a:lumMod val="50000"/>
                    </a:schemeClr>
                  </a:solidFill>
                  <a:latin typeface="UTM Cookies" panose="02040603050506020204" pitchFamily="18" charset="0"/>
                </a:rPr>
                <a:t>BÀI 31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881AB35A-8C9D-4944-BD39-CEBBF01DA758}"/>
                </a:ext>
              </a:extLst>
            </p:cNvPr>
            <p:cNvSpPr txBox="1"/>
            <p:nvPr/>
          </p:nvSpPr>
          <p:spPr>
            <a:xfrm>
              <a:off x="342532" y="623447"/>
              <a:ext cx="1613647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rgbClr val="FC7D77"/>
                  </a:solidFill>
                  <a:latin typeface="UTM Cookies" panose="02040603050506020204" pitchFamily="18" charset="0"/>
                </a:rPr>
                <a:t>BÀI 31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6266104-9523-4005-8121-DFD42D9B0DBE}"/>
              </a:ext>
            </a:extLst>
          </p:cNvPr>
          <p:cNvSpPr txBox="1"/>
          <p:nvPr/>
        </p:nvSpPr>
        <p:spPr>
          <a:xfrm>
            <a:off x="3823532" y="885413"/>
            <a:ext cx="8368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UTM Cookies" panose="02040603050506020204" pitchFamily="18" charset="0"/>
              </a:rPr>
              <a:t>ÁNH SÁNG CỦA YÊU THƯƠNG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157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3DB0D57-E4C1-4E80-8664-1A0205E2CF88}"/>
              </a:ext>
            </a:extLst>
          </p:cNvPr>
          <p:cNvSpPr txBox="1"/>
          <p:nvPr/>
        </p:nvSpPr>
        <p:spPr>
          <a:xfrm>
            <a:off x="2025842" y="1082382"/>
            <a:ext cx="8140317" cy="484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Hôm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ấy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bố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vắng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nhà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bị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đau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bụng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dữ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dội</a:t>
            </a:r>
            <a:r>
              <a:rPr lang="en-US" sz="1600" dirty="0">
                <a:latin typeface="UTM Avo" panose="02040603050506020204" pitchFamily="18" charset="0"/>
              </a:rPr>
              <a:t>.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liền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chạy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mời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.</a:t>
            </a:r>
          </a:p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đến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khám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bệnh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biết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của</a:t>
            </a:r>
            <a:r>
              <a:rPr lang="en-US" sz="1600" dirty="0">
                <a:latin typeface="UTM Avo" panose="02040603050506020204" pitchFamily="18" charset="0"/>
              </a:rPr>
              <a:t>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đau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ruột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thừa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phải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mổ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gấp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Nhưng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trời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tối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dần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với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đèn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dầu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mù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chẳng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thể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làm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gì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.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lo </a:t>
            </a:r>
            <a:r>
              <a:rPr lang="en-US" sz="1600" dirty="0" err="1">
                <a:latin typeface="UTM Avo" panose="02040603050506020204" pitchFamily="18" charset="0"/>
              </a:rPr>
              <a:t>lắng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Thấy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đau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đớn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mếu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máo</a:t>
            </a:r>
            <a:r>
              <a:rPr lang="en-US" sz="1600" dirty="0">
                <a:latin typeface="UTM Avo" panose="02040603050506020204" pitchFamily="18" charset="0"/>
              </a:rPr>
              <a:t>: “Xin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cháu</a:t>
            </a:r>
            <a:r>
              <a:rPr lang="en-US" sz="1600" dirty="0">
                <a:latin typeface="UTM Avo" panose="02040603050506020204" pitchFamily="18" charset="0"/>
              </a:rPr>
              <a:t>!”.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ngại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nói</a:t>
            </a:r>
            <a:r>
              <a:rPr lang="en-US" sz="1600" dirty="0">
                <a:latin typeface="UTM Avo" panose="02040603050506020204" pitchFamily="18" charset="0"/>
              </a:rPr>
              <a:t>: “</a:t>
            </a:r>
            <a:r>
              <a:rPr lang="en-US" sz="1600" dirty="0" err="1">
                <a:latin typeface="UTM Avo" panose="02040603050506020204" pitchFamily="18" charset="0"/>
              </a:rPr>
              <a:t>Đủ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mới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mổ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cháu</a:t>
            </a:r>
            <a:r>
              <a:rPr lang="en-US" sz="1600" dirty="0">
                <a:latin typeface="UTM Avo" panose="02040603050506020204" pitchFamily="18" charset="0"/>
              </a:rPr>
              <a:t> ạ!”.</a:t>
            </a:r>
          </a:p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Thương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,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ôm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đầu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suy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nghĩ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Làm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thế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nào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để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bây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giờ</a:t>
            </a:r>
            <a:r>
              <a:rPr lang="en-US" sz="1600" dirty="0">
                <a:latin typeface="UTM Avo" panose="02040603050506020204" pitchFamily="18" charset="0"/>
              </a:rPr>
              <a:t>? </a:t>
            </a:r>
            <a:r>
              <a:rPr lang="en-US" sz="1600" dirty="0" err="1">
                <a:latin typeface="UTM Avo" panose="02040603050506020204" pitchFamily="18" charset="0"/>
              </a:rPr>
              <a:t>Đột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nhiên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trông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thấy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của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ngọn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đèn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hắt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lại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từ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mảnh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sắt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tây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trên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tủ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Nét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mặt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rạng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rỡ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hẳn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lên</a:t>
            </a:r>
            <a:r>
              <a:rPr lang="en-US" sz="1600" dirty="0">
                <a:latin typeface="UTM Avo" panose="02040603050506020204" pitchFamily="18" charset="0"/>
              </a:rPr>
              <a:t>.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vội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chạy</a:t>
            </a:r>
            <a:r>
              <a:rPr lang="en-US" sz="1600" dirty="0">
                <a:latin typeface="UTM Avo" panose="02040603050506020204" pitchFamily="18" charset="0"/>
              </a:rPr>
              <a:t> sang </a:t>
            </a:r>
            <a:r>
              <a:rPr lang="en-US" sz="1600" dirty="0" err="1">
                <a:latin typeface="UTM Avo" panose="02040603050506020204" pitchFamily="18" charset="0"/>
              </a:rPr>
              <a:t>nhà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hàng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xóm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mượn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về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một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tấm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gương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Lát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sau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đèn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nến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trong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nhà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thắp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lên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đặt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trước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gương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Căn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phòng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bỗng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ngập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tràn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.</a:t>
            </a:r>
          </a:p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Nhìn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căn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phòng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trưng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rất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nhiên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bắt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tay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ngay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vào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việc</a:t>
            </a:r>
            <a:r>
              <a:rPr lang="en-US" sz="1600" dirty="0">
                <a:latin typeface="UTM Avo" panose="02040603050506020204" pitchFamily="18" charset="0"/>
              </a:rPr>
              <a:t>. Ca </a:t>
            </a:r>
            <a:r>
              <a:rPr lang="en-US" sz="1600" dirty="0" err="1">
                <a:latin typeface="UTM Avo" panose="02040603050506020204" pitchFamily="18" charset="0"/>
              </a:rPr>
              <a:t>mổ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thành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công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của</a:t>
            </a:r>
            <a:r>
              <a:rPr lang="en-US" sz="1600" dirty="0">
                <a:latin typeface="UTM Avo" panose="02040603050506020204" pitchFamily="18" charset="0"/>
              </a:rPr>
              <a:t>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đã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sống</a:t>
            </a:r>
            <a:r>
              <a:rPr lang="en-US" sz="1600" dirty="0">
                <a:latin typeface="UTM Avo" panose="02040603050506020204" pitchFamily="18" charset="0"/>
              </a:rPr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9D0F22DC-6D72-483F-8FD5-D3D31A098AA8}"/>
              </a:ext>
            </a:extLst>
          </p:cNvPr>
          <p:cNvGrpSpPr/>
          <p:nvPr/>
        </p:nvGrpSpPr>
        <p:grpSpPr>
          <a:xfrm>
            <a:off x="2371725" y="500705"/>
            <a:ext cx="1740776" cy="700229"/>
            <a:chOff x="635794" y="14285"/>
            <a:chExt cx="1305582" cy="52517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4FCF2103-78A6-4FBE-95ED-601E4DFDD877}"/>
                </a:ext>
              </a:extLst>
            </p:cNvPr>
            <p:cNvSpPr txBox="1"/>
            <p:nvPr/>
          </p:nvSpPr>
          <p:spPr>
            <a:xfrm>
              <a:off x="1127791" y="49917"/>
              <a:ext cx="813585" cy="430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2400" b="1" dirty="0">
                  <a:solidFill>
                    <a:srgbClr val="17479D"/>
                  </a:solidFill>
                  <a:latin typeface="UTM Avo" panose="02040603050506020204" pitchFamily="18" charset="0"/>
                </a:rPr>
                <a:t>ĐỌC</a:t>
              </a:r>
              <a:endParaRPr lang="en-US" sz="2400" b="1" dirty="0">
                <a:solidFill>
                  <a:srgbClr val="17479D"/>
                </a:solidFill>
                <a:latin typeface="UTM Avo" panose="02040603050506020204" pitchFamily="18" charset="0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3D6FFFDF-1D49-4D68-AD91-28FE9681F5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CFF"/>
                </a:clrFrom>
                <a:clrTo>
                  <a:srgbClr val="FFFC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772" t="2351" r="1"/>
            <a:stretch/>
          </p:blipFill>
          <p:spPr>
            <a:xfrm>
              <a:off x="635794" y="14285"/>
              <a:ext cx="582308" cy="525172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C896DB-F00F-4B35-AA0E-25BACE8F3BB7}"/>
              </a:ext>
            </a:extLst>
          </p:cNvPr>
          <p:cNvSpPr txBox="1"/>
          <p:nvPr/>
        </p:nvSpPr>
        <p:spPr>
          <a:xfrm>
            <a:off x="4344215" y="526399"/>
            <a:ext cx="6044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UTM Avo" panose="02040603050506020204" pitchFamily="18" charset="0"/>
              </a:rPr>
              <a:t>ÁNH SÁNG CỦA YÊU THƯƠNG</a:t>
            </a:r>
            <a:endParaRPr lang="en-US" sz="2133" b="1" dirty="0">
              <a:solidFill>
                <a:schemeClr val="accent1">
                  <a:lumMod val="75000"/>
                </a:schemeClr>
              </a:solidFill>
              <a:latin typeface="UTM Avo" panose="020406030505060202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10F9FFC-FB9B-457D-8837-440263352ADB}"/>
              </a:ext>
            </a:extLst>
          </p:cNvPr>
          <p:cNvSpPr txBox="1"/>
          <p:nvPr/>
        </p:nvSpPr>
        <p:spPr>
          <a:xfrm>
            <a:off x="5303521" y="5954485"/>
            <a:ext cx="5575624" cy="409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28594">
              <a:lnSpc>
                <a:spcPct val="150000"/>
              </a:lnSpc>
            </a:pPr>
            <a:r>
              <a:rPr lang="en-US" sz="1600" dirty="0">
                <a:latin typeface="UTM Avo" panose="02040603050506020204" pitchFamily="18" charset="0"/>
              </a:rPr>
              <a:t>(Theo </a:t>
            </a:r>
            <a:r>
              <a:rPr lang="en-US" sz="1600" dirty="0" err="1">
                <a:latin typeface="UTM Avo" panose="02040603050506020204" pitchFamily="18" charset="0"/>
              </a:rPr>
              <a:t>Truyện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đọc</a:t>
            </a:r>
            <a:r>
              <a:rPr lang="en-US" sz="1600" dirty="0">
                <a:latin typeface="UTM Avo" panose="02040603050506020204" pitchFamily="18" charset="0"/>
              </a:rPr>
              <a:t> 2, NXB </a:t>
            </a:r>
            <a:r>
              <a:rPr lang="en-US" sz="1600" dirty="0" err="1">
                <a:latin typeface="UTM Avo" panose="02040603050506020204" pitchFamily="18" charset="0"/>
              </a:rPr>
              <a:t>Giáo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dục</a:t>
            </a:r>
            <a:r>
              <a:rPr lang="en-US" sz="1600" dirty="0">
                <a:latin typeface="UTM Avo" panose="02040603050506020204" pitchFamily="18" charset="0"/>
              </a:rPr>
              <a:t>, 1995)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65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64111C-F52E-B904-F975-F3931B8E1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FB42C5-070D-2EE2-C18C-2E176D722887}"/>
              </a:ext>
            </a:extLst>
          </p:cNvPr>
          <p:cNvSpPr txBox="1"/>
          <p:nvPr/>
        </p:nvSpPr>
        <p:spPr>
          <a:xfrm>
            <a:off x="2025842" y="1082382"/>
            <a:ext cx="8140317" cy="484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Hôm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ấy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bố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vắng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nhà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bị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đau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bụng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dữ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dội</a:t>
            </a:r>
            <a:r>
              <a:rPr lang="en-US" sz="1600" dirty="0">
                <a:latin typeface="UTM Avo" panose="02040603050506020204" pitchFamily="18" charset="0"/>
              </a:rPr>
              <a:t>.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liền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chạy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mời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.</a:t>
            </a:r>
          </a:p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đến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khám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bệnh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biết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của</a:t>
            </a:r>
            <a:r>
              <a:rPr lang="en-US" sz="1600" dirty="0">
                <a:latin typeface="UTM Avo" panose="02040603050506020204" pitchFamily="18" charset="0"/>
              </a:rPr>
              <a:t>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đau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ruột</a:t>
            </a:r>
            <a:r>
              <a:rPr lang="en-US" sz="1600" b="1" dirty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thừa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phải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mổ</a:t>
            </a:r>
            <a:r>
              <a:rPr lang="en-US" sz="1600" b="1" dirty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gấp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Nhưng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trời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tối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dần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với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đèn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dầu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mù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chẳng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thể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làm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gì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.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lo </a:t>
            </a:r>
            <a:r>
              <a:rPr lang="en-US" sz="1600" dirty="0" err="1">
                <a:latin typeface="UTM Avo" panose="02040603050506020204" pitchFamily="18" charset="0"/>
              </a:rPr>
              <a:t>lắng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Thấy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đau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đớn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mếu</a:t>
            </a:r>
            <a:r>
              <a:rPr lang="en-US" sz="1600" b="1" dirty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máo</a:t>
            </a:r>
            <a:r>
              <a:rPr lang="en-US" sz="1600" dirty="0">
                <a:latin typeface="UTM Avo" panose="02040603050506020204" pitchFamily="18" charset="0"/>
              </a:rPr>
              <a:t>: “Xin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cháu</a:t>
            </a:r>
            <a:r>
              <a:rPr lang="en-US" sz="1600" dirty="0">
                <a:latin typeface="UTM Avo" panose="02040603050506020204" pitchFamily="18" charset="0"/>
              </a:rPr>
              <a:t>!”.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ngại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nói</a:t>
            </a:r>
            <a:r>
              <a:rPr lang="en-US" sz="1600" dirty="0">
                <a:latin typeface="UTM Avo" panose="02040603050506020204" pitchFamily="18" charset="0"/>
              </a:rPr>
              <a:t>: “</a:t>
            </a:r>
            <a:r>
              <a:rPr lang="en-US" sz="1600" dirty="0" err="1">
                <a:latin typeface="UTM Avo" panose="02040603050506020204" pitchFamily="18" charset="0"/>
              </a:rPr>
              <a:t>Đủ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mới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mổ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cháu</a:t>
            </a:r>
            <a:r>
              <a:rPr lang="en-US" sz="1600" dirty="0">
                <a:latin typeface="UTM Avo" panose="02040603050506020204" pitchFamily="18" charset="0"/>
              </a:rPr>
              <a:t> ạ!”.</a:t>
            </a:r>
          </a:p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Thương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,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ôm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đầu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suy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nghĩ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Làm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thế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nào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để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bây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giờ</a:t>
            </a:r>
            <a:r>
              <a:rPr lang="en-US" sz="1600" dirty="0">
                <a:latin typeface="UTM Avo" panose="02040603050506020204" pitchFamily="18" charset="0"/>
              </a:rPr>
              <a:t>?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Đột</a:t>
            </a:r>
            <a:r>
              <a:rPr lang="en-US" sz="1600" b="1" dirty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nhiên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trông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thấy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của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ngọn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đèn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hắt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lại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từ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mảnh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sắt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tây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trên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tủ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Nét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mặt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rạng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rỡ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hẳn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lên</a:t>
            </a:r>
            <a:r>
              <a:rPr lang="en-US" sz="1600" dirty="0">
                <a:latin typeface="UTM Avo" panose="02040603050506020204" pitchFamily="18" charset="0"/>
              </a:rPr>
              <a:t>.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vội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chạy</a:t>
            </a:r>
            <a:r>
              <a:rPr lang="en-US" sz="1600" dirty="0">
                <a:latin typeface="UTM Avo" panose="02040603050506020204" pitchFamily="18" charset="0"/>
              </a:rPr>
              <a:t> sang </a:t>
            </a:r>
            <a:r>
              <a:rPr lang="en-US" sz="1600" dirty="0" err="1">
                <a:latin typeface="UTM Avo" panose="02040603050506020204" pitchFamily="18" charset="0"/>
              </a:rPr>
              <a:t>nhà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hàng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xóm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mượn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về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một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tấm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gương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Lát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sau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đèn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nến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trong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nhà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cậu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thắp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lên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và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đặt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trước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gương</a:t>
            </a:r>
            <a:r>
              <a:rPr lang="en-US" sz="1600" dirty="0">
                <a:latin typeface="UTM Avo" panose="02040603050506020204" pitchFamily="18" charset="0"/>
              </a:rPr>
              <a:t>. </a:t>
            </a:r>
            <a:r>
              <a:rPr lang="en-US" sz="1600" dirty="0" err="1">
                <a:latin typeface="UTM Avo" panose="02040603050506020204" pitchFamily="18" charset="0"/>
              </a:rPr>
              <a:t>Căn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phòng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bỗng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ngập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tràn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ánh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.</a:t>
            </a:r>
          </a:p>
          <a:p>
            <a:pPr indent="609585" algn="just">
              <a:lnSpc>
                <a:spcPct val="150000"/>
              </a:lnSpc>
            </a:pPr>
            <a:r>
              <a:rPr lang="en-US" sz="1600" dirty="0" err="1">
                <a:latin typeface="UTM Avo" panose="02040603050506020204" pitchFamily="18" charset="0"/>
              </a:rPr>
              <a:t>Nhìn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căn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phòng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sáng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trưng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sĩ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rất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ngạc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nhiên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bắt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tay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ngay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vào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việc</a:t>
            </a:r>
            <a:r>
              <a:rPr lang="en-US" sz="1600" dirty="0">
                <a:latin typeface="UTM Avo" panose="02040603050506020204" pitchFamily="18" charset="0"/>
              </a:rPr>
              <a:t>. Ca </a:t>
            </a:r>
            <a:r>
              <a:rPr lang="en-US" sz="1600" dirty="0" err="1">
                <a:latin typeface="UTM Avo" panose="02040603050506020204" pitchFamily="18" charset="0"/>
              </a:rPr>
              <a:t>mổ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thành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công</a:t>
            </a:r>
            <a:r>
              <a:rPr lang="en-US" sz="1600" dirty="0">
                <a:latin typeface="UTM Avo" panose="02040603050506020204" pitchFamily="18" charset="0"/>
              </a:rPr>
              <a:t>, </a:t>
            </a:r>
            <a:r>
              <a:rPr lang="en-US" sz="1600" dirty="0" err="1">
                <a:latin typeface="UTM Avo" panose="02040603050506020204" pitchFamily="18" charset="0"/>
              </a:rPr>
              <a:t>mẹ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của</a:t>
            </a:r>
            <a:r>
              <a:rPr lang="en-US" sz="1600" dirty="0">
                <a:latin typeface="UTM Avo" panose="02040603050506020204" pitchFamily="18" charset="0"/>
              </a:rPr>
              <a:t> Ê – </a:t>
            </a:r>
            <a:r>
              <a:rPr lang="en-US" sz="1600" dirty="0" err="1">
                <a:latin typeface="UTM Avo" panose="02040603050506020204" pitchFamily="18" charset="0"/>
              </a:rPr>
              <a:t>đi</a:t>
            </a:r>
            <a:r>
              <a:rPr lang="en-US" sz="1600" dirty="0">
                <a:latin typeface="UTM Avo" panose="02040603050506020204" pitchFamily="18" charset="0"/>
              </a:rPr>
              <a:t> – </a:t>
            </a:r>
            <a:r>
              <a:rPr lang="en-US" sz="1600" dirty="0" err="1">
                <a:latin typeface="UTM Avo" panose="02040603050506020204" pitchFamily="18" charset="0"/>
              </a:rPr>
              <a:t>xơn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đã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được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cứu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sống</a:t>
            </a:r>
            <a:r>
              <a:rPr lang="en-US" sz="1600" dirty="0">
                <a:latin typeface="UTM Avo" panose="02040603050506020204" pitchFamily="18" charset="0"/>
              </a:rPr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E51DF797-9874-ADFD-18C0-4A084731422D}"/>
              </a:ext>
            </a:extLst>
          </p:cNvPr>
          <p:cNvGrpSpPr/>
          <p:nvPr/>
        </p:nvGrpSpPr>
        <p:grpSpPr>
          <a:xfrm>
            <a:off x="2371725" y="500705"/>
            <a:ext cx="1740776" cy="700229"/>
            <a:chOff x="635794" y="14285"/>
            <a:chExt cx="1305582" cy="52517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9319C721-6697-430E-BE98-EA9E57A8E312}"/>
                </a:ext>
              </a:extLst>
            </p:cNvPr>
            <p:cNvSpPr txBox="1"/>
            <p:nvPr/>
          </p:nvSpPr>
          <p:spPr>
            <a:xfrm>
              <a:off x="1127791" y="49917"/>
              <a:ext cx="813585" cy="430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2400" b="1" dirty="0">
                  <a:solidFill>
                    <a:srgbClr val="17479D"/>
                  </a:solidFill>
                  <a:latin typeface="UTM Avo" panose="02040603050506020204" pitchFamily="18" charset="0"/>
                </a:rPr>
                <a:t>ĐỌC</a:t>
              </a:r>
              <a:endParaRPr lang="en-US" sz="2400" b="1" dirty="0">
                <a:solidFill>
                  <a:srgbClr val="17479D"/>
                </a:solidFill>
                <a:latin typeface="UTM Avo" panose="02040603050506020204" pitchFamily="18" charset="0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07BA1C39-B241-7396-B34E-2752A502ED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CFF"/>
                </a:clrFrom>
                <a:clrTo>
                  <a:srgbClr val="FFFC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772" t="2351" r="1"/>
            <a:stretch/>
          </p:blipFill>
          <p:spPr>
            <a:xfrm>
              <a:off x="635794" y="14285"/>
              <a:ext cx="582308" cy="525172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912CA58-BC80-7EA5-DF37-703ACE047469}"/>
              </a:ext>
            </a:extLst>
          </p:cNvPr>
          <p:cNvSpPr txBox="1"/>
          <p:nvPr/>
        </p:nvSpPr>
        <p:spPr>
          <a:xfrm>
            <a:off x="4344215" y="526399"/>
            <a:ext cx="5940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UTM Avo" panose="02040603050506020204" pitchFamily="18" charset="0"/>
              </a:rPr>
              <a:t>ÁNH SÁNG CỦA YÊU THƯƠNG</a:t>
            </a:r>
            <a:endParaRPr lang="en-US" sz="2133" b="1" dirty="0">
              <a:solidFill>
                <a:schemeClr val="accent1">
                  <a:lumMod val="75000"/>
                </a:schemeClr>
              </a:solidFill>
              <a:latin typeface="UTM Avo" panose="020406030505060202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5D94CC00-5B02-8094-9C8E-AD4AB4C6179B}"/>
              </a:ext>
            </a:extLst>
          </p:cNvPr>
          <p:cNvSpPr txBox="1"/>
          <p:nvPr/>
        </p:nvSpPr>
        <p:spPr>
          <a:xfrm>
            <a:off x="5303521" y="5954485"/>
            <a:ext cx="5575624" cy="409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28594">
              <a:lnSpc>
                <a:spcPct val="150000"/>
              </a:lnSpc>
            </a:pPr>
            <a:r>
              <a:rPr lang="en-US" sz="1600" dirty="0">
                <a:latin typeface="UTM Avo" panose="02040603050506020204" pitchFamily="18" charset="0"/>
              </a:rPr>
              <a:t>(Theo </a:t>
            </a:r>
            <a:r>
              <a:rPr lang="en-US" sz="1600" dirty="0" err="1">
                <a:latin typeface="UTM Avo" panose="02040603050506020204" pitchFamily="18" charset="0"/>
              </a:rPr>
              <a:t>Truyện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đọc</a:t>
            </a:r>
            <a:r>
              <a:rPr lang="en-US" sz="1600" dirty="0">
                <a:latin typeface="UTM Avo" panose="02040603050506020204" pitchFamily="18" charset="0"/>
              </a:rPr>
              <a:t> 2, NXB </a:t>
            </a:r>
            <a:r>
              <a:rPr lang="en-US" sz="1600" dirty="0" err="1">
                <a:latin typeface="UTM Avo" panose="02040603050506020204" pitchFamily="18" charset="0"/>
              </a:rPr>
              <a:t>Giáo</a:t>
            </a:r>
            <a:r>
              <a:rPr lang="en-US" sz="1600" dirty="0">
                <a:latin typeface="UTM Avo" panose="02040603050506020204" pitchFamily="18" charset="0"/>
              </a:rPr>
              <a:t> </a:t>
            </a:r>
            <a:r>
              <a:rPr lang="en-US" sz="1600" dirty="0" err="1">
                <a:latin typeface="UTM Avo" panose="02040603050506020204" pitchFamily="18" charset="0"/>
              </a:rPr>
              <a:t>dục</a:t>
            </a:r>
            <a:r>
              <a:rPr lang="en-US" sz="1600" dirty="0">
                <a:latin typeface="UTM Avo" panose="02040603050506020204" pitchFamily="18" charset="0"/>
              </a:rPr>
              <a:t>, 1995)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0FDE0872-F39C-9FB5-18F1-415CA03FC9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5" y="1200935"/>
            <a:ext cx="406360" cy="3840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4F095191-533F-FED1-9208-42B81650F7AE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221" y="1927101"/>
            <a:ext cx="384000" cy="384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74EA479C-A2B0-C86A-1628-FA184D47D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221" y="3385709"/>
            <a:ext cx="384000" cy="3840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BC741BA-A567-F9A3-F1ED-2304C70E4526}"/>
              </a:ext>
            </a:extLst>
          </p:cNvPr>
          <p:cNvGrpSpPr/>
          <p:nvPr/>
        </p:nvGrpSpPr>
        <p:grpSpPr>
          <a:xfrm>
            <a:off x="2127423" y="4929231"/>
            <a:ext cx="491724" cy="830997"/>
            <a:chOff x="3398736" y="2879696"/>
            <a:chExt cx="368793" cy="62324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66CAF638-F973-5608-5CEC-391AF80DF516}"/>
                </a:ext>
              </a:extLst>
            </p:cNvPr>
            <p:cNvSpPr/>
            <p:nvPr/>
          </p:nvSpPr>
          <p:spPr>
            <a:xfrm>
              <a:off x="3445636" y="3057837"/>
              <a:ext cx="321893" cy="321893"/>
            </a:xfrm>
            <a:prstGeom prst="ellipse">
              <a:avLst/>
            </a:prstGeom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x-none" sz="4800" i="1" dirty="0">
                <a:solidFill>
                  <a:schemeClr val="accent2"/>
                </a:solidFill>
                <a:latin typeface="UTM Charlotte" panose="020406030505060202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792B2AA-AB44-570A-0854-2109FF40ADA6}"/>
                </a:ext>
              </a:extLst>
            </p:cNvPr>
            <p:cNvSpPr/>
            <p:nvPr/>
          </p:nvSpPr>
          <p:spPr>
            <a:xfrm rot="21163024">
              <a:off x="3398736" y="2879696"/>
              <a:ext cx="326051" cy="623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x-none" sz="4800" b="1" i="1" dirty="0">
                  <a:solidFill>
                    <a:schemeClr val="accent2"/>
                  </a:solidFill>
                  <a:latin typeface="UTM Charlotte" panose="02040603050506020204" pitchFamily="18" charset="0"/>
                </a:rPr>
                <a:t>4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0434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D75C0F0-F61F-46FE-885A-1CF49D55710E}"/>
              </a:ext>
            </a:extLst>
          </p:cNvPr>
          <p:cNvSpPr txBox="1"/>
          <p:nvPr/>
        </p:nvSpPr>
        <p:spPr>
          <a:xfrm>
            <a:off x="3148137" y="829891"/>
            <a:ext cx="1084780" cy="574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dirty="0">
                <a:solidFill>
                  <a:srgbClr val="17479D"/>
                </a:solidFill>
                <a:latin typeface="UTM Avo" panose="02040603050506020204" pitchFamily="18" charset="0"/>
              </a:rPr>
              <a:t>ĐỌC</a:t>
            </a:r>
            <a:endParaRPr lang="en-US" sz="2400" b="1" dirty="0">
              <a:solidFill>
                <a:srgbClr val="17479D"/>
              </a:solidFill>
              <a:latin typeface="UTM Avo" panose="0204060305050602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E056D5A-F137-47CF-8A0F-6B88C3A8C7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1772" t="2351" r="1"/>
          <a:stretch/>
        </p:blipFill>
        <p:spPr>
          <a:xfrm>
            <a:off x="2371725" y="869951"/>
            <a:ext cx="776411" cy="7002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00144DB-B41B-4EE0-9343-7FD1472E528E}"/>
              </a:ext>
            </a:extLst>
          </p:cNvPr>
          <p:cNvSpPr txBox="1"/>
          <p:nvPr/>
        </p:nvSpPr>
        <p:spPr>
          <a:xfrm>
            <a:off x="2518779" y="1470789"/>
            <a:ext cx="7154436" cy="574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Một số câu văn dài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UTM Avo" panose="0204060305050602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18B71E2-8F36-4B87-AB0D-D5DBC68E3B91}"/>
              </a:ext>
            </a:extLst>
          </p:cNvPr>
          <p:cNvSpPr/>
          <p:nvPr/>
        </p:nvSpPr>
        <p:spPr>
          <a:xfrm>
            <a:off x="2098160" y="2480206"/>
            <a:ext cx="7995683" cy="112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</a:rPr>
              <a:t>      </a:t>
            </a:r>
            <a:r>
              <a:rPr lang="en-US" sz="2400" dirty="0" err="1">
                <a:latin typeface="UTM Avo" panose="02040603050506020204" pitchFamily="18" charset="0"/>
              </a:rPr>
              <a:t>Đột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nhiên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cậu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trông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thấy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ánh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sáng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của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ngọn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đèn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hắt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lại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từ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mảnh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sắt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tây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trên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tủ</a:t>
            </a:r>
            <a:r>
              <a:rPr lang="en-US" sz="2400" dirty="0">
                <a:latin typeface="UTM Avo" panose="02040603050506020204" pitchFamily="18" charset="0"/>
              </a:rPr>
              <a:t>.</a:t>
            </a:r>
            <a:endParaRPr lang="vi-VN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7E0F186B-8AA6-4B9D-AE6A-F8EEC271989A}"/>
              </a:ext>
            </a:extLst>
          </p:cNvPr>
          <p:cNvSpPr/>
          <p:nvPr/>
        </p:nvSpPr>
        <p:spPr>
          <a:xfrm>
            <a:off x="2218668" y="2663444"/>
            <a:ext cx="311888" cy="311888"/>
          </a:xfrm>
          <a:prstGeom prst="ellipse">
            <a:avLst/>
          </a:prstGeom>
          <a:solidFill>
            <a:srgbClr val="FC7D77"/>
          </a:solidFill>
          <a:ln>
            <a:solidFill>
              <a:srgbClr val="FC7D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BAD9738B-63C9-43EF-A363-6E1672ABADC9}"/>
              </a:ext>
            </a:extLst>
          </p:cNvPr>
          <p:cNvCxnSpPr/>
          <p:nvPr/>
        </p:nvCxnSpPr>
        <p:spPr>
          <a:xfrm flipH="1">
            <a:off x="4246236" y="2559139"/>
            <a:ext cx="184297" cy="627751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52E252FF-26F9-4DF7-A15D-4CF099E20456}"/>
              </a:ext>
            </a:extLst>
          </p:cNvPr>
          <p:cNvCxnSpPr/>
          <p:nvPr/>
        </p:nvCxnSpPr>
        <p:spPr>
          <a:xfrm flipH="1">
            <a:off x="6738668" y="2559139"/>
            <a:ext cx="184297" cy="627751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9E4D603A-ED16-4ACD-9B23-81B9AEF36B8C}"/>
              </a:ext>
            </a:extLst>
          </p:cNvPr>
          <p:cNvCxnSpPr/>
          <p:nvPr/>
        </p:nvCxnSpPr>
        <p:spPr>
          <a:xfrm flipH="1">
            <a:off x="2759932" y="3124119"/>
            <a:ext cx="184297" cy="627751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3D505D3-7B83-42B3-BB0F-108CB4DE0A4B}"/>
              </a:ext>
            </a:extLst>
          </p:cNvPr>
          <p:cNvCxnSpPr/>
          <p:nvPr/>
        </p:nvCxnSpPr>
        <p:spPr>
          <a:xfrm flipH="1">
            <a:off x="7360717" y="3124119"/>
            <a:ext cx="184297" cy="627751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09CF4BE0-BFEC-4C82-885C-D1B089FE91B3}"/>
              </a:ext>
            </a:extLst>
          </p:cNvPr>
          <p:cNvCxnSpPr/>
          <p:nvPr/>
        </p:nvCxnSpPr>
        <p:spPr>
          <a:xfrm flipH="1">
            <a:off x="7276593" y="3124119"/>
            <a:ext cx="184297" cy="627751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712287A-44FF-498C-AB9F-BF29113638A5}"/>
              </a:ext>
            </a:extLst>
          </p:cNvPr>
          <p:cNvCxnSpPr/>
          <p:nvPr/>
        </p:nvCxnSpPr>
        <p:spPr>
          <a:xfrm flipH="1">
            <a:off x="3755728" y="3186890"/>
            <a:ext cx="184297" cy="627751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8069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5B94C9B-5CD1-40B8-98B3-5E560F377FA0}"/>
              </a:ext>
            </a:extLst>
          </p:cNvPr>
          <p:cNvSpPr txBox="1"/>
          <p:nvPr/>
        </p:nvSpPr>
        <p:spPr>
          <a:xfrm>
            <a:off x="3148137" y="613991"/>
            <a:ext cx="1084780" cy="574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dirty="0">
                <a:solidFill>
                  <a:srgbClr val="17479D"/>
                </a:solidFill>
                <a:latin typeface="UTM Avo" panose="02040603050506020204" pitchFamily="18" charset="0"/>
              </a:rPr>
              <a:t>ĐỌC</a:t>
            </a:r>
            <a:endParaRPr lang="en-US" sz="2400" b="1" dirty="0">
              <a:solidFill>
                <a:srgbClr val="17479D"/>
              </a:solidFill>
              <a:latin typeface="UTM Avo" panose="0204060305050602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4BE0965-961B-40D9-94DB-055E158C796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1772" t="2351" r="1"/>
          <a:stretch/>
        </p:blipFill>
        <p:spPr>
          <a:xfrm>
            <a:off x="2371725" y="654051"/>
            <a:ext cx="776411" cy="7002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9D234F-530A-44B0-8C0B-D7E30AC1FB5D}"/>
              </a:ext>
            </a:extLst>
          </p:cNvPr>
          <p:cNvSpPr txBox="1"/>
          <p:nvPr/>
        </p:nvSpPr>
        <p:spPr>
          <a:xfrm>
            <a:off x="2518782" y="805592"/>
            <a:ext cx="7154436" cy="574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Từ ngữ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UTM Avo" panose="0204060305050602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74CAE37-C031-447C-A0D4-4B3695F007FD}"/>
              </a:ext>
            </a:extLst>
          </p:cNvPr>
          <p:cNvSpPr/>
          <p:nvPr/>
        </p:nvSpPr>
        <p:spPr>
          <a:xfrm>
            <a:off x="1934432" y="1396183"/>
            <a:ext cx="7995683" cy="577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</a:rPr>
              <a:t>    </a:t>
            </a:r>
            <a:r>
              <a:rPr lang="en-US" sz="2400" dirty="0">
                <a:latin typeface="UTM Avo" panose="02040603050506020204" pitchFamily="18" charset="0"/>
              </a:rPr>
              <a:t> Ê – </a:t>
            </a:r>
            <a:r>
              <a:rPr lang="en-US" sz="2400" dirty="0" err="1">
                <a:latin typeface="UTM Avo" panose="02040603050506020204" pitchFamily="18" charset="0"/>
              </a:rPr>
              <a:t>đi</a:t>
            </a:r>
            <a:r>
              <a:rPr lang="en-US" sz="2400" dirty="0">
                <a:latin typeface="UTM Avo" panose="02040603050506020204" pitchFamily="18" charset="0"/>
              </a:rPr>
              <a:t> - </a:t>
            </a:r>
            <a:r>
              <a:rPr lang="en-US" sz="2400" dirty="0" err="1">
                <a:latin typeface="UTM Avo" panose="02040603050506020204" pitchFamily="18" charset="0"/>
              </a:rPr>
              <a:t>xơn</a:t>
            </a:r>
            <a:endParaRPr lang="vi-VN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05260A31-877E-46DB-BCEB-DF51C579FAA0}"/>
              </a:ext>
            </a:extLst>
          </p:cNvPr>
          <p:cNvSpPr/>
          <p:nvPr/>
        </p:nvSpPr>
        <p:spPr>
          <a:xfrm>
            <a:off x="2054940" y="1579421"/>
            <a:ext cx="311888" cy="311888"/>
          </a:xfrm>
          <a:prstGeom prst="ellipse">
            <a:avLst/>
          </a:prstGeom>
          <a:solidFill>
            <a:srgbClr val="FC7D77"/>
          </a:solidFill>
          <a:ln>
            <a:solidFill>
              <a:srgbClr val="FC7D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1F1432A-BE85-4E86-9EFF-105953948C84}"/>
              </a:ext>
            </a:extLst>
          </p:cNvPr>
          <p:cNvSpPr txBox="1"/>
          <p:nvPr/>
        </p:nvSpPr>
        <p:spPr>
          <a:xfrm>
            <a:off x="4029717" y="1396183"/>
            <a:ext cx="6720807" cy="567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: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nhà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học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người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Mỹ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, 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người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đã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phát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UTM Avo" panose="020406030505060202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3EEBCD-A167-42DF-88DF-6B8CE7330522}"/>
              </a:ext>
            </a:extLst>
          </p:cNvPr>
          <p:cNvSpPr txBox="1"/>
          <p:nvPr/>
        </p:nvSpPr>
        <p:spPr>
          <a:xfrm>
            <a:off x="2210885" y="1893746"/>
            <a:ext cx="7995681" cy="1138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minh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ra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đèn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điện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ống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nghe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điện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thoại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máy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chiếu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phim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máy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hát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và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nhiều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vật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dụng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khác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.</a:t>
            </a:r>
            <a:endParaRPr lang="en-US" sz="2400" dirty="0"/>
          </a:p>
        </p:txBody>
      </p:sp>
      <p:pic>
        <p:nvPicPr>
          <p:cNvPr id="1032" name="Picture 8" descr="Thomas Edison – Wikipedia tiếng Việt">
            <a:extLst>
              <a:ext uri="{FF2B5EF4-FFF2-40B4-BE49-F238E27FC236}">
                <a16:creationId xmlns:a16="http://schemas.microsoft.com/office/drawing/2014/main" xmlns="" id="{C862D764-C1E3-48F9-9B9E-FDFFEEC6F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615" y="3317671"/>
            <a:ext cx="2286203" cy="29263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Tomas Alva Edison (lampa ixtiraçısı) - Bildirchin.az">
            <a:extLst>
              <a:ext uri="{FF2B5EF4-FFF2-40B4-BE49-F238E27FC236}">
                <a16:creationId xmlns:a16="http://schemas.microsoft.com/office/drawing/2014/main" xmlns="" id="{A5D8D662-B18E-4545-9601-2682DCF0C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855" y="3429001"/>
            <a:ext cx="3834115" cy="27353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8094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5B94C9B-5CD1-40B8-98B3-5E560F377FA0}"/>
              </a:ext>
            </a:extLst>
          </p:cNvPr>
          <p:cNvSpPr txBox="1"/>
          <p:nvPr/>
        </p:nvSpPr>
        <p:spPr>
          <a:xfrm>
            <a:off x="3148137" y="613991"/>
            <a:ext cx="1084780" cy="574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dirty="0">
                <a:solidFill>
                  <a:srgbClr val="17479D"/>
                </a:solidFill>
                <a:latin typeface="UTM Avo" panose="02040603050506020204" pitchFamily="18" charset="0"/>
              </a:rPr>
              <a:t>ĐỌC</a:t>
            </a:r>
            <a:endParaRPr lang="en-US" sz="2400" b="1" dirty="0">
              <a:solidFill>
                <a:srgbClr val="17479D"/>
              </a:solidFill>
              <a:latin typeface="UTM Avo" panose="0204060305050602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4BE0965-961B-40D9-94DB-055E158C796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1772" t="2351" r="1"/>
          <a:stretch/>
        </p:blipFill>
        <p:spPr>
          <a:xfrm>
            <a:off x="2371725" y="654051"/>
            <a:ext cx="776411" cy="7002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9D234F-530A-44B0-8C0B-D7E30AC1FB5D}"/>
              </a:ext>
            </a:extLst>
          </p:cNvPr>
          <p:cNvSpPr txBox="1"/>
          <p:nvPr/>
        </p:nvSpPr>
        <p:spPr>
          <a:xfrm>
            <a:off x="2518782" y="1346363"/>
            <a:ext cx="7154436" cy="574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Từ ngữ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UTM Avo" panose="0204060305050602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74CAE37-C031-447C-A0D4-4B3695F007FD}"/>
              </a:ext>
            </a:extLst>
          </p:cNvPr>
          <p:cNvSpPr/>
          <p:nvPr/>
        </p:nvSpPr>
        <p:spPr>
          <a:xfrm>
            <a:off x="1934432" y="2225916"/>
            <a:ext cx="7995683" cy="57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</a:rPr>
              <a:t>    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Ái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ngại</a:t>
            </a:r>
            <a:endParaRPr lang="vi-VN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05260A31-877E-46DB-BCEB-DF51C579FAA0}"/>
              </a:ext>
            </a:extLst>
          </p:cNvPr>
          <p:cNvSpPr/>
          <p:nvPr/>
        </p:nvSpPr>
        <p:spPr>
          <a:xfrm>
            <a:off x="2054940" y="2409155"/>
            <a:ext cx="311888" cy="311888"/>
          </a:xfrm>
          <a:prstGeom prst="ellipse">
            <a:avLst/>
          </a:prstGeom>
          <a:solidFill>
            <a:srgbClr val="FC7D77"/>
          </a:solidFill>
          <a:ln>
            <a:solidFill>
              <a:srgbClr val="FC7D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1F1432A-BE85-4E86-9EFF-105953948C84}"/>
              </a:ext>
            </a:extLst>
          </p:cNvPr>
          <p:cNvSpPr txBox="1"/>
          <p:nvPr/>
        </p:nvSpPr>
        <p:spPr>
          <a:xfrm>
            <a:off x="3452094" y="2225916"/>
            <a:ext cx="6720807" cy="567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: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thương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cảm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có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phần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lo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lắng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và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không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UTM Avo" panose="020406030505060202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3EEBCD-A167-42DF-88DF-6B8CE7330522}"/>
              </a:ext>
            </a:extLst>
          </p:cNvPr>
          <p:cNvSpPr txBox="1"/>
          <p:nvPr/>
        </p:nvSpPr>
        <p:spPr>
          <a:xfrm>
            <a:off x="2261888" y="2774605"/>
            <a:ext cx="7995681" cy="584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đành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lòng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trước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tình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cảnh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của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người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khác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.</a:t>
            </a: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2F77771-CE53-4A1F-B397-147620BDFE6C}"/>
              </a:ext>
            </a:extLst>
          </p:cNvPr>
          <p:cNvSpPr/>
          <p:nvPr/>
        </p:nvSpPr>
        <p:spPr>
          <a:xfrm>
            <a:off x="1934432" y="3930126"/>
            <a:ext cx="7995683" cy="57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</a:rPr>
              <a:t>    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Sắt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tây</a:t>
            </a:r>
            <a:endParaRPr lang="vi-VN" sz="24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37A0938-CBF8-4E70-A241-E17E40B8F85B}"/>
              </a:ext>
            </a:extLst>
          </p:cNvPr>
          <p:cNvSpPr/>
          <p:nvPr/>
        </p:nvSpPr>
        <p:spPr>
          <a:xfrm>
            <a:off x="2054940" y="4113364"/>
            <a:ext cx="311888" cy="311888"/>
          </a:xfrm>
          <a:prstGeom prst="ellipse">
            <a:avLst/>
          </a:prstGeom>
          <a:solidFill>
            <a:srgbClr val="FC7D77"/>
          </a:solidFill>
          <a:ln>
            <a:solidFill>
              <a:srgbClr val="FC7D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46E8E05-B1E2-435E-9055-C81476306C39}"/>
              </a:ext>
            </a:extLst>
          </p:cNvPr>
          <p:cNvSpPr txBox="1"/>
          <p:nvPr/>
        </p:nvSpPr>
        <p:spPr>
          <a:xfrm>
            <a:off x="3452094" y="3930125"/>
            <a:ext cx="6720807" cy="567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: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sắt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dát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mỏng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có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tráng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một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lớp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chống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gỉ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,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186A9F3-C37A-49D2-B504-A73F176E21CA}"/>
              </a:ext>
            </a:extLst>
          </p:cNvPr>
          <p:cNvSpPr txBox="1"/>
          <p:nvPr/>
        </p:nvSpPr>
        <p:spPr>
          <a:xfrm>
            <a:off x="2261888" y="4478814"/>
            <a:ext cx="7995681" cy="584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sáng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bóng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UTM Avo" panose="02040603050506020204" pitchFamily="18" charset="0"/>
              </a:rPr>
              <a:t>.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534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1" grpId="0"/>
      <p:bldP spid="23" grpId="0"/>
      <p:bldP spid="12" grpId="0"/>
      <p:bldP spid="13" grpId="0" animBg="1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F76B4733-E9B4-442F-9247-0D1DE10529C6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\uFFFD\uFFFD{D234E8E4-0EC1-41A7-BA04-A50D91F55142}&quot;,&quot;D:\\PAPOI GỬI THƯ VIỆN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2A- Bài 31 - Đọc - Ánh sáng của yêu thương (Tiết 1)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  <p:tag name="GENSWF_SLIDE_UID" val="{039D5D7F-EF99-4842-9C76-A339592A35EC}:3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  <p:tag name="GENSWF_SLIDE_UID" val="{9F2FAFD9-8A63-43B1-B8A8-11224DBDA51D}:3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  <p:tag name="GENSWF_SLIDE_UID" val="{4DCE2BBC-42AF-4C94-981F-7D68E3C00110}:3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  <p:tag name="GENSWF_SLIDE_UID" val="{06C251B1-1F23-4A69-997E-2EA199A8750D}:39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  <p:tag name="GENSWF_SLIDE_UID" val="{6199BBA8-443A-4C0A-8882-45F1052DE64F}:35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  <p:tag name="GENSWF_SLIDE_UID" val="{F2417059-7B41-42CF-AACE-C54DC49B6736}:35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  <p:tag name="GENSWF_SLIDE_UID" val="{AE130DCD-EE72-40FE-93F4-CBB488340762}:38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665</Words>
  <Application>Microsoft Office PowerPoint</Application>
  <PresentationFormat>Widescreen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UTM Avo</vt:lpstr>
      <vt:lpstr>UTM Charlotte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2A- Bài 31 - Đọc - Ánh sáng của yêu thương (Tiết 1)</dc:title>
  <dc:creator>HP</dc:creator>
  <cp:lastModifiedBy>STD_NHA</cp:lastModifiedBy>
  <cp:revision>4</cp:revision>
  <dcterms:created xsi:type="dcterms:W3CDTF">2024-12-28T13:58:55Z</dcterms:created>
  <dcterms:modified xsi:type="dcterms:W3CDTF">2024-12-29T01:43:08Z</dcterms:modified>
</cp:coreProperties>
</file>