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75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66FF"/>
    <a:srgbClr val="FF6600"/>
    <a:srgbClr val="00FF00"/>
    <a:srgbClr val="C6E2EC"/>
    <a:srgbClr val="FF9966"/>
    <a:srgbClr val="FFCCCC"/>
    <a:srgbClr val="FFCCFF"/>
    <a:srgbClr val="DD6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 varScale="1">
        <p:scale>
          <a:sx n="68" d="100"/>
          <a:sy n="6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79FB-F9ED-4500-BDD6-CC193CB133B9}" type="datetimeFigureOut">
              <a:rPr lang="vi-VN" smtClean="0"/>
              <a:t>22/12/2024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7A356-6D89-4A05-AAEA-889F437B77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265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6C101-9CC2-4662-B835-2A331E364E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76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874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3179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018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97A356-6D89-4A05-AAEA-889F437B77F5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8204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 hình nền PowerPoint cute siêu dễ thương, ấn tượng nhấ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61AAE4-E382-42FC-843C-4FBD564D3940}"/>
              </a:ext>
            </a:extLst>
          </p:cNvPr>
          <p:cNvSpPr txBox="1"/>
          <p:nvPr/>
        </p:nvSpPr>
        <p:spPr>
          <a:xfrm>
            <a:off x="1169789" y="1265977"/>
            <a:ext cx="6858000" cy="735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ỦY BAN NHÂN DÂN HUYỆN AN LÃO</a:t>
            </a:r>
          </a:p>
          <a:p>
            <a:pPr algn="ctr" defTabSz="514350">
              <a:lnSpc>
                <a:spcPct val="150000"/>
              </a:lnSpc>
              <a:defRPr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ỜNG 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TIỂU HỌC QUANG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TRUNG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6CF9F5-97EE-45B0-863F-419561FD079F}"/>
              </a:ext>
            </a:extLst>
          </p:cNvPr>
          <p:cNvSpPr txBox="1"/>
          <p:nvPr/>
        </p:nvSpPr>
        <p:spPr>
          <a:xfrm>
            <a:off x="838200" y="2619219"/>
            <a:ext cx="71628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15: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Vị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trí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định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h</a:t>
            </a:r>
            <a:r>
              <a:rPr lang="vi-VN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ư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ớng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không</a:t>
            </a:r>
            <a:r>
              <a:rPr lang="en-US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gian-T2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A26F87-1110-4648-AE1E-9E50D2B304F1}"/>
              </a:ext>
            </a:extLst>
          </p:cNvPr>
          <p:cNvSpPr txBox="1"/>
          <p:nvPr/>
        </p:nvSpPr>
        <p:spPr>
          <a:xfrm>
            <a:off x="1028700" y="4164035"/>
            <a:ext cx="6858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>
              <a:defRPr/>
            </a:pPr>
            <a:r>
              <a:rPr lang="en-US" sz="21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Giáo</a:t>
            </a:r>
            <a:r>
              <a:rPr lang="en-US" sz="21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viên</a:t>
            </a:r>
            <a:r>
              <a:rPr lang="en-US" sz="21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n-US" sz="21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Nguyễn</a:t>
            </a:r>
            <a:r>
              <a:rPr lang="en-US" sz="21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1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Thị</a:t>
            </a:r>
            <a:r>
              <a:rPr lang="en-US" sz="21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Thu </a:t>
            </a:r>
            <a:r>
              <a:rPr lang="en-US" sz="2100" b="1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Huyền</a:t>
            </a:r>
            <a:endParaRPr lang="en-US" sz="2100" b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 defTabSz="514350">
              <a:defRPr/>
            </a:pPr>
            <a:r>
              <a:rPr lang="en-US" sz="21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Năm</a:t>
            </a:r>
            <a:r>
              <a:rPr lang="en-US" sz="2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2024 -2025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086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431114" y="1981200"/>
            <a:ext cx="8484286" cy="4648200"/>
          </a:xfrm>
          <a:prstGeom prst="roundRect">
            <a:avLst/>
          </a:prstGeom>
          <a:noFill/>
          <a:ln w="381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24200" y="1524000"/>
            <a:ext cx="3048000" cy="762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3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5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Phải</a:t>
            </a:r>
            <a:endParaRPr lang="vi-VN" sz="3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2845" y="2495550"/>
            <a:ext cx="3157706" cy="2152650"/>
            <a:chOff x="592845" y="2724150"/>
            <a:chExt cx="3157706" cy="215265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845" y="2724150"/>
              <a:ext cx="3157706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itle 1"/>
            <p:cNvSpPr txBox="1">
              <a:spLocks/>
            </p:cNvSpPr>
            <p:nvPr/>
          </p:nvSpPr>
          <p:spPr>
            <a:xfrm>
              <a:off x="976952" y="4495800"/>
              <a:ext cx="2756848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Thỏ</a:t>
              </a:r>
              <a:r>
                <a:rPr lang="en-US" sz="2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	         </a:t>
              </a:r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Rùa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592845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Rùa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87992" y="5323765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Thỏ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65276" y="2495550"/>
            <a:ext cx="3092924" cy="2152650"/>
            <a:chOff x="5365276" y="2724150"/>
            <a:chExt cx="3092924" cy="21526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400" y="2724150"/>
              <a:ext cx="2514600" cy="1924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itle 1"/>
            <p:cNvSpPr txBox="1">
              <a:spLocks/>
            </p:cNvSpPr>
            <p:nvPr/>
          </p:nvSpPr>
          <p:spPr>
            <a:xfrm>
              <a:off x="5365276" y="4495800"/>
              <a:ext cx="3092924" cy="381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2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Mai    Nam   </a:t>
              </a:r>
              <a:r>
                <a:rPr lang="en-US" sz="2200" b="1" dirty="0" err="1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Rô-bốt</a:t>
              </a:r>
              <a:endParaRPr lang="vi-VN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5334000" y="4839269"/>
            <a:ext cx="3048000" cy="5709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vi-VN" sz="2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86400" y="23622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5562600" y="5181600"/>
            <a:ext cx="2667000" cy="12294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Mai</a:t>
            </a:r>
          </a:p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Nam</a:t>
            </a:r>
          </a:p>
          <a:p>
            <a:pPr algn="l"/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Rô-bốt</a:t>
            </a:r>
            <a:endParaRPr lang="vi-V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96704" y="1905000"/>
            <a:ext cx="7010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8" name="Cube 7"/>
          <p:cNvSpPr/>
          <p:nvPr/>
        </p:nvSpPr>
        <p:spPr>
          <a:xfrm>
            <a:off x="1524000" y="3048000"/>
            <a:ext cx="1590531" cy="1590531"/>
          </a:xfrm>
          <a:prstGeom prst="cub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4594680" y="3200400"/>
            <a:ext cx="2949120" cy="1438130"/>
          </a:xfrm>
          <a:prstGeom prst="cube">
            <a:avLst/>
          </a:prstGeom>
          <a:solidFill>
            <a:srgbClr val="00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1951629" y="4953000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3904" y="5553826"/>
            <a:ext cx="5134971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6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3715" y="9144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974503"/>
            <a:ext cx="8458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mấy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 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2" name="Oval 1"/>
          <p:cNvSpPr/>
          <p:nvPr/>
        </p:nvSpPr>
        <p:spPr>
          <a:xfrm>
            <a:off x="1066800" y="4343400"/>
            <a:ext cx="1524000" cy="152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/>
          <p:cNvSpPr/>
          <p:nvPr/>
        </p:nvSpPr>
        <p:spPr>
          <a:xfrm>
            <a:off x="3657600" y="4343400"/>
            <a:ext cx="1524000" cy="152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Isosceles Triangle 5"/>
          <p:cNvSpPr/>
          <p:nvPr/>
        </p:nvSpPr>
        <p:spPr>
          <a:xfrm>
            <a:off x="6019800" y="4343400"/>
            <a:ext cx="2438400" cy="1524000"/>
          </a:xfrm>
          <a:prstGeom prst="triangle">
            <a:avLst>
              <a:gd name="adj" fmla="val 7182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6947848" y="2098344"/>
            <a:ext cx="1738952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01352" y="2680648"/>
            <a:ext cx="1628972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704" y="3290248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344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2" grpId="0" animBg="1"/>
      <p:bldP spid="3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endParaRPr lang="vi-VN" sz="5400" b="1" dirty="0"/>
          </a:p>
        </p:txBody>
      </p:sp>
      <p:sp>
        <p:nvSpPr>
          <p:cNvPr id="8" name="Isosceles Triangle 7"/>
          <p:cNvSpPr/>
          <p:nvPr/>
        </p:nvSpPr>
        <p:spPr>
          <a:xfrm>
            <a:off x="914400" y="2590800"/>
            <a:ext cx="1676400" cy="1447800"/>
          </a:xfrm>
          <a:prstGeom prst="triangl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3048000" y="2590800"/>
            <a:ext cx="1447800" cy="144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Oval 9"/>
          <p:cNvSpPr/>
          <p:nvPr/>
        </p:nvSpPr>
        <p:spPr>
          <a:xfrm>
            <a:off x="4953000" y="2590800"/>
            <a:ext cx="1447800" cy="1447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6629400" y="2807148"/>
            <a:ext cx="2133600" cy="1143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472524" y="4639426"/>
            <a:ext cx="8458200" cy="61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a)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138" y="5315736"/>
            <a:ext cx="8458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  ở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tam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giác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9611" y="4146983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9083" y="4145047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4546" y="4142096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05896" y="4128448"/>
            <a:ext cx="2233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4400" y="5437509"/>
            <a:ext cx="2018501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vi-VN" sz="2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471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6" grpId="0"/>
      <p:bldP spid="17" grpId="0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304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2</a:t>
            </a:r>
            <a:endParaRPr lang="vi-VN" sz="54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1058174" y="2318028"/>
            <a:ext cx="2218426" cy="2218426"/>
            <a:chOff x="1066800" y="2353574"/>
            <a:chExt cx="2218426" cy="2218426"/>
          </a:xfrm>
        </p:grpSpPr>
        <p:sp>
          <p:nvSpPr>
            <p:cNvPr id="6" name="Rectangle 5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" name="Parallelogram 7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54840" y="454991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30260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Ở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đỏ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xanh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845840" y="2841008"/>
            <a:ext cx="1621760" cy="1685026"/>
            <a:chOff x="1066800" y="2353574"/>
            <a:chExt cx="2218426" cy="2218426"/>
          </a:xfrm>
        </p:grpSpPr>
        <p:sp>
          <p:nvSpPr>
            <p:cNvPr id="13" name="Rectangle 12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082616" y="2362200"/>
              <a:ext cx="2185358" cy="524774"/>
            </a:xfrm>
            <a:prstGeom prst="parallelogram">
              <a:avLst>
                <a:gd name="adj" fmla="val 100616"/>
              </a:avLst>
            </a:prstGeom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Parallelogram 14"/>
            <p:cNvSpPr/>
            <p:nvPr/>
          </p:nvSpPr>
          <p:spPr>
            <a:xfrm rot="16200000" flipV="1">
              <a:off x="1905359" y="3183507"/>
              <a:ext cx="2209800" cy="549934"/>
            </a:xfrm>
            <a:prstGeom prst="parallelogram">
              <a:avLst>
                <a:gd name="adj" fmla="val 100616"/>
              </a:avLst>
            </a:prstGeom>
            <a:solidFill>
              <a:srgbClr val="FF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150640" y="453949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4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5417403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B,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    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bên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41340" y="5517191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xanh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1218" y="6073678"/>
            <a:ext cx="162095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vàng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2352" y="6073678"/>
            <a:ext cx="127791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đỏ</a:t>
            </a:r>
            <a:endParaRPr lang="vi-VN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23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6" grpId="0"/>
      <p:bldP spid="17" grpId="0"/>
      <p:bldP spid="18" grpId="0" animBg="1"/>
      <p:bldP spid="19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BCED789E-AE35-4874-8923-E2A12BD64E88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\uFFFD\uFFFD&gt;{63219867-361B-457A-8917-9C1440E9AD15}&quot;,&quot;D:\\Giáo án điện tử toán\\Bài 15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Bài 15 (t2)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A1CF990-2BDC-426D-9289-40CAF0E02B5B}:4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EBA729B-2B4C-402B-A532-2798CD53F4E2}:2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C53C3536-0B67-4E5C-AD8A-0E1F92D0552C}:2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030E8194-BE8C-4119-AC7F-A8C4AFDBF6D4}:25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BB06CC1-DF3C-40EF-A78A-A357363EFB45}:26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DF27FC1-DA45-4E2B-A3BA-2D7EEF527575}:2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267</Words>
  <Application>Microsoft Office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Office Theme</vt:lpstr>
      <vt:lpstr>PowerPoint Presentation</vt:lpstr>
      <vt:lpstr>Trái – Phải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15 (t2)</dc:title>
  <dc:creator>Administrator</dc:creator>
  <cp:lastModifiedBy>Administrator</cp:lastModifiedBy>
  <cp:revision>87</cp:revision>
  <dcterms:created xsi:type="dcterms:W3CDTF">2006-08-16T00:00:00Z</dcterms:created>
  <dcterms:modified xsi:type="dcterms:W3CDTF">2024-12-21T22:45:13Z</dcterms:modified>
</cp:coreProperties>
</file>