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25" r:id="rId5"/>
    <p:sldMasterId id="2147483737" r:id="rId6"/>
  </p:sldMasterIdLst>
  <p:notesMasterIdLst>
    <p:notesMasterId r:id="rId23"/>
  </p:notesMasterIdLst>
  <p:sldIdLst>
    <p:sldId id="326" r:id="rId7"/>
    <p:sldId id="262" r:id="rId8"/>
    <p:sldId id="2007577113" r:id="rId9"/>
    <p:sldId id="269" r:id="rId10"/>
    <p:sldId id="270" r:id="rId11"/>
    <p:sldId id="273" r:id="rId12"/>
    <p:sldId id="257" r:id="rId13"/>
    <p:sldId id="258" r:id="rId14"/>
    <p:sldId id="276" r:id="rId15"/>
    <p:sldId id="383" r:id="rId16"/>
    <p:sldId id="314" r:id="rId17"/>
    <p:sldId id="278" r:id="rId18"/>
    <p:sldId id="279" r:id="rId19"/>
    <p:sldId id="386" r:id="rId20"/>
    <p:sldId id="282" r:id="rId21"/>
    <p:sldId id="313" r:id="rId22"/>
  </p:sldIdLst>
  <p:sldSz cx="12192000" cy="6858000"/>
  <p:notesSz cx="6858000" cy="9144000"/>
  <p:custDataLst>
    <p:tags r:id="rId2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E6C0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p:restoredTop sz="86436"/>
  </p:normalViewPr>
  <p:slideViewPr>
    <p:cSldViewPr>
      <p:cViewPr varScale="1">
        <p:scale>
          <a:sx n="95" d="100"/>
          <a:sy n="95" d="100"/>
        </p:scale>
        <p:origin x="184" y="3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D57FA-73F3-4FF1-B18C-546C2F6D6933}" type="datetimeFigureOut">
              <a:rPr lang="en-US" smtClean="0"/>
              <a:t>12/29/24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40855-C7F8-47D9-AE0E-C86BB10701E9}" type="slidenum">
              <a:rPr lang="en-US" smtClean="0"/>
              <a:t>‹#›</a:t>
            </a:fld>
            <a:endParaRPr lang="en-US"/>
          </a:p>
        </p:txBody>
      </p:sp>
    </p:spTree>
    <p:extLst>
      <p:ext uri="{BB962C8B-B14F-4D97-AF65-F5344CB8AC3E}">
        <p14:creationId xmlns:p14="http://schemas.microsoft.com/office/powerpoint/2010/main" val="3557144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424500E1-B95C-37AC-3CC6-996028FDB3E7}"/>
              </a:ext>
            </a:extLst>
          </p:cNvPr>
          <p:cNvSpPr>
            <a:spLocks noGrp="1" noRot="1" noChangeAspect="1" noChangeArrowheads="1" noTextEdit="1"/>
          </p:cNvSpPr>
          <p:nvPr>
            <p:ph type="sldImg" idx="4294967295"/>
          </p:nvPr>
        </p:nvSpPr>
        <p:spPr bwMode="auto">
          <a:xfrm>
            <a:off x="381000" y="685800"/>
            <a:ext cx="6096000" cy="3429000"/>
          </a:xfrm>
          <a:ln>
            <a:solidFill>
              <a:srgbClr val="000000"/>
            </a:solidFill>
            <a:miter lim="800000"/>
            <a:headEnd/>
            <a:tailEnd/>
          </a:ln>
        </p:spPr>
      </p:sp>
      <p:sp>
        <p:nvSpPr>
          <p:cNvPr id="7171" name="备注占位符 2">
            <a:extLst>
              <a:ext uri="{FF2B5EF4-FFF2-40B4-BE49-F238E27FC236}">
                <a16:creationId xmlns:a16="http://schemas.microsoft.com/office/drawing/2014/main" id="{57A379F4-8601-7D82-B80B-93E9DD24283D}"/>
              </a:ext>
            </a:extLst>
          </p:cNvPr>
          <p:cNvSpPr>
            <a:spLocks noGrp="1" noChangeArrowheads="1"/>
          </p:cNvSpPr>
          <p:nvPr>
            <p:ph type="body" idx="4294967295"/>
          </p:nvPr>
        </p:nvSpPr>
        <p:spPr bwMode="auto"/>
        <p:txBody>
          <a:bodyPr wrap="square" numCol="1" anchor="t" anchorCtr="0" compatLnSpc="1">
            <a:prstTxWarp prst="textNoShape">
              <a:avLst/>
            </a:prstTxWarp>
          </a:bodyPr>
          <a:lstStyle/>
          <a:p>
            <a:endParaRPr lang="zh-CN" altLang="en-US" dirty="0">
              <a:ea typeface="SimSun" panose="02010600030101010101" pitchFamily="2" charset="-122"/>
            </a:endParaRPr>
          </a:p>
        </p:txBody>
      </p:sp>
      <p:sp>
        <p:nvSpPr>
          <p:cNvPr id="7172" name="灯片编号占位符 3">
            <a:extLst>
              <a:ext uri="{FF2B5EF4-FFF2-40B4-BE49-F238E27FC236}">
                <a16:creationId xmlns:a16="http://schemas.microsoft.com/office/drawing/2014/main" id="{0511DD4F-02EC-BAE8-FCF2-AFE0D66BE0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a:fld id="{E8350DC0-E1A5-4F68-B2ED-E808EE8F60BA}" type="slidenum">
              <a:rPr lang="zh-CN" altLang="en-US" sz="1800" smtClean="0"/>
              <a:pPr algn="l"/>
              <a:t>1</a:t>
            </a:fld>
            <a:endParaRPr lang="zh-CN" altLang="en-US"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294143"/>
      </p:ext>
    </p:extLst>
  </p:cSld>
  <p:clrMapOvr>
    <a:masterClrMapping/>
  </p:clrMapOvr>
  <p:transition advTm="6645"/>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747989"/>
      </p:ext>
    </p:extLst>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518354"/>
      </p:ext>
    </p:extLst>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0898124"/>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Việt</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78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12/29/24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424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554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2024/12/29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48880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350370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0883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21666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054678"/>
      </p:ext>
    </p:extLst>
  </p:cSld>
  <p:clrMapOvr>
    <a:masterClrMapping/>
  </p:clrMapOvr>
  <p:transition advTm="6645"/>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305942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42097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1558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58264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05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399890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6122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26955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13257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136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719714"/>
      </p:ext>
    </p:extLst>
  </p:cSld>
  <p:clrMapOvr>
    <a:masterClrMapping/>
  </p:clrMapOvr>
  <p:transition advTm="6645"/>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01163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106978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294022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33251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50276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8322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02023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600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35035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075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9622987"/>
      </p:ext>
    </p:extLst>
  </p:cSld>
  <p:clrMapOvr>
    <a:masterClrMapping/>
  </p:clrMapOvr>
  <p:transition advTm="6645"/>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889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86055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91186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26282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4411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82766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65085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21B7-5058-ED75-FD69-B14FBFF402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CD311-1D15-5A7B-E597-AF5194047B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46B78A-1521-E4C2-9A06-A2FA8D9BB5E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5" name="Footer Placeholder 4">
            <a:extLst>
              <a:ext uri="{FF2B5EF4-FFF2-40B4-BE49-F238E27FC236}">
                <a16:creationId xmlns:a16="http://schemas.microsoft.com/office/drawing/2014/main" id="{B65B3520-D6B4-129F-5CFE-135082892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DB32A4-D0FC-AFDE-3047-349DBBCCD1F4}"/>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039984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7A67-167A-0B5F-8A86-F24F9967A9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780E83-7513-6563-5B09-0F0EB0C510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B162-9FD0-33EC-276D-65C3561CC4C0}"/>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5" name="Footer Placeholder 4">
            <a:extLst>
              <a:ext uri="{FF2B5EF4-FFF2-40B4-BE49-F238E27FC236}">
                <a16:creationId xmlns:a16="http://schemas.microsoft.com/office/drawing/2014/main" id="{D4E1008E-86C4-B595-F1FD-2E4E905554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D769B-9058-BD3D-7CD7-E9A795EC26E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961742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D0FB-0F26-CC2E-1F28-F35B526EAB4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D20977-724C-DEE7-3C19-43462F0873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93574-48A2-C99B-271C-092A86A92B2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5" name="Footer Placeholder 4">
            <a:extLst>
              <a:ext uri="{FF2B5EF4-FFF2-40B4-BE49-F238E27FC236}">
                <a16:creationId xmlns:a16="http://schemas.microsoft.com/office/drawing/2014/main" id="{385DAEEE-5A06-FD3D-5E7B-3DD1F8B783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28508B-9990-8FD1-72EC-92028678FB60}"/>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1363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701530"/>
      </p:ext>
    </p:extLst>
  </p:cSld>
  <p:clrMapOvr>
    <a:masterClrMapping/>
  </p:clrMapOvr>
  <p:transition advTm="6645"/>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9F31-01D9-9288-98C4-4D619AFF2D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E94551-7078-4F8B-599F-159C01CC80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FB68E-A693-89D7-1560-8059C43B9C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A115F-D86B-C4A3-2F9A-03A6855A697B}"/>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6" name="Footer Placeholder 5">
            <a:extLst>
              <a:ext uri="{FF2B5EF4-FFF2-40B4-BE49-F238E27FC236}">
                <a16:creationId xmlns:a16="http://schemas.microsoft.com/office/drawing/2014/main" id="{E4E920C1-9859-C329-66BC-8E70FCEFA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036A98-F8C3-E36E-824F-964D5CEC8D9C}"/>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007846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5E4A-DA58-4005-C92F-A67463D5C32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A7FF7-8F2C-FF02-18B6-B010E55877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CEC541-0430-B22E-8B32-3F3E0D1EB1D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98AF3-5635-8704-4C7D-960ECB6C64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D6011-62B0-FF8F-6C5E-692D823AEB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CE8D5-4324-AB15-6A5B-5E49B3F0F58A}"/>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8" name="Footer Placeholder 7">
            <a:extLst>
              <a:ext uri="{FF2B5EF4-FFF2-40B4-BE49-F238E27FC236}">
                <a16:creationId xmlns:a16="http://schemas.microsoft.com/office/drawing/2014/main" id="{DB96F790-4277-54BB-CE30-F53CEB8CC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2C02250-6160-94B8-4298-71C80EDA6E7D}"/>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83790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4E39-B38A-0E21-C56D-2353490A7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80DB19-E246-C03E-4B4C-5FE2A3A75ED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4" name="Footer Placeholder 3">
            <a:extLst>
              <a:ext uri="{FF2B5EF4-FFF2-40B4-BE49-F238E27FC236}">
                <a16:creationId xmlns:a16="http://schemas.microsoft.com/office/drawing/2014/main" id="{457A69BE-4D70-2702-4A9D-C11B54ADA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0D1255-0239-03A9-8A4C-B6DC60E2D0D9}"/>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637425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ADAAB-EA18-6E5F-D09B-FB275C0790C3}"/>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3" name="Footer Placeholder 2">
            <a:extLst>
              <a:ext uri="{FF2B5EF4-FFF2-40B4-BE49-F238E27FC236}">
                <a16:creationId xmlns:a16="http://schemas.microsoft.com/office/drawing/2014/main" id="{B2C19D9B-072E-60A8-129C-A428F0B7F9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3F5465-DC38-8108-02E7-68344FC0A20A}"/>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377874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C742-3B5A-5293-D1BD-DA475DA677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4DC411-4022-F521-C3E7-C446B98765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69A64-41B8-6284-3641-5E1F109ADC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6D04C-3F10-E998-42F1-F893B075FD15}"/>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6" name="Footer Placeholder 5">
            <a:extLst>
              <a:ext uri="{FF2B5EF4-FFF2-40B4-BE49-F238E27FC236}">
                <a16:creationId xmlns:a16="http://schemas.microsoft.com/office/drawing/2014/main" id="{CD12EB06-5B7B-9304-D681-5C5FF51A7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BEB8A4-2A47-56B4-2E7E-ECB91DC1ACD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624080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E44A-C359-BA5F-F2AA-894A5F1391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FA5139-2160-E340-6BBD-B2246673AC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DF2A3-F9A2-8E8D-D0F8-B8B687CC78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F5669-7A3B-2324-5F7E-7FB8CB7D460D}"/>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6" name="Footer Placeholder 5">
            <a:extLst>
              <a:ext uri="{FF2B5EF4-FFF2-40B4-BE49-F238E27FC236}">
                <a16:creationId xmlns:a16="http://schemas.microsoft.com/office/drawing/2014/main" id="{B959D436-2EC7-66A1-57C7-A6ED5BAD94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C50615-963F-4993-F585-1427465FCAC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741570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27C9-9EEC-4B9A-CD22-5CE4101A0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35E9D6-3EB6-85B4-212B-9F250148B9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92D43-D1AC-92DD-F911-30236E62706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5" name="Footer Placeholder 4">
            <a:extLst>
              <a:ext uri="{FF2B5EF4-FFF2-40B4-BE49-F238E27FC236}">
                <a16:creationId xmlns:a16="http://schemas.microsoft.com/office/drawing/2014/main" id="{7829834C-26EB-DE96-38BD-A602138C6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2C2A83-1B16-AC15-0E82-4E9446F63E6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682599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ECAC0-03B3-F1E9-9F18-5D13279FDC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1576D9-97F8-BFC7-4508-165FD12273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BD344-54C4-7307-C715-84282F236507}"/>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12/29/24</a:t>
            </a:fld>
            <a:endParaRPr lang="en-US"/>
          </a:p>
        </p:txBody>
      </p:sp>
      <p:sp>
        <p:nvSpPr>
          <p:cNvPr id="5" name="Footer Placeholder 4">
            <a:extLst>
              <a:ext uri="{FF2B5EF4-FFF2-40B4-BE49-F238E27FC236}">
                <a16:creationId xmlns:a16="http://schemas.microsoft.com/office/drawing/2014/main" id="{8FFB4E37-60C1-396A-3510-505CDDE86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C0C38-575E-BB3D-EF34-9E373CEAE27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405589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97151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4229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7016753"/>
      </p:ext>
    </p:extLst>
  </p:cSld>
  <p:clrMapOvr>
    <a:masterClrMapping/>
  </p:clrMapOvr>
  <p:transition advTm="6645"/>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573395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81513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55238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17925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169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45537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6312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4619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2625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907661"/>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7122227"/>
      </p:ext>
    </p:extLst>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794812"/>
      </p:ext>
    </p:extLst>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9.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0.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22012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02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2024/12/29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09595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2024/12/29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374511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401E0A5B-2F91-BAC0-BABA-61CE73951D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62175" y="200025"/>
            <a:ext cx="1885950" cy="1885950"/>
          </a:xfrm>
          <a:prstGeom prst="rect">
            <a:avLst/>
          </a:prstGeom>
        </p:spPr>
      </p:pic>
    </p:spTree>
    <p:extLst>
      <p:ext uri="{BB962C8B-B14F-4D97-AF65-F5344CB8AC3E}">
        <p14:creationId xmlns:p14="http://schemas.microsoft.com/office/powerpoint/2010/main" val="35825481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12/29/24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9029508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9.xml"/><Relationship Id="rId1" Type="http://schemas.openxmlformats.org/officeDocument/2006/relationships/tags" Target="../tags/tag1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4.xml"/><Relationship Id="rId1" Type="http://schemas.openxmlformats.org/officeDocument/2006/relationships/tags" Target="../tags/tag1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46.png"/><Relationship Id="rId4"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9.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7.xml"/><Relationship Id="rId1" Type="http://schemas.openxmlformats.org/officeDocument/2006/relationships/tags" Target="../tags/tag16.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4.wdp"/><Relationship Id="rId17" Type="http://schemas.openxmlformats.org/officeDocument/2006/relationships/image" Target="../media/image60.png"/><Relationship Id="rId2" Type="http://schemas.openxmlformats.org/officeDocument/2006/relationships/slideLayout" Target="../slideLayouts/slideLayout53.xml"/><Relationship Id="rId16" Type="http://schemas.openxmlformats.org/officeDocument/2006/relationships/image" Target="../media/image59.png"/><Relationship Id="rId1" Type="http://schemas.openxmlformats.org/officeDocument/2006/relationships/tags" Target="../tags/tag17.xml"/><Relationship Id="rId6" Type="http://schemas.microsoft.com/office/2007/relationships/hdphoto" Target="../media/hdphoto2.wdp"/><Relationship Id="rId11" Type="http://schemas.openxmlformats.org/officeDocument/2006/relationships/image" Target="../media/image56.png"/><Relationship Id="rId5" Type="http://schemas.openxmlformats.org/officeDocument/2006/relationships/image" Target="../media/image52.png"/><Relationship Id="rId15" Type="http://schemas.microsoft.com/office/2007/relationships/hdphoto" Target="../media/hdphoto5.wdp"/><Relationship Id="rId10"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54.gif"/><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9.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10.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0000000我图PPT\03.20\亲子乐园\亲子乐园副本.png">
            <a:extLst>
              <a:ext uri="{FF2B5EF4-FFF2-40B4-BE49-F238E27FC236}">
                <a16:creationId xmlns:a16="http://schemas.microsoft.com/office/drawing/2014/main" id="{4F64BFC5-5088-29B9-7A36-2393A18F0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E:\0000000我图PPT\03.20\亲子乐园\r6t.png">
            <a:extLst>
              <a:ext uri="{FF2B5EF4-FFF2-40B4-BE49-F238E27FC236}">
                <a16:creationId xmlns:a16="http://schemas.microsoft.com/office/drawing/2014/main" id="{F60000E4-B450-76F3-614A-87FBBEDD9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96" y="911225"/>
            <a:ext cx="12817424"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descr="E:\0000000我图PPT\03.20\亲子乐园\34.png">
            <a:extLst>
              <a:ext uri="{FF2B5EF4-FFF2-40B4-BE49-F238E27FC236}">
                <a16:creationId xmlns:a16="http://schemas.microsoft.com/office/drawing/2014/main" id="{D33C2AD2-6EC3-5BF0-3D0C-6F0DB8019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40019"/>
            <a:ext cx="12192000" cy="192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0000000我图PPT\00001PNG素材\儿童卡通\4543.png">
            <a:extLst>
              <a:ext uri="{FF2B5EF4-FFF2-40B4-BE49-F238E27FC236}">
                <a16:creationId xmlns:a16="http://schemas.microsoft.com/office/drawing/2014/main" id="{78AC0ABD-DA11-61DB-E767-1CD0BD6B0D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3013" y="3208338"/>
            <a:ext cx="46164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E:\0000000我图PPT\00001PNG素材\儿童卡通\卡通人物.png">
            <a:extLst>
              <a:ext uri="{FF2B5EF4-FFF2-40B4-BE49-F238E27FC236}">
                <a16:creationId xmlns:a16="http://schemas.microsoft.com/office/drawing/2014/main" id="{C7E2FFDE-FCC4-40DA-3D7B-36A9DCEDC5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9431" t="-2573" r="-2084" b="58435"/>
          <a:stretch>
            <a:fillRect/>
          </a:stretch>
        </p:blipFill>
        <p:spPr bwMode="auto">
          <a:xfrm>
            <a:off x="1654175" y="595313"/>
            <a:ext cx="207645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E:\0000000我图PPT\00001PNG素材\儿童卡通\tr.png">
            <a:extLst>
              <a:ext uri="{FF2B5EF4-FFF2-40B4-BE49-F238E27FC236}">
                <a16:creationId xmlns:a16="http://schemas.microsoft.com/office/drawing/2014/main" id="{484307DA-E118-0B9E-4C79-49310D408F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4176" y="4365625"/>
            <a:ext cx="23542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êu đề 1">
            <a:extLst>
              <a:ext uri="{FF2B5EF4-FFF2-40B4-BE49-F238E27FC236}">
                <a16:creationId xmlns:a16="http://schemas.microsoft.com/office/drawing/2014/main" id="{77E540D1-6C19-6BBA-1F38-FF8A1C2D3D4F}"/>
              </a:ext>
            </a:extLst>
          </p:cNvPr>
          <p:cNvSpPr>
            <a:spLocks noGrp="1"/>
          </p:cNvSpPr>
          <p:nvPr/>
        </p:nvSpPr>
        <p:spPr>
          <a:xfrm>
            <a:off x="1188085" y="3208020"/>
            <a:ext cx="9546590" cy="1664970"/>
          </a:xfrm>
          <a:prstGeom prst="rect">
            <a:avLst/>
          </a:prstGeom>
        </p:spPr>
        <p:txBody>
          <a:bodyPr spcFirstLastPara="1" anchor="b">
            <a:prstTxWarp prst="textArchUp">
              <a:avLst/>
            </a:prstTxWarp>
            <a:normAutofit fontScale="25000" lnSpcReduction="20000"/>
          </a:bodyPr>
          <a:lstStyle>
            <a:lvl1pPr algn="l" defTabSz="914400" rtl="0" eaLnBrk="1" latinLnBrk="0" hangingPunct="1">
              <a:lnSpc>
                <a:spcPct val="90000"/>
              </a:lnSpc>
              <a:spcBef>
                <a:spcPct val="0"/>
              </a:spcBef>
              <a:buNone/>
              <a:defRPr lang="vi-VN" sz="4400" kern="1200">
                <a:solidFill>
                  <a:srgbClr val="404040"/>
                </a:solidFill>
                <a:latin typeface="Segoe UI" panose="020B0502040204020203" pitchFamily="34" charset="0"/>
                <a:ea typeface="Segoe UI" panose="020B0502040204020203" pitchFamily="34" charset="0"/>
                <a:cs typeface="Segoe UI" panose="020B0502040204020203" pitchFamily="34" charset="0"/>
              </a:defRPr>
            </a:lvl1pPr>
          </a:lstStyle>
          <a:p>
            <a:pPr algn="ctr">
              <a:defRPr/>
            </a:pP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CHÀO MỪNG CÁC EM ĐẾN VỚI TIẾT</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br>
            <a:endParaRPr lang="en-US" altLang="vi-VN" sz="14400" b="1" kern="1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endParaRPr>
          </a:p>
        </p:txBody>
      </p:sp>
      <p:sp>
        <p:nvSpPr>
          <p:cNvPr id="13" name="圆角矩形 1">
            <a:extLst>
              <a:ext uri="{FF2B5EF4-FFF2-40B4-BE49-F238E27FC236}">
                <a16:creationId xmlns:a16="http://schemas.microsoft.com/office/drawing/2014/main" id="{AF4CB0AA-D345-A495-BE5E-670E6F9AF229}"/>
              </a:ext>
            </a:extLst>
          </p:cNvPr>
          <p:cNvSpPr/>
          <p:nvPr/>
        </p:nvSpPr>
        <p:spPr>
          <a:xfrm>
            <a:off x="2262873" y="3323304"/>
            <a:ext cx="7228953" cy="70259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268" tIns="81133" rIns="162268" bIns="81133" anchor="ctr">
            <a:scene3d>
              <a:camera prst="orthographicFront"/>
              <a:lightRig rig="soft" dir="t">
                <a:rot lat="0" lon="0" rev="15600000"/>
              </a:lightRig>
            </a:scene3d>
            <a:sp3d extrusionH="57150" prstMaterial="softEdge">
              <a:bevelT w="25400" h="38100"/>
            </a:sp3d>
          </a:bodyPr>
          <a:lstStyle/>
          <a:p>
            <a:pPr algn="ctr" defTabSz="1622425">
              <a:defRPr/>
            </a:pPr>
            <a:r>
              <a:rPr lang="en-US" altLang="zh-CN" sz="3200" b="1" noProof="1">
                <a:solidFill>
                  <a:srgbClr val="FF0000"/>
                </a:solidFill>
                <a:latin typeface="Times New Roman" panose="02020603050405020304" pitchFamily="18" charset="0"/>
                <a:cs typeface="Times New Roman" panose="02020603050405020304" pitchFamily="18" charset="0"/>
              </a:rPr>
              <a:t>TTIẾNG VIỆT LỚP 1</a:t>
            </a:r>
          </a:p>
          <a:p>
            <a:pPr algn="ctr" defTabSz="1622425">
              <a:defRPr/>
            </a:pPr>
            <a:r>
              <a:rPr lang="en-US" altLang="zh-CN" sz="3200" b="1" noProof="1">
                <a:solidFill>
                  <a:srgbClr val="FF0000"/>
                </a:solidFill>
                <a:latin typeface="Times New Roman" panose="02020603050405020304" pitchFamily="18" charset="0"/>
                <a:cs typeface="Times New Roman" panose="02020603050405020304" pitchFamily="18" charset="0"/>
              </a:rPr>
              <a:t>BÀI 69:   ươi   ươu</a:t>
            </a:r>
          </a:p>
          <a:p>
            <a:pPr algn="ctr" defTabSz="1622425">
              <a:defRPr/>
            </a:pPr>
            <a:r>
              <a:rPr lang="en-US" altLang="zh-CN" sz="3200" b="1" noProof="1">
                <a:solidFill>
                  <a:srgbClr val="FF0000"/>
                </a:solidFill>
                <a:latin typeface="Times New Roman" panose="02020603050405020304" pitchFamily="18" charset="0"/>
                <a:cs typeface="Times New Roman" panose="02020603050405020304" pitchFamily="18" charset="0"/>
              </a:rPr>
              <a:t>GV: Phạm Thị Quyên</a:t>
            </a:r>
          </a:p>
        </p:txBody>
      </p:sp>
    </p:spTree>
    <p:custDataLst>
      <p:tags r:id="rId1"/>
    </p:custDataLst>
  </p:cSld>
  <p:clrMapOvr>
    <a:masterClrMapping/>
  </p:clrMapOvr>
  <p:transition advTm="66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0-#ppt_w/2"/>
                                          </p:val>
                                        </p:tav>
                                        <p:tav tm="100000">
                                          <p:val>
                                            <p:strVal val="#ppt_x"/>
                                          </p:val>
                                        </p:tav>
                                      </p:tavLst>
                                    </p:anim>
                                    <p:anim calcmode="lin" valueType="num">
                                      <p:cBhvr>
                                        <p:cTn id="8" dur="10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750" fill="hold"/>
                                        <p:tgtEl>
                                          <p:spTgt spid="27"/>
                                        </p:tgtEl>
                                        <p:attrNameLst>
                                          <p:attrName>ppt_x</p:attrName>
                                        </p:attrNameLst>
                                      </p:cBhvr>
                                      <p:tavLst>
                                        <p:tav tm="0">
                                          <p:val>
                                            <p:strVal val="0-#ppt_w/2"/>
                                          </p:val>
                                        </p:tav>
                                        <p:tav tm="100000">
                                          <p:val>
                                            <p:strVal val="#ppt_x"/>
                                          </p:val>
                                        </p:tav>
                                      </p:tavLst>
                                    </p:anim>
                                    <p:anim calcmode="lin" valueType="num">
                                      <p:cBhvr>
                                        <p:cTn id="12" dur="75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80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750" fill="hold"/>
                                        <p:tgtEl>
                                          <p:spTgt spid="1026"/>
                                        </p:tgtEl>
                                        <p:attrNameLst>
                                          <p:attrName>ppt_x</p:attrName>
                                        </p:attrNameLst>
                                      </p:cBhvr>
                                      <p:tavLst>
                                        <p:tav tm="0">
                                          <p:val>
                                            <p:strVal val="1+#ppt_w/2"/>
                                          </p:val>
                                        </p:tav>
                                        <p:tav tm="100000">
                                          <p:val>
                                            <p:strVal val="#ppt_x"/>
                                          </p:val>
                                        </p:tav>
                                      </p:tavLst>
                                    </p:anim>
                                    <p:anim calcmode="lin" valueType="num">
                                      <p:cBhvr>
                                        <p:cTn id="16" dur="750" fill="hold"/>
                                        <p:tgtEl>
                                          <p:spTgt spid="1026"/>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50"/>
                            </p:stCondLst>
                            <p:childTnLst>
                              <p:par>
                                <p:cTn id="18" presetID="21" presetClass="entr" presetSubtype="1"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heel(1)">
                                      <p:cBhvr>
                                        <p:cTn id="20" dur="2000"/>
                                        <p:tgtEl>
                                          <p:spTgt spid="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Ǉư</a:t>
            </a:r>
            <a:r>
              <a:rPr lang="el-GR" sz="8400">
                <a:solidFill>
                  <a:srgbClr val="FF0000"/>
                </a:solidFill>
                <a:latin typeface="HP001 4 hàng" pitchFamily="34" charset="0"/>
              </a:rPr>
              <a:t>Π </a:t>
            </a:r>
            <a:r>
              <a:rPr lang="vi-VN" sz="8400">
                <a:solidFill>
                  <a:srgbClr val="FF0000"/>
                </a:solidFill>
                <a:latin typeface="HP001 4 hàng" pitchFamily="34" charset="0"/>
              </a:rPr>
              <a:t>cưƟ</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Ǉư</a:t>
            </a:r>
            <a:r>
              <a:rPr lang="el-GR" sz="4200">
                <a:solidFill>
                  <a:srgbClr val="FF0000"/>
                </a:solidFill>
                <a:latin typeface="HP001 4 hàng" pitchFamily="34" charset="0"/>
              </a:rPr>
              <a:t>Π </a:t>
            </a:r>
            <a:r>
              <a:rPr lang="vi-VN" sz="4200">
                <a:solidFill>
                  <a:srgbClr val="FF0000"/>
                </a:solidFill>
                <a:latin typeface="HP001 4 hàng" pitchFamily="34" charset="0"/>
              </a:rPr>
              <a:t>cưƟ</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Ǭ </a:t>
            </a:r>
            <a:r>
              <a:rPr lang="el-GR" sz="8400">
                <a:solidFill>
                  <a:srgbClr val="FF0000"/>
                </a:solidFill>
                <a:latin typeface="HP001 4 hàng"/>
              </a:rPr>
              <a:t>λΰΫ</a:t>
            </a:r>
            <a:endParaRPr lang="en-US" sz="8400">
              <a:solidFill>
                <a:srgbClr val="FF0000"/>
              </a:solidFill>
              <a:latin typeface="HP001 4 hàng" pitchFamily="34" charset="0"/>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r>
              <a:rPr lang="en-US" sz="4400">
                <a:solidFill>
                  <a:srgbClr val="FF0000"/>
                </a:solidFill>
                <a:latin typeface="HP001 4 hàng"/>
              </a:rPr>
              <a:t>Ǭ </a:t>
            </a:r>
            <a:r>
              <a:rPr lang="el-GR" sz="4400">
                <a:solidFill>
                  <a:srgbClr val="FF0000"/>
                </a:solidFill>
                <a:latin typeface="HP001 4 hàng"/>
              </a:rPr>
              <a:t>λΰΫ</a:t>
            </a:r>
            <a:endParaRPr lang="en-US" sz="4200">
              <a:solidFill>
                <a:srgbClr val="FF0000"/>
              </a:solidFill>
              <a:latin typeface="HP001 4 hàng" pitchFamily="34" charset="0"/>
            </a:endParaRPr>
          </a:p>
        </p:txBody>
      </p:sp>
    </p:spTree>
    <p:custDataLst>
      <p:tags r:id="rId1"/>
    </p:custDataLst>
    <p:extLst>
      <p:ext uri="{BB962C8B-B14F-4D97-AF65-F5344CB8AC3E}">
        <p14:creationId xmlns:p14="http://schemas.microsoft.com/office/powerpoint/2010/main" val="263092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6645" y="1143000"/>
            <a:ext cx="8708289" cy="4724400"/>
            <a:chOff x="3249063" y="533400"/>
            <a:chExt cx="5322808" cy="2887717"/>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354" t="46983" r="31418" b="34052"/>
            <a:stretch/>
          </p:blipFill>
          <p:spPr bwMode="auto">
            <a:xfrm>
              <a:off x="3337719" y="533400"/>
              <a:ext cx="5234152" cy="138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911" t="29382" r="30860" b="50108"/>
            <a:stretch/>
          </p:blipFill>
          <p:spPr bwMode="auto">
            <a:xfrm>
              <a:off x="3249063" y="1920766"/>
              <a:ext cx="5234153" cy="15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3251380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228600"/>
            <a:ext cx="1765738" cy="588149"/>
            <a:chOff x="228600" y="228600"/>
            <a:chExt cx="2514600" cy="838200"/>
          </a:xfrm>
        </p:grpSpPr>
        <p:sp>
          <p:nvSpPr>
            <p:cNvPr id="3" name="Rounded Rectangle 2"/>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556" y="414347"/>
            <a:ext cx="7929553" cy="30908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99556" y="3886200"/>
            <a:ext cx="7992888" cy="2554545"/>
          </a:xfrm>
          <a:prstGeom prst="rect">
            <a:avLst/>
          </a:prstGeom>
          <a:noFill/>
        </p:spPr>
        <p:txBody>
          <a:bodyPr wrap="square" rtlCol="0">
            <a:spAutoFit/>
          </a:bodyPr>
          <a:lstStyle/>
          <a:p>
            <a:pPr indent="45720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biệt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bướu</a:t>
            </a:r>
            <a:r>
              <a:rPr lang="en-US" sz="3200" b="1" dirty="0">
                <a:latin typeface="Arial-Rounded" panose="020B0500000000000000" pitchFamily="34" charset="0"/>
                <a:ea typeface="Arial-Rounded" panose="020B0500000000000000" pitchFamily="34" charset="0"/>
                <a:cs typeface="Arial-Rounded" panose="020B0500000000000000" pitchFamily="34" charset="0"/>
              </a:rPr>
              <a:t> to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lưng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Bướu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dự</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trữ</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chất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béo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uống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băng</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cằn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Lạc đà là con vật đặc biệ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58313" y="2514600"/>
            <a:ext cx="609600" cy="609600"/>
          </a:xfrm>
          <a:prstGeom prst="rect">
            <a:avLst/>
          </a:prstGeom>
        </p:spPr>
      </p:pic>
    </p:spTree>
    <p:custDataLst>
      <p:tags r:id="rId1"/>
    </p:custDataLst>
    <p:extLst>
      <p:ext uri="{BB962C8B-B14F-4D97-AF65-F5344CB8AC3E}">
        <p14:creationId xmlns:p14="http://schemas.microsoft.com/office/powerpoint/2010/main" val="1612204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3293" fill="hold"/>
                                        <p:tgtEl>
                                          <p:spTgt spid="5"/>
                                        </p:tgtEl>
                                      </p:cBhvr>
                                    </p:cmd>
                                  </p:childTnLst>
                                </p:cTn>
                              </p:par>
                            </p:childTnLst>
                          </p:cTn>
                        </p:par>
                      </p:childTnLst>
                    </p:cTn>
                  </p:par>
                </p:childTnLst>
              </p:cTn>
              <p:nextCondLst>
                <p:cond evt="onClick" delay="0">
                  <p:tgtEl>
                    <p:spTgt spid="5"/>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7884"/>
            <a:ext cx="1765738" cy="588149"/>
            <a:chOff x="228600" y="228600"/>
            <a:chExt cx="2514600" cy="838200"/>
          </a:xfrm>
        </p:grpSpPr>
        <p:sp>
          <p:nvSpPr>
            <p:cNvPr id="3" name="Rounded Rectangle 2"/>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545065"/>
            <a:ext cx="3109913" cy="23288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49248" y="3574870"/>
            <a:ext cx="9414982" cy="2862322"/>
          </a:xfrm>
          <a:prstGeom prst="rect">
            <a:avLst/>
          </a:prstGeom>
          <a:noFill/>
        </p:spPr>
        <p:txBody>
          <a:bodyPr wrap="square" rtlCol="0">
            <a:spAutoFit/>
          </a:bodyPr>
          <a:lstStyle/>
          <a:p>
            <a:pPr indent="457200" algn="just"/>
            <a:r>
              <a:rPr lang="en-US" sz="36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bướu</a:t>
            </a:r>
            <a:r>
              <a:rPr lang="en-US" sz="3600" b="1" dirty="0">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lưng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Bướu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nơi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trữ</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béo</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Nhờ</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uống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băng</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khô</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cằn</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5336025" y="1036359"/>
            <a:ext cx="4572000" cy="1200329"/>
          </a:xfrm>
          <a:prstGeom prst="rect">
            <a:avLst/>
          </a:prstGeom>
          <a:solidFill>
            <a:srgbClr val="FFFFCC"/>
          </a:solidFill>
        </p:spPr>
        <p:txBody>
          <a:bodyPr>
            <a:spAutoFit/>
          </a:bodyPr>
          <a:lstStyle/>
          <a:p>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5383387" y="1175984"/>
            <a:ext cx="4572000" cy="1384995"/>
          </a:xfrm>
          <a:prstGeom prst="rect">
            <a:avLst/>
          </a:prstGeom>
          <a:solidFill>
            <a:srgbClr val="FFFFCC"/>
          </a:solidFill>
        </p:spPr>
        <p:txBody>
          <a:bodyPr>
            <a:spAutoFit/>
          </a:bodyPr>
          <a:lstStyle/>
          <a:p>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diệu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ươi-ươu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1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2635" y="3640301"/>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975" y="3626660"/>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306" y="4121617"/>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834" y="4121617"/>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0217" y="4679798"/>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1549" y="4679799"/>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952" y="5332260"/>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788" y="5331859"/>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861" y="5811294"/>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1853" y="5812524"/>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Minus 18"/>
          <p:cNvSpPr/>
          <p:nvPr/>
        </p:nvSpPr>
        <p:spPr bwMode="auto">
          <a:xfrm>
            <a:off x="9298425" y="4049431"/>
            <a:ext cx="1219200" cy="144372"/>
          </a:xfrm>
          <a:prstGeom prst="mathMinu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Minus 19"/>
          <p:cNvSpPr/>
          <p:nvPr/>
        </p:nvSpPr>
        <p:spPr bwMode="auto">
          <a:xfrm>
            <a:off x="3776726" y="4625649"/>
            <a:ext cx="1219200" cy="144372"/>
          </a:xfrm>
          <a:prstGeom prst="mathMinu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Minus 20"/>
          <p:cNvSpPr/>
          <p:nvPr/>
        </p:nvSpPr>
        <p:spPr bwMode="auto">
          <a:xfrm>
            <a:off x="5023965" y="5726656"/>
            <a:ext cx="1219200" cy="144372"/>
          </a:xfrm>
          <a:prstGeom prst="mathMinu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5492442" y="1059158"/>
            <a:ext cx="4572000" cy="1791260"/>
          </a:xfrm>
          <a:prstGeom prst="rect">
            <a:avLst/>
          </a:prstGeom>
          <a:solidFill>
            <a:srgbClr val="FFFFCC"/>
          </a:solidFill>
        </p:spPr>
        <p:txBody>
          <a:bodyPr>
            <a:spAutoFit/>
          </a:bodyPr>
          <a:lstStyle/>
          <a:p>
            <a:pPr>
              <a:lnSpc>
                <a:spcPct val="115000"/>
              </a:lnSpc>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bộ</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biệt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Bộ</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b="1" dirty="0">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p:cNvSpPr/>
          <p:nvPr/>
        </p:nvSpPr>
        <p:spPr>
          <a:xfrm>
            <a:off x="5587600" y="1048665"/>
            <a:ext cx="4633259" cy="1754326"/>
          </a:xfrm>
          <a:prstGeom prst="rect">
            <a:avLst/>
          </a:prstGeom>
          <a:solidFill>
            <a:srgbClr val="FFFFCC"/>
          </a:solidFill>
        </p:spPr>
        <p:txBody>
          <a:bodyPr wrap="square">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uống</a:t>
            </a:r>
            <a:endParaRPr lang="vi-VN"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p:cNvSpPr/>
          <p:nvPr/>
        </p:nvSpPr>
        <p:spPr>
          <a:xfrm>
            <a:off x="5209420" y="1173540"/>
            <a:ext cx="5138043" cy="1569660"/>
          </a:xfrm>
          <a:prstGeom prst="rect">
            <a:avLst/>
          </a:prstGeom>
          <a:solidFill>
            <a:srgbClr val="FFFFCC"/>
          </a:solidFill>
        </p:spPr>
        <p:txBody>
          <a:bodyPr wrap="square">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đà</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a:p>
            <a:r>
              <a:rPr lang="en-US" sz="4800" b="1" dirty="0" err="1">
                <a:latin typeface="Arial-Rounded" panose="020B0500000000000000" pitchFamily="34" charset="0"/>
                <a:ea typeface="Arial-Rounded" panose="020B0500000000000000" pitchFamily="34" charset="0"/>
                <a:cs typeface="Arial-Rounded" panose="020B0500000000000000" pitchFamily="34" charset="0"/>
              </a:rPr>
              <a:t>đối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4800" b="1" dirty="0">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888900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heel(1)">
                                      <p:cBhvr>
                                        <p:cTn id="72" dur="20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heel(1)">
                                      <p:cBhvr>
                                        <p:cTn id="77" dur="20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heel(1)">
                                      <p:cBhvr>
                                        <p:cTn id="82" dur="20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heel(1)">
                                      <p:cBhvr>
                                        <p:cTn id="87" dur="20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heel(1)">
                                      <p:cBhvr>
                                        <p:cTn id="92" dur="20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heel(1)">
                                      <p:cBhvr>
                                        <p:cTn id="97" dur="20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heel(1)">
                                      <p:cBhvr>
                                        <p:cTn id="10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15" name="Straight Connector 14"/>
          <p:cNvCxnSpPr/>
          <p:nvPr/>
        </p:nvCxnSpPr>
        <p:spPr>
          <a:xfrm>
            <a:off x="1268416" y="1324302"/>
            <a:ext cx="1627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3972" y="1329557"/>
            <a:ext cx="3721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5410" y="1981200"/>
            <a:ext cx="2896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Trên lưng lạc đà có gì đặc biệt?</a:t>
            </a:r>
          </a:p>
        </p:txBody>
      </p:sp>
      <p:sp>
        <p:nvSpPr>
          <p:cNvPr id="16" name="Rounded Rectangle 15"/>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Bướu của lạc đà có tác dụng gì?</a:t>
            </a:r>
          </a:p>
        </p:txBody>
      </p:sp>
      <p:cxnSp>
        <p:nvCxnSpPr>
          <p:cNvPr id="19" name="Straight Connector 18"/>
          <p:cNvCxnSpPr/>
          <p:nvPr/>
        </p:nvCxnSpPr>
        <p:spPr>
          <a:xfrm>
            <a:off x="3810000" y="1981200"/>
            <a:ext cx="79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649" y="2649234"/>
            <a:ext cx="11256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6057" y="3317268"/>
            <a:ext cx="7933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Lạc đà giúp con người những gì</a:t>
            </a:r>
          </a:p>
        </p:txBody>
      </p:sp>
      <p:cxnSp>
        <p:nvCxnSpPr>
          <p:cNvPr id="28" name="Straight Connector 27"/>
          <p:cNvCxnSpPr/>
          <p:nvPr/>
        </p:nvCxnSpPr>
        <p:spPr>
          <a:xfrm>
            <a:off x="434116"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4877" y="4565494"/>
            <a:ext cx="76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63000" y="3317268"/>
            <a:ext cx="3011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2600" y="381000"/>
            <a:ext cx="1783762" cy="579960"/>
            <a:chOff x="369236" y="228600"/>
            <a:chExt cx="2069164" cy="838200"/>
          </a:xfrm>
        </p:grpSpPr>
        <p:sp>
          <p:nvSpPr>
            <p:cNvPr id="3" name="Rounded Rectangle 2"/>
            <p:cNvSpPr/>
            <p:nvPr/>
          </p:nvSpPr>
          <p:spPr>
            <a:xfrm>
              <a:off x="761999" y="228600"/>
              <a:ext cx="1676401" cy="8382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endParaRPr lang="vi-VN" sz="4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369236" y="228600"/>
              <a:ext cx="773764"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5</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6" t="43102" r="39491"/>
          <a:stretch/>
        </p:blipFill>
        <p:spPr bwMode="auto">
          <a:xfrm>
            <a:off x="2078474" y="4716440"/>
            <a:ext cx="3791748" cy="2055443"/>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50000" t="19111" r="5708" b="43645"/>
          <a:stretch/>
        </p:blipFill>
        <p:spPr>
          <a:xfrm>
            <a:off x="7030077" y="1981200"/>
            <a:ext cx="3617973" cy="2395614"/>
          </a:xfrm>
          <a:prstGeom prst="rect">
            <a:avLst/>
          </a:prstGeom>
          <a:ln>
            <a:noFill/>
          </a:ln>
          <a:effectLst>
            <a:softEdge rad="112500"/>
          </a:effec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6621" t="66499" r="3381"/>
          <a:stretch/>
        </p:blipFill>
        <p:spPr bwMode="auto">
          <a:xfrm>
            <a:off x="6578600" y="4418678"/>
            <a:ext cx="4439036" cy="2353206"/>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74951" y="826715"/>
            <a:ext cx="4439036" cy="707886"/>
          </a:xfrm>
          <a:prstGeom prst="rect">
            <a:avLst/>
          </a:prstGeom>
          <a:noFill/>
        </p:spPr>
        <p:txBody>
          <a:bodyPr wrap="none">
            <a:spAutoFit/>
          </a:bodyPr>
          <a:lstStyle/>
          <a:p>
            <a:pPr algn="ctr">
              <a:defRPr/>
            </a:pP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Lợi</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ích</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vật</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nuôi</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vi-VN" sz="28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574221" y="1815306"/>
            <a:ext cx="4855726" cy="1301638"/>
          </a:xfrm>
          <a:prstGeom prst="rect">
            <a:avLst/>
          </a:prstGeom>
          <a:solidFill>
            <a:srgbClr val="FFFFCC"/>
          </a:solidFill>
        </p:spPr>
        <p:txBody>
          <a:bodyPr wrap="square">
            <a:spAutoFit/>
          </a:bodyPr>
          <a:lstStyle/>
          <a:p>
            <a:pPr>
              <a:lnSpc>
                <a:spcPct val="115000"/>
              </a:lnSpc>
            </a:pP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nhìn</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endParaRPr lang="vi-VN" sz="2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1543950" y="1815305"/>
            <a:ext cx="4917736" cy="2003625"/>
          </a:xfrm>
          <a:prstGeom prst="rect">
            <a:avLst/>
          </a:prstGeom>
          <a:solidFill>
            <a:srgbClr val="FFFFCC"/>
          </a:solidFill>
        </p:spPr>
        <p:txBody>
          <a:bodyPr wrap="square">
            <a:spAutoFit/>
          </a:bodyPr>
          <a:lstStyle/>
          <a:p>
            <a:pPr>
              <a:lnSpc>
                <a:spcPct val="115000"/>
              </a:lnSpc>
            </a:pP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lợi</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ích</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34620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grpSp>
        <p:nvGrpSpPr>
          <p:cNvPr id="4" name="Group 3">
            <a:extLst>
              <a:ext uri="{FF2B5EF4-FFF2-40B4-BE49-F238E27FC236}">
                <a16:creationId xmlns:a16="http://schemas.microsoft.com/office/drawing/2014/main" id="{15501BDE-7D1B-45B6-B531-00054F30130D}"/>
              </a:ext>
            </a:extLst>
          </p:cNvPr>
          <p:cNvGrpSpPr/>
          <p:nvPr/>
        </p:nvGrpSpPr>
        <p:grpSpPr>
          <a:xfrm>
            <a:off x="-1783080" y="4453526"/>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36" name="Rectangle: Rounded Corners 35">
            <a:extLst>
              <a:ext uri="{FF2B5EF4-FFF2-40B4-BE49-F238E27FC236}">
                <a16:creationId xmlns:a16="http://schemas.microsoft.com/office/drawing/2014/main" id="{17EC9132-19C7-4FB3-9422-01017C6AAAB0}"/>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oiny" panose="02000903060500060000" pitchFamily="2" charset="0"/>
              <a:ea typeface="+mn-ea"/>
              <a:cs typeface="+mn-cs"/>
            </a:endParaRPr>
          </a:p>
        </p:txBody>
      </p:sp>
      <p:pic>
        <p:nvPicPr>
          <p:cNvPr id="9218" name="Picture 2" descr="Fly me to the broom: September 2020">
            <a:extLst>
              <a:ext uri="{FF2B5EF4-FFF2-40B4-BE49-F238E27FC236}">
                <a16:creationId xmlns:a16="http://schemas.microsoft.com/office/drawing/2014/main" id="{E041A769-664F-4092-A84E-285209389B4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Echelford Primary School - Sports Leaders">
            <a:extLst>
              <a:ext uri="{FF2B5EF4-FFF2-40B4-BE49-F238E27FC236}">
                <a16:creationId xmlns:a16="http://schemas.microsoft.com/office/drawing/2014/main" id="{5455AED2-2D54-4420-AAA5-2F41EF30C9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81707" y="4822428"/>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ainbow cartoon on transparent background PNG - Similar PNG">
            <a:extLst>
              <a:ext uri="{FF2B5EF4-FFF2-40B4-BE49-F238E27FC236}">
                <a16:creationId xmlns:a16="http://schemas.microsoft.com/office/drawing/2014/main" id="{DBB6555B-E001-4D0A-ACF1-816B9A46D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12" name="Group 11">
            <a:extLst>
              <a:ext uri="{FF2B5EF4-FFF2-40B4-BE49-F238E27FC236}">
                <a16:creationId xmlns:a16="http://schemas.microsoft.com/office/drawing/2014/main" id="{DEE590DC-E57D-4E25-B6B6-491F6171D069}"/>
              </a:ext>
            </a:extLst>
          </p:cNvPr>
          <p:cNvGrpSpPr/>
          <p:nvPr/>
        </p:nvGrpSpPr>
        <p:grpSpPr>
          <a:xfrm>
            <a:off x="7652230" y="4533118"/>
            <a:ext cx="4351838" cy="2320136"/>
            <a:chOff x="7652230" y="4533118"/>
            <a:chExt cx="4351838" cy="2320136"/>
          </a:xfrm>
        </p:grpSpPr>
        <p:pic>
          <p:nvPicPr>
            <p:cNvPr id="11" name="Picture 10" descr="A picture containing application&#10;&#10;Description automatically generated">
              <a:extLst>
                <a:ext uri="{FF2B5EF4-FFF2-40B4-BE49-F238E27FC236}">
                  <a16:creationId xmlns:a16="http://schemas.microsoft.com/office/drawing/2014/main" id="{E76239BB-5E9F-4B27-AE59-DAE414171B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45" name="Picture 44">
              <a:extLst>
                <a:ext uri="{FF2B5EF4-FFF2-40B4-BE49-F238E27FC236}">
                  <a16:creationId xmlns:a16="http://schemas.microsoft.com/office/drawing/2014/main" id="{DAA05327-B4D1-4327-A47E-3C9B515F64EC}"/>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46" name="Picture 45">
              <a:extLst>
                <a:ext uri="{FF2B5EF4-FFF2-40B4-BE49-F238E27FC236}">
                  <a16:creationId xmlns:a16="http://schemas.microsoft.com/office/drawing/2014/main" id="{878A5CFA-3099-4CEA-84E6-48C85DDEA5E5}"/>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47" name="Picture 46">
              <a:extLst>
                <a:ext uri="{FF2B5EF4-FFF2-40B4-BE49-F238E27FC236}">
                  <a16:creationId xmlns:a16="http://schemas.microsoft.com/office/drawing/2014/main" id="{244BD3B5-EB96-45E9-9080-4CC7CF1DB5D0}"/>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48" name="Picture 47">
              <a:extLst>
                <a:ext uri="{FF2B5EF4-FFF2-40B4-BE49-F238E27FC236}">
                  <a16:creationId xmlns:a16="http://schemas.microsoft.com/office/drawing/2014/main" id="{042BD26B-B330-4CB5-8C72-30A9378FC9A5}"/>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49"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097870CC-8268-4226-9427-9DDB10B51B8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CC1787-F221-3103-9995-29067CA43A9B}"/>
              </a:ext>
            </a:extLst>
          </p:cNvPr>
          <p:cNvPicPr>
            <a:picLocks noChangeAspect="1"/>
          </p:cNvPicPr>
          <p:nvPr/>
        </p:nvPicPr>
        <p:blipFill>
          <a:blip r:embed="rId17"/>
          <a:stretch>
            <a:fillRect/>
          </a:stretch>
        </p:blipFill>
        <p:spPr>
          <a:xfrm>
            <a:off x="1384804" y="1118415"/>
            <a:ext cx="10297036" cy="4621169"/>
          </a:xfrm>
          <a:prstGeom prst="rect">
            <a:avLst/>
          </a:prstGeom>
        </p:spPr>
      </p:pic>
    </p:spTree>
    <p:custDataLst>
      <p:tags r:id="rId1"/>
    </p:custDataLst>
    <p:extLst>
      <p:ext uri="{BB962C8B-B14F-4D97-AF65-F5344CB8AC3E}">
        <p14:creationId xmlns:p14="http://schemas.microsoft.com/office/powerpoint/2010/main" val="2989050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062"/>
                                        </p:tgtEl>
                                      </p:cBhvr>
                                    </p:animEffect>
                                    <p:animScale>
                                      <p:cBhvr>
                                        <p:cTn id="18" dur="750" autoRev="1" fill="hold"/>
                                        <p:tgtEl>
                                          <p:spTgt spid="2062"/>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49"/>
                                        </p:tgtEl>
                                      </p:cBhvr>
                                    </p:animEffect>
                                    <p:animScale>
                                      <p:cBhvr>
                                        <p:cTn id="21" dur="750" autoRev="1" fill="hold"/>
                                        <p:tgtEl>
                                          <p:spTgt spid="49"/>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060"/>
                                        </p:tgtEl>
                                      </p:cBhvr>
                                    </p:animEffect>
                                    <p:animScale>
                                      <p:cBhvr>
                                        <p:cTn id="24" dur="750" autoRev="1" fill="hold"/>
                                        <p:tgtEl>
                                          <p:spTgt spid="2060"/>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t="9684"/>
          <a:stretch/>
        </p:blipFill>
        <p:spPr>
          <a:xfrm>
            <a:off x="0" y="-38100"/>
            <a:ext cx="12192000" cy="4619228"/>
          </a:xfrm>
          <a:prstGeom prst="rect">
            <a:avLst/>
          </a:prstGeom>
        </p:spPr>
      </p:pic>
      <p:sp>
        <p:nvSpPr>
          <p:cNvPr id="5" name="Subtitle 2"/>
          <p:cNvSpPr txBox="1">
            <a:spLocks/>
          </p:cNvSpPr>
          <p:nvPr/>
        </p:nvSpPr>
        <p:spPr>
          <a:xfrm>
            <a:off x="2819400" y="4648200"/>
            <a:ext cx="6400800" cy="17526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5400" b="1" dirty="0">
                <a:latin typeface="Arial-Rounded" panose="020B0500000000000000" pitchFamily="34" charset="0"/>
                <a:ea typeface="Arial-Rounded" panose="020B0500000000000000" pitchFamily="34" charset="0"/>
                <a:cs typeface="Arial-Rounded" panose="020B0500000000000000" pitchFamily="34" charset="0"/>
              </a:rPr>
              <a:t>Con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kh</a:t>
            </a:r>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ướu</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bắt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chước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Chim khướu biết bắt chước tiếng ngườ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72600" y="5334000"/>
            <a:ext cx="609600" cy="609600"/>
          </a:xfrm>
          <a:prstGeom prst="rect">
            <a:avLst/>
          </a:prstGeom>
        </p:spPr>
      </p:pic>
      <p:sp>
        <p:nvSpPr>
          <p:cNvPr id="6" name="Rectangle: Rounded Corners 5">
            <a:extLst>
              <a:ext uri="{FF2B5EF4-FFF2-40B4-BE49-F238E27FC236}">
                <a16:creationId xmlns:a16="http://schemas.microsoft.com/office/drawing/2014/main" id="{21021504-23EC-4FCB-8869-BB0E7AADA209}"/>
              </a:ext>
            </a:extLst>
          </p:cNvPr>
          <p:cNvSpPr/>
          <p:nvPr/>
        </p:nvSpPr>
        <p:spPr bwMode="auto">
          <a:xfrm>
            <a:off x="668824" y="734388"/>
            <a:ext cx="2667000" cy="838201"/>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err="1">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Nhận</a:t>
            </a:r>
            <a:r>
              <a:rPr kumimoji="0" lang="en-US" sz="4000" b="0" i="0" u="none" strike="noStrike" cap="none" normalizeH="0" baseline="0" dirty="0">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cap="none" normalizeH="0" baseline="0" dirty="0" err="1">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biết</a:t>
            </a:r>
            <a:endParaRPr kumimoji="0" lang="en-US" sz="4000" b="0" i="0" u="none" strike="noStrike" cap="none" normalizeH="0" baseline="0" dirty="0">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376" y="734388"/>
            <a:ext cx="846497" cy="99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6">
            <a:extLst>
              <a:ext uri="{FF2B5EF4-FFF2-40B4-BE49-F238E27FC236}">
                <a16:creationId xmlns:a16="http://schemas.microsoft.com/office/drawing/2014/main" id="{F535EA71-3D65-4AE0-8E1C-17C7DCB7C5C4}"/>
              </a:ext>
            </a:extLst>
          </p:cNvPr>
          <p:cNvSpPr/>
          <p:nvPr/>
        </p:nvSpPr>
        <p:spPr bwMode="auto">
          <a:xfrm>
            <a:off x="3505200" y="-38100"/>
            <a:ext cx="2971800" cy="2133600"/>
          </a:xfrm>
          <a:prstGeom prst="clou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D6D98F13-06DC-40F0-9E05-FAF5C966E1B9}"/>
              </a:ext>
            </a:extLst>
          </p:cNvPr>
          <p:cNvSpPr txBox="1"/>
          <p:nvPr/>
        </p:nvSpPr>
        <p:spPr>
          <a:xfrm>
            <a:off x="3818296" y="524272"/>
            <a:ext cx="2514600" cy="707886"/>
          </a:xfrm>
          <a:prstGeom prst="rect">
            <a:avLst/>
          </a:prstGeom>
          <a:noFill/>
        </p:spPr>
        <p:txBody>
          <a:bodyPr wrap="square" rtlCol="0">
            <a:spAutoFit/>
          </a:bodyPr>
          <a:lstStyle/>
          <a:p>
            <a:r>
              <a:rPr lang="en-US" sz="40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khách</a:t>
            </a:r>
            <a:endParaRPr lang="en-US" sz="40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430083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4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BFEAE2-598C-4C68-8AF5-7D6276E1DF6E}"/>
              </a:ext>
            </a:extLst>
          </p:cNvPr>
          <p:cNvSpPr txBox="1"/>
          <p:nvPr/>
        </p:nvSpPr>
        <p:spPr>
          <a:xfrm>
            <a:off x="2400300" y="2209800"/>
            <a:ext cx="7391400"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6600" b="1"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69 </a:t>
            </a:r>
          </a:p>
          <a:p>
            <a:pPr algn="ctr"/>
            <a:r>
              <a:rPr lang="en-US" sz="6600" b="1"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ươi</a:t>
            </a:r>
            <a:r>
              <a:rPr lang="en-US" sz="6600" b="1"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ươu</a:t>
            </a:r>
            <a:endParaRPr lang="en-US" sz="6600" b="1"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1057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05663" y="495555"/>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p:cNvSpPr/>
          <p:nvPr/>
        </p:nvSpPr>
        <p:spPr>
          <a:xfrm>
            <a:off x="1544915" y="483451"/>
            <a:ext cx="914400" cy="7741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749419" y="1981200"/>
            <a:ext cx="5413412" cy="1107996"/>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ươi</a:t>
            </a:r>
            <a:r>
              <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ươu</a:t>
            </a:r>
            <a:endPar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Minus 8"/>
          <p:cNvSpPr/>
          <p:nvPr/>
        </p:nvSpPr>
        <p:spPr bwMode="auto">
          <a:xfrm>
            <a:off x="3814591" y="2795392"/>
            <a:ext cx="1021288" cy="190500"/>
          </a:xfrm>
          <a:prstGeom prst="mathMinu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Minus 9"/>
          <p:cNvSpPr/>
          <p:nvPr/>
        </p:nvSpPr>
        <p:spPr bwMode="auto">
          <a:xfrm>
            <a:off x="6674912" y="2852542"/>
            <a:ext cx="1021288" cy="190500"/>
          </a:xfrm>
          <a:prstGeom prst="mathMinu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0"/>
          <p:cNvSpPr/>
          <p:nvPr/>
        </p:nvSpPr>
        <p:spPr bwMode="auto">
          <a:xfrm>
            <a:off x="3777641" y="4572000"/>
            <a:ext cx="3918559" cy="12192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6000" b="1" dirty="0" err="1">
                <a:latin typeface="Arial-Rounded" panose="020B0500000000000000" pitchFamily="34" charset="0"/>
                <a:ea typeface="Arial-Rounded" panose="020B0500000000000000" pitchFamily="34" charset="0"/>
                <a:cs typeface="Arial-Rounded" panose="020B0500000000000000" pitchFamily="34" charset="0"/>
              </a:rPr>
              <a:t>ng</a:t>
            </a: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ười</a:t>
            </a:r>
            <a:endParaRPr lang="vi-VN" sz="1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p:cNvSpPr/>
          <p:nvPr/>
        </p:nvSpPr>
        <p:spPr bwMode="auto">
          <a:xfrm>
            <a:off x="3777642" y="3429000"/>
            <a:ext cx="1948879" cy="10668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5400" b="1" dirty="0" err="1">
                <a:latin typeface="Arial-Rounded" panose="020B0500000000000000" pitchFamily="34" charset="0"/>
                <a:ea typeface="Arial-Rounded" panose="020B0500000000000000" pitchFamily="34" charset="0"/>
                <a:cs typeface="Arial-Rounded" panose="020B0500000000000000" pitchFamily="34" charset="0"/>
              </a:rPr>
              <a:t>ng</a:t>
            </a:r>
            <a:endParaRPr lang="vi-VN" sz="1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2"/>
          <p:cNvSpPr/>
          <p:nvPr/>
        </p:nvSpPr>
        <p:spPr bwMode="auto">
          <a:xfrm>
            <a:off x="5867400" y="3429000"/>
            <a:ext cx="1828800" cy="10668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ươi</a:t>
            </a:r>
            <a:endParaRPr lang="vi-VN" sz="16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164211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2600" y="228600"/>
            <a:ext cx="2332704" cy="732504"/>
            <a:chOff x="228600" y="228600"/>
            <a:chExt cx="2332704" cy="838200"/>
          </a:xfrm>
        </p:grpSpPr>
        <p:sp>
          <p:nvSpPr>
            <p:cNvPr id="3" name="Rounded Rectangle 2"/>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p:cNvSpPr txBox="1"/>
          <p:nvPr/>
        </p:nvSpPr>
        <p:spPr>
          <a:xfrm>
            <a:off x="3911357" y="776768"/>
            <a:ext cx="5413412" cy="1107996"/>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ươi</a:t>
            </a:r>
            <a:r>
              <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ươu</a:t>
            </a:r>
            <a:endPar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bwMode="auto">
          <a:xfrm>
            <a:off x="3777641" y="3200400"/>
            <a:ext cx="3918559" cy="12192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6000" b="1" dirty="0" err="1">
                <a:latin typeface="Arial-Rounded" panose="020B0500000000000000" pitchFamily="34" charset="0"/>
                <a:ea typeface="Arial-Rounded" panose="020B0500000000000000" pitchFamily="34" charset="0"/>
                <a:cs typeface="Arial-Rounded" panose="020B0500000000000000" pitchFamily="34" charset="0"/>
              </a:rPr>
              <a:t>ng</a:t>
            </a: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ười</a:t>
            </a:r>
            <a:endParaRPr lang="vi-VN" sz="1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bwMode="auto">
          <a:xfrm>
            <a:off x="3788041" y="2024535"/>
            <a:ext cx="1850759" cy="10668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5400" b="1" dirty="0" err="1">
                <a:latin typeface="Arial-Rounded" panose="020B0500000000000000" pitchFamily="34" charset="0"/>
                <a:ea typeface="Arial-Rounded" panose="020B0500000000000000" pitchFamily="34" charset="0"/>
                <a:cs typeface="Arial-Rounded" panose="020B0500000000000000" pitchFamily="34" charset="0"/>
              </a:rPr>
              <a:t>ng</a:t>
            </a:r>
            <a:endParaRPr lang="vi-VN" sz="1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bwMode="auto">
          <a:xfrm>
            <a:off x="5736919" y="2043324"/>
            <a:ext cx="1981200" cy="1048011"/>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ươi</a:t>
            </a:r>
            <a:endParaRPr lang="vi-VN" sz="1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 Box 5"/>
          <p:cNvSpPr txBox="1"/>
          <p:nvPr/>
        </p:nvSpPr>
        <p:spPr>
          <a:xfrm>
            <a:off x="609600" y="4648200"/>
            <a:ext cx="11506200" cy="1754326"/>
          </a:xfrm>
          <a:prstGeom prst="rect">
            <a:avLst/>
          </a:prstGeom>
          <a:noFill/>
        </p:spPr>
        <p:txBody>
          <a:bodyPr wrap="square" rtlCol="0">
            <a:spAutoFit/>
          </a:bodyPr>
          <a:lstStyle/>
          <a:p>
            <a:pPr algn="ct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bưởi</a:t>
            </a:r>
            <a:r>
              <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cười</a:t>
            </a:r>
            <a:r>
              <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lưới</a:t>
            </a:r>
            <a:r>
              <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mười</a:t>
            </a:r>
            <a:endPar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bướu</a:t>
            </a:r>
            <a:r>
              <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hươu</a:t>
            </a:r>
            <a:r>
              <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khướu</a:t>
            </a:r>
            <a:r>
              <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rượu</a:t>
            </a:r>
            <a:endParaRPr lang="en-US" sz="54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Minus 9"/>
          <p:cNvSpPr/>
          <p:nvPr/>
        </p:nvSpPr>
        <p:spPr bwMode="auto">
          <a:xfrm>
            <a:off x="1969622" y="5340969"/>
            <a:ext cx="1752599" cy="201946"/>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Minus 10"/>
          <p:cNvSpPr/>
          <p:nvPr/>
        </p:nvSpPr>
        <p:spPr bwMode="auto">
          <a:xfrm>
            <a:off x="4960149" y="5329166"/>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Minus 11"/>
          <p:cNvSpPr/>
          <p:nvPr/>
        </p:nvSpPr>
        <p:spPr bwMode="auto">
          <a:xfrm>
            <a:off x="7100810" y="5407136"/>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Minus 12"/>
          <p:cNvSpPr/>
          <p:nvPr/>
        </p:nvSpPr>
        <p:spPr bwMode="auto">
          <a:xfrm>
            <a:off x="9787340" y="5274177"/>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Minus 13"/>
          <p:cNvSpPr/>
          <p:nvPr/>
        </p:nvSpPr>
        <p:spPr bwMode="auto">
          <a:xfrm>
            <a:off x="1857944" y="6188059"/>
            <a:ext cx="1443772" cy="14072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Minus 14"/>
          <p:cNvSpPr/>
          <p:nvPr/>
        </p:nvSpPr>
        <p:spPr bwMode="auto">
          <a:xfrm>
            <a:off x="4522075" y="6235673"/>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Minus 15"/>
          <p:cNvSpPr/>
          <p:nvPr/>
        </p:nvSpPr>
        <p:spPr bwMode="auto">
          <a:xfrm>
            <a:off x="7315200" y="6235673"/>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Minus 16"/>
          <p:cNvSpPr/>
          <p:nvPr/>
        </p:nvSpPr>
        <p:spPr bwMode="auto">
          <a:xfrm>
            <a:off x="9908296" y="6270271"/>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587029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9" grpId="1"/>
      <p:bldP spid="10" grpId="0" animBg="1"/>
      <p:bldP spid="11" grpId="0" animBg="1"/>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9147" y="685801"/>
            <a:ext cx="1951704" cy="584776"/>
            <a:chOff x="228600" y="228600"/>
            <a:chExt cx="2332704" cy="838200"/>
          </a:xfrm>
        </p:grpSpPr>
        <p:sp>
          <p:nvSpPr>
            <p:cNvPr id="3" name="Rounded Rectangle 2"/>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122" name="Picture 2" descr="D:\Users\TV1-T1\151.jpg"/>
          <p:cNvPicPr>
            <a:picLocks noChangeAspect="1" noChangeArrowheads="1"/>
          </p:cNvPicPr>
          <p:nvPr/>
        </p:nvPicPr>
        <p:blipFill rotWithShape="1">
          <a:blip r:embed="rId3">
            <a:extLst>
              <a:ext uri="{28A0092B-C50C-407E-A947-70E740481C1C}">
                <a14:useLocalDpi xmlns:a14="http://schemas.microsoft.com/office/drawing/2010/main" val="0"/>
              </a:ext>
            </a:extLst>
          </a:blip>
          <a:srcRect l="73031" t="61933" r="14338" b="31309"/>
          <a:stretch/>
        </p:blipFill>
        <p:spPr bwMode="auto">
          <a:xfrm>
            <a:off x="8474392" y="1919090"/>
            <a:ext cx="2727008" cy="1211779"/>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6" name="Picture 2" descr="D:\Users\TV1-T1\151.jpg"/>
          <p:cNvPicPr>
            <a:picLocks noChangeAspect="1" noChangeArrowheads="1"/>
          </p:cNvPicPr>
          <p:nvPr/>
        </p:nvPicPr>
        <p:blipFill rotWithShape="1">
          <a:blip r:embed="rId3">
            <a:extLst>
              <a:ext uri="{28A0092B-C50C-407E-A947-70E740481C1C}">
                <a14:useLocalDpi xmlns:a14="http://schemas.microsoft.com/office/drawing/2010/main" val="0"/>
              </a:ext>
            </a:extLst>
          </a:blip>
          <a:srcRect l="19567" t="60091" r="68065" b="29878"/>
          <a:stretch/>
        </p:blipFill>
        <p:spPr bwMode="auto">
          <a:xfrm>
            <a:off x="1327285" y="1975460"/>
            <a:ext cx="2285999" cy="1137258"/>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7" name="Picture 2" descr="D:\Users\TV1-T1\151.jpg"/>
          <p:cNvPicPr>
            <a:picLocks noChangeAspect="1" noChangeArrowheads="1"/>
          </p:cNvPicPr>
          <p:nvPr/>
        </p:nvPicPr>
        <p:blipFill rotWithShape="1">
          <a:blip r:embed="rId3">
            <a:extLst>
              <a:ext uri="{28A0092B-C50C-407E-A947-70E740481C1C}">
                <a14:useLocalDpi xmlns:a14="http://schemas.microsoft.com/office/drawing/2010/main" val="0"/>
              </a:ext>
            </a:extLst>
          </a:blip>
          <a:srcRect l="46453" t="60091" r="40653" b="31127"/>
          <a:stretch/>
        </p:blipFill>
        <p:spPr bwMode="auto">
          <a:xfrm>
            <a:off x="4450744" y="1919091"/>
            <a:ext cx="3169255" cy="1211779"/>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8" name="Text Box 23"/>
          <p:cNvSpPr txBox="1">
            <a:spLocks noChangeArrowheads="1"/>
          </p:cNvSpPr>
          <p:nvPr/>
        </p:nvSpPr>
        <p:spPr bwMode="auto">
          <a:xfrm>
            <a:off x="4009372" y="992575"/>
            <a:ext cx="4648200" cy="584775"/>
          </a:xfrm>
          <a:prstGeom prst="rect">
            <a:avLst/>
          </a:prstGeom>
          <a:noFill/>
          <a:ln>
            <a:solidFill>
              <a:schemeClr val="bg1"/>
            </a:solid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Nối</a:t>
            </a:r>
            <a:r>
              <a:rPr lang="en-US" alt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bwMode="auto">
          <a:xfrm>
            <a:off x="1674442" y="5225216"/>
            <a:ext cx="2743200" cy="914400"/>
          </a:xfrm>
          <a:prstGeom prst="roundRect">
            <a:avLst/>
          </a:prstGeom>
          <a:solidFill>
            <a:schemeClr val="accent5">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ốc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bươu</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bwMode="auto">
          <a:xfrm>
            <a:off x="4703392" y="5225216"/>
            <a:ext cx="2933700" cy="914400"/>
          </a:xfrm>
          <a:prstGeom prst="roundRect">
            <a:avLst/>
          </a:prstGeom>
          <a:solidFill>
            <a:schemeClr val="accent5">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cười</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bwMode="auto">
          <a:xfrm>
            <a:off x="7922843" y="5225216"/>
            <a:ext cx="2552701" cy="914400"/>
          </a:xfrm>
          <a:prstGeom prst="roundRect">
            <a:avLst/>
          </a:prstGeom>
          <a:solidFill>
            <a:schemeClr val="accent5">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bưởi</a:t>
            </a:r>
            <a:endPar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p:cNvCxnSpPr>
            <a:endCxn id="9" idx="0"/>
          </p:cNvCxnSpPr>
          <p:nvPr/>
        </p:nvCxnSpPr>
        <p:spPr bwMode="auto">
          <a:xfrm>
            <a:off x="2110679" y="3087327"/>
            <a:ext cx="4059563" cy="21378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stCxn id="7" idx="2"/>
            <a:endCxn id="10" idx="0"/>
          </p:cNvCxnSpPr>
          <p:nvPr/>
        </p:nvCxnSpPr>
        <p:spPr bwMode="auto">
          <a:xfrm>
            <a:off x="6035372" y="3130870"/>
            <a:ext cx="3163822" cy="209434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a:stCxn id="5122" idx="2"/>
            <a:endCxn id="5" idx="0"/>
          </p:cNvCxnSpPr>
          <p:nvPr/>
        </p:nvCxnSpPr>
        <p:spPr bwMode="auto">
          <a:xfrm flipH="1">
            <a:off x="3046042" y="3130869"/>
            <a:ext cx="6791854" cy="20943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Minus 18"/>
          <p:cNvSpPr/>
          <p:nvPr/>
        </p:nvSpPr>
        <p:spPr bwMode="auto">
          <a:xfrm>
            <a:off x="2239727" y="5894084"/>
            <a:ext cx="1720716" cy="112182"/>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Minus 19"/>
          <p:cNvSpPr/>
          <p:nvPr/>
        </p:nvSpPr>
        <p:spPr bwMode="auto">
          <a:xfrm>
            <a:off x="4976868" y="5911016"/>
            <a:ext cx="1265546"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Minus 20"/>
          <p:cNvSpPr/>
          <p:nvPr/>
        </p:nvSpPr>
        <p:spPr bwMode="auto">
          <a:xfrm>
            <a:off x="6102915" y="5894084"/>
            <a:ext cx="1263950" cy="112182"/>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Minus 21"/>
          <p:cNvSpPr/>
          <p:nvPr/>
        </p:nvSpPr>
        <p:spPr bwMode="auto">
          <a:xfrm>
            <a:off x="8763139" y="5863391"/>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06389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heel(1)">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heel(1)">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heel(1)">
                                      <p:cBhvr>
                                        <p:cTn id="62" dur="2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heel(1)">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14500" y="656304"/>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custDataLst>
      <p:tags r:id="rId1"/>
    </p:custDataLst>
    <p:extLst>
      <p:ext uri="{BB962C8B-B14F-4D97-AF65-F5344CB8AC3E}">
        <p14:creationId xmlns:p14="http://schemas.microsoft.com/office/powerpoint/2010/main" val="42894615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57400" y="580104"/>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custDataLst>
      <p:tags r:id="rId1"/>
    </p:custDataLst>
    <p:extLst>
      <p:ext uri="{BB962C8B-B14F-4D97-AF65-F5344CB8AC3E}">
        <p14:creationId xmlns:p14="http://schemas.microsoft.com/office/powerpoint/2010/main" val="25408059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28800" y="961104"/>
            <a:ext cx="2209800" cy="715296"/>
            <a:chOff x="228600" y="228600"/>
            <a:chExt cx="2514600" cy="838200"/>
          </a:xfrm>
        </p:grpSpPr>
        <p:sp>
          <p:nvSpPr>
            <p:cNvPr id="3" name="Rounded Rectangle 2"/>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195" y="1143000"/>
            <a:ext cx="4762500" cy="16002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4472"/>
          <a:stretch/>
        </p:blipFill>
        <p:spPr bwMode="auto">
          <a:xfrm>
            <a:off x="1676400" y="3124200"/>
            <a:ext cx="8580794" cy="194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981200" y="3733801"/>
            <a:ext cx="1285929" cy="1015663"/>
          </a:xfrm>
          <a:prstGeom prst="rect">
            <a:avLst/>
          </a:prstGeom>
        </p:spPr>
        <p:txBody>
          <a:bodyPr wrap="none">
            <a:spAutoFit/>
          </a:bodyPr>
          <a:lstStyle/>
          <a:p>
            <a:r>
              <a:rPr lang="vi-VN" sz="6000" b="1" kern="0" dirty="0">
                <a:solidFill>
                  <a:srgbClr val="000000">
                    <a:lumMod val="95000"/>
                    <a:lumOff val="5000"/>
                  </a:srgbClr>
                </a:solidFill>
                <a:latin typeface="HP001 4 hàng"/>
                <a:ea typeface="HP001" charset="-93"/>
              </a:rPr>
              <a:t>cười</a:t>
            </a:r>
            <a:endParaRPr lang="vi-VN" dirty="0"/>
          </a:p>
        </p:txBody>
      </p:sp>
      <p:sp>
        <p:nvSpPr>
          <p:cNvPr id="8" name="Rectangle 7"/>
          <p:cNvSpPr/>
          <p:nvPr/>
        </p:nvSpPr>
        <p:spPr>
          <a:xfrm>
            <a:off x="4191000" y="3733800"/>
            <a:ext cx="1422184" cy="1015663"/>
          </a:xfrm>
          <a:prstGeom prst="rect">
            <a:avLst/>
          </a:prstGeom>
        </p:spPr>
        <p:txBody>
          <a:bodyPr wrap="none">
            <a:spAutoFit/>
          </a:bodyPr>
          <a:lstStyle/>
          <a:p>
            <a:r>
              <a:rPr lang="vi-VN" sz="6000" b="1" kern="0" dirty="0">
                <a:solidFill>
                  <a:srgbClr val="000000">
                    <a:lumMod val="95000"/>
                    <a:lumOff val="5000"/>
                  </a:srgbClr>
                </a:solidFill>
                <a:latin typeface="HP001 4 hàng"/>
                <a:ea typeface="HP001" charset="-93"/>
              </a:rPr>
              <a:t>bưởi</a:t>
            </a:r>
            <a:endParaRPr lang="vi-VN" dirty="0"/>
          </a:p>
        </p:txBody>
      </p:sp>
      <p:sp>
        <p:nvSpPr>
          <p:cNvPr id="9" name="Rectangle 8"/>
          <p:cNvSpPr/>
          <p:nvPr/>
        </p:nvSpPr>
        <p:spPr>
          <a:xfrm>
            <a:off x="6553201" y="3723362"/>
            <a:ext cx="1633781" cy="1015663"/>
          </a:xfrm>
          <a:prstGeom prst="rect">
            <a:avLst/>
          </a:prstGeom>
        </p:spPr>
        <p:txBody>
          <a:bodyPr wrap="none">
            <a:spAutoFit/>
          </a:bodyPr>
          <a:lstStyle/>
          <a:p>
            <a:r>
              <a:rPr lang="vi-VN" sz="6000" b="1" kern="0" dirty="0">
                <a:solidFill>
                  <a:srgbClr val="000000">
                    <a:lumMod val="95000"/>
                    <a:lumOff val="5000"/>
                  </a:srgbClr>
                </a:solidFill>
                <a:latin typeface="HP001 4 hàng"/>
                <a:ea typeface="HP001" charset="-93"/>
              </a:rPr>
              <a:t>bươu</a:t>
            </a:r>
            <a:endParaRPr lang="vi-VN" dirty="0"/>
          </a:p>
        </p:txBody>
      </p:sp>
    </p:spTree>
    <p:custDataLst>
      <p:tags r:id="rId1"/>
    </p:custDataLst>
    <p:extLst>
      <p:ext uri="{BB962C8B-B14F-4D97-AF65-F5344CB8AC3E}">
        <p14:creationId xmlns:p14="http://schemas.microsoft.com/office/powerpoint/2010/main" val="444020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64C9C5E-4202-4F57-A914-F2FAD74720E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Pg\u0013\uFFFD{B49A5C3D-DCB9-4049-A9BE-8AAB44B0AD0C}&quot;,&quot;C:\\Users\\My PC\\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69 ươi,ươu"/>
</p:tagLst>
</file>

<file path=ppt/tags/tag10.xml><?xml version="1.0" encoding="utf-8"?>
<p:tagLst xmlns:a="http://schemas.openxmlformats.org/drawingml/2006/main" xmlns:r="http://schemas.openxmlformats.org/officeDocument/2006/relationships" xmlns:p="http://schemas.openxmlformats.org/presentationml/2006/main">
  <p:tag name="GENSWF_SLIDE_UID" val="{F98A31FD-129D-437C-A224-3282F86944D5}:276"/>
</p:tagLst>
</file>

<file path=ppt/tags/tag11.xml><?xml version="1.0" encoding="utf-8"?>
<p:tagLst xmlns:a="http://schemas.openxmlformats.org/drawingml/2006/main" xmlns:r="http://schemas.openxmlformats.org/officeDocument/2006/relationships" xmlns:p="http://schemas.openxmlformats.org/presentationml/2006/main">
  <p:tag name="GENSWF_SLIDE_UID" val="{9A8BDFFC-603F-4556-B04C-2E8AA0FB6CBC}:383"/>
</p:tagLst>
</file>

<file path=ppt/tags/tag12.xml><?xml version="1.0" encoding="utf-8"?>
<p:tagLst xmlns:a="http://schemas.openxmlformats.org/drawingml/2006/main" xmlns:r="http://schemas.openxmlformats.org/officeDocument/2006/relationships" xmlns:p="http://schemas.openxmlformats.org/presentationml/2006/main">
  <p:tag name="GENSWF_SLIDE_UID" val="{B112A282-1D52-40B6-8DD0-91A646AA6D3A}:314"/>
</p:tagLst>
</file>

<file path=ppt/tags/tag13.xml><?xml version="1.0" encoding="utf-8"?>
<p:tagLst xmlns:a="http://schemas.openxmlformats.org/drawingml/2006/main" xmlns:r="http://schemas.openxmlformats.org/officeDocument/2006/relationships" xmlns:p="http://schemas.openxmlformats.org/presentationml/2006/main">
  <p:tag name="GENSWF_SLIDE_UID" val="{5EA70D08-6C5E-422E-8981-AC5E5A9B2A83}:278"/>
</p:tagLst>
</file>

<file path=ppt/tags/tag14.xml><?xml version="1.0" encoding="utf-8"?>
<p:tagLst xmlns:a="http://schemas.openxmlformats.org/drawingml/2006/main" xmlns:r="http://schemas.openxmlformats.org/officeDocument/2006/relationships" xmlns:p="http://schemas.openxmlformats.org/presentationml/2006/main">
  <p:tag name="GENSWF_SLIDE_UID" val="{20F12E9E-44A4-4470-AB23-312DDF606508}:279"/>
</p:tagLst>
</file>

<file path=ppt/tags/tag15.xml><?xml version="1.0" encoding="utf-8"?>
<p:tagLst xmlns:a="http://schemas.openxmlformats.org/drawingml/2006/main" xmlns:r="http://schemas.openxmlformats.org/officeDocument/2006/relationships" xmlns:p="http://schemas.openxmlformats.org/presentationml/2006/main">
  <p:tag name="GENSWF_SLIDE_UID" val="{C5A1284B-6B3A-4646-9064-C149E1475BF1}:386"/>
</p:tagLst>
</file>

<file path=ppt/tags/tag16.xml><?xml version="1.0" encoding="utf-8"?>
<p:tagLst xmlns:a="http://schemas.openxmlformats.org/drawingml/2006/main" xmlns:r="http://schemas.openxmlformats.org/officeDocument/2006/relationships" xmlns:p="http://schemas.openxmlformats.org/presentationml/2006/main">
  <p:tag name="GENSWF_SLIDE_UID" val="{584FF7AB-4B90-43AE-9C61-64AFE4EB1B4B}:282"/>
</p:tagLst>
</file>

<file path=ppt/tags/tag17.xml><?xml version="1.0" encoding="utf-8"?>
<p:tagLst xmlns:a="http://schemas.openxmlformats.org/drawingml/2006/main" xmlns:r="http://schemas.openxmlformats.org/officeDocument/2006/relationships" xmlns:p="http://schemas.openxmlformats.org/presentationml/2006/main">
  <p:tag name="GENSWF_SLIDE_UID" val="{27FF1010-B2CA-4535-B431-C26E9221AE38}:313"/>
</p:tagLst>
</file>

<file path=ppt/tags/tag2.xml><?xml version="1.0" encoding="utf-8"?>
<p:tagLst xmlns:a="http://schemas.openxmlformats.org/drawingml/2006/main" xmlns:r="http://schemas.openxmlformats.org/officeDocument/2006/relationships" xmlns:p="http://schemas.openxmlformats.org/presentationml/2006/main">
  <p:tag name="GENSWF_SLIDE_UID" val="{CE273367-2772-4C62-8941-9447D88E4192}:326"/>
</p:tagLst>
</file>

<file path=ppt/tags/tag3.xml><?xml version="1.0" encoding="utf-8"?>
<p:tagLst xmlns:a="http://schemas.openxmlformats.org/drawingml/2006/main" xmlns:r="http://schemas.openxmlformats.org/officeDocument/2006/relationships" xmlns:p="http://schemas.openxmlformats.org/presentationml/2006/main">
  <p:tag name="GENSWF_SLIDE_UID" val="{1DD88A5B-B13B-4988-9411-E9FE1FC3A5A6}:262"/>
</p:tagLst>
</file>

<file path=ppt/tags/tag4.xml><?xml version="1.0" encoding="utf-8"?>
<p:tagLst xmlns:a="http://schemas.openxmlformats.org/drawingml/2006/main" xmlns:r="http://schemas.openxmlformats.org/officeDocument/2006/relationships" xmlns:p="http://schemas.openxmlformats.org/presentationml/2006/main">
  <p:tag name="GENSWF_SLIDE_UID" val="{A84ED662-FD73-4C33-8A5A-42F90E530C71}:2007577113"/>
</p:tagLst>
</file>

<file path=ppt/tags/tag5.xml><?xml version="1.0" encoding="utf-8"?>
<p:tagLst xmlns:a="http://schemas.openxmlformats.org/drawingml/2006/main" xmlns:r="http://schemas.openxmlformats.org/officeDocument/2006/relationships" xmlns:p="http://schemas.openxmlformats.org/presentationml/2006/main">
  <p:tag name="GENSWF_SLIDE_UID" val="{9ACDC2BD-D0AB-4901-9089-456E3A1B152A}:269"/>
</p:tagLst>
</file>

<file path=ppt/tags/tag6.xml><?xml version="1.0" encoding="utf-8"?>
<p:tagLst xmlns:a="http://schemas.openxmlformats.org/drawingml/2006/main" xmlns:r="http://schemas.openxmlformats.org/officeDocument/2006/relationships" xmlns:p="http://schemas.openxmlformats.org/presentationml/2006/main">
  <p:tag name="GENSWF_SLIDE_UID" val="{883623DF-FA38-42ED-A9AE-46344BB36616}:270"/>
</p:tagLst>
</file>

<file path=ppt/tags/tag7.xml><?xml version="1.0" encoding="utf-8"?>
<p:tagLst xmlns:a="http://schemas.openxmlformats.org/drawingml/2006/main" xmlns:r="http://schemas.openxmlformats.org/officeDocument/2006/relationships" xmlns:p="http://schemas.openxmlformats.org/presentationml/2006/main">
  <p:tag name="GENSWF_SLIDE_UID" val="{3A6C1CE5-E2FD-44B4-A56C-8561169524F3}:273"/>
</p:tagLst>
</file>

<file path=ppt/tags/tag8.xml><?xml version="1.0" encoding="utf-8"?>
<p:tagLst xmlns:a="http://schemas.openxmlformats.org/drawingml/2006/main" xmlns:r="http://schemas.openxmlformats.org/officeDocument/2006/relationships" xmlns:p="http://schemas.openxmlformats.org/presentationml/2006/main">
  <p:tag name="GENSWF_SLIDE_UID" val="{5F9AEF9F-E6AE-4758-9842-E4B9712401B2}:257"/>
</p:tagLst>
</file>

<file path=ppt/tags/tag9.xml><?xml version="1.0" encoding="utf-8"?>
<p:tagLst xmlns:a="http://schemas.openxmlformats.org/drawingml/2006/main" xmlns:r="http://schemas.openxmlformats.org/officeDocument/2006/relationships" xmlns:p="http://schemas.openxmlformats.org/presentationml/2006/main">
  <p:tag name="GENSWF_SLIDE_UID" val="{617F078A-D101-40EF-8A9C-71DC27B722A4}:258"/>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424</Words>
  <Application>Microsoft Macintosh PowerPoint</Application>
  <PresentationFormat>Widescreen</PresentationFormat>
  <Paragraphs>68</Paragraphs>
  <Slides>16</Slides>
  <Notes>3</Notes>
  <HiddenSlides>0</HiddenSlides>
  <MMClips>2</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16</vt:i4>
      </vt:variant>
    </vt:vector>
  </HeadingPairs>
  <TitlesOfParts>
    <vt:vector size="30" baseType="lpstr">
      <vt:lpstr>等线</vt:lpstr>
      <vt:lpstr>SimSun</vt:lpstr>
      <vt:lpstr>Arial</vt:lpstr>
      <vt:lpstr>Arial-Rounded</vt:lpstr>
      <vt:lpstr>Calibri</vt:lpstr>
      <vt:lpstr>Coiny</vt:lpstr>
      <vt:lpstr>HP001 4 hàng</vt:lpstr>
      <vt:lpstr>Times New Roman</vt:lpstr>
      <vt:lpstr>1_Default Design</vt:lpstr>
      <vt:lpstr>1_Office Theme</vt:lpstr>
      <vt:lpstr>https://www.freeppt7.com</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69 ươi,ươu</dc:title>
  <dc:creator>Windows User</dc:creator>
  <cp:lastModifiedBy>Nguyễn Thị Như</cp:lastModifiedBy>
  <cp:revision>54</cp:revision>
  <dcterms:created xsi:type="dcterms:W3CDTF">2020-11-09T02:49:13Z</dcterms:created>
  <dcterms:modified xsi:type="dcterms:W3CDTF">2024-12-29T03:34:16Z</dcterms:modified>
</cp:coreProperties>
</file>