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400" r:id="rId2"/>
    <p:sldId id="262" r:id="rId3"/>
    <p:sldId id="278" r:id="rId4"/>
    <p:sldId id="279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6434" autoAdjust="0"/>
  </p:normalViewPr>
  <p:slideViewPr>
    <p:cSldViewPr snapToGrid="0">
      <p:cViewPr varScale="1">
        <p:scale>
          <a:sx n="89" d="100"/>
          <a:sy n="89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958D0-A1DA-434B-9BB4-FD0A9CF777C4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BC3F9-61D6-4D94-AAD5-2332772EC2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2172BB-78AD-4807-8726-F908E5E7D4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98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5658-E5EB-41FB-A66E-85B5D7F00947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FD1B-8F8B-4AC7-8B2A-E35202B3A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5658-E5EB-41FB-A66E-85B5D7F00947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FD1B-8F8B-4AC7-8B2A-E35202B3A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5658-E5EB-41FB-A66E-85B5D7F00947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FD1B-8F8B-4AC7-8B2A-E35202B3A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5658-E5EB-41FB-A66E-85B5D7F00947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FD1B-8F8B-4AC7-8B2A-E35202B3A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5658-E5EB-41FB-A66E-85B5D7F00947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FD1B-8F8B-4AC7-8B2A-E35202B3A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5658-E5EB-41FB-A66E-85B5D7F00947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FD1B-8F8B-4AC7-8B2A-E35202B3A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5658-E5EB-41FB-A66E-85B5D7F00947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FD1B-8F8B-4AC7-8B2A-E35202B3A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5658-E5EB-41FB-A66E-85B5D7F00947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FD1B-8F8B-4AC7-8B2A-E35202B3A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5658-E5EB-41FB-A66E-85B5D7F00947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FD1B-8F8B-4AC7-8B2A-E35202B3A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5658-E5EB-41FB-A66E-85B5D7F00947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FD1B-8F8B-4AC7-8B2A-E35202B3A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5658-E5EB-41FB-A66E-85B5D7F00947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FD1B-8F8B-4AC7-8B2A-E35202B3A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5658-E5EB-41FB-A66E-85B5D7F00947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6FD1B-8F8B-4AC7-8B2A-E35202B3A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CE544-CF4F-41DA-94B8-8C12CFFE3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C476D-635C-406D-BB2F-E6614B24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93EA3A-1C49-4959-9BB2-B2DA7A2FB2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0103" y="-637641"/>
            <a:ext cx="13096568" cy="736682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68EAC11D-F9B6-4183-8162-FB51C27BA2E7}"/>
              </a:ext>
            </a:extLst>
          </p:cNvPr>
          <p:cNvGrpSpPr/>
          <p:nvPr/>
        </p:nvGrpSpPr>
        <p:grpSpPr>
          <a:xfrm>
            <a:off x="398069" y="406400"/>
            <a:ext cx="11075129" cy="5787559"/>
            <a:chOff x="1809873" y="2312459"/>
            <a:chExt cx="8492576" cy="2919569"/>
          </a:xfrm>
          <a:pattFill prst="trellis">
            <a:fgClr>
              <a:srgbClr val="BCE6EB"/>
            </a:fgClr>
            <a:bgClr>
              <a:schemeClr val="bg1"/>
            </a:bgClr>
          </a:pattFill>
        </p:grpSpPr>
        <p:sp>
          <p:nvSpPr>
            <p:cNvPr id="6" name="Rectangle: Rounded Corners 1">
              <a:extLst>
                <a:ext uri="{FF2B5EF4-FFF2-40B4-BE49-F238E27FC236}">
                  <a16:creationId xmlns:a16="http://schemas.microsoft.com/office/drawing/2014/main" id="{B592C820-AF41-481D-80EA-B1C73F7A98DB}"/>
                </a:ext>
              </a:extLst>
            </p:cNvPr>
            <p:cNvSpPr/>
            <p:nvPr/>
          </p:nvSpPr>
          <p:spPr>
            <a:xfrm>
              <a:off x="1809873" y="2312459"/>
              <a:ext cx="8492016" cy="2919569"/>
            </a:xfrm>
            <a:prstGeom prst="roundRect">
              <a:avLst/>
            </a:prstGeom>
            <a:solidFill>
              <a:srgbClr val="FDCFDF"/>
            </a:solidFill>
            <a:ln w="3810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F3881B6-0125-474F-B186-938D6C14175D}"/>
                </a:ext>
              </a:extLst>
            </p:cNvPr>
            <p:cNvSpPr txBox="1"/>
            <p:nvPr/>
          </p:nvSpPr>
          <p:spPr>
            <a:xfrm>
              <a:off x="1993374" y="2556323"/>
              <a:ext cx="7985956" cy="667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i="0" u="none" strike="noStrike" kern="1200" normalizeH="0" baseline="0" noProof="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Arial-Rounded" panose="020B0500000000000000" pitchFamily="34" charset="0"/>
                  <a:cs typeface="Times New Roman" panose="02020603050405020304" pitchFamily="18" charset="0"/>
                </a:rPr>
                <a:t>CHÀO MỪNG CÁC CÔ ĐẾN DỰ  GIỜ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ea typeface="Arial-Rounded" panose="020B0500000000000000" pitchFamily="34" charset="0"/>
                  <a:cs typeface="Times New Roman" panose="02020603050405020304" pitchFamily="18" charset="0"/>
                </a:rPr>
                <a:t>TIẾT TOÁN</a:t>
              </a:r>
              <a:r>
                <a:rPr kumimoji="0" lang="en-US" sz="4000" i="0" u="none" strike="noStrike" kern="1200" normalizeH="0" baseline="0" noProof="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Arial-Rounded" panose="020B0500000000000000" pitchFamily="34" charset="0"/>
                  <a:cs typeface="Times New Roman" panose="02020603050405020304" pitchFamily="18" charset="0"/>
                </a:rPr>
                <a:t> 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FFA24FE-73EF-4785-AA5D-FE94737A959A}"/>
                </a:ext>
              </a:extLst>
            </p:cNvPr>
            <p:cNvSpPr txBox="1"/>
            <p:nvPr/>
          </p:nvSpPr>
          <p:spPr>
            <a:xfrm>
              <a:off x="1924936" y="3456620"/>
              <a:ext cx="8377513" cy="294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 err="1">
                  <a:ln w="0"/>
                  <a:solidFill>
                    <a:srgbClr val="AA4A3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kumimoji="0" lang="en-US" sz="3200" b="1" i="0" u="none" strike="noStrike" kern="1200" cap="none" spc="0" normalizeH="0" baseline="0" noProof="0" dirty="0">
                  <a:ln w="0"/>
                  <a:solidFill>
                    <a:srgbClr val="AA4A3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16.LUYỆN </a:t>
              </a:r>
              <a:r>
                <a:rPr lang="en-US" sz="3200" b="1" dirty="0">
                  <a:ln w="0"/>
                  <a:solidFill>
                    <a:srgbClr val="AA4A3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 CHUNG</a:t>
              </a:r>
              <a:r>
                <a:rPr kumimoji="0" lang="en-US" sz="3200" b="1" i="0" u="none" strike="noStrike" kern="1200" cap="none" spc="0" normalizeH="0" baseline="0" noProof="0" dirty="0">
                  <a:ln w="0"/>
                  <a:solidFill>
                    <a:srgbClr val="AA4A3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sz="3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9D89DAB-D94B-440B-AF03-A6E4BA152FB5}"/>
              </a:ext>
            </a:extLst>
          </p:cNvPr>
          <p:cNvSpPr txBox="1"/>
          <p:nvPr/>
        </p:nvSpPr>
        <p:spPr>
          <a:xfrm>
            <a:off x="1821904" y="4696527"/>
            <a:ext cx="837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1" dirty="0" err="1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i="1" dirty="0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i="1" dirty="0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1" dirty="0" err="1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600" b="1" i="1" dirty="0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b="1" i="1" dirty="0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Kim Huế-Lớp1D</a:t>
            </a:r>
            <a:r>
              <a:rPr kumimoji="0" lang="en-US" sz="3600" b="1" i="1" u="none" strike="noStrike" kern="1200" cap="none" spc="0" normalizeH="0" baseline="0" noProof="0" dirty="0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3600" b="0" i="1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224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909930" y="4094921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719930" y="4094921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909930" y="4869529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727913" y="4869529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763001" y="4907889"/>
            <a:ext cx="274983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76776" y="703384"/>
            <a:ext cx="107758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Bài 1: Những hình nào là khối lập phương? Những hình nào là khối hộp chữ nhật?</a:t>
            </a:r>
          </a:p>
        </p:txBody>
      </p:sp>
      <p:pic>
        <p:nvPicPr>
          <p:cNvPr id="16" name="Picture 15" descr="118505429_1238614226488346_1417169015441581917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6437" y="1983545"/>
            <a:ext cx="10803988" cy="4094577"/>
          </a:xfrm>
          <a:prstGeom prst="rect">
            <a:avLst/>
          </a:prstGeom>
        </p:spPr>
      </p:pic>
      <p:pic>
        <p:nvPicPr>
          <p:cNvPr id="17" name="Picture 16" descr="118407268_674171459974320_3306422615195060445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0"/>
            <a:ext cx="3165231" cy="858129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909930" y="4094921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719930" y="4094921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909930" y="4869529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727913" y="4869529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763001" y="4907889"/>
            <a:ext cx="274983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78302" y="900331"/>
            <a:ext cx="3516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Bài 2</a:t>
            </a:r>
          </a:p>
        </p:txBody>
      </p:sp>
      <p:pic>
        <p:nvPicPr>
          <p:cNvPr id="17" name="Picture 16" descr="118407268_674171459974320_3306422615195060445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3165231" cy="858129"/>
          </a:xfrm>
          <a:prstGeom prst="rect">
            <a:avLst/>
          </a:prstGeom>
        </p:spPr>
      </p:pic>
      <p:pic>
        <p:nvPicPr>
          <p:cNvPr id="18" name="Picture 17" descr="118362722_777629299651547_5751724246775916447_n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9317" y="1603717"/>
            <a:ext cx="5189806" cy="476894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526068" y="2488166"/>
            <a:ext cx="6375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a, Mặt trước xúc xắc có mấy chấm?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56903" y="3259998"/>
            <a:ext cx="6735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b, Mặt bên phải xúc xắc có mấy chấm?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45733" y="4041662"/>
            <a:ext cx="6375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c, Mặt trên xúc xắc có mấy chấm?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909930" y="4094921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719930" y="4094921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909930" y="4869529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727913" y="4869529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763001" y="4907889"/>
            <a:ext cx="274983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39151" y="703384"/>
            <a:ext cx="1166211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3: Câu nào đúng: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a, Hình bên phải có nhiều khối lập phương nhỏ hơn hình bên trái.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b, Hai hình có số khối lập phương nhỏ bằng nhau.</a:t>
            </a:r>
          </a:p>
        </p:txBody>
      </p:sp>
      <p:pic>
        <p:nvPicPr>
          <p:cNvPr id="17" name="Picture 16" descr="118407268_674171459974320_3306422615195060445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3165231" cy="858129"/>
          </a:xfrm>
          <a:prstGeom prst="rect">
            <a:avLst/>
          </a:prstGeom>
        </p:spPr>
      </p:pic>
      <p:pic>
        <p:nvPicPr>
          <p:cNvPr id="18" name="Picture 17" descr="117997145_2817207241843600_3604144846479518677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114" y="3235568"/>
            <a:ext cx="10705514" cy="3622431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909930" y="4094921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719930" y="4094921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909930" y="4869529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727913" y="4869529"/>
            <a:ext cx="318054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763001" y="4907889"/>
            <a:ext cx="274983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39151" y="703384"/>
            <a:ext cx="116621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4: Từ 8 khối lập phương nhỏ như nhau em hãy xếp thành một khối lập phương lớn.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 descr="118407268_674171459974320_3306422615195060445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3165231" cy="858129"/>
          </a:xfrm>
          <a:prstGeom prst="rect">
            <a:avLst/>
          </a:prstGeom>
        </p:spPr>
      </p:pic>
      <p:pic>
        <p:nvPicPr>
          <p:cNvPr id="16" name="Picture 15" descr="118475531_1249833928694501_1075182814436888579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6087" y="2337262"/>
            <a:ext cx="10449098" cy="414528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FEFB562A-73DF-456F-8666-D3FF222AECC3}:40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134</Words>
  <Application>Microsoft Office PowerPoint</Application>
  <PresentationFormat>Widescreen</PresentationFormat>
  <Paragraphs>14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NGOC LAN</dc:creator>
  <cp:lastModifiedBy>Administrator</cp:lastModifiedBy>
  <cp:revision>17</cp:revision>
  <dcterms:created xsi:type="dcterms:W3CDTF">2020-08-06T10:15:00Z</dcterms:created>
  <dcterms:modified xsi:type="dcterms:W3CDTF">2024-12-24T02:49:14Z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1033-11.2.0.9635</vt:lpwstr>
  </property>
</Properties>
</file>