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65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A08A5-2E4F-45E6-9060-77120F2DA0B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23566-6672-4F7E-B673-02AEE73AD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566-6672-4F7E-B673-02AEE73ADA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566-6672-4F7E-B673-02AEE73ADA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2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566-6672-4F7E-B673-02AEE73ADA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5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23566-6672-4F7E-B673-02AEE73ADA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5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44195-EE9F-4C49-B7FE-A5D42C8C9D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552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66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435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0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885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81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85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957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110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375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82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51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F1DC-C42A-4607-ABD2-05A557DED77D}" type="datetimeFigureOut">
              <a:rPr lang="vi-VN" smtClean="0"/>
              <a:t>30/12/2024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F67F-C610-4421-A78B-F096C51EA3B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52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047" y="2295670"/>
            <a:ext cx="10760765" cy="70191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9552" y="1798026"/>
            <a:ext cx="6301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SÁCH KẾT NỐI TRI THỨC VỚI CUỘC SỐNG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2465" y="2486221"/>
            <a:ext cx="7331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49316">
              <a:spcBef>
                <a:spcPts val="2788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 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0241" y="4155124"/>
            <a:ext cx="7872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0070C0"/>
                </a:solidFill>
              </a:rPr>
              <a:t>Giáo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Viên</a:t>
            </a:r>
            <a:r>
              <a:rPr lang="en-US" sz="3600" i="1" dirty="0" smtClean="0">
                <a:solidFill>
                  <a:srgbClr val="0070C0"/>
                </a:solidFill>
              </a:rPr>
              <a:t>: </a:t>
            </a:r>
            <a:r>
              <a:rPr lang="en-US" sz="3600" i="1" dirty="0" err="1" smtClean="0">
                <a:solidFill>
                  <a:srgbClr val="0070C0"/>
                </a:solidFill>
              </a:rPr>
              <a:t>Đỗ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Thanh</a:t>
            </a:r>
            <a:r>
              <a:rPr lang="en-US" sz="3600" i="1" dirty="0" smtClean="0">
                <a:solidFill>
                  <a:srgbClr val="0070C0"/>
                </a:solidFill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</a:rPr>
              <a:t>Huyền</a:t>
            </a:r>
            <a:endParaRPr lang="en-US" sz="3600" i="1" dirty="0" smtClean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 smtClean="0">
                <a:solidFill>
                  <a:srgbClr val="0070C0"/>
                </a:solidFill>
              </a:rPr>
              <a:t>                </a:t>
            </a:r>
            <a:r>
              <a:rPr lang="en-US" sz="3600" i="1" dirty="0" err="1" smtClean="0">
                <a:solidFill>
                  <a:srgbClr val="0070C0"/>
                </a:solidFill>
              </a:rPr>
              <a:t>Lớp</a:t>
            </a:r>
            <a:r>
              <a:rPr lang="en-US" sz="3600" i="1" dirty="0" smtClean="0">
                <a:solidFill>
                  <a:srgbClr val="0070C0"/>
                </a:solidFill>
              </a:rPr>
              <a:t> 2C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80472" y="777777"/>
            <a:ext cx="616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UY BAN NHÂN DÂN HUYỆN AN LÃO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TRƯỜNG TIỂU HỌC QUANG TRUNG</a:t>
            </a:r>
            <a:endParaRPr lang="vi-VN" sz="2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1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226762" y="4706471"/>
            <a:ext cx="11741119" cy="2151529"/>
            <a:chOff x="-103824" y="2190760"/>
            <a:chExt cx="9248766" cy="2720031"/>
          </a:xfrm>
        </p:grpSpPr>
        <p:pic>
          <p:nvPicPr>
            <p:cNvPr id="12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34690" y="2826910"/>
              <a:ext cx="4910252" cy="1956197"/>
            </a:xfrm>
            <a:prstGeom prst="rect">
              <a:avLst/>
            </a:prstGeom>
          </p:spPr>
        </p:pic>
        <p:pic>
          <p:nvPicPr>
            <p:cNvPr id="13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4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103824" y="2793524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465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sọt sẽ đựng những quả bưởi có ghi số là kết quả của phép tính ghi trên sọt đó.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C4D08F-ED9B-4DD9-9AE2-C6E2BBC021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692" y="1296776"/>
            <a:ext cx="5842926" cy="50811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9ED0BC0-4759-48FB-A01A-A69B79F567CD}"/>
              </a:ext>
            </a:extLst>
          </p:cNvPr>
          <p:cNvGrpSpPr/>
          <p:nvPr/>
        </p:nvGrpSpPr>
        <p:grpSpPr>
          <a:xfrm>
            <a:off x="6551290" y="2167197"/>
            <a:ext cx="1116312" cy="461666"/>
            <a:chOff x="1870518" y="1440653"/>
            <a:chExt cx="1116312" cy="4616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888DBCC-024D-4BF1-8E92-0F5E9C7759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5E9A6356-A4E4-46E8-8373-F7E15DB532F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5E9FE574-6DC0-4DBD-A874-2CE1FE4CF49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1A9E56B-A4A8-4973-8E5E-96A87438340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xmlns="" id="{9C4460FD-B387-4DD2-98FE-C3D863E238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01166" y="3080051"/>
          <a:ext cx="4764156" cy="1456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121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656535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647591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674204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676705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</a:tblGrid>
              <a:tr h="78620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Sọt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67049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quả bưởi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07AB1CF-0965-47E0-8C4B-38DE6CF37E11}"/>
              </a:ext>
            </a:extLst>
          </p:cNvPr>
          <p:cNvSpPr/>
          <p:nvPr/>
        </p:nvSpPr>
        <p:spPr>
          <a:xfrm>
            <a:off x="940768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18A968DC-0FED-4FBC-9041-84CB8FAD2D8A}"/>
              </a:ext>
            </a:extLst>
          </p:cNvPr>
          <p:cNvGrpSpPr/>
          <p:nvPr/>
        </p:nvGrpSpPr>
        <p:grpSpPr>
          <a:xfrm>
            <a:off x="2104365" y="5629444"/>
            <a:ext cx="793899" cy="662828"/>
            <a:chOff x="1750173" y="2926500"/>
            <a:chExt cx="793899" cy="66282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FA93D7E2-4393-4C51-BA5E-F9CF3FAAD4E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56FEB8F-04C3-4A5E-9840-C053B13DFD82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EB3A2D69-4CF1-45FF-B2BD-BC8433E8683E}"/>
              </a:ext>
            </a:extLst>
          </p:cNvPr>
          <p:cNvCxnSpPr>
            <a:cxnSpLocks/>
          </p:cNvCxnSpPr>
          <p:nvPr/>
        </p:nvCxnSpPr>
        <p:spPr>
          <a:xfrm flipH="1">
            <a:off x="1643270" y="2628862"/>
            <a:ext cx="1497495" cy="2828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F7507D1-7B22-448E-8D06-835E6E934329}"/>
              </a:ext>
            </a:extLst>
          </p:cNvPr>
          <p:cNvCxnSpPr>
            <a:cxnSpLocks/>
          </p:cNvCxnSpPr>
          <p:nvPr/>
        </p:nvCxnSpPr>
        <p:spPr>
          <a:xfrm flipH="1">
            <a:off x="1718067" y="4244570"/>
            <a:ext cx="1003975" cy="1179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AC5343BA-EE51-4064-A501-8C5ADF3D1135}"/>
              </a:ext>
            </a:extLst>
          </p:cNvPr>
          <p:cNvCxnSpPr>
            <a:cxnSpLocks/>
          </p:cNvCxnSpPr>
          <p:nvPr/>
        </p:nvCxnSpPr>
        <p:spPr>
          <a:xfrm flipH="1">
            <a:off x="1849044" y="4102893"/>
            <a:ext cx="3061618" cy="1321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6D6ABC0-1737-4487-B148-F7E14B28E301}"/>
              </a:ext>
            </a:extLst>
          </p:cNvPr>
          <p:cNvGrpSpPr/>
          <p:nvPr/>
        </p:nvGrpSpPr>
        <p:grpSpPr>
          <a:xfrm>
            <a:off x="2969543" y="4970099"/>
            <a:ext cx="793899" cy="662828"/>
            <a:chOff x="1750173" y="2926500"/>
            <a:chExt cx="793899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875EF877-C458-4835-8256-91E636E9BC5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B31016C-5B1F-4B75-8D62-C8425B6264A6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71E291A8-99A4-4373-AB4C-FA3C205955CE}"/>
              </a:ext>
            </a:extLst>
          </p:cNvPr>
          <p:cNvCxnSpPr>
            <a:cxnSpLocks/>
          </p:cNvCxnSpPr>
          <p:nvPr/>
        </p:nvCxnSpPr>
        <p:spPr>
          <a:xfrm flipH="1">
            <a:off x="2491188" y="2669698"/>
            <a:ext cx="100605" cy="2336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9816BC5A-E53D-4470-A67E-DEB17DBDE58C}"/>
              </a:ext>
            </a:extLst>
          </p:cNvPr>
          <p:cNvCxnSpPr>
            <a:cxnSpLocks/>
          </p:cNvCxnSpPr>
          <p:nvPr/>
        </p:nvCxnSpPr>
        <p:spPr>
          <a:xfrm flipH="1">
            <a:off x="2605044" y="3765700"/>
            <a:ext cx="1297823" cy="1168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89C44F7E-CC70-4381-A7FE-22F8C932D3C0}"/>
              </a:ext>
            </a:extLst>
          </p:cNvPr>
          <p:cNvGrpSpPr/>
          <p:nvPr/>
        </p:nvGrpSpPr>
        <p:grpSpPr>
          <a:xfrm>
            <a:off x="4466757" y="5469569"/>
            <a:ext cx="793899" cy="662828"/>
            <a:chOff x="1750173" y="2926500"/>
            <a:chExt cx="793899" cy="66282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FC5778F5-85DD-49E6-B37A-F5799C4D965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62725BA6-EBE1-4945-BBD9-E70239A3159C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08E1D8D-905A-4D67-A456-CC0A49BA62F1}"/>
              </a:ext>
            </a:extLst>
          </p:cNvPr>
          <p:cNvCxnSpPr>
            <a:cxnSpLocks/>
          </p:cNvCxnSpPr>
          <p:nvPr/>
        </p:nvCxnSpPr>
        <p:spPr>
          <a:xfrm>
            <a:off x="2955747" y="3779785"/>
            <a:ext cx="1003195" cy="1644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7837C9A5-DAFF-4BD7-BB8A-990F89453EEF}"/>
              </a:ext>
            </a:extLst>
          </p:cNvPr>
          <p:cNvCxnSpPr>
            <a:cxnSpLocks/>
          </p:cNvCxnSpPr>
          <p:nvPr/>
        </p:nvCxnSpPr>
        <p:spPr>
          <a:xfrm>
            <a:off x="3728824" y="2905028"/>
            <a:ext cx="305020" cy="2527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B253D621-62D6-4FD7-AC54-6222BE7C2AD3}"/>
              </a:ext>
            </a:extLst>
          </p:cNvPr>
          <p:cNvCxnSpPr>
            <a:cxnSpLocks/>
          </p:cNvCxnSpPr>
          <p:nvPr/>
        </p:nvCxnSpPr>
        <p:spPr>
          <a:xfrm flipH="1">
            <a:off x="4167550" y="3742911"/>
            <a:ext cx="1142946" cy="1681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3301DE6-4A19-4126-AA27-1509AC87F35B}"/>
              </a:ext>
            </a:extLst>
          </p:cNvPr>
          <p:cNvSpPr/>
          <p:nvPr/>
        </p:nvSpPr>
        <p:spPr>
          <a:xfrm>
            <a:off x="10075639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475249C4-D69A-46B2-8D6A-F746C7CA6A98}"/>
              </a:ext>
            </a:extLst>
          </p:cNvPr>
          <p:cNvGrpSpPr/>
          <p:nvPr/>
        </p:nvGrpSpPr>
        <p:grpSpPr>
          <a:xfrm>
            <a:off x="5310496" y="4949810"/>
            <a:ext cx="793899" cy="662828"/>
            <a:chOff x="1750173" y="2926500"/>
            <a:chExt cx="793899" cy="66282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B65683E1-FD4D-48A4-8F19-0B3015CA458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C79B1EC8-BE61-4CF1-A7B4-E75BE9B1266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0C7DFC53-057B-4EE8-A6E7-F98D53459801}"/>
              </a:ext>
            </a:extLst>
          </p:cNvPr>
          <p:cNvCxnSpPr>
            <a:cxnSpLocks/>
          </p:cNvCxnSpPr>
          <p:nvPr/>
        </p:nvCxnSpPr>
        <p:spPr>
          <a:xfrm>
            <a:off x="2193146" y="3941059"/>
            <a:ext cx="2629895" cy="993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91C98C9C-AA84-48DE-9980-3E6A7E900E13}"/>
              </a:ext>
            </a:extLst>
          </p:cNvPr>
          <p:cNvCxnSpPr>
            <a:cxnSpLocks/>
          </p:cNvCxnSpPr>
          <p:nvPr/>
        </p:nvCxnSpPr>
        <p:spPr>
          <a:xfrm>
            <a:off x="2915847" y="2971462"/>
            <a:ext cx="1675037" cy="216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C1284C5C-7F78-42FC-AE71-1DB7215134F7}"/>
              </a:ext>
            </a:extLst>
          </p:cNvPr>
          <p:cNvCxnSpPr>
            <a:cxnSpLocks/>
          </p:cNvCxnSpPr>
          <p:nvPr/>
        </p:nvCxnSpPr>
        <p:spPr>
          <a:xfrm>
            <a:off x="4327475" y="4361110"/>
            <a:ext cx="631169" cy="588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D0D9C0AC-9FDD-4ED8-85F9-A790C2838C06}"/>
              </a:ext>
            </a:extLst>
          </p:cNvPr>
          <p:cNvCxnSpPr>
            <a:cxnSpLocks/>
          </p:cNvCxnSpPr>
          <p:nvPr/>
        </p:nvCxnSpPr>
        <p:spPr>
          <a:xfrm>
            <a:off x="4496948" y="2928901"/>
            <a:ext cx="610198" cy="2031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0802C9D-8BF8-46DA-BED8-C5E44832091D}"/>
              </a:ext>
            </a:extLst>
          </p:cNvPr>
          <p:cNvSpPr/>
          <p:nvPr/>
        </p:nvSpPr>
        <p:spPr>
          <a:xfrm>
            <a:off x="1072329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6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5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9530E0-1A98-4521-97BF-F9A4400A76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62" y="1232061"/>
            <a:ext cx="9915525" cy="1405122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C477686D-D1E4-48A1-A0C1-11858284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EB4DBBDD-2F0F-46B9-9B5C-57E7D6F572FC}"/>
              </a:ext>
            </a:extLst>
          </p:cNvPr>
          <p:cNvSpPr/>
          <p:nvPr/>
        </p:nvSpPr>
        <p:spPr>
          <a:xfrm>
            <a:off x="3135409" y="5529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8BBA5B5-E829-4B5A-8DB1-3C491391934A}"/>
              </a:ext>
            </a:extLst>
          </p:cNvPr>
          <p:cNvGrpSpPr/>
          <p:nvPr/>
        </p:nvGrpSpPr>
        <p:grpSpPr>
          <a:xfrm>
            <a:off x="3699930" y="583836"/>
            <a:ext cx="1483670" cy="461665"/>
            <a:chOff x="1870517" y="1400898"/>
            <a:chExt cx="1483670" cy="46166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534C48D-C5CF-4383-B9E0-6264D702CBF6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D8127A47-217E-4F05-BAF8-1BB90BA0CA33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7E2677-6137-4869-94DC-1879CEAA1AB3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0C94324-AAB3-400E-AB71-DA25430181A5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5653364-AC1F-4A85-AD1D-D09D942865D7}"/>
              </a:ext>
            </a:extLst>
          </p:cNvPr>
          <p:cNvSpPr/>
          <p:nvPr/>
        </p:nvSpPr>
        <p:spPr>
          <a:xfrm>
            <a:off x="2569479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6331534-73CF-4907-9CF2-C746E08B8C54}"/>
              </a:ext>
            </a:extLst>
          </p:cNvPr>
          <p:cNvSpPr/>
          <p:nvPr/>
        </p:nvSpPr>
        <p:spPr>
          <a:xfrm>
            <a:off x="1803324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84A02FA-E25B-48C4-87A9-804F71F77280}"/>
              </a:ext>
            </a:extLst>
          </p:cNvPr>
          <p:cNvSpPr/>
          <p:nvPr/>
        </p:nvSpPr>
        <p:spPr>
          <a:xfrm>
            <a:off x="606552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8B7A2E-301D-4FFA-80BC-0C299198DD95}"/>
              </a:ext>
            </a:extLst>
          </p:cNvPr>
          <p:cNvSpPr/>
          <p:nvPr/>
        </p:nvSpPr>
        <p:spPr>
          <a:xfrm>
            <a:off x="5299365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9E6539E-04E3-4F08-B521-0EFDA6719FFA}"/>
              </a:ext>
            </a:extLst>
          </p:cNvPr>
          <p:cNvSpPr/>
          <p:nvPr/>
        </p:nvSpPr>
        <p:spPr>
          <a:xfrm>
            <a:off x="966978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BE0536-BE90-4639-A180-4134AA655D9B}"/>
              </a:ext>
            </a:extLst>
          </p:cNvPr>
          <p:cNvSpPr/>
          <p:nvPr/>
        </p:nvSpPr>
        <p:spPr>
          <a:xfrm>
            <a:off x="8903625" y="1703789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E68C31E-3880-4B16-BBF2-3F44E5156330}"/>
              </a:ext>
            </a:extLst>
          </p:cNvPr>
          <p:cNvSpPr/>
          <p:nvPr/>
        </p:nvSpPr>
        <p:spPr>
          <a:xfrm>
            <a:off x="2569479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6CE356-D7E2-47C7-B5C2-5A50B5E543DA}"/>
              </a:ext>
            </a:extLst>
          </p:cNvPr>
          <p:cNvSpPr/>
          <p:nvPr/>
        </p:nvSpPr>
        <p:spPr>
          <a:xfrm>
            <a:off x="1803324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5EE3831-28F6-4F6D-BE9A-C6CBCA614A8A}"/>
              </a:ext>
            </a:extLst>
          </p:cNvPr>
          <p:cNvSpPr/>
          <p:nvPr/>
        </p:nvSpPr>
        <p:spPr>
          <a:xfrm>
            <a:off x="3297931" y="2412594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9160FEE4-4C4B-4A52-BE3D-EC85DC876CF5}"/>
              </a:ext>
            </a:extLst>
          </p:cNvPr>
          <p:cNvSpPr/>
          <p:nvPr/>
        </p:nvSpPr>
        <p:spPr>
          <a:xfrm>
            <a:off x="6060805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2B99050-5D90-47F1-AFEA-D52E783498BE}"/>
              </a:ext>
            </a:extLst>
          </p:cNvPr>
          <p:cNvSpPr/>
          <p:nvPr/>
        </p:nvSpPr>
        <p:spPr>
          <a:xfrm>
            <a:off x="5294650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1F0C23B-CB6E-4D90-A55B-A9528646EFCB}"/>
              </a:ext>
            </a:extLst>
          </p:cNvPr>
          <p:cNvSpPr/>
          <p:nvPr/>
        </p:nvSpPr>
        <p:spPr>
          <a:xfrm>
            <a:off x="6789257" y="241259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F408FEC-EE94-4CFB-B2C6-16F6BE2CA351}"/>
              </a:ext>
            </a:extLst>
          </p:cNvPr>
          <p:cNvSpPr/>
          <p:nvPr/>
        </p:nvSpPr>
        <p:spPr>
          <a:xfrm>
            <a:off x="856770" y="29012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C30E658-8D12-40B2-A7A3-DFE05004D725}"/>
              </a:ext>
            </a:extLst>
          </p:cNvPr>
          <p:cNvSpPr txBox="1"/>
          <p:nvPr/>
        </p:nvSpPr>
        <p:spPr>
          <a:xfrm>
            <a:off x="1294092" y="2901248"/>
            <a:ext cx="98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Lấy hai trong ba túi gạo nào đặt lên đĩa bên phải để cân thăng bằng?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339BA8B-E553-4060-BF7A-28F6917A871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062" y="3602635"/>
            <a:ext cx="4819325" cy="245362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A58AF350-9062-4B2E-9C92-19FAD29C5F74}"/>
              </a:ext>
            </a:extLst>
          </p:cNvPr>
          <p:cNvSpPr/>
          <p:nvPr/>
        </p:nvSpPr>
        <p:spPr>
          <a:xfrm>
            <a:off x="6400800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68E2D02-AF8C-496A-A9B3-20D5FB89E934}"/>
              </a:ext>
            </a:extLst>
          </p:cNvPr>
          <p:cNvSpPr/>
          <p:nvPr/>
        </p:nvSpPr>
        <p:spPr>
          <a:xfrm>
            <a:off x="810800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1FE4383-7114-4E91-9A94-972FEE86F9B4}"/>
              </a:ext>
            </a:extLst>
          </p:cNvPr>
          <p:cNvSpPr/>
          <p:nvPr/>
        </p:nvSpPr>
        <p:spPr>
          <a:xfrm>
            <a:off x="988038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BE20B04-45E1-4C2A-9185-74F97157AE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634" r="35089"/>
          <a:stretch/>
        </p:blipFill>
        <p:spPr>
          <a:xfrm>
            <a:off x="7454900" y="3564610"/>
            <a:ext cx="1727200" cy="19526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D4AF926-AE76-489F-96F9-EA151F5AEAE4}"/>
              </a:ext>
            </a:extLst>
          </p:cNvPr>
          <p:cNvGrpSpPr/>
          <p:nvPr/>
        </p:nvGrpSpPr>
        <p:grpSpPr>
          <a:xfrm>
            <a:off x="954128" y="5154211"/>
            <a:ext cx="1646460" cy="662828"/>
            <a:chOff x="1750173" y="2926500"/>
            <a:chExt cx="793899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D28C064A-31B3-457C-9207-787B433ECD4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EE0F828-4D29-4995-A74A-7962042E8D1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 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D9642F7-FC2A-4407-A2CD-DD53EB2187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21"/>
          <a:stretch/>
        </p:blipFill>
        <p:spPr>
          <a:xfrm>
            <a:off x="9222912" y="3564610"/>
            <a:ext cx="1727200" cy="1952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0F7F54C-60BC-4E0A-90F9-AD5FA107BD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104"/>
          <a:stretch/>
        </p:blipFill>
        <p:spPr>
          <a:xfrm>
            <a:off x="5911387" y="3564610"/>
            <a:ext cx="1405579" cy="1952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9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18998 -0.0810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405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3931 -0.083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 animBg="1"/>
      <p:bldP spid="13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4CC9E21-EA0F-4EBB-9B2E-4958A28358E8}"/>
              </a:ext>
            </a:extLst>
          </p:cNvPr>
          <p:cNvSpPr/>
          <p:nvPr/>
        </p:nvSpPr>
        <p:spPr>
          <a:xfrm>
            <a:off x="859736" y="13895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04F9FF-AA9A-4570-B753-50070894A4D7}"/>
              </a:ext>
            </a:extLst>
          </p:cNvPr>
          <p:cNvSpPr txBox="1"/>
          <p:nvPr/>
        </p:nvSpPr>
        <p:spPr>
          <a:xfrm>
            <a:off x="1348204" y="1382819"/>
            <a:ext cx="4138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7F52BE-760D-4AB7-8A11-9C1A531A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96200B-45B5-49F2-92AE-BB08129E8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141" y="328812"/>
            <a:ext cx="5572123" cy="3724524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1B6A6D-504B-4123-8A76-22834FF6048B}"/>
              </a:ext>
            </a:extLst>
          </p:cNvPr>
          <p:cNvSpPr txBox="1"/>
          <p:nvPr/>
        </p:nvSpPr>
        <p:spPr>
          <a:xfrm>
            <a:off x="4773411" y="388165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903766-6D36-4E27-8351-31557A91E973}"/>
              </a:ext>
            </a:extLst>
          </p:cNvPr>
          <p:cNvSpPr txBox="1"/>
          <p:nvPr/>
        </p:nvSpPr>
        <p:spPr>
          <a:xfrm>
            <a:off x="1849044" y="4404877"/>
            <a:ext cx="752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cửa hàng bán được số máy tính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BA2EC7-6994-48CD-AFAD-7F9FF9245D1A}"/>
              </a:ext>
            </a:extLst>
          </p:cNvPr>
          <p:cNvSpPr txBox="1"/>
          <p:nvPr/>
        </p:nvSpPr>
        <p:spPr>
          <a:xfrm>
            <a:off x="3133756" y="496286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11 – 3 = 8 (máy tính)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5E6C5F-3BBA-4DFB-86E6-2C7217A618E8}"/>
              </a:ext>
            </a:extLst>
          </p:cNvPr>
          <p:cNvSpPr txBox="1"/>
          <p:nvPr/>
        </p:nvSpPr>
        <p:spPr>
          <a:xfrm>
            <a:off x="4465437" y="5509067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8 máy tính.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7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869" y="1828800"/>
            <a:ext cx="7903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 các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21C23E34-8CC4-22D3-0E71-21E9A7BCCFFB}"/>
              </a:ext>
            </a:extLst>
          </p:cNvPr>
          <p:cNvSpPr/>
          <p:nvPr/>
        </p:nvSpPr>
        <p:spPr>
          <a:xfrm>
            <a:off x="6313092" y="3726648"/>
            <a:ext cx="3915125" cy="6176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Thought Bubble: Cloud 3">
            <a:extLst>
              <a:ext uri="{FF2B5EF4-FFF2-40B4-BE49-F238E27FC236}">
                <a16:creationId xmlns:a16="http://schemas.microsoft.com/office/drawing/2014/main" xmlns="" id="{21C23E34-8CC4-22D3-0E71-21E9A7BCCFFB}"/>
              </a:ext>
            </a:extLst>
          </p:cNvPr>
          <p:cNvSpPr/>
          <p:nvPr/>
        </p:nvSpPr>
        <p:spPr>
          <a:xfrm>
            <a:off x="1018281" y="3751842"/>
            <a:ext cx="3915125" cy="61768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5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47B8BC2-E6F9-4961-9976-7E0BDD4C449A"/>
  <p:tag name="ISPRING_CMI5_LAUNCH_METHOD" val="any window"/>
  <p:tag name="ISPRING_SCORM_RATE_SLIDES" val="1"/>
  <p:tag name="ISPRINGCLOUDFOLDERID" val="1"/>
  <p:tag name="ISPRINGONLINEFOLDERID" val="1"/>
  <p:tag name="ISPRING_OUTPUT_FOLDER" val="[[&quot;\u0003\uFFFD|\uFFFD{BF48BDE6-1FD9-472A-B729-C94DBDF64573}&quot;,&quot;C:\\Users\\Huye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ap 1  Chu de 2 Phep cong phep tru trong pham vi 20  Bai 14 Luyen tap chung Trang 53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C21E68-016A-4399-91B0-ECA3D092BC51}:2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2A0CF8-4B70-4F82-BF64-6A3B000339CF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37F1CD-9AF9-48E5-B243-2A94AF6E661D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A4B716-D38E-40D6-B684-E52D59F5007C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A0A7EC-45B2-4CCC-8A26-AAFA49E65128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212</Words>
  <Application>Microsoft Office PowerPoint</Application>
  <PresentationFormat>Widescreen</PresentationFormat>
  <Paragraphs>67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HP001 5 hàng</vt:lpstr>
      <vt:lpstr>Times New Roman</vt:lpstr>
      <vt:lpstr>Office Theme</vt:lpstr>
      <vt:lpstr>: LUYỆN TẬP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1  Chu de 2 Phep cong phep tru trong pham vi 20  Bai 14 Luyen tap chung Trang 53</dc:title>
  <dc:creator>fptshop</dc:creator>
  <cp:lastModifiedBy>STD_NHA</cp:lastModifiedBy>
  <cp:revision>15</cp:revision>
  <dcterms:created xsi:type="dcterms:W3CDTF">2024-10-30T02:12:41Z</dcterms:created>
  <dcterms:modified xsi:type="dcterms:W3CDTF">2024-12-30T15:17:59Z</dcterms:modified>
</cp:coreProperties>
</file>