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9C95F-4366-4EAE-B6EA-30DB6AA4E386}"/>
              </a:ext>
            </a:extLst>
          </p:cNvPr>
          <p:cNvSpPr txBox="1"/>
          <p:nvPr/>
        </p:nvSpPr>
        <p:spPr>
          <a:xfrm>
            <a:off x="3351177" y="109285"/>
            <a:ext cx="545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AB3DD-64EB-40DF-9CC7-AE088CEF0643}"/>
              </a:ext>
            </a:extLst>
          </p:cNvPr>
          <p:cNvSpPr txBox="1"/>
          <p:nvPr/>
        </p:nvSpPr>
        <p:spPr>
          <a:xfrm>
            <a:off x="4715910" y="4343400"/>
            <a:ext cx="5081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262062" y="1396737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4" y="2449532"/>
            <a:ext cx="6759366" cy="4170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342900"/>
            <a:ext cx="7416809" cy="6229350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20307" y="1790048"/>
            <a:ext cx="6709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18336" y="2450720"/>
            <a:ext cx="5295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322873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276</Words>
  <Application>Microsoft Office PowerPoint</Application>
  <PresentationFormat>Widescreen</PresentationFormat>
  <Paragraphs>43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Coiny</vt:lpstr>
      <vt:lpstr>Georgia</vt:lpstr>
      <vt:lpstr>Nunito</vt:lpstr>
      <vt:lpstr>Times New Roman</vt:lpstr>
      <vt:lpstr>VNI-Avo</vt:lpstr>
      <vt:lpstr>字魂58号-创中黑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18</cp:revision>
  <dcterms:created xsi:type="dcterms:W3CDTF">2022-09-11T23:59:25Z</dcterms:created>
  <dcterms:modified xsi:type="dcterms:W3CDTF">2024-11-29T07:27:46Z</dcterms:modified>
</cp:coreProperties>
</file>