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7"/>
  </p:notesMasterIdLst>
  <p:sldIdLst>
    <p:sldId id="657" r:id="rId2"/>
    <p:sldId id="660" r:id="rId3"/>
    <p:sldId id="757" r:id="rId4"/>
    <p:sldId id="684" r:id="rId5"/>
    <p:sldId id="748" r:id="rId6"/>
    <p:sldId id="749" r:id="rId7"/>
    <p:sldId id="750" r:id="rId8"/>
    <p:sldId id="751" r:id="rId9"/>
    <p:sldId id="743" r:id="rId10"/>
    <p:sldId id="753" r:id="rId11"/>
    <p:sldId id="754" r:id="rId12"/>
    <p:sldId id="752" r:id="rId13"/>
    <p:sldId id="756" r:id="rId14"/>
    <p:sldId id="755" r:id="rId15"/>
    <p:sldId id="734" r:id="rId16"/>
  </p:sldIdLst>
  <p:sldSz cx="12161838" cy="6858000"/>
  <p:notesSz cx="6858000" cy="9144000"/>
  <p:embeddedFontLst>
    <p:embeddedFont>
      <p:font typeface=".TMC-Ong Do"/>
      <p:regular r:id="rId18"/>
    </p:embeddedFont>
    <p:embeddedFont>
      <p:font typeface="Catamaran" panose="020B0604020202020204" charset="0"/>
      <p:regular r:id="rId19"/>
      <p:bold r:id="rId20"/>
    </p:embeddedFont>
    <p:embeddedFont>
      <p:font typeface="Roboto" panose="02000000000000000000" pitchFamily="2" charset="0"/>
      <p:regular r:id="rId21"/>
      <p:bold r:id="rId22"/>
      <p:italic r:id="rId23"/>
      <p:boldItalic r:id="rId24"/>
    </p:embeddedFont>
    <p:embeddedFont>
      <p:font typeface="Vibur" panose="020B0604020202020204" charset="0"/>
      <p:regular r:id="rId25"/>
    </p:embeddedFont>
    <p:embeddedFont>
      <p:font typeface="AvantGarde" panose="00000400000000000000"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9AA0A6"/>
          </p15:clr>
        </p15:guide>
        <p15:guide id="2" pos="3831"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BF1C1"/>
    <a:srgbClr val="FFB87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E6C24C-657B-4D88-9A49-64C3D431F836}">
  <a:tblStyle styleId="{27E6C24C-657B-4D88-9A49-64C3D431F8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88766" autoAdjust="0"/>
  </p:normalViewPr>
  <p:slideViewPr>
    <p:cSldViewPr snapToGrid="0">
      <p:cViewPr varScale="1">
        <p:scale>
          <a:sx n="72" d="100"/>
          <a:sy n="72" d="100"/>
        </p:scale>
        <p:origin x="1032" y="5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Chào mừng các em đến với tiết học TV ngày hôm nay nhé!</a:t>
            </a:r>
          </a:p>
        </p:txBody>
      </p:sp>
    </p:spTree>
    <p:extLst>
      <p:ext uri="{BB962C8B-B14F-4D97-AF65-F5344CB8AC3E}">
        <p14:creationId xmlns:p14="http://schemas.microsoft.com/office/powerpoint/2010/main" val="425585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488664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2197132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CÙNG HS TRAO ĐỔI</a:t>
            </a:r>
          </a:p>
        </p:txBody>
      </p:sp>
    </p:spTree>
    <p:extLst>
      <p:ext uri="{BB962C8B-B14F-4D97-AF65-F5344CB8AC3E}">
        <p14:creationId xmlns:p14="http://schemas.microsoft.com/office/powerpoint/2010/main" val="779037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273685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bb3ccd7b2a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bb3ccd7b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TMC-Ong Do" pitchFamily="2" charset="0"/>
              </a:rPr>
              <a:t>Kho ppt Phan Linh_0916.604.268</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40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9150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186198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16527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085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3128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57384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chuẩn bị một số câu thơ</a:t>
            </a:r>
          </a:p>
        </p:txBody>
      </p:sp>
    </p:spTree>
    <p:extLst>
      <p:ext uri="{BB962C8B-B14F-4D97-AF65-F5344CB8AC3E}">
        <p14:creationId xmlns:p14="http://schemas.microsoft.com/office/powerpoint/2010/main" val="56028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11" name="Google Shape;11;p2"/>
          <p:cNvGrpSpPr/>
          <p:nvPr/>
        </p:nvGrpSpPr>
        <p:grpSpPr>
          <a:xfrm>
            <a:off x="2216761" y="724367"/>
            <a:ext cx="1221864" cy="889668"/>
            <a:chOff x="5211663" y="1358969"/>
            <a:chExt cx="483893" cy="351481"/>
          </a:xfrm>
        </p:grpSpPr>
        <p:sp>
          <p:nvSpPr>
            <p:cNvPr id="12" name="Google Shape;12;p2"/>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 name="Google Shape;17;p2"/>
          <p:cNvGrpSpPr/>
          <p:nvPr/>
        </p:nvGrpSpPr>
        <p:grpSpPr>
          <a:xfrm>
            <a:off x="24429" y="2672225"/>
            <a:ext cx="1619295" cy="1283228"/>
            <a:chOff x="855987" y="2204128"/>
            <a:chExt cx="1217483" cy="962421"/>
          </a:xfrm>
        </p:grpSpPr>
        <p:grpSp>
          <p:nvGrpSpPr>
            <p:cNvPr id="18" name="Google Shape;18;p2"/>
            <p:cNvGrpSpPr/>
            <p:nvPr/>
          </p:nvGrpSpPr>
          <p:grpSpPr>
            <a:xfrm>
              <a:off x="855987" y="2204128"/>
              <a:ext cx="1146639" cy="962421"/>
              <a:chOff x="958238" y="2157575"/>
              <a:chExt cx="1115191" cy="936025"/>
            </a:xfrm>
          </p:grpSpPr>
          <p:sp>
            <p:nvSpPr>
              <p:cNvPr id="19" name="Google Shape;19;p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5" name="Google Shape;25;p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 name="Google Shape;26;p2"/>
          <p:cNvGrpSpPr/>
          <p:nvPr/>
        </p:nvGrpSpPr>
        <p:grpSpPr>
          <a:xfrm>
            <a:off x="5886174" y="370876"/>
            <a:ext cx="2196796" cy="959963"/>
            <a:chOff x="3965010" y="571479"/>
            <a:chExt cx="1651683" cy="719972"/>
          </a:xfrm>
        </p:grpSpPr>
        <p:grpSp>
          <p:nvGrpSpPr>
            <p:cNvPr id="27" name="Google Shape;27;p2"/>
            <p:cNvGrpSpPr/>
            <p:nvPr/>
          </p:nvGrpSpPr>
          <p:grpSpPr>
            <a:xfrm>
              <a:off x="3965010" y="571479"/>
              <a:ext cx="1446820" cy="719972"/>
              <a:chOff x="3953250" y="571500"/>
              <a:chExt cx="1383325" cy="766825"/>
            </a:xfrm>
          </p:grpSpPr>
          <p:grpSp>
            <p:nvGrpSpPr>
              <p:cNvPr id="28" name="Google Shape;28;p2"/>
              <p:cNvGrpSpPr/>
              <p:nvPr/>
            </p:nvGrpSpPr>
            <p:grpSpPr>
              <a:xfrm>
                <a:off x="3953250" y="571500"/>
                <a:ext cx="1383166" cy="669650"/>
                <a:chOff x="897088" y="2374675"/>
                <a:chExt cx="1383166" cy="669650"/>
              </a:xfrm>
            </p:grpSpPr>
            <p:sp>
              <p:nvSpPr>
                <p:cNvPr id="29" name="Google Shape;29;p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3" name="Google Shape;33;p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 name="Google Shape;35;p2"/>
          <p:cNvGrpSpPr/>
          <p:nvPr/>
        </p:nvGrpSpPr>
        <p:grpSpPr>
          <a:xfrm>
            <a:off x="9644630" y="4956980"/>
            <a:ext cx="1351057" cy="1926185"/>
            <a:chOff x="-1047799" y="3300294"/>
            <a:chExt cx="413467" cy="588041"/>
          </a:xfrm>
        </p:grpSpPr>
        <p:sp>
          <p:nvSpPr>
            <p:cNvPr id="36" name="Google Shape;36;p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 name="Google Shape;48;p2"/>
          <p:cNvGrpSpPr/>
          <p:nvPr/>
        </p:nvGrpSpPr>
        <p:grpSpPr>
          <a:xfrm rot="1386123">
            <a:off x="1170485" y="4865247"/>
            <a:ext cx="1427405" cy="2411160"/>
            <a:chOff x="-653265" y="1899986"/>
            <a:chExt cx="171302" cy="288619"/>
          </a:xfrm>
        </p:grpSpPr>
        <p:sp>
          <p:nvSpPr>
            <p:cNvPr id="49" name="Google Shape;49;p2"/>
            <p:cNvSpPr/>
            <p:nvPr/>
          </p:nvSpPr>
          <p:spPr>
            <a:xfrm>
              <a:off x="-651356" y="1997166"/>
              <a:ext cx="32212" cy="26798"/>
            </a:xfrm>
            <a:custGeom>
              <a:avLst/>
              <a:gdLst/>
              <a:ahLst/>
              <a:cxnLst/>
              <a:rect l="l" t="t" r="r" b="b"/>
              <a:pathLst>
                <a:path w="827" h="688" extrusionOk="0">
                  <a:moveTo>
                    <a:pt x="462" y="80"/>
                  </a:moveTo>
                  <a:cubicBezTo>
                    <a:pt x="802" y="80"/>
                    <a:pt x="802" y="591"/>
                    <a:pt x="462" y="591"/>
                  </a:cubicBezTo>
                  <a:cubicBezTo>
                    <a:pt x="122" y="591"/>
                    <a:pt x="122" y="80"/>
                    <a:pt x="462" y="80"/>
                  </a:cubicBezTo>
                  <a:close/>
                  <a:moveTo>
                    <a:pt x="470" y="0"/>
                  </a:moveTo>
                  <a:cubicBezTo>
                    <a:pt x="381" y="0"/>
                    <a:pt x="291" y="33"/>
                    <a:pt x="219" y="105"/>
                  </a:cubicBezTo>
                  <a:cubicBezTo>
                    <a:pt x="0" y="323"/>
                    <a:pt x="146" y="688"/>
                    <a:pt x="462" y="688"/>
                  </a:cubicBezTo>
                  <a:cubicBezTo>
                    <a:pt x="656" y="688"/>
                    <a:pt x="826" y="542"/>
                    <a:pt x="826" y="348"/>
                  </a:cubicBezTo>
                  <a:cubicBezTo>
                    <a:pt x="826" y="136"/>
                    <a:pt x="651"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527106" y="1913930"/>
              <a:ext cx="45143" cy="47052"/>
            </a:xfrm>
            <a:custGeom>
              <a:avLst/>
              <a:gdLst/>
              <a:ahLst/>
              <a:cxnLst/>
              <a:rect l="l" t="t" r="r" b="b"/>
              <a:pathLst>
                <a:path w="1159" h="1208" extrusionOk="0">
                  <a:moveTo>
                    <a:pt x="626" y="1"/>
                  </a:moveTo>
                  <a:cubicBezTo>
                    <a:pt x="368" y="1"/>
                    <a:pt x="163" y="396"/>
                    <a:pt x="163" y="396"/>
                  </a:cubicBezTo>
                  <a:cubicBezTo>
                    <a:pt x="0" y="997"/>
                    <a:pt x="317" y="1207"/>
                    <a:pt x="551" y="1207"/>
                  </a:cubicBezTo>
                  <a:cubicBezTo>
                    <a:pt x="666" y="1207"/>
                    <a:pt x="762" y="1156"/>
                    <a:pt x="770" y="1076"/>
                  </a:cubicBezTo>
                  <a:cubicBezTo>
                    <a:pt x="794" y="833"/>
                    <a:pt x="479" y="736"/>
                    <a:pt x="479" y="736"/>
                  </a:cubicBezTo>
                  <a:cubicBezTo>
                    <a:pt x="479" y="736"/>
                    <a:pt x="1159" y="396"/>
                    <a:pt x="819" y="80"/>
                  </a:cubicBezTo>
                  <a:cubicBezTo>
                    <a:pt x="753" y="23"/>
                    <a:pt x="688" y="1"/>
                    <a:pt x="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564303" y="1911944"/>
              <a:ext cx="42728" cy="46273"/>
            </a:xfrm>
            <a:custGeom>
              <a:avLst/>
              <a:gdLst/>
              <a:ahLst/>
              <a:cxnLst/>
              <a:rect l="l" t="t" r="r" b="b"/>
              <a:pathLst>
                <a:path w="1097" h="1188" extrusionOk="0">
                  <a:moveTo>
                    <a:pt x="548" y="1"/>
                  </a:moveTo>
                  <a:cubicBezTo>
                    <a:pt x="491" y="1"/>
                    <a:pt x="429" y="17"/>
                    <a:pt x="365" y="58"/>
                  </a:cubicBezTo>
                  <a:cubicBezTo>
                    <a:pt x="0" y="301"/>
                    <a:pt x="680" y="738"/>
                    <a:pt x="680" y="738"/>
                  </a:cubicBezTo>
                  <a:cubicBezTo>
                    <a:pt x="680" y="738"/>
                    <a:pt x="340" y="811"/>
                    <a:pt x="340" y="1030"/>
                  </a:cubicBezTo>
                  <a:cubicBezTo>
                    <a:pt x="349" y="1120"/>
                    <a:pt x="464" y="1188"/>
                    <a:pt x="597" y="1188"/>
                  </a:cubicBezTo>
                  <a:cubicBezTo>
                    <a:pt x="821" y="1188"/>
                    <a:pt x="1097" y="1000"/>
                    <a:pt x="1021" y="422"/>
                  </a:cubicBezTo>
                  <a:cubicBezTo>
                    <a:pt x="1021" y="422"/>
                    <a:pt x="835" y="1"/>
                    <a:pt x="5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525509" y="1900921"/>
              <a:ext cx="20838" cy="20877"/>
            </a:xfrm>
            <a:custGeom>
              <a:avLst/>
              <a:gdLst/>
              <a:ahLst/>
              <a:cxnLst/>
              <a:rect l="l" t="t" r="r" b="b"/>
              <a:pathLst>
                <a:path w="535" h="536" extrusionOk="0">
                  <a:moveTo>
                    <a:pt x="462" y="1"/>
                  </a:moveTo>
                  <a:cubicBezTo>
                    <a:pt x="292" y="25"/>
                    <a:pt x="0" y="195"/>
                    <a:pt x="49" y="487"/>
                  </a:cubicBezTo>
                  <a:cubicBezTo>
                    <a:pt x="49" y="511"/>
                    <a:pt x="73" y="535"/>
                    <a:pt x="97" y="535"/>
                  </a:cubicBezTo>
                  <a:lnTo>
                    <a:pt x="122" y="535"/>
                  </a:lnTo>
                  <a:cubicBezTo>
                    <a:pt x="146" y="535"/>
                    <a:pt x="146" y="511"/>
                    <a:pt x="146" y="487"/>
                  </a:cubicBezTo>
                  <a:cubicBezTo>
                    <a:pt x="97" y="171"/>
                    <a:pt x="462" y="98"/>
                    <a:pt x="486" y="98"/>
                  </a:cubicBezTo>
                  <a:cubicBezTo>
                    <a:pt x="510" y="74"/>
                    <a:pt x="535" y="49"/>
                    <a:pt x="510" y="25"/>
                  </a:cubicBezTo>
                  <a:cubicBezTo>
                    <a:pt x="510" y="1"/>
                    <a:pt x="486" y="1"/>
                    <a:pt x="4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540660" y="1899986"/>
              <a:ext cx="17060" cy="20838"/>
            </a:xfrm>
            <a:custGeom>
              <a:avLst/>
              <a:gdLst/>
              <a:ahLst/>
              <a:cxnLst/>
              <a:rect l="l" t="t" r="r" b="b"/>
              <a:pathLst>
                <a:path w="438" h="535" extrusionOk="0">
                  <a:moveTo>
                    <a:pt x="49" y="1"/>
                  </a:moveTo>
                  <a:cubicBezTo>
                    <a:pt x="1" y="1"/>
                    <a:pt x="1" y="25"/>
                    <a:pt x="1" y="49"/>
                  </a:cubicBezTo>
                  <a:cubicBezTo>
                    <a:pt x="1" y="98"/>
                    <a:pt x="25" y="98"/>
                    <a:pt x="49" y="98"/>
                  </a:cubicBezTo>
                  <a:cubicBezTo>
                    <a:pt x="98" y="98"/>
                    <a:pt x="146" y="122"/>
                    <a:pt x="195" y="146"/>
                  </a:cubicBezTo>
                  <a:cubicBezTo>
                    <a:pt x="292" y="243"/>
                    <a:pt x="341" y="365"/>
                    <a:pt x="341" y="511"/>
                  </a:cubicBezTo>
                  <a:cubicBezTo>
                    <a:pt x="341" y="535"/>
                    <a:pt x="365" y="535"/>
                    <a:pt x="389" y="535"/>
                  </a:cubicBezTo>
                  <a:cubicBezTo>
                    <a:pt x="414" y="535"/>
                    <a:pt x="438" y="511"/>
                    <a:pt x="438" y="486"/>
                  </a:cubicBezTo>
                  <a:cubicBezTo>
                    <a:pt x="438" y="341"/>
                    <a:pt x="365" y="171"/>
                    <a:pt x="243" y="73"/>
                  </a:cubicBezTo>
                  <a:cubicBezTo>
                    <a:pt x="195" y="25"/>
                    <a:pt x="122"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653265" y="1974731"/>
              <a:ext cx="137260" cy="213874"/>
            </a:xfrm>
            <a:custGeom>
              <a:avLst/>
              <a:gdLst/>
              <a:ahLst/>
              <a:cxnLst/>
              <a:rect l="l" t="t" r="r" b="b"/>
              <a:pathLst>
                <a:path w="3524" h="5491" extrusionOk="0">
                  <a:moveTo>
                    <a:pt x="3353" y="1"/>
                  </a:moveTo>
                  <a:cubicBezTo>
                    <a:pt x="3329" y="25"/>
                    <a:pt x="3329" y="49"/>
                    <a:pt x="3329" y="73"/>
                  </a:cubicBezTo>
                  <a:cubicBezTo>
                    <a:pt x="3353" y="122"/>
                    <a:pt x="3377" y="171"/>
                    <a:pt x="3377" y="244"/>
                  </a:cubicBezTo>
                  <a:cubicBezTo>
                    <a:pt x="3377" y="268"/>
                    <a:pt x="3402" y="268"/>
                    <a:pt x="3426" y="268"/>
                  </a:cubicBezTo>
                  <a:cubicBezTo>
                    <a:pt x="3450" y="268"/>
                    <a:pt x="3475" y="244"/>
                    <a:pt x="3475" y="219"/>
                  </a:cubicBezTo>
                  <a:cubicBezTo>
                    <a:pt x="3450" y="98"/>
                    <a:pt x="3426" y="25"/>
                    <a:pt x="3426" y="25"/>
                  </a:cubicBezTo>
                  <a:cubicBezTo>
                    <a:pt x="3402" y="1"/>
                    <a:pt x="3377" y="1"/>
                    <a:pt x="3353" y="1"/>
                  </a:cubicBezTo>
                  <a:close/>
                  <a:moveTo>
                    <a:pt x="3465" y="377"/>
                  </a:moveTo>
                  <a:cubicBezTo>
                    <a:pt x="3438" y="377"/>
                    <a:pt x="3414" y="389"/>
                    <a:pt x="3426" y="414"/>
                  </a:cubicBezTo>
                  <a:cubicBezTo>
                    <a:pt x="3426" y="462"/>
                    <a:pt x="3426" y="535"/>
                    <a:pt x="3426" y="584"/>
                  </a:cubicBezTo>
                  <a:lnTo>
                    <a:pt x="3426" y="608"/>
                  </a:lnTo>
                  <a:cubicBezTo>
                    <a:pt x="3426" y="632"/>
                    <a:pt x="3450" y="656"/>
                    <a:pt x="3475" y="656"/>
                  </a:cubicBezTo>
                  <a:cubicBezTo>
                    <a:pt x="3499" y="656"/>
                    <a:pt x="3499" y="632"/>
                    <a:pt x="3523" y="632"/>
                  </a:cubicBezTo>
                  <a:lnTo>
                    <a:pt x="3523" y="584"/>
                  </a:lnTo>
                  <a:cubicBezTo>
                    <a:pt x="3523" y="535"/>
                    <a:pt x="3523" y="486"/>
                    <a:pt x="3523" y="414"/>
                  </a:cubicBezTo>
                  <a:cubicBezTo>
                    <a:pt x="3523" y="389"/>
                    <a:pt x="3493" y="377"/>
                    <a:pt x="3465" y="377"/>
                  </a:cubicBezTo>
                  <a:close/>
                  <a:moveTo>
                    <a:pt x="3450" y="754"/>
                  </a:moveTo>
                  <a:cubicBezTo>
                    <a:pt x="3426" y="754"/>
                    <a:pt x="3402" y="754"/>
                    <a:pt x="3402" y="778"/>
                  </a:cubicBezTo>
                  <a:cubicBezTo>
                    <a:pt x="3402" y="851"/>
                    <a:pt x="3377" y="899"/>
                    <a:pt x="3353" y="948"/>
                  </a:cubicBezTo>
                  <a:cubicBezTo>
                    <a:pt x="3329" y="972"/>
                    <a:pt x="3353" y="997"/>
                    <a:pt x="3377" y="1021"/>
                  </a:cubicBezTo>
                  <a:lnTo>
                    <a:pt x="3402" y="1021"/>
                  </a:lnTo>
                  <a:cubicBezTo>
                    <a:pt x="3426" y="1021"/>
                    <a:pt x="3426" y="997"/>
                    <a:pt x="3426" y="997"/>
                  </a:cubicBezTo>
                  <a:cubicBezTo>
                    <a:pt x="3450" y="924"/>
                    <a:pt x="3475" y="875"/>
                    <a:pt x="3499" y="802"/>
                  </a:cubicBezTo>
                  <a:cubicBezTo>
                    <a:pt x="3499" y="778"/>
                    <a:pt x="3475" y="754"/>
                    <a:pt x="3450" y="754"/>
                  </a:cubicBezTo>
                  <a:close/>
                  <a:moveTo>
                    <a:pt x="2576" y="899"/>
                  </a:moveTo>
                  <a:cubicBezTo>
                    <a:pt x="2503" y="924"/>
                    <a:pt x="2430" y="997"/>
                    <a:pt x="2406" y="1045"/>
                  </a:cubicBezTo>
                  <a:cubicBezTo>
                    <a:pt x="2406" y="1069"/>
                    <a:pt x="2406" y="1118"/>
                    <a:pt x="2430" y="1118"/>
                  </a:cubicBezTo>
                  <a:lnTo>
                    <a:pt x="2454" y="1118"/>
                  </a:lnTo>
                  <a:cubicBezTo>
                    <a:pt x="2479" y="1118"/>
                    <a:pt x="2479" y="1118"/>
                    <a:pt x="2503" y="1094"/>
                  </a:cubicBezTo>
                  <a:cubicBezTo>
                    <a:pt x="2503" y="1045"/>
                    <a:pt x="2551" y="1021"/>
                    <a:pt x="2600" y="997"/>
                  </a:cubicBezTo>
                  <a:cubicBezTo>
                    <a:pt x="2649" y="972"/>
                    <a:pt x="2624" y="899"/>
                    <a:pt x="2576" y="899"/>
                  </a:cubicBezTo>
                  <a:close/>
                  <a:moveTo>
                    <a:pt x="2722" y="948"/>
                  </a:moveTo>
                  <a:cubicBezTo>
                    <a:pt x="2697" y="972"/>
                    <a:pt x="2697" y="997"/>
                    <a:pt x="2722" y="1021"/>
                  </a:cubicBezTo>
                  <a:cubicBezTo>
                    <a:pt x="2770" y="1045"/>
                    <a:pt x="2794" y="1094"/>
                    <a:pt x="2819" y="1142"/>
                  </a:cubicBezTo>
                  <a:cubicBezTo>
                    <a:pt x="2843" y="1167"/>
                    <a:pt x="2843" y="1167"/>
                    <a:pt x="2867" y="1167"/>
                  </a:cubicBezTo>
                  <a:lnTo>
                    <a:pt x="2916" y="1191"/>
                  </a:lnTo>
                  <a:cubicBezTo>
                    <a:pt x="2916" y="1167"/>
                    <a:pt x="2940" y="1142"/>
                    <a:pt x="2916" y="1118"/>
                  </a:cubicBezTo>
                  <a:cubicBezTo>
                    <a:pt x="2892" y="1045"/>
                    <a:pt x="2843" y="997"/>
                    <a:pt x="2794" y="948"/>
                  </a:cubicBezTo>
                  <a:close/>
                  <a:moveTo>
                    <a:pt x="3268" y="1078"/>
                  </a:moveTo>
                  <a:cubicBezTo>
                    <a:pt x="3256" y="1078"/>
                    <a:pt x="3243" y="1082"/>
                    <a:pt x="3232" y="1094"/>
                  </a:cubicBezTo>
                  <a:cubicBezTo>
                    <a:pt x="3207" y="1142"/>
                    <a:pt x="3159" y="1167"/>
                    <a:pt x="3110" y="1215"/>
                  </a:cubicBezTo>
                  <a:cubicBezTo>
                    <a:pt x="3086" y="1215"/>
                    <a:pt x="3086" y="1239"/>
                    <a:pt x="3110" y="1264"/>
                  </a:cubicBezTo>
                  <a:cubicBezTo>
                    <a:pt x="3110" y="1288"/>
                    <a:pt x="3134" y="1288"/>
                    <a:pt x="3159" y="1288"/>
                  </a:cubicBezTo>
                  <a:cubicBezTo>
                    <a:pt x="3207" y="1264"/>
                    <a:pt x="3256" y="1215"/>
                    <a:pt x="3305" y="1167"/>
                  </a:cubicBezTo>
                  <a:cubicBezTo>
                    <a:pt x="3342" y="1129"/>
                    <a:pt x="3308" y="1078"/>
                    <a:pt x="3268" y="1078"/>
                  </a:cubicBezTo>
                  <a:close/>
                  <a:moveTo>
                    <a:pt x="2469" y="1197"/>
                  </a:moveTo>
                  <a:cubicBezTo>
                    <a:pt x="2460" y="1197"/>
                    <a:pt x="2454" y="1203"/>
                    <a:pt x="2454" y="1215"/>
                  </a:cubicBezTo>
                  <a:cubicBezTo>
                    <a:pt x="2430" y="1215"/>
                    <a:pt x="2406" y="1264"/>
                    <a:pt x="2430" y="1264"/>
                  </a:cubicBezTo>
                  <a:cubicBezTo>
                    <a:pt x="2479" y="1337"/>
                    <a:pt x="2527" y="1385"/>
                    <a:pt x="2600" y="1385"/>
                  </a:cubicBezTo>
                  <a:lnTo>
                    <a:pt x="2624" y="1410"/>
                  </a:lnTo>
                  <a:cubicBezTo>
                    <a:pt x="2649" y="1410"/>
                    <a:pt x="2673" y="1385"/>
                    <a:pt x="2673" y="1361"/>
                  </a:cubicBezTo>
                  <a:cubicBezTo>
                    <a:pt x="2673" y="1337"/>
                    <a:pt x="2649" y="1288"/>
                    <a:pt x="2624" y="1288"/>
                  </a:cubicBezTo>
                  <a:cubicBezTo>
                    <a:pt x="2576" y="1288"/>
                    <a:pt x="2527" y="1264"/>
                    <a:pt x="2503" y="1215"/>
                  </a:cubicBezTo>
                  <a:cubicBezTo>
                    <a:pt x="2491" y="1203"/>
                    <a:pt x="2479" y="1197"/>
                    <a:pt x="2469" y="1197"/>
                  </a:cubicBezTo>
                  <a:close/>
                  <a:moveTo>
                    <a:pt x="2958" y="1253"/>
                  </a:moveTo>
                  <a:cubicBezTo>
                    <a:pt x="2954" y="1253"/>
                    <a:pt x="2948" y="1256"/>
                    <a:pt x="2940" y="1264"/>
                  </a:cubicBezTo>
                  <a:cubicBezTo>
                    <a:pt x="2916" y="1264"/>
                    <a:pt x="2892" y="1264"/>
                    <a:pt x="2892" y="1288"/>
                  </a:cubicBezTo>
                  <a:lnTo>
                    <a:pt x="2794" y="1312"/>
                  </a:lnTo>
                  <a:cubicBezTo>
                    <a:pt x="2790" y="1310"/>
                    <a:pt x="2786" y="1309"/>
                    <a:pt x="2782" y="1309"/>
                  </a:cubicBezTo>
                  <a:cubicBezTo>
                    <a:pt x="2746" y="1309"/>
                    <a:pt x="2750" y="1410"/>
                    <a:pt x="2794" y="1410"/>
                  </a:cubicBezTo>
                  <a:cubicBezTo>
                    <a:pt x="2843" y="1410"/>
                    <a:pt x="2867" y="1385"/>
                    <a:pt x="2916" y="1385"/>
                  </a:cubicBezTo>
                  <a:cubicBezTo>
                    <a:pt x="2916" y="1410"/>
                    <a:pt x="2916" y="1458"/>
                    <a:pt x="2916" y="1482"/>
                  </a:cubicBezTo>
                  <a:cubicBezTo>
                    <a:pt x="2916" y="1507"/>
                    <a:pt x="2940" y="1531"/>
                    <a:pt x="2964" y="1531"/>
                  </a:cubicBezTo>
                  <a:lnTo>
                    <a:pt x="2989" y="1531"/>
                  </a:lnTo>
                  <a:cubicBezTo>
                    <a:pt x="3013" y="1531"/>
                    <a:pt x="3037" y="1507"/>
                    <a:pt x="3037" y="1482"/>
                  </a:cubicBezTo>
                  <a:cubicBezTo>
                    <a:pt x="3013" y="1434"/>
                    <a:pt x="3013" y="1410"/>
                    <a:pt x="3013" y="1361"/>
                  </a:cubicBezTo>
                  <a:cubicBezTo>
                    <a:pt x="3037" y="1361"/>
                    <a:pt x="3037" y="1337"/>
                    <a:pt x="3037" y="1312"/>
                  </a:cubicBezTo>
                  <a:cubicBezTo>
                    <a:pt x="3013" y="1288"/>
                    <a:pt x="3013" y="1264"/>
                    <a:pt x="2989" y="1264"/>
                  </a:cubicBezTo>
                  <a:cubicBezTo>
                    <a:pt x="2973" y="1264"/>
                    <a:pt x="2967" y="1253"/>
                    <a:pt x="2958" y="1253"/>
                  </a:cubicBezTo>
                  <a:close/>
                  <a:moveTo>
                    <a:pt x="2989" y="1628"/>
                  </a:moveTo>
                  <a:cubicBezTo>
                    <a:pt x="2964" y="1628"/>
                    <a:pt x="2940" y="1652"/>
                    <a:pt x="2940" y="1677"/>
                  </a:cubicBezTo>
                  <a:cubicBezTo>
                    <a:pt x="2916" y="1725"/>
                    <a:pt x="2916" y="1798"/>
                    <a:pt x="2892" y="1847"/>
                  </a:cubicBezTo>
                  <a:cubicBezTo>
                    <a:pt x="2892" y="1871"/>
                    <a:pt x="2916" y="1895"/>
                    <a:pt x="2940" y="1895"/>
                  </a:cubicBezTo>
                  <a:cubicBezTo>
                    <a:pt x="2964" y="1895"/>
                    <a:pt x="2989" y="1895"/>
                    <a:pt x="2989" y="1871"/>
                  </a:cubicBezTo>
                  <a:cubicBezTo>
                    <a:pt x="3013" y="1798"/>
                    <a:pt x="3013" y="1750"/>
                    <a:pt x="3037" y="1677"/>
                  </a:cubicBezTo>
                  <a:cubicBezTo>
                    <a:pt x="3037" y="1652"/>
                    <a:pt x="3013" y="1628"/>
                    <a:pt x="2989" y="1628"/>
                  </a:cubicBezTo>
                  <a:close/>
                  <a:moveTo>
                    <a:pt x="1628" y="1993"/>
                  </a:moveTo>
                  <a:cubicBezTo>
                    <a:pt x="1604" y="1993"/>
                    <a:pt x="1580" y="2017"/>
                    <a:pt x="1580" y="2041"/>
                  </a:cubicBezTo>
                  <a:cubicBezTo>
                    <a:pt x="1580" y="2065"/>
                    <a:pt x="1604" y="2090"/>
                    <a:pt x="1628" y="2090"/>
                  </a:cubicBezTo>
                  <a:cubicBezTo>
                    <a:pt x="1677" y="2090"/>
                    <a:pt x="1726" y="2090"/>
                    <a:pt x="1750" y="2114"/>
                  </a:cubicBezTo>
                  <a:lnTo>
                    <a:pt x="1823" y="2114"/>
                  </a:lnTo>
                  <a:cubicBezTo>
                    <a:pt x="1823" y="2114"/>
                    <a:pt x="1847" y="2114"/>
                    <a:pt x="1847" y="2090"/>
                  </a:cubicBezTo>
                  <a:cubicBezTo>
                    <a:pt x="1847" y="2065"/>
                    <a:pt x="1847" y="2041"/>
                    <a:pt x="1823" y="2017"/>
                  </a:cubicBezTo>
                  <a:lnTo>
                    <a:pt x="1798" y="2017"/>
                  </a:lnTo>
                  <a:cubicBezTo>
                    <a:pt x="1750" y="1993"/>
                    <a:pt x="1677" y="1993"/>
                    <a:pt x="1628" y="1993"/>
                  </a:cubicBezTo>
                  <a:close/>
                  <a:moveTo>
                    <a:pt x="2892" y="1993"/>
                  </a:moveTo>
                  <a:cubicBezTo>
                    <a:pt x="2867" y="1993"/>
                    <a:pt x="2843" y="1993"/>
                    <a:pt x="2819" y="2017"/>
                  </a:cubicBezTo>
                  <a:cubicBezTo>
                    <a:pt x="2794" y="2065"/>
                    <a:pt x="2770" y="2114"/>
                    <a:pt x="2722" y="2163"/>
                  </a:cubicBezTo>
                  <a:cubicBezTo>
                    <a:pt x="2722" y="2187"/>
                    <a:pt x="2722" y="2211"/>
                    <a:pt x="2722" y="2235"/>
                  </a:cubicBezTo>
                  <a:lnTo>
                    <a:pt x="2794" y="2235"/>
                  </a:lnTo>
                  <a:cubicBezTo>
                    <a:pt x="2843" y="2187"/>
                    <a:pt x="2867" y="2114"/>
                    <a:pt x="2916" y="2065"/>
                  </a:cubicBezTo>
                  <a:cubicBezTo>
                    <a:pt x="2916" y="2041"/>
                    <a:pt x="2916" y="2017"/>
                    <a:pt x="2892" y="1993"/>
                  </a:cubicBezTo>
                  <a:close/>
                  <a:moveTo>
                    <a:pt x="1968" y="2144"/>
                  </a:moveTo>
                  <a:cubicBezTo>
                    <a:pt x="1956" y="2144"/>
                    <a:pt x="1944" y="2150"/>
                    <a:pt x="1944" y="2163"/>
                  </a:cubicBezTo>
                  <a:cubicBezTo>
                    <a:pt x="1920" y="2163"/>
                    <a:pt x="1920" y="2211"/>
                    <a:pt x="1944" y="2211"/>
                  </a:cubicBezTo>
                  <a:cubicBezTo>
                    <a:pt x="1993" y="2260"/>
                    <a:pt x="2017" y="2284"/>
                    <a:pt x="2066" y="2333"/>
                  </a:cubicBezTo>
                  <a:lnTo>
                    <a:pt x="2114" y="2333"/>
                  </a:lnTo>
                  <a:cubicBezTo>
                    <a:pt x="2114" y="2357"/>
                    <a:pt x="2139" y="2357"/>
                    <a:pt x="2139" y="2357"/>
                  </a:cubicBezTo>
                  <a:cubicBezTo>
                    <a:pt x="2163" y="2333"/>
                    <a:pt x="2163" y="2308"/>
                    <a:pt x="2139" y="2284"/>
                  </a:cubicBezTo>
                  <a:cubicBezTo>
                    <a:pt x="2114" y="2235"/>
                    <a:pt x="2066" y="2187"/>
                    <a:pt x="1993" y="2163"/>
                  </a:cubicBezTo>
                  <a:cubicBezTo>
                    <a:pt x="1993" y="2150"/>
                    <a:pt x="1981" y="2144"/>
                    <a:pt x="1968" y="2144"/>
                  </a:cubicBezTo>
                  <a:close/>
                  <a:moveTo>
                    <a:pt x="1531" y="2114"/>
                  </a:moveTo>
                  <a:cubicBezTo>
                    <a:pt x="1507" y="2114"/>
                    <a:pt x="1483" y="2138"/>
                    <a:pt x="1483" y="2163"/>
                  </a:cubicBezTo>
                  <a:cubicBezTo>
                    <a:pt x="1483" y="2235"/>
                    <a:pt x="1507" y="2308"/>
                    <a:pt x="1555" y="2357"/>
                  </a:cubicBezTo>
                  <a:cubicBezTo>
                    <a:pt x="1555" y="2357"/>
                    <a:pt x="1580" y="2381"/>
                    <a:pt x="1604" y="2381"/>
                  </a:cubicBezTo>
                  <a:cubicBezTo>
                    <a:pt x="1604" y="2381"/>
                    <a:pt x="1628" y="2381"/>
                    <a:pt x="1628" y="2357"/>
                  </a:cubicBezTo>
                  <a:cubicBezTo>
                    <a:pt x="1653" y="2357"/>
                    <a:pt x="1653" y="2308"/>
                    <a:pt x="1628" y="2308"/>
                  </a:cubicBezTo>
                  <a:cubicBezTo>
                    <a:pt x="1580" y="2260"/>
                    <a:pt x="1580" y="2211"/>
                    <a:pt x="1555" y="2163"/>
                  </a:cubicBezTo>
                  <a:cubicBezTo>
                    <a:pt x="1580" y="2138"/>
                    <a:pt x="1555" y="2114"/>
                    <a:pt x="1531" y="2114"/>
                  </a:cubicBezTo>
                  <a:close/>
                  <a:moveTo>
                    <a:pt x="2637" y="2266"/>
                  </a:moveTo>
                  <a:cubicBezTo>
                    <a:pt x="2624" y="2266"/>
                    <a:pt x="2612" y="2272"/>
                    <a:pt x="2600" y="2284"/>
                  </a:cubicBezTo>
                  <a:cubicBezTo>
                    <a:pt x="2551" y="2308"/>
                    <a:pt x="2503" y="2333"/>
                    <a:pt x="2454" y="2357"/>
                  </a:cubicBezTo>
                  <a:cubicBezTo>
                    <a:pt x="2406" y="2381"/>
                    <a:pt x="2406" y="2406"/>
                    <a:pt x="2430" y="2430"/>
                  </a:cubicBezTo>
                  <a:cubicBezTo>
                    <a:pt x="2430" y="2454"/>
                    <a:pt x="2430" y="2454"/>
                    <a:pt x="2454" y="2454"/>
                  </a:cubicBezTo>
                  <a:lnTo>
                    <a:pt x="2503" y="2430"/>
                  </a:lnTo>
                  <a:cubicBezTo>
                    <a:pt x="2551" y="2406"/>
                    <a:pt x="2600" y="2381"/>
                    <a:pt x="2673" y="2333"/>
                  </a:cubicBezTo>
                  <a:cubicBezTo>
                    <a:pt x="2673" y="2333"/>
                    <a:pt x="2673" y="2284"/>
                    <a:pt x="2673" y="2284"/>
                  </a:cubicBezTo>
                  <a:cubicBezTo>
                    <a:pt x="2661" y="2272"/>
                    <a:pt x="2649" y="2266"/>
                    <a:pt x="2637" y="2266"/>
                  </a:cubicBezTo>
                  <a:close/>
                  <a:moveTo>
                    <a:pt x="1748" y="2395"/>
                  </a:moveTo>
                  <a:cubicBezTo>
                    <a:pt x="1726" y="2395"/>
                    <a:pt x="1701" y="2413"/>
                    <a:pt x="1701" y="2430"/>
                  </a:cubicBezTo>
                  <a:cubicBezTo>
                    <a:pt x="1677" y="2454"/>
                    <a:pt x="1701" y="2478"/>
                    <a:pt x="1726" y="2478"/>
                  </a:cubicBezTo>
                  <a:cubicBezTo>
                    <a:pt x="1774" y="2527"/>
                    <a:pt x="1847" y="2527"/>
                    <a:pt x="1920" y="2551"/>
                  </a:cubicBezTo>
                  <a:cubicBezTo>
                    <a:pt x="1968" y="2527"/>
                    <a:pt x="1968" y="2478"/>
                    <a:pt x="1920" y="2454"/>
                  </a:cubicBezTo>
                  <a:cubicBezTo>
                    <a:pt x="1871" y="2454"/>
                    <a:pt x="1823" y="2430"/>
                    <a:pt x="1774" y="2406"/>
                  </a:cubicBezTo>
                  <a:cubicBezTo>
                    <a:pt x="1767" y="2398"/>
                    <a:pt x="1758" y="2395"/>
                    <a:pt x="1748" y="2395"/>
                  </a:cubicBezTo>
                  <a:close/>
                  <a:moveTo>
                    <a:pt x="2208" y="2395"/>
                  </a:moveTo>
                  <a:cubicBezTo>
                    <a:pt x="2201" y="2395"/>
                    <a:pt x="2194" y="2398"/>
                    <a:pt x="2187" y="2406"/>
                  </a:cubicBezTo>
                  <a:cubicBezTo>
                    <a:pt x="2163" y="2406"/>
                    <a:pt x="2139" y="2430"/>
                    <a:pt x="2139" y="2454"/>
                  </a:cubicBezTo>
                  <a:lnTo>
                    <a:pt x="2090" y="2454"/>
                  </a:lnTo>
                  <a:cubicBezTo>
                    <a:pt x="2066" y="2454"/>
                    <a:pt x="2041" y="2478"/>
                    <a:pt x="2041" y="2503"/>
                  </a:cubicBezTo>
                  <a:cubicBezTo>
                    <a:pt x="2041" y="2527"/>
                    <a:pt x="2066" y="2551"/>
                    <a:pt x="2090" y="2551"/>
                  </a:cubicBezTo>
                  <a:lnTo>
                    <a:pt x="2187" y="2551"/>
                  </a:lnTo>
                  <a:cubicBezTo>
                    <a:pt x="2187" y="2551"/>
                    <a:pt x="2187" y="2576"/>
                    <a:pt x="2187" y="2600"/>
                  </a:cubicBezTo>
                  <a:lnTo>
                    <a:pt x="2187" y="2624"/>
                  </a:lnTo>
                  <a:cubicBezTo>
                    <a:pt x="2163" y="2648"/>
                    <a:pt x="2187" y="2673"/>
                    <a:pt x="2211" y="2673"/>
                  </a:cubicBezTo>
                  <a:lnTo>
                    <a:pt x="2236" y="2673"/>
                  </a:lnTo>
                  <a:cubicBezTo>
                    <a:pt x="2260" y="2673"/>
                    <a:pt x="2260" y="2648"/>
                    <a:pt x="2260" y="2624"/>
                  </a:cubicBezTo>
                  <a:lnTo>
                    <a:pt x="2260" y="2600"/>
                  </a:lnTo>
                  <a:cubicBezTo>
                    <a:pt x="2260" y="2576"/>
                    <a:pt x="2260" y="2551"/>
                    <a:pt x="2260" y="2527"/>
                  </a:cubicBezTo>
                  <a:lnTo>
                    <a:pt x="2284" y="2527"/>
                  </a:lnTo>
                  <a:cubicBezTo>
                    <a:pt x="2333" y="2478"/>
                    <a:pt x="2309" y="2430"/>
                    <a:pt x="2260" y="2430"/>
                  </a:cubicBezTo>
                  <a:lnTo>
                    <a:pt x="2236" y="2430"/>
                  </a:lnTo>
                  <a:cubicBezTo>
                    <a:pt x="2236" y="2413"/>
                    <a:pt x="2224" y="2395"/>
                    <a:pt x="2208" y="2395"/>
                  </a:cubicBezTo>
                  <a:close/>
                  <a:moveTo>
                    <a:pt x="2158" y="2774"/>
                  </a:moveTo>
                  <a:cubicBezTo>
                    <a:pt x="2147" y="2774"/>
                    <a:pt x="2139" y="2780"/>
                    <a:pt x="2139" y="2794"/>
                  </a:cubicBezTo>
                  <a:cubicBezTo>
                    <a:pt x="2090" y="2843"/>
                    <a:pt x="2066" y="2891"/>
                    <a:pt x="2041" y="2940"/>
                  </a:cubicBezTo>
                  <a:cubicBezTo>
                    <a:pt x="2017" y="2964"/>
                    <a:pt x="2017" y="2989"/>
                    <a:pt x="2041" y="3013"/>
                  </a:cubicBezTo>
                  <a:lnTo>
                    <a:pt x="2090" y="3013"/>
                  </a:lnTo>
                  <a:cubicBezTo>
                    <a:pt x="2139" y="2964"/>
                    <a:pt x="2187" y="2916"/>
                    <a:pt x="2211" y="2843"/>
                  </a:cubicBezTo>
                  <a:cubicBezTo>
                    <a:pt x="2229" y="2808"/>
                    <a:pt x="2185" y="2774"/>
                    <a:pt x="2158" y="2774"/>
                  </a:cubicBezTo>
                  <a:close/>
                  <a:moveTo>
                    <a:pt x="1943" y="3045"/>
                  </a:moveTo>
                  <a:cubicBezTo>
                    <a:pt x="1934" y="3045"/>
                    <a:pt x="1926" y="3050"/>
                    <a:pt x="1920" y="3061"/>
                  </a:cubicBezTo>
                  <a:cubicBezTo>
                    <a:pt x="1871" y="3086"/>
                    <a:pt x="1798" y="3134"/>
                    <a:pt x="1750" y="3183"/>
                  </a:cubicBezTo>
                  <a:cubicBezTo>
                    <a:pt x="1701" y="3207"/>
                    <a:pt x="1726" y="3256"/>
                    <a:pt x="1774" y="3256"/>
                  </a:cubicBezTo>
                  <a:lnTo>
                    <a:pt x="1798" y="3256"/>
                  </a:lnTo>
                  <a:cubicBezTo>
                    <a:pt x="1798" y="3256"/>
                    <a:pt x="1823" y="3256"/>
                    <a:pt x="1823" y="3231"/>
                  </a:cubicBezTo>
                  <a:cubicBezTo>
                    <a:pt x="1871" y="3207"/>
                    <a:pt x="1920" y="3159"/>
                    <a:pt x="1968" y="3134"/>
                  </a:cubicBezTo>
                  <a:cubicBezTo>
                    <a:pt x="2006" y="3097"/>
                    <a:pt x="1971" y="3045"/>
                    <a:pt x="1943" y="3045"/>
                  </a:cubicBezTo>
                  <a:close/>
                  <a:moveTo>
                    <a:pt x="1634" y="3269"/>
                  </a:moveTo>
                  <a:cubicBezTo>
                    <a:pt x="1623" y="3269"/>
                    <a:pt x="1612" y="3272"/>
                    <a:pt x="1604" y="3280"/>
                  </a:cubicBezTo>
                  <a:lnTo>
                    <a:pt x="1580" y="3304"/>
                  </a:lnTo>
                  <a:lnTo>
                    <a:pt x="1458" y="3377"/>
                  </a:lnTo>
                  <a:cubicBezTo>
                    <a:pt x="1434" y="3377"/>
                    <a:pt x="1434" y="3402"/>
                    <a:pt x="1434" y="3426"/>
                  </a:cubicBezTo>
                  <a:cubicBezTo>
                    <a:pt x="1434" y="3450"/>
                    <a:pt x="1458" y="3450"/>
                    <a:pt x="1483" y="3450"/>
                  </a:cubicBezTo>
                  <a:lnTo>
                    <a:pt x="1507" y="3450"/>
                  </a:lnTo>
                  <a:lnTo>
                    <a:pt x="1653" y="3377"/>
                  </a:lnTo>
                  <a:lnTo>
                    <a:pt x="1677" y="3353"/>
                  </a:lnTo>
                  <a:cubicBezTo>
                    <a:pt x="1701" y="3329"/>
                    <a:pt x="1701" y="3304"/>
                    <a:pt x="1677" y="3280"/>
                  </a:cubicBezTo>
                  <a:cubicBezTo>
                    <a:pt x="1677" y="3280"/>
                    <a:pt x="1655" y="3269"/>
                    <a:pt x="1634" y="3269"/>
                  </a:cubicBezTo>
                  <a:close/>
                  <a:moveTo>
                    <a:pt x="1303" y="3461"/>
                  </a:moveTo>
                  <a:cubicBezTo>
                    <a:pt x="1292" y="3461"/>
                    <a:pt x="1278" y="3465"/>
                    <a:pt x="1264" y="3474"/>
                  </a:cubicBezTo>
                  <a:lnTo>
                    <a:pt x="1118" y="3572"/>
                  </a:lnTo>
                  <a:cubicBezTo>
                    <a:pt x="1094" y="3572"/>
                    <a:pt x="1094" y="3620"/>
                    <a:pt x="1118" y="3620"/>
                  </a:cubicBezTo>
                  <a:cubicBezTo>
                    <a:pt x="1118" y="3644"/>
                    <a:pt x="1143" y="3644"/>
                    <a:pt x="1167" y="3644"/>
                  </a:cubicBezTo>
                  <a:lnTo>
                    <a:pt x="1337" y="3547"/>
                  </a:lnTo>
                  <a:cubicBezTo>
                    <a:pt x="1376" y="3528"/>
                    <a:pt x="1352" y="3461"/>
                    <a:pt x="1303" y="3461"/>
                  </a:cubicBezTo>
                  <a:close/>
                  <a:moveTo>
                    <a:pt x="1006" y="3651"/>
                  </a:moveTo>
                  <a:cubicBezTo>
                    <a:pt x="997" y="3651"/>
                    <a:pt x="985" y="3657"/>
                    <a:pt x="972" y="3669"/>
                  </a:cubicBezTo>
                  <a:lnTo>
                    <a:pt x="802" y="3766"/>
                  </a:lnTo>
                  <a:cubicBezTo>
                    <a:pt x="778" y="3766"/>
                    <a:pt x="778" y="3814"/>
                    <a:pt x="802" y="3839"/>
                  </a:cubicBezTo>
                  <a:lnTo>
                    <a:pt x="851" y="3839"/>
                  </a:lnTo>
                  <a:cubicBezTo>
                    <a:pt x="900" y="3814"/>
                    <a:pt x="972" y="3766"/>
                    <a:pt x="1021" y="3742"/>
                  </a:cubicBezTo>
                  <a:cubicBezTo>
                    <a:pt x="1045" y="3717"/>
                    <a:pt x="1045" y="3693"/>
                    <a:pt x="1021" y="3669"/>
                  </a:cubicBezTo>
                  <a:cubicBezTo>
                    <a:pt x="1021" y="3657"/>
                    <a:pt x="1015" y="3651"/>
                    <a:pt x="1006" y="3651"/>
                  </a:cubicBezTo>
                  <a:close/>
                  <a:moveTo>
                    <a:pt x="657" y="3863"/>
                  </a:moveTo>
                  <a:lnTo>
                    <a:pt x="487" y="3985"/>
                  </a:lnTo>
                  <a:cubicBezTo>
                    <a:pt x="487" y="4009"/>
                    <a:pt x="487" y="4033"/>
                    <a:pt x="487" y="4057"/>
                  </a:cubicBezTo>
                  <a:lnTo>
                    <a:pt x="560" y="4057"/>
                  </a:lnTo>
                  <a:lnTo>
                    <a:pt x="705" y="3936"/>
                  </a:lnTo>
                  <a:cubicBezTo>
                    <a:pt x="730" y="3912"/>
                    <a:pt x="730" y="3887"/>
                    <a:pt x="705" y="3863"/>
                  </a:cubicBezTo>
                  <a:close/>
                  <a:moveTo>
                    <a:pt x="385" y="4101"/>
                  </a:moveTo>
                  <a:cubicBezTo>
                    <a:pt x="379" y="4101"/>
                    <a:pt x="372" y="4103"/>
                    <a:pt x="365" y="4106"/>
                  </a:cubicBezTo>
                  <a:cubicBezTo>
                    <a:pt x="317" y="4155"/>
                    <a:pt x="268" y="4203"/>
                    <a:pt x="219" y="4252"/>
                  </a:cubicBezTo>
                  <a:cubicBezTo>
                    <a:pt x="219" y="4276"/>
                    <a:pt x="219" y="4300"/>
                    <a:pt x="219" y="4325"/>
                  </a:cubicBezTo>
                  <a:lnTo>
                    <a:pt x="292" y="4325"/>
                  </a:lnTo>
                  <a:cubicBezTo>
                    <a:pt x="341" y="4276"/>
                    <a:pt x="389" y="4227"/>
                    <a:pt x="438" y="4179"/>
                  </a:cubicBezTo>
                  <a:cubicBezTo>
                    <a:pt x="459" y="4158"/>
                    <a:pt x="426" y="4101"/>
                    <a:pt x="385" y="4101"/>
                  </a:cubicBezTo>
                  <a:close/>
                  <a:moveTo>
                    <a:pt x="137" y="4379"/>
                  </a:moveTo>
                  <a:cubicBezTo>
                    <a:pt x="128" y="4379"/>
                    <a:pt x="122" y="4385"/>
                    <a:pt x="122" y="4397"/>
                  </a:cubicBezTo>
                  <a:cubicBezTo>
                    <a:pt x="74" y="4470"/>
                    <a:pt x="49" y="4519"/>
                    <a:pt x="25" y="4592"/>
                  </a:cubicBezTo>
                  <a:cubicBezTo>
                    <a:pt x="25" y="4616"/>
                    <a:pt x="25" y="4640"/>
                    <a:pt x="49" y="4640"/>
                  </a:cubicBezTo>
                  <a:lnTo>
                    <a:pt x="98" y="4640"/>
                  </a:lnTo>
                  <a:cubicBezTo>
                    <a:pt x="98" y="4640"/>
                    <a:pt x="122" y="4640"/>
                    <a:pt x="122" y="4616"/>
                  </a:cubicBezTo>
                  <a:cubicBezTo>
                    <a:pt x="147" y="4568"/>
                    <a:pt x="171" y="4495"/>
                    <a:pt x="195" y="4446"/>
                  </a:cubicBezTo>
                  <a:cubicBezTo>
                    <a:pt x="195" y="4422"/>
                    <a:pt x="195" y="4397"/>
                    <a:pt x="171" y="4397"/>
                  </a:cubicBezTo>
                  <a:cubicBezTo>
                    <a:pt x="159" y="4385"/>
                    <a:pt x="147" y="4379"/>
                    <a:pt x="137" y="4379"/>
                  </a:cubicBezTo>
                  <a:close/>
                  <a:moveTo>
                    <a:pt x="49" y="4738"/>
                  </a:moveTo>
                  <a:cubicBezTo>
                    <a:pt x="25" y="4738"/>
                    <a:pt x="1" y="4762"/>
                    <a:pt x="1" y="4786"/>
                  </a:cubicBezTo>
                  <a:cubicBezTo>
                    <a:pt x="1" y="4859"/>
                    <a:pt x="25" y="4908"/>
                    <a:pt x="25" y="4981"/>
                  </a:cubicBezTo>
                  <a:cubicBezTo>
                    <a:pt x="49" y="5005"/>
                    <a:pt x="49" y="5005"/>
                    <a:pt x="74" y="5005"/>
                  </a:cubicBezTo>
                  <a:lnTo>
                    <a:pt x="98" y="5005"/>
                  </a:lnTo>
                  <a:cubicBezTo>
                    <a:pt x="122" y="5005"/>
                    <a:pt x="122" y="4981"/>
                    <a:pt x="122" y="4956"/>
                  </a:cubicBezTo>
                  <a:cubicBezTo>
                    <a:pt x="98" y="4908"/>
                    <a:pt x="98" y="4835"/>
                    <a:pt x="98" y="4786"/>
                  </a:cubicBezTo>
                  <a:cubicBezTo>
                    <a:pt x="98" y="4762"/>
                    <a:pt x="74" y="4738"/>
                    <a:pt x="49" y="4738"/>
                  </a:cubicBezTo>
                  <a:close/>
                  <a:moveTo>
                    <a:pt x="144" y="5092"/>
                  </a:moveTo>
                  <a:cubicBezTo>
                    <a:pt x="136" y="5092"/>
                    <a:pt x="129" y="5095"/>
                    <a:pt x="122" y="5102"/>
                  </a:cubicBezTo>
                  <a:cubicBezTo>
                    <a:pt x="98" y="5102"/>
                    <a:pt x="98" y="5151"/>
                    <a:pt x="98" y="5175"/>
                  </a:cubicBezTo>
                  <a:cubicBezTo>
                    <a:pt x="147" y="5223"/>
                    <a:pt x="171" y="5272"/>
                    <a:pt x="219" y="5321"/>
                  </a:cubicBezTo>
                  <a:cubicBezTo>
                    <a:pt x="219" y="5345"/>
                    <a:pt x="244" y="5345"/>
                    <a:pt x="244" y="5345"/>
                  </a:cubicBezTo>
                  <a:lnTo>
                    <a:pt x="292" y="5345"/>
                  </a:lnTo>
                  <a:cubicBezTo>
                    <a:pt x="292" y="5321"/>
                    <a:pt x="292" y="5296"/>
                    <a:pt x="292" y="5272"/>
                  </a:cubicBezTo>
                  <a:cubicBezTo>
                    <a:pt x="244" y="5223"/>
                    <a:pt x="219" y="5175"/>
                    <a:pt x="195" y="5126"/>
                  </a:cubicBezTo>
                  <a:cubicBezTo>
                    <a:pt x="178" y="5109"/>
                    <a:pt x="161" y="5092"/>
                    <a:pt x="144" y="5092"/>
                  </a:cubicBezTo>
                  <a:close/>
                  <a:moveTo>
                    <a:pt x="365" y="5400"/>
                  </a:moveTo>
                  <a:cubicBezTo>
                    <a:pt x="353" y="5400"/>
                    <a:pt x="341" y="5406"/>
                    <a:pt x="341" y="5418"/>
                  </a:cubicBezTo>
                  <a:cubicBezTo>
                    <a:pt x="317" y="5442"/>
                    <a:pt x="317" y="5466"/>
                    <a:pt x="341" y="5491"/>
                  </a:cubicBezTo>
                  <a:lnTo>
                    <a:pt x="389" y="5491"/>
                  </a:lnTo>
                  <a:cubicBezTo>
                    <a:pt x="414" y="5466"/>
                    <a:pt x="414" y="5442"/>
                    <a:pt x="389" y="5418"/>
                  </a:cubicBezTo>
                  <a:cubicBezTo>
                    <a:pt x="389" y="5406"/>
                    <a:pt x="377" y="5400"/>
                    <a:pt x="365" y="5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 name="Google Shape;55;p2"/>
          <p:cNvGrpSpPr/>
          <p:nvPr/>
        </p:nvGrpSpPr>
        <p:grpSpPr>
          <a:xfrm rot="8903269">
            <a:off x="-82951" y="163265"/>
            <a:ext cx="1464328" cy="1050163"/>
            <a:chOff x="1202177" y="4613417"/>
            <a:chExt cx="528376" cy="377938"/>
          </a:xfrm>
        </p:grpSpPr>
        <p:sp>
          <p:nvSpPr>
            <p:cNvPr id="56" name="Google Shape;56;p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 name="Google Shape;62;p2"/>
          <p:cNvGrpSpPr/>
          <p:nvPr/>
        </p:nvGrpSpPr>
        <p:grpSpPr>
          <a:xfrm>
            <a:off x="10333293" y="1697880"/>
            <a:ext cx="2534102" cy="1620086"/>
            <a:chOff x="7239867" y="1514545"/>
            <a:chExt cx="2525833" cy="1610805"/>
          </a:xfrm>
        </p:grpSpPr>
        <p:grpSp>
          <p:nvGrpSpPr>
            <p:cNvPr id="63" name="Google Shape;63;p2"/>
            <p:cNvGrpSpPr/>
            <p:nvPr/>
          </p:nvGrpSpPr>
          <p:grpSpPr>
            <a:xfrm>
              <a:off x="7346663" y="1514545"/>
              <a:ext cx="2419037" cy="1551678"/>
              <a:chOff x="7410211" y="1555302"/>
              <a:chExt cx="2355440" cy="1510884"/>
            </a:xfrm>
          </p:grpSpPr>
          <p:grpSp>
            <p:nvGrpSpPr>
              <p:cNvPr id="64" name="Google Shape;64;p2"/>
              <p:cNvGrpSpPr/>
              <p:nvPr/>
            </p:nvGrpSpPr>
            <p:grpSpPr>
              <a:xfrm>
                <a:off x="7410211" y="1555302"/>
                <a:ext cx="2355440" cy="1510884"/>
                <a:chOff x="761258" y="2062480"/>
                <a:chExt cx="1646470" cy="1056119"/>
              </a:xfrm>
            </p:grpSpPr>
            <p:sp>
              <p:nvSpPr>
                <p:cNvPr id="65" name="Google Shape;65;p2"/>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 name="Google Shape;71;p2"/>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3" name="Google Shape;73;p2"/>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4" name="Google Shape;74;p2"/>
          <p:cNvSpPr/>
          <p:nvPr/>
        </p:nvSpPr>
        <p:spPr>
          <a:xfrm>
            <a:off x="-65537" y="6431401"/>
            <a:ext cx="2133301"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003268" y="6614303"/>
            <a:ext cx="1417732"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7985434" y="6458275"/>
            <a:ext cx="2133312"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0018290" y="6431401"/>
            <a:ext cx="2256663"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4183838" y="6458275"/>
            <a:ext cx="2133312"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6210749" y="6515214"/>
            <a:ext cx="1872221"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3149861" y="6614303"/>
            <a:ext cx="1417732"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61"/>
        <p:cNvGrpSpPr/>
        <p:nvPr/>
      </p:nvGrpSpPr>
      <p:grpSpPr>
        <a:xfrm>
          <a:off x="0" y="0"/>
          <a:ext cx="0" cy="0"/>
          <a:chOff x="0" y="0"/>
          <a:chExt cx="0" cy="0"/>
        </a:xfrm>
      </p:grpSpPr>
      <p:sp>
        <p:nvSpPr>
          <p:cNvPr id="662" name="Google Shape;662;p7"/>
          <p:cNvSpPr/>
          <p:nvPr/>
        </p:nvSpPr>
        <p:spPr>
          <a:xfrm>
            <a:off x="234851" y="235400"/>
            <a:ext cx="11692203" cy="6387200"/>
          </a:xfrm>
          <a:prstGeom prst="roundRect">
            <a:avLst>
              <a:gd name="adj" fmla="val 5769"/>
            </a:avLst>
          </a:pr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4" name="Google Shape;664;p7"/>
          <p:cNvGrpSpPr/>
          <p:nvPr/>
        </p:nvGrpSpPr>
        <p:grpSpPr>
          <a:xfrm rot="-771151">
            <a:off x="-93224" y="4229252"/>
            <a:ext cx="1845941" cy="3287425"/>
            <a:chOff x="593002" y="2042708"/>
            <a:chExt cx="1261647" cy="2241302"/>
          </a:xfrm>
        </p:grpSpPr>
        <p:grpSp>
          <p:nvGrpSpPr>
            <p:cNvPr id="665" name="Google Shape;665;p7"/>
            <p:cNvGrpSpPr/>
            <p:nvPr/>
          </p:nvGrpSpPr>
          <p:grpSpPr>
            <a:xfrm>
              <a:off x="895855" y="2042708"/>
              <a:ext cx="831800" cy="1661755"/>
              <a:chOff x="895855" y="2042708"/>
              <a:chExt cx="831800" cy="1661755"/>
            </a:xfrm>
          </p:grpSpPr>
          <p:sp>
            <p:nvSpPr>
              <p:cNvPr id="666" name="Google Shape;666;p7"/>
              <p:cNvSpPr/>
              <p:nvPr/>
            </p:nvSpPr>
            <p:spPr>
              <a:xfrm>
                <a:off x="1334977" y="2042708"/>
                <a:ext cx="355505" cy="317590"/>
              </a:xfrm>
              <a:custGeom>
                <a:avLst/>
                <a:gdLst/>
                <a:ahLst/>
                <a:cxnLst/>
                <a:rect l="l" t="t" r="r" b="b"/>
                <a:pathLst>
                  <a:path w="3835" h="3426" extrusionOk="0">
                    <a:moveTo>
                      <a:pt x="3651" y="1"/>
                    </a:moveTo>
                    <a:lnTo>
                      <a:pt x="3651" y="1"/>
                    </a:lnTo>
                    <a:cubicBezTo>
                      <a:pt x="0" y="1053"/>
                      <a:pt x="1053" y="3426"/>
                      <a:pt x="1053" y="3426"/>
                    </a:cubicBezTo>
                    <a:cubicBezTo>
                      <a:pt x="3834" y="3317"/>
                      <a:pt x="3651" y="1"/>
                      <a:pt x="3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7"/>
              <p:cNvSpPr/>
              <p:nvPr/>
            </p:nvSpPr>
            <p:spPr>
              <a:xfrm>
                <a:off x="1143643" y="2111677"/>
                <a:ext cx="313697" cy="322225"/>
              </a:xfrm>
              <a:custGeom>
                <a:avLst/>
                <a:gdLst/>
                <a:ahLst/>
                <a:cxnLst/>
                <a:rect l="l" t="t" r="r" b="b"/>
                <a:pathLst>
                  <a:path w="3384" h="3476" extrusionOk="0">
                    <a:moveTo>
                      <a:pt x="1421" y="0"/>
                    </a:moveTo>
                    <a:lnTo>
                      <a:pt x="1421" y="0"/>
                    </a:lnTo>
                    <a:cubicBezTo>
                      <a:pt x="1421" y="0"/>
                      <a:pt x="1" y="1897"/>
                      <a:pt x="1755" y="3476"/>
                    </a:cubicBezTo>
                    <a:cubicBezTo>
                      <a:pt x="1755" y="3476"/>
                      <a:pt x="3384" y="1880"/>
                      <a:pt x="14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7"/>
              <p:cNvSpPr/>
              <p:nvPr/>
            </p:nvSpPr>
            <p:spPr>
              <a:xfrm>
                <a:off x="1412382" y="2381066"/>
                <a:ext cx="315273" cy="145817"/>
              </a:xfrm>
              <a:custGeom>
                <a:avLst/>
                <a:gdLst/>
                <a:ahLst/>
                <a:cxnLst/>
                <a:rect l="l" t="t" r="r" b="b"/>
                <a:pathLst>
                  <a:path w="3401" h="1573" extrusionOk="0">
                    <a:moveTo>
                      <a:pt x="2018" y="0"/>
                    </a:moveTo>
                    <a:cubicBezTo>
                      <a:pt x="1370" y="0"/>
                      <a:pt x="610" y="242"/>
                      <a:pt x="0" y="1129"/>
                    </a:cubicBezTo>
                    <a:cubicBezTo>
                      <a:pt x="0" y="1129"/>
                      <a:pt x="565" y="1572"/>
                      <a:pt x="1345" y="1572"/>
                    </a:cubicBezTo>
                    <a:cubicBezTo>
                      <a:pt x="1954" y="1572"/>
                      <a:pt x="2694" y="1303"/>
                      <a:pt x="3400" y="344"/>
                    </a:cubicBezTo>
                    <a:cubicBezTo>
                      <a:pt x="3400" y="344"/>
                      <a:pt x="2790" y="0"/>
                      <a:pt x="2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7"/>
              <p:cNvSpPr/>
              <p:nvPr/>
            </p:nvSpPr>
            <p:spPr>
              <a:xfrm>
                <a:off x="895855" y="3016995"/>
                <a:ext cx="314438" cy="302851"/>
              </a:xfrm>
              <a:custGeom>
                <a:avLst/>
                <a:gdLst/>
                <a:ahLst/>
                <a:cxnLst/>
                <a:rect l="l" t="t" r="r" b="b"/>
                <a:pathLst>
                  <a:path w="3392" h="3267" extrusionOk="0">
                    <a:moveTo>
                      <a:pt x="159" y="0"/>
                    </a:moveTo>
                    <a:cubicBezTo>
                      <a:pt x="159" y="0"/>
                      <a:pt x="0" y="2866"/>
                      <a:pt x="2824" y="3267"/>
                    </a:cubicBezTo>
                    <a:cubicBezTo>
                      <a:pt x="2824" y="3267"/>
                      <a:pt x="3392" y="568"/>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7"/>
              <p:cNvSpPr/>
              <p:nvPr/>
            </p:nvSpPr>
            <p:spPr>
              <a:xfrm>
                <a:off x="1300122" y="3016161"/>
                <a:ext cx="268737" cy="285331"/>
              </a:xfrm>
              <a:custGeom>
                <a:avLst/>
                <a:gdLst/>
                <a:ahLst/>
                <a:cxnLst/>
                <a:rect l="l" t="t" r="r" b="b"/>
                <a:pathLst>
                  <a:path w="2899" h="3078" extrusionOk="0">
                    <a:moveTo>
                      <a:pt x="2899" y="1"/>
                    </a:moveTo>
                    <a:cubicBezTo>
                      <a:pt x="2899" y="1"/>
                      <a:pt x="33" y="218"/>
                      <a:pt x="0" y="3075"/>
                    </a:cubicBezTo>
                    <a:cubicBezTo>
                      <a:pt x="0" y="3075"/>
                      <a:pt x="35" y="3078"/>
                      <a:pt x="97" y="3078"/>
                    </a:cubicBezTo>
                    <a:cubicBezTo>
                      <a:pt x="587" y="3078"/>
                      <a:pt x="2766" y="2913"/>
                      <a:pt x="2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7"/>
              <p:cNvSpPr/>
              <p:nvPr/>
            </p:nvSpPr>
            <p:spPr>
              <a:xfrm>
                <a:off x="915971" y="3496444"/>
                <a:ext cx="343917" cy="208019"/>
              </a:xfrm>
              <a:custGeom>
                <a:avLst/>
                <a:gdLst/>
                <a:ahLst/>
                <a:cxnLst/>
                <a:rect l="l" t="t" r="r" b="b"/>
                <a:pathLst>
                  <a:path w="3710" h="2244" extrusionOk="0">
                    <a:moveTo>
                      <a:pt x="1001" y="0"/>
                    </a:moveTo>
                    <a:cubicBezTo>
                      <a:pt x="701" y="0"/>
                      <a:pt x="369" y="36"/>
                      <a:pt x="0" y="116"/>
                    </a:cubicBezTo>
                    <a:cubicBezTo>
                      <a:pt x="0" y="116"/>
                      <a:pt x="742" y="2243"/>
                      <a:pt x="2837" y="2243"/>
                    </a:cubicBezTo>
                    <a:cubicBezTo>
                      <a:pt x="3105" y="2243"/>
                      <a:pt x="3396" y="2208"/>
                      <a:pt x="3710" y="2130"/>
                    </a:cubicBezTo>
                    <a:cubicBezTo>
                      <a:pt x="3710" y="2130"/>
                      <a:pt x="3323" y="0"/>
                      <a:pt x="10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7"/>
              <p:cNvSpPr/>
              <p:nvPr/>
            </p:nvSpPr>
            <p:spPr>
              <a:xfrm>
                <a:off x="1287700" y="3256998"/>
                <a:ext cx="340024" cy="365609"/>
              </a:xfrm>
              <a:custGeom>
                <a:avLst/>
                <a:gdLst/>
                <a:ahLst/>
                <a:cxnLst/>
                <a:rect l="l" t="t" r="r" b="b"/>
                <a:pathLst>
                  <a:path w="3668" h="3944" extrusionOk="0">
                    <a:moveTo>
                      <a:pt x="2557" y="1"/>
                    </a:moveTo>
                    <a:cubicBezTo>
                      <a:pt x="2557" y="1"/>
                      <a:pt x="0" y="1288"/>
                      <a:pt x="1045" y="3944"/>
                    </a:cubicBezTo>
                    <a:cubicBezTo>
                      <a:pt x="1045" y="3944"/>
                      <a:pt x="3668" y="3092"/>
                      <a:pt x="2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7"/>
              <p:cNvSpPr/>
              <p:nvPr/>
            </p:nvSpPr>
            <p:spPr>
              <a:xfrm>
                <a:off x="903827" y="2726563"/>
                <a:ext cx="289502" cy="283477"/>
              </a:xfrm>
              <a:custGeom>
                <a:avLst/>
                <a:gdLst/>
                <a:ahLst/>
                <a:cxnLst/>
                <a:rect l="l" t="t" r="r" b="b"/>
                <a:pathLst>
                  <a:path w="3123" h="3058" extrusionOk="0">
                    <a:moveTo>
                      <a:pt x="416" y="0"/>
                    </a:moveTo>
                    <a:cubicBezTo>
                      <a:pt x="416" y="0"/>
                      <a:pt x="416" y="0"/>
                      <a:pt x="416" y="0"/>
                    </a:cubicBezTo>
                    <a:lnTo>
                      <a:pt x="416" y="0"/>
                    </a:lnTo>
                    <a:cubicBezTo>
                      <a:pt x="416" y="0"/>
                      <a:pt x="416" y="0"/>
                      <a:pt x="416" y="0"/>
                    </a:cubicBezTo>
                    <a:close/>
                    <a:moveTo>
                      <a:pt x="416" y="0"/>
                    </a:moveTo>
                    <a:cubicBezTo>
                      <a:pt x="423" y="5"/>
                      <a:pt x="0" y="2432"/>
                      <a:pt x="2370" y="3058"/>
                    </a:cubicBezTo>
                    <a:cubicBezTo>
                      <a:pt x="2370" y="3058"/>
                      <a:pt x="3122" y="819"/>
                      <a:pt x="4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7"/>
              <p:cNvSpPr/>
              <p:nvPr/>
            </p:nvSpPr>
            <p:spPr>
              <a:xfrm>
                <a:off x="1246634" y="2792288"/>
                <a:ext cx="257242" cy="218865"/>
              </a:xfrm>
              <a:custGeom>
                <a:avLst/>
                <a:gdLst/>
                <a:ahLst/>
                <a:cxnLst/>
                <a:rect l="l" t="t" r="r" b="b"/>
                <a:pathLst>
                  <a:path w="2775" h="2361" extrusionOk="0">
                    <a:moveTo>
                      <a:pt x="2733" y="1"/>
                    </a:moveTo>
                    <a:cubicBezTo>
                      <a:pt x="2412" y="1"/>
                      <a:pt x="294" y="86"/>
                      <a:pt x="1" y="2332"/>
                    </a:cubicBezTo>
                    <a:cubicBezTo>
                      <a:pt x="1" y="2332"/>
                      <a:pt x="143" y="2360"/>
                      <a:pt x="365" y="2360"/>
                    </a:cubicBezTo>
                    <a:cubicBezTo>
                      <a:pt x="1037" y="2360"/>
                      <a:pt x="2435" y="2100"/>
                      <a:pt x="2774" y="2"/>
                    </a:cubicBezTo>
                    <a:cubicBezTo>
                      <a:pt x="2774" y="2"/>
                      <a:pt x="2760" y="1"/>
                      <a:pt x="2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7"/>
              <p:cNvSpPr/>
              <p:nvPr/>
            </p:nvSpPr>
            <p:spPr>
              <a:xfrm>
                <a:off x="976412" y="2406745"/>
                <a:ext cx="313697" cy="314438"/>
              </a:xfrm>
              <a:custGeom>
                <a:avLst/>
                <a:gdLst/>
                <a:ahLst/>
                <a:cxnLst/>
                <a:rect l="l" t="t" r="r" b="b"/>
                <a:pathLst>
                  <a:path w="3384" h="3392" extrusionOk="0">
                    <a:moveTo>
                      <a:pt x="902" y="0"/>
                    </a:moveTo>
                    <a:lnTo>
                      <a:pt x="902" y="0"/>
                    </a:lnTo>
                    <a:cubicBezTo>
                      <a:pt x="902" y="0"/>
                      <a:pt x="0" y="2298"/>
                      <a:pt x="2189" y="3392"/>
                    </a:cubicBezTo>
                    <a:cubicBezTo>
                      <a:pt x="2189" y="3392"/>
                      <a:pt x="3383" y="1345"/>
                      <a:pt x="9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7"/>
              <p:cNvSpPr/>
              <p:nvPr/>
            </p:nvSpPr>
            <p:spPr>
              <a:xfrm>
                <a:off x="1300863" y="2577778"/>
                <a:ext cx="295898" cy="180301"/>
              </a:xfrm>
              <a:custGeom>
                <a:avLst/>
                <a:gdLst/>
                <a:ahLst/>
                <a:cxnLst/>
                <a:rect l="l" t="t" r="r" b="b"/>
                <a:pathLst>
                  <a:path w="3192" h="1945" extrusionOk="0">
                    <a:moveTo>
                      <a:pt x="2523" y="0"/>
                    </a:moveTo>
                    <a:cubicBezTo>
                      <a:pt x="1755" y="0"/>
                      <a:pt x="531" y="259"/>
                      <a:pt x="0" y="1789"/>
                    </a:cubicBezTo>
                    <a:cubicBezTo>
                      <a:pt x="0" y="1789"/>
                      <a:pt x="368" y="1944"/>
                      <a:pt x="871" y="1944"/>
                    </a:cubicBezTo>
                    <a:cubicBezTo>
                      <a:pt x="1593" y="1944"/>
                      <a:pt x="2596" y="1625"/>
                      <a:pt x="3192" y="68"/>
                    </a:cubicBezTo>
                    <a:cubicBezTo>
                      <a:pt x="3192" y="68"/>
                      <a:pt x="2917" y="0"/>
                      <a:pt x="25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7" name="Google Shape;677;p7"/>
            <p:cNvGrpSpPr/>
            <p:nvPr/>
          </p:nvGrpSpPr>
          <p:grpSpPr>
            <a:xfrm>
              <a:off x="593002" y="2212351"/>
              <a:ext cx="1261647" cy="2071660"/>
              <a:chOff x="593002" y="2212351"/>
              <a:chExt cx="1261647" cy="2071660"/>
            </a:xfrm>
          </p:grpSpPr>
          <p:sp>
            <p:nvSpPr>
              <p:cNvPr id="678" name="Google Shape;678;p7"/>
              <p:cNvSpPr/>
              <p:nvPr/>
            </p:nvSpPr>
            <p:spPr>
              <a:xfrm>
                <a:off x="593002" y="2212351"/>
                <a:ext cx="1261647" cy="2071660"/>
              </a:xfrm>
              <a:custGeom>
                <a:avLst/>
                <a:gdLst/>
                <a:ahLst/>
                <a:cxnLst/>
                <a:rect l="l" t="t" r="r" b="b"/>
                <a:pathLst>
                  <a:path w="13610" h="22348" fill="none" extrusionOk="0">
                    <a:moveTo>
                      <a:pt x="10168" y="0"/>
                    </a:moveTo>
                    <a:cubicBezTo>
                      <a:pt x="10168" y="0"/>
                      <a:pt x="1" y="11094"/>
                      <a:pt x="13610" y="22347"/>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7"/>
              <p:cNvSpPr/>
              <p:nvPr/>
            </p:nvSpPr>
            <p:spPr>
              <a:xfrm>
                <a:off x="1303181" y="2300602"/>
                <a:ext cx="268830" cy="247138"/>
              </a:xfrm>
              <a:custGeom>
                <a:avLst/>
                <a:gdLst/>
                <a:ahLst/>
                <a:cxnLst/>
                <a:rect l="l" t="t" r="r" b="b"/>
                <a:pathLst>
                  <a:path w="2900" h="2666" fill="none" extrusionOk="0">
                    <a:moveTo>
                      <a:pt x="0" y="1"/>
                    </a:moveTo>
                    <a:cubicBezTo>
                      <a:pt x="0" y="1"/>
                      <a:pt x="109" y="1538"/>
                      <a:pt x="209" y="2666"/>
                    </a:cubicBezTo>
                    <a:cubicBezTo>
                      <a:pt x="209" y="2666"/>
                      <a:pt x="1404" y="1697"/>
                      <a:pt x="2899" y="1638"/>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7"/>
              <p:cNvSpPr/>
              <p:nvPr/>
            </p:nvSpPr>
            <p:spPr>
              <a:xfrm>
                <a:off x="1065404" y="3161052"/>
                <a:ext cx="372654" cy="264102"/>
              </a:xfrm>
              <a:custGeom>
                <a:avLst/>
                <a:gdLst/>
                <a:ahLst/>
                <a:cxnLst/>
                <a:rect l="l" t="t" r="r" b="b"/>
                <a:pathLst>
                  <a:path w="4020" h="2849" fill="none" extrusionOk="0">
                    <a:moveTo>
                      <a:pt x="1" y="301"/>
                    </a:moveTo>
                    <a:cubicBezTo>
                      <a:pt x="1" y="301"/>
                      <a:pt x="1145" y="1771"/>
                      <a:pt x="2006" y="2849"/>
                    </a:cubicBezTo>
                    <a:cubicBezTo>
                      <a:pt x="2006" y="2849"/>
                      <a:pt x="2557" y="1061"/>
                      <a:pt x="4019" y="0"/>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7"/>
              <p:cNvSpPr/>
              <p:nvPr/>
            </p:nvSpPr>
            <p:spPr>
              <a:xfrm>
                <a:off x="1124269" y="3440545"/>
                <a:ext cx="334647" cy="314531"/>
              </a:xfrm>
              <a:custGeom>
                <a:avLst/>
                <a:gdLst/>
                <a:ahLst/>
                <a:cxnLst/>
                <a:rect l="l" t="t" r="r" b="b"/>
                <a:pathLst>
                  <a:path w="3610" h="3393" fill="none" extrusionOk="0">
                    <a:moveTo>
                      <a:pt x="1" y="1797"/>
                    </a:moveTo>
                    <a:cubicBezTo>
                      <a:pt x="1" y="1797"/>
                      <a:pt x="1630" y="2724"/>
                      <a:pt x="2824" y="3393"/>
                    </a:cubicBezTo>
                    <a:cubicBezTo>
                      <a:pt x="2824" y="3393"/>
                      <a:pt x="2657" y="1530"/>
                      <a:pt x="3610" y="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7"/>
              <p:cNvSpPr/>
              <p:nvPr/>
            </p:nvSpPr>
            <p:spPr>
              <a:xfrm>
                <a:off x="1057710" y="2888419"/>
                <a:ext cx="320649" cy="219977"/>
              </a:xfrm>
              <a:custGeom>
                <a:avLst/>
                <a:gdLst/>
                <a:ahLst/>
                <a:cxnLst/>
                <a:rect l="l" t="t" r="r" b="b"/>
                <a:pathLst>
                  <a:path w="3459" h="2373" fill="none" extrusionOk="0">
                    <a:moveTo>
                      <a:pt x="0" y="0"/>
                    </a:moveTo>
                    <a:cubicBezTo>
                      <a:pt x="0" y="0"/>
                      <a:pt x="836" y="1379"/>
                      <a:pt x="1454" y="2373"/>
                    </a:cubicBezTo>
                    <a:cubicBezTo>
                      <a:pt x="1454" y="2373"/>
                      <a:pt x="2105" y="911"/>
                      <a:pt x="3459" y="151"/>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7"/>
              <p:cNvSpPr/>
              <p:nvPr/>
            </p:nvSpPr>
            <p:spPr>
              <a:xfrm>
                <a:off x="1139750" y="2588717"/>
                <a:ext cx="310638" cy="242503"/>
              </a:xfrm>
              <a:custGeom>
                <a:avLst/>
                <a:gdLst/>
                <a:ahLst/>
                <a:cxnLst/>
                <a:rect l="l" t="t" r="r" b="b"/>
                <a:pathLst>
                  <a:path w="3351" h="2616" fill="none" extrusionOk="0">
                    <a:moveTo>
                      <a:pt x="1" y="0"/>
                    </a:moveTo>
                    <a:cubicBezTo>
                      <a:pt x="1" y="0"/>
                      <a:pt x="535" y="1512"/>
                      <a:pt x="936" y="2615"/>
                    </a:cubicBezTo>
                    <a:cubicBezTo>
                      <a:pt x="936" y="2615"/>
                      <a:pt x="1872" y="1312"/>
                      <a:pt x="3351" y="844"/>
                    </a:cubicBezTo>
                  </a:path>
                </a:pathLst>
              </a:custGeom>
              <a:noFill/>
              <a:ln w="19050" cap="flat" cmpd="sng">
                <a:solidFill>
                  <a:schemeClr val="lt2"/>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84" name="Google Shape;684;p7"/>
          <p:cNvGrpSpPr/>
          <p:nvPr/>
        </p:nvGrpSpPr>
        <p:grpSpPr>
          <a:xfrm>
            <a:off x="265030" y="174737"/>
            <a:ext cx="940315" cy="1753065"/>
            <a:chOff x="199265" y="131052"/>
            <a:chExt cx="706985" cy="1314799"/>
          </a:xfrm>
        </p:grpSpPr>
        <p:grpSp>
          <p:nvGrpSpPr>
            <p:cNvPr id="685" name="Google Shape;685;p7"/>
            <p:cNvGrpSpPr/>
            <p:nvPr/>
          </p:nvGrpSpPr>
          <p:grpSpPr>
            <a:xfrm>
              <a:off x="199271" y="391464"/>
              <a:ext cx="139466" cy="159114"/>
              <a:chOff x="11250843" y="1932532"/>
              <a:chExt cx="402616" cy="459335"/>
            </a:xfrm>
          </p:grpSpPr>
          <p:sp>
            <p:nvSpPr>
              <p:cNvPr id="686" name="Google Shape;68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89" name="Google Shape;689;p7"/>
            <p:cNvGrpSpPr/>
            <p:nvPr/>
          </p:nvGrpSpPr>
          <p:grpSpPr>
            <a:xfrm>
              <a:off x="199265" y="1085764"/>
              <a:ext cx="386060" cy="360087"/>
              <a:chOff x="9460636" y="2071442"/>
              <a:chExt cx="1221710" cy="1139515"/>
            </a:xfrm>
          </p:grpSpPr>
          <p:sp>
            <p:nvSpPr>
              <p:cNvPr id="690" name="Google Shape;690;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1" name="Google Shape;701;p7"/>
            <p:cNvGrpSpPr/>
            <p:nvPr/>
          </p:nvGrpSpPr>
          <p:grpSpPr>
            <a:xfrm>
              <a:off x="338733" y="728913"/>
              <a:ext cx="139466" cy="159114"/>
              <a:chOff x="11250843" y="1932532"/>
              <a:chExt cx="402616" cy="459335"/>
            </a:xfrm>
          </p:grpSpPr>
          <p:sp>
            <p:nvSpPr>
              <p:cNvPr id="702" name="Google Shape;702;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5" name="Google Shape;705;p7"/>
            <p:cNvGrpSpPr/>
            <p:nvPr/>
          </p:nvGrpSpPr>
          <p:grpSpPr>
            <a:xfrm>
              <a:off x="520190" y="131052"/>
              <a:ext cx="386060" cy="360087"/>
              <a:chOff x="9460636" y="2071442"/>
              <a:chExt cx="1221710" cy="1139515"/>
            </a:xfrm>
          </p:grpSpPr>
          <p:sp>
            <p:nvSpPr>
              <p:cNvPr id="706" name="Google Shape;706;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7" name="Google Shape;717;p7"/>
          <p:cNvGrpSpPr/>
          <p:nvPr/>
        </p:nvGrpSpPr>
        <p:grpSpPr>
          <a:xfrm>
            <a:off x="10976957" y="-243025"/>
            <a:ext cx="1818805" cy="1993255"/>
            <a:chOff x="8253135" y="-182269"/>
            <a:chExt cx="1367487" cy="1494941"/>
          </a:xfrm>
        </p:grpSpPr>
        <p:grpSp>
          <p:nvGrpSpPr>
            <p:cNvPr id="718" name="Google Shape;718;p7"/>
            <p:cNvGrpSpPr/>
            <p:nvPr/>
          </p:nvGrpSpPr>
          <p:grpSpPr>
            <a:xfrm rot="-4146560">
              <a:off x="8327351" y="65991"/>
              <a:ext cx="1219055" cy="998422"/>
              <a:chOff x="431982" y="2910018"/>
              <a:chExt cx="1219007" cy="998383"/>
            </a:xfrm>
          </p:grpSpPr>
          <p:sp>
            <p:nvSpPr>
              <p:cNvPr id="719" name="Google Shape;719;p7"/>
              <p:cNvSpPr/>
              <p:nvPr/>
            </p:nvSpPr>
            <p:spPr>
              <a:xfrm>
                <a:off x="474531" y="2992151"/>
                <a:ext cx="434578" cy="320742"/>
              </a:xfrm>
              <a:custGeom>
                <a:avLst/>
                <a:gdLst/>
                <a:ahLst/>
                <a:cxnLst/>
                <a:rect l="l" t="t" r="r" b="b"/>
                <a:pathLst>
                  <a:path w="4688" h="3460" fill="none" extrusionOk="0">
                    <a:moveTo>
                      <a:pt x="3952" y="1"/>
                    </a:moveTo>
                    <a:cubicBezTo>
                      <a:pt x="3952" y="1"/>
                      <a:pt x="4687" y="1939"/>
                      <a:pt x="2958" y="2699"/>
                    </a:cubicBezTo>
                    <a:cubicBezTo>
                      <a:pt x="1229" y="3459"/>
                      <a:pt x="26" y="2223"/>
                      <a:pt x="1" y="477"/>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7"/>
              <p:cNvSpPr/>
              <p:nvPr/>
            </p:nvSpPr>
            <p:spPr>
              <a:xfrm>
                <a:off x="564358" y="2958871"/>
                <a:ext cx="280418" cy="295898"/>
              </a:xfrm>
              <a:custGeom>
                <a:avLst/>
                <a:gdLst/>
                <a:ahLst/>
                <a:cxnLst/>
                <a:rect l="l" t="t" r="r" b="b"/>
                <a:pathLst>
                  <a:path w="3025" h="3192" fill="none" extrusionOk="0">
                    <a:moveTo>
                      <a:pt x="2098" y="1"/>
                    </a:moveTo>
                    <a:cubicBezTo>
                      <a:pt x="2098" y="1"/>
                      <a:pt x="3025" y="2507"/>
                      <a:pt x="1337" y="3192"/>
                    </a:cubicBezTo>
                    <a:cubicBezTo>
                      <a:pt x="1337" y="3192"/>
                      <a:pt x="34" y="3058"/>
                      <a:pt x="1" y="63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7"/>
              <p:cNvSpPr/>
              <p:nvPr/>
            </p:nvSpPr>
            <p:spPr>
              <a:xfrm>
                <a:off x="672818" y="2964341"/>
                <a:ext cx="41900" cy="290429"/>
              </a:xfrm>
              <a:custGeom>
                <a:avLst/>
                <a:gdLst/>
                <a:ahLst/>
                <a:cxnLst/>
                <a:rect l="l" t="t" r="r" b="b"/>
                <a:pathLst>
                  <a:path w="452" h="3133" fill="none" extrusionOk="0">
                    <a:moveTo>
                      <a:pt x="0" y="0"/>
                    </a:moveTo>
                    <a:cubicBezTo>
                      <a:pt x="0" y="0"/>
                      <a:pt x="451" y="2540"/>
                      <a:pt x="176" y="3133"/>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7"/>
              <p:cNvSpPr/>
              <p:nvPr/>
            </p:nvSpPr>
            <p:spPr>
              <a:xfrm>
                <a:off x="708415" y="3256998"/>
                <a:ext cx="942574" cy="651403"/>
              </a:xfrm>
              <a:custGeom>
                <a:avLst/>
                <a:gdLst/>
                <a:ahLst/>
                <a:cxnLst/>
                <a:rect l="l" t="t" r="r" b="b"/>
                <a:pathLst>
                  <a:path w="10168" h="7027" fill="none" extrusionOk="0">
                    <a:moveTo>
                      <a:pt x="1" y="1"/>
                    </a:moveTo>
                    <a:cubicBezTo>
                      <a:pt x="402" y="1764"/>
                      <a:pt x="1204" y="3468"/>
                      <a:pt x="2540" y="4721"/>
                    </a:cubicBezTo>
                    <a:cubicBezTo>
                      <a:pt x="4420" y="6500"/>
                      <a:pt x="7043" y="7027"/>
                      <a:pt x="9558" y="6918"/>
                    </a:cubicBezTo>
                    <a:cubicBezTo>
                      <a:pt x="9766" y="6910"/>
                      <a:pt x="9967" y="6893"/>
                      <a:pt x="10167" y="6876"/>
                    </a:cubicBezTo>
                  </a:path>
                </a:pathLst>
              </a:custGeom>
              <a:noFill/>
              <a:ln w="19050" cap="flat" cmpd="sng">
                <a:solidFill>
                  <a:schemeClr val="accent4"/>
                </a:solidFill>
                <a:prstDash val="solid"/>
                <a:miter lim="835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723" name="Google Shape;723;p7"/>
              <p:cNvGrpSpPr/>
              <p:nvPr/>
            </p:nvGrpSpPr>
            <p:grpSpPr>
              <a:xfrm>
                <a:off x="431982" y="2910018"/>
                <a:ext cx="442274" cy="159445"/>
                <a:chOff x="431982" y="2910018"/>
                <a:chExt cx="442274" cy="159445"/>
              </a:xfrm>
            </p:grpSpPr>
            <p:sp>
              <p:nvSpPr>
                <p:cNvPr id="724" name="Google Shape;724;p7"/>
                <p:cNvSpPr/>
                <p:nvPr/>
              </p:nvSpPr>
              <p:spPr>
                <a:xfrm>
                  <a:off x="799817" y="2955349"/>
                  <a:ext cx="74438" cy="68227"/>
                </a:xfrm>
                <a:custGeom>
                  <a:avLst/>
                  <a:gdLst/>
                  <a:ahLst/>
                  <a:cxnLst/>
                  <a:rect l="l" t="t" r="r" b="b"/>
                  <a:pathLst>
                    <a:path w="803" h="736" extrusionOk="0">
                      <a:moveTo>
                        <a:pt x="412" y="0"/>
                      </a:moveTo>
                      <a:cubicBezTo>
                        <a:pt x="370" y="0"/>
                        <a:pt x="330" y="6"/>
                        <a:pt x="293" y="22"/>
                      </a:cubicBezTo>
                      <a:cubicBezTo>
                        <a:pt x="101" y="72"/>
                        <a:pt x="0" y="281"/>
                        <a:pt x="67" y="465"/>
                      </a:cubicBezTo>
                      <a:cubicBezTo>
                        <a:pt x="101" y="565"/>
                        <a:pt x="167" y="640"/>
                        <a:pt x="251" y="690"/>
                      </a:cubicBezTo>
                      <a:cubicBezTo>
                        <a:pt x="301" y="720"/>
                        <a:pt x="360" y="735"/>
                        <a:pt x="419" y="735"/>
                      </a:cubicBezTo>
                      <a:cubicBezTo>
                        <a:pt x="459" y="735"/>
                        <a:pt x="498" y="729"/>
                        <a:pt x="535" y="715"/>
                      </a:cubicBezTo>
                      <a:cubicBezTo>
                        <a:pt x="627" y="690"/>
                        <a:pt x="710" y="615"/>
                        <a:pt x="752" y="532"/>
                      </a:cubicBezTo>
                      <a:cubicBezTo>
                        <a:pt x="794" y="440"/>
                        <a:pt x="802" y="339"/>
                        <a:pt x="769" y="247"/>
                      </a:cubicBezTo>
                      <a:cubicBezTo>
                        <a:pt x="752" y="189"/>
                        <a:pt x="719" y="131"/>
                        <a:pt x="669" y="89"/>
                      </a:cubicBezTo>
                      <a:cubicBezTo>
                        <a:pt x="610" y="47"/>
                        <a:pt x="552" y="22"/>
                        <a:pt x="485" y="5"/>
                      </a:cubicBezTo>
                      <a:cubicBezTo>
                        <a:pt x="460" y="2"/>
                        <a:pt x="436" y="0"/>
                        <a:pt x="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7"/>
                <p:cNvSpPr/>
                <p:nvPr/>
              </p:nvSpPr>
              <p:spPr>
                <a:xfrm>
                  <a:off x="431982" y="3001236"/>
                  <a:ext cx="71286" cy="68227"/>
                </a:xfrm>
                <a:custGeom>
                  <a:avLst/>
                  <a:gdLst/>
                  <a:ahLst/>
                  <a:cxnLst/>
                  <a:rect l="l" t="t" r="r" b="b"/>
                  <a:pathLst>
                    <a:path w="769" h="736" extrusionOk="0">
                      <a:moveTo>
                        <a:pt x="380" y="0"/>
                      </a:moveTo>
                      <a:cubicBezTo>
                        <a:pt x="339" y="0"/>
                        <a:pt x="298" y="7"/>
                        <a:pt x="259" y="20"/>
                      </a:cubicBezTo>
                      <a:cubicBezTo>
                        <a:pt x="167" y="45"/>
                        <a:pt x="92" y="103"/>
                        <a:pt x="50" y="187"/>
                      </a:cubicBezTo>
                      <a:cubicBezTo>
                        <a:pt x="0" y="279"/>
                        <a:pt x="0" y="379"/>
                        <a:pt x="34" y="463"/>
                      </a:cubicBezTo>
                      <a:cubicBezTo>
                        <a:pt x="59" y="563"/>
                        <a:pt x="125" y="646"/>
                        <a:pt x="209" y="688"/>
                      </a:cubicBezTo>
                      <a:cubicBezTo>
                        <a:pt x="268" y="720"/>
                        <a:pt x="330" y="735"/>
                        <a:pt x="392" y="735"/>
                      </a:cubicBezTo>
                      <a:cubicBezTo>
                        <a:pt x="426" y="735"/>
                        <a:pt x="460" y="731"/>
                        <a:pt x="493" y="722"/>
                      </a:cubicBezTo>
                      <a:cubicBezTo>
                        <a:pt x="593" y="688"/>
                        <a:pt x="669" y="621"/>
                        <a:pt x="710" y="529"/>
                      </a:cubicBezTo>
                      <a:cubicBezTo>
                        <a:pt x="760" y="446"/>
                        <a:pt x="769" y="337"/>
                        <a:pt x="735" y="245"/>
                      </a:cubicBezTo>
                      <a:cubicBezTo>
                        <a:pt x="719" y="187"/>
                        <a:pt x="677" y="128"/>
                        <a:pt x="627" y="95"/>
                      </a:cubicBezTo>
                      <a:cubicBezTo>
                        <a:pt x="558" y="32"/>
                        <a:pt x="469" y="0"/>
                        <a:pt x="3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7"/>
                <p:cNvSpPr/>
                <p:nvPr/>
              </p:nvSpPr>
              <p:spPr>
                <a:xfrm>
                  <a:off x="522550" y="2983623"/>
                  <a:ext cx="74438" cy="68598"/>
                </a:xfrm>
                <a:custGeom>
                  <a:avLst/>
                  <a:gdLst/>
                  <a:ahLst/>
                  <a:cxnLst/>
                  <a:rect l="l" t="t" r="r" b="b"/>
                  <a:pathLst>
                    <a:path w="803" h="740" extrusionOk="0">
                      <a:moveTo>
                        <a:pt x="414" y="1"/>
                      </a:moveTo>
                      <a:cubicBezTo>
                        <a:pt x="372" y="1"/>
                        <a:pt x="331" y="10"/>
                        <a:pt x="293" y="26"/>
                      </a:cubicBezTo>
                      <a:cubicBezTo>
                        <a:pt x="101" y="76"/>
                        <a:pt x="1" y="285"/>
                        <a:pt x="67" y="469"/>
                      </a:cubicBezTo>
                      <a:cubicBezTo>
                        <a:pt x="101" y="561"/>
                        <a:pt x="168" y="644"/>
                        <a:pt x="251" y="694"/>
                      </a:cubicBezTo>
                      <a:cubicBezTo>
                        <a:pt x="301" y="724"/>
                        <a:pt x="361" y="739"/>
                        <a:pt x="420" y="739"/>
                      </a:cubicBezTo>
                      <a:cubicBezTo>
                        <a:pt x="459" y="739"/>
                        <a:pt x="499" y="733"/>
                        <a:pt x="535" y="719"/>
                      </a:cubicBezTo>
                      <a:cubicBezTo>
                        <a:pt x="627" y="686"/>
                        <a:pt x="711" y="619"/>
                        <a:pt x="744" y="527"/>
                      </a:cubicBezTo>
                      <a:cubicBezTo>
                        <a:pt x="794" y="444"/>
                        <a:pt x="803" y="343"/>
                        <a:pt x="769" y="252"/>
                      </a:cubicBezTo>
                      <a:cubicBezTo>
                        <a:pt x="752" y="185"/>
                        <a:pt x="711" y="135"/>
                        <a:pt x="661" y="93"/>
                      </a:cubicBezTo>
                      <a:cubicBezTo>
                        <a:pt x="610" y="51"/>
                        <a:pt x="552" y="18"/>
                        <a:pt x="485" y="9"/>
                      </a:cubicBezTo>
                      <a:cubicBezTo>
                        <a:pt x="461" y="3"/>
                        <a:pt x="438"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7"/>
                <p:cNvSpPr/>
                <p:nvPr/>
              </p:nvSpPr>
              <p:spPr>
                <a:xfrm>
                  <a:off x="638704" y="2944132"/>
                  <a:ext cx="71379" cy="68413"/>
                </a:xfrm>
                <a:custGeom>
                  <a:avLst/>
                  <a:gdLst/>
                  <a:ahLst/>
                  <a:cxnLst/>
                  <a:rect l="l" t="t" r="r" b="b"/>
                  <a:pathLst>
                    <a:path w="770" h="738" extrusionOk="0">
                      <a:moveTo>
                        <a:pt x="376" y="0"/>
                      </a:moveTo>
                      <a:cubicBezTo>
                        <a:pt x="335" y="0"/>
                        <a:pt x="296" y="7"/>
                        <a:pt x="260" y="18"/>
                      </a:cubicBezTo>
                      <a:cubicBezTo>
                        <a:pt x="168" y="43"/>
                        <a:pt x="93" y="110"/>
                        <a:pt x="51" y="185"/>
                      </a:cubicBezTo>
                      <a:cubicBezTo>
                        <a:pt x="1" y="277"/>
                        <a:pt x="1" y="377"/>
                        <a:pt x="34" y="469"/>
                      </a:cubicBezTo>
                      <a:cubicBezTo>
                        <a:pt x="59" y="561"/>
                        <a:pt x="126" y="644"/>
                        <a:pt x="218" y="694"/>
                      </a:cubicBezTo>
                      <a:cubicBezTo>
                        <a:pt x="271" y="721"/>
                        <a:pt x="330" y="737"/>
                        <a:pt x="390" y="737"/>
                      </a:cubicBezTo>
                      <a:cubicBezTo>
                        <a:pt x="425" y="737"/>
                        <a:pt x="460" y="732"/>
                        <a:pt x="494" y="719"/>
                      </a:cubicBezTo>
                      <a:cubicBezTo>
                        <a:pt x="594" y="686"/>
                        <a:pt x="669" y="619"/>
                        <a:pt x="719" y="527"/>
                      </a:cubicBezTo>
                      <a:cubicBezTo>
                        <a:pt x="761" y="444"/>
                        <a:pt x="769" y="343"/>
                        <a:pt x="736" y="252"/>
                      </a:cubicBezTo>
                      <a:cubicBezTo>
                        <a:pt x="719" y="185"/>
                        <a:pt x="677" y="135"/>
                        <a:pt x="636" y="93"/>
                      </a:cubicBezTo>
                      <a:cubicBezTo>
                        <a:pt x="577" y="51"/>
                        <a:pt x="519" y="18"/>
                        <a:pt x="452" y="9"/>
                      </a:cubicBezTo>
                      <a:cubicBezTo>
                        <a:pt x="426" y="3"/>
                        <a:pt x="401" y="0"/>
                        <a:pt x="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7"/>
                <p:cNvSpPr/>
                <p:nvPr/>
              </p:nvSpPr>
              <p:spPr>
                <a:xfrm>
                  <a:off x="715367" y="2910018"/>
                  <a:ext cx="71379" cy="68598"/>
                </a:xfrm>
                <a:custGeom>
                  <a:avLst/>
                  <a:gdLst/>
                  <a:ahLst/>
                  <a:cxnLst/>
                  <a:rect l="l" t="t" r="r" b="b"/>
                  <a:pathLst>
                    <a:path w="770" h="740" extrusionOk="0">
                      <a:moveTo>
                        <a:pt x="384" y="1"/>
                      </a:moveTo>
                      <a:cubicBezTo>
                        <a:pt x="342" y="1"/>
                        <a:pt x="301" y="8"/>
                        <a:pt x="260" y="18"/>
                      </a:cubicBezTo>
                      <a:cubicBezTo>
                        <a:pt x="168" y="43"/>
                        <a:pt x="93" y="110"/>
                        <a:pt x="51" y="193"/>
                      </a:cubicBezTo>
                      <a:cubicBezTo>
                        <a:pt x="9" y="277"/>
                        <a:pt x="1" y="377"/>
                        <a:pt x="34" y="469"/>
                      </a:cubicBezTo>
                      <a:cubicBezTo>
                        <a:pt x="59" y="561"/>
                        <a:pt x="126" y="645"/>
                        <a:pt x="218" y="695"/>
                      </a:cubicBezTo>
                      <a:cubicBezTo>
                        <a:pt x="268" y="725"/>
                        <a:pt x="327" y="740"/>
                        <a:pt x="386" y="740"/>
                      </a:cubicBezTo>
                      <a:cubicBezTo>
                        <a:pt x="426" y="740"/>
                        <a:pt x="465" y="733"/>
                        <a:pt x="502" y="720"/>
                      </a:cubicBezTo>
                      <a:cubicBezTo>
                        <a:pt x="594" y="686"/>
                        <a:pt x="677" y="620"/>
                        <a:pt x="719" y="528"/>
                      </a:cubicBezTo>
                      <a:cubicBezTo>
                        <a:pt x="761" y="444"/>
                        <a:pt x="769" y="344"/>
                        <a:pt x="736" y="252"/>
                      </a:cubicBezTo>
                      <a:cubicBezTo>
                        <a:pt x="719" y="185"/>
                        <a:pt x="686" y="135"/>
                        <a:pt x="636" y="93"/>
                      </a:cubicBezTo>
                      <a:cubicBezTo>
                        <a:pt x="586" y="51"/>
                        <a:pt x="519" y="18"/>
                        <a:pt x="460" y="10"/>
                      </a:cubicBezTo>
                      <a:cubicBezTo>
                        <a:pt x="435" y="3"/>
                        <a:pt x="409" y="1"/>
                        <a:pt x="3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29" name="Google Shape;729;p7"/>
            <p:cNvGrpSpPr/>
            <p:nvPr/>
          </p:nvGrpSpPr>
          <p:grpSpPr>
            <a:xfrm>
              <a:off x="8769996" y="1085777"/>
              <a:ext cx="139466" cy="159114"/>
              <a:chOff x="11250843" y="1932532"/>
              <a:chExt cx="402616" cy="459335"/>
            </a:xfrm>
          </p:grpSpPr>
          <p:sp>
            <p:nvSpPr>
              <p:cNvPr id="730" name="Google Shape;730;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3" name="Google Shape;733;p7"/>
            <p:cNvGrpSpPr/>
            <p:nvPr/>
          </p:nvGrpSpPr>
          <p:grpSpPr>
            <a:xfrm rot="-2700000" flipH="1">
              <a:off x="8646742" y="153276"/>
              <a:ext cx="385981" cy="360013"/>
              <a:chOff x="9460636" y="2071442"/>
              <a:chExt cx="1221710" cy="1139515"/>
            </a:xfrm>
          </p:grpSpPr>
          <p:sp>
            <p:nvSpPr>
              <p:cNvPr id="734" name="Google Shape;734;p7"/>
              <p:cNvSpPr/>
              <p:nvPr/>
            </p:nvSpPr>
            <p:spPr>
              <a:xfrm>
                <a:off x="9789131" y="2071442"/>
                <a:ext cx="467912" cy="613624"/>
              </a:xfrm>
              <a:custGeom>
                <a:avLst/>
                <a:gdLst/>
                <a:ahLst/>
                <a:cxnLst/>
                <a:rect l="l" t="t" r="r" b="b"/>
                <a:pathLst>
                  <a:path w="1856" h="2434" extrusionOk="0">
                    <a:moveTo>
                      <a:pt x="1084" y="0"/>
                    </a:moveTo>
                    <a:cubicBezTo>
                      <a:pt x="820" y="0"/>
                      <a:pt x="545" y="69"/>
                      <a:pt x="377" y="159"/>
                    </a:cubicBezTo>
                    <a:cubicBezTo>
                      <a:pt x="9" y="351"/>
                      <a:pt x="1" y="736"/>
                      <a:pt x="134" y="1086"/>
                    </a:cubicBezTo>
                    <a:cubicBezTo>
                      <a:pt x="268" y="1487"/>
                      <a:pt x="477" y="1872"/>
                      <a:pt x="753" y="2206"/>
                    </a:cubicBezTo>
                    <a:cubicBezTo>
                      <a:pt x="778" y="2239"/>
                      <a:pt x="811" y="2273"/>
                      <a:pt x="845" y="2298"/>
                    </a:cubicBezTo>
                    <a:cubicBezTo>
                      <a:pt x="895" y="2340"/>
                      <a:pt x="945" y="2381"/>
                      <a:pt x="1003" y="2406"/>
                    </a:cubicBezTo>
                    <a:cubicBezTo>
                      <a:pt x="1047" y="2425"/>
                      <a:pt x="1089" y="2433"/>
                      <a:pt x="1128" y="2433"/>
                    </a:cubicBezTo>
                    <a:cubicBezTo>
                      <a:pt x="1404" y="2433"/>
                      <a:pt x="1549" y="2007"/>
                      <a:pt x="1630" y="1780"/>
                    </a:cubicBezTo>
                    <a:cubicBezTo>
                      <a:pt x="1730" y="1521"/>
                      <a:pt x="1789" y="1254"/>
                      <a:pt x="1805" y="978"/>
                    </a:cubicBezTo>
                    <a:cubicBezTo>
                      <a:pt x="1814" y="752"/>
                      <a:pt x="1855" y="410"/>
                      <a:pt x="1697" y="218"/>
                    </a:cubicBezTo>
                    <a:cubicBezTo>
                      <a:pt x="1567" y="60"/>
                      <a:pt x="1331" y="0"/>
                      <a:pt x="1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7"/>
              <p:cNvSpPr/>
              <p:nvPr/>
            </p:nvSpPr>
            <p:spPr>
              <a:xfrm>
                <a:off x="9593244" y="2607922"/>
                <a:ext cx="482534" cy="603035"/>
              </a:xfrm>
              <a:custGeom>
                <a:avLst/>
                <a:gdLst/>
                <a:ahLst/>
                <a:cxnLst/>
                <a:rect l="l" t="t" r="r" b="b"/>
                <a:pathLst>
                  <a:path w="1914" h="2392" extrusionOk="0">
                    <a:moveTo>
                      <a:pt x="1483" y="0"/>
                    </a:moveTo>
                    <a:cubicBezTo>
                      <a:pt x="1264" y="0"/>
                      <a:pt x="1012" y="229"/>
                      <a:pt x="861" y="362"/>
                    </a:cubicBezTo>
                    <a:cubicBezTo>
                      <a:pt x="653" y="537"/>
                      <a:pt x="469" y="746"/>
                      <a:pt x="318" y="972"/>
                    </a:cubicBezTo>
                    <a:cubicBezTo>
                      <a:pt x="201" y="1172"/>
                      <a:pt x="1" y="1448"/>
                      <a:pt x="43" y="1690"/>
                    </a:cubicBezTo>
                    <a:cubicBezTo>
                      <a:pt x="118" y="2108"/>
                      <a:pt x="795" y="2392"/>
                      <a:pt x="1162" y="2392"/>
                    </a:cubicBezTo>
                    <a:cubicBezTo>
                      <a:pt x="1580" y="2392"/>
                      <a:pt x="1780" y="2066"/>
                      <a:pt x="1830" y="1699"/>
                    </a:cubicBezTo>
                    <a:cubicBezTo>
                      <a:pt x="1906" y="1281"/>
                      <a:pt x="1914" y="846"/>
                      <a:pt x="1839" y="420"/>
                    </a:cubicBezTo>
                    <a:cubicBezTo>
                      <a:pt x="1830" y="379"/>
                      <a:pt x="1814" y="337"/>
                      <a:pt x="1805" y="287"/>
                    </a:cubicBezTo>
                    <a:cubicBezTo>
                      <a:pt x="1780" y="228"/>
                      <a:pt x="1755" y="170"/>
                      <a:pt x="1713" y="120"/>
                    </a:cubicBezTo>
                    <a:cubicBezTo>
                      <a:pt x="1646" y="34"/>
                      <a:pt x="1567" y="0"/>
                      <a:pt x="14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7"/>
              <p:cNvSpPr/>
              <p:nvPr/>
            </p:nvSpPr>
            <p:spPr>
              <a:xfrm>
                <a:off x="10023085" y="2279681"/>
                <a:ext cx="659261" cy="460344"/>
              </a:xfrm>
              <a:custGeom>
                <a:avLst/>
                <a:gdLst/>
                <a:ahLst/>
                <a:cxnLst/>
                <a:rect l="l" t="t" r="r" b="b"/>
                <a:pathLst>
                  <a:path w="2615" h="1826" extrusionOk="0">
                    <a:moveTo>
                      <a:pt x="1666" y="0"/>
                    </a:moveTo>
                    <a:cubicBezTo>
                      <a:pt x="1495" y="0"/>
                      <a:pt x="1320" y="70"/>
                      <a:pt x="1161" y="177"/>
                    </a:cubicBezTo>
                    <a:cubicBezTo>
                      <a:pt x="794" y="402"/>
                      <a:pt x="476" y="695"/>
                      <a:pt x="209" y="1029"/>
                    </a:cubicBezTo>
                    <a:cubicBezTo>
                      <a:pt x="184" y="1071"/>
                      <a:pt x="159" y="1104"/>
                      <a:pt x="134" y="1146"/>
                    </a:cubicBezTo>
                    <a:cubicBezTo>
                      <a:pt x="109" y="1204"/>
                      <a:pt x="84" y="1263"/>
                      <a:pt x="67" y="1321"/>
                    </a:cubicBezTo>
                    <a:cubicBezTo>
                      <a:pt x="0" y="1714"/>
                      <a:pt x="543" y="1764"/>
                      <a:pt x="819" y="1798"/>
                    </a:cubicBezTo>
                    <a:cubicBezTo>
                      <a:pt x="939" y="1816"/>
                      <a:pt x="1061" y="1825"/>
                      <a:pt x="1184" y="1825"/>
                    </a:cubicBezTo>
                    <a:cubicBezTo>
                      <a:pt x="1335" y="1825"/>
                      <a:pt x="1486" y="1812"/>
                      <a:pt x="1638" y="1789"/>
                    </a:cubicBezTo>
                    <a:cubicBezTo>
                      <a:pt x="1863" y="1747"/>
                      <a:pt x="2206" y="1714"/>
                      <a:pt x="2356" y="1514"/>
                    </a:cubicBezTo>
                    <a:cubicBezTo>
                      <a:pt x="2615" y="1179"/>
                      <a:pt x="2364" y="494"/>
                      <a:pt x="2122" y="219"/>
                    </a:cubicBezTo>
                    <a:cubicBezTo>
                      <a:pt x="1987" y="64"/>
                      <a:pt x="1829" y="0"/>
                      <a:pt x="16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7"/>
              <p:cNvSpPr/>
              <p:nvPr/>
            </p:nvSpPr>
            <p:spPr>
              <a:xfrm>
                <a:off x="10016783" y="2614729"/>
                <a:ext cx="543544" cy="587405"/>
              </a:xfrm>
              <a:custGeom>
                <a:avLst/>
                <a:gdLst/>
                <a:ahLst/>
                <a:cxnLst/>
                <a:rect l="l" t="t" r="r" b="b"/>
                <a:pathLst>
                  <a:path w="2156" h="2330" extrusionOk="0">
                    <a:moveTo>
                      <a:pt x="401" y="1"/>
                    </a:moveTo>
                    <a:cubicBezTo>
                      <a:pt x="0" y="17"/>
                      <a:pt x="67" y="569"/>
                      <a:pt x="84" y="836"/>
                    </a:cubicBezTo>
                    <a:cubicBezTo>
                      <a:pt x="100" y="1112"/>
                      <a:pt x="167" y="1379"/>
                      <a:pt x="267" y="1638"/>
                    </a:cubicBezTo>
                    <a:cubicBezTo>
                      <a:pt x="351" y="1855"/>
                      <a:pt x="460" y="2181"/>
                      <a:pt x="685" y="2281"/>
                    </a:cubicBezTo>
                    <a:cubicBezTo>
                      <a:pt x="753" y="2315"/>
                      <a:pt x="829" y="2329"/>
                      <a:pt x="910" y="2329"/>
                    </a:cubicBezTo>
                    <a:cubicBezTo>
                      <a:pt x="1274" y="2329"/>
                      <a:pt x="1727" y="2028"/>
                      <a:pt x="1905" y="1788"/>
                    </a:cubicBezTo>
                    <a:cubicBezTo>
                      <a:pt x="2155" y="1454"/>
                      <a:pt x="2005" y="1095"/>
                      <a:pt x="1738" y="836"/>
                    </a:cubicBezTo>
                    <a:cubicBezTo>
                      <a:pt x="1445" y="527"/>
                      <a:pt x="1094" y="276"/>
                      <a:pt x="710" y="84"/>
                    </a:cubicBezTo>
                    <a:cubicBezTo>
                      <a:pt x="668" y="68"/>
                      <a:pt x="627" y="51"/>
                      <a:pt x="585" y="34"/>
                    </a:cubicBezTo>
                    <a:cubicBezTo>
                      <a:pt x="526" y="17"/>
                      <a:pt x="460" y="1"/>
                      <a:pt x="4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7"/>
              <p:cNvSpPr/>
              <p:nvPr/>
            </p:nvSpPr>
            <p:spPr>
              <a:xfrm>
                <a:off x="9460636" y="2339682"/>
                <a:ext cx="670102" cy="452528"/>
              </a:xfrm>
              <a:custGeom>
                <a:avLst/>
                <a:gdLst/>
                <a:ahLst/>
                <a:cxnLst/>
                <a:rect l="l" t="t" r="r" b="b"/>
                <a:pathLst>
                  <a:path w="2658" h="1795" extrusionOk="0">
                    <a:moveTo>
                      <a:pt x="698" y="1"/>
                    </a:moveTo>
                    <a:cubicBezTo>
                      <a:pt x="638" y="1"/>
                      <a:pt x="581" y="10"/>
                      <a:pt x="527" y="31"/>
                    </a:cubicBezTo>
                    <a:cubicBezTo>
                      <a:pt x="134" y="190"/>
                      <a:pt x="1" y="908"/>
                      <a:pt x="67" y="1267"/>
                    </a:cubicBezTo>
                    <a:cubicBezTo>
                      <a:pt x="146" y="1661"/>
                      <a:pt x="470" y="1795"/>
                      <a:pt x="822" y="1795"/>
                    </a:cubicBezTo>
                    <a:cubicBezTo>
                      <a:pt x="843" y="1795"/>
                      <a:pt x="865" y="1794"/>
                      <a:pt x="886" y="1793"/>
                    </a:cubicBezTo>
                    <a:cubicBezTo>
                      <a:pt x="1312" y="1785"/>
                      <a:pt x="1738" y="1693"/>
                      <a:pt x="2139" y="1534"/>
                    </a:cubicBezTo>
                    <a:cubicBezTo>
                      <a:pt x="2181" y="1518"/>
                      <a:pt x="2223" y="1501"/>
                      <a:pt x="2256" y="1476"/>
                    </a:cubicBezTo>
                    <a:cubicBezTo>
                      <a:pt x="2315" y="1443"/>
                      <a:pt x="2365" y="1401"/>
                      <a:pt x="2398" y="1351"/>
                    </a:cubicBezTo>
                    <a:cubicBezTo>
                      <a:pt x="2657" y="1050"/>
                      <a:pt x="2214" y="733"/>
                      <a:pt x="1997" y="565"/>
                    </a:cubicBezTo>
                    <a:cubicBezTo>
                      <a:pt x="1780" y="390"/>
                      <a:pt x="1546" y="256"/>
                      <a:pt x="1287" y="164"/>
                    </a:cubicBezTo>
                    <a:cubicBezTo>
                      <a:pt x="1120" y="100"/>
                      <a:pt x="898" y="1"/>
                      <a:pt x="6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7"/>
              <p:cNvSpPr/>
              <p:nvPr/>
            </p:nvSpPr>
            <p:spPr>
              <a:xfrm>
                <a:off x="9959807" y="2534307"/>
                <a:ext cx="240258" cy="206726"/>
              </a:xfrm>
              <a:custGeom>
                <a:avLst/>
                <a:gdLst/>
                <a:ahLst/>
                <a:cxnLst/>
                <a:rect l="l" t="t" r="r" b="b"/>
                <a:pathLst>
                  <a:path w="953" h="820" extrusionOk="0">
                    <a:moveTo>
                      <a:pt x="488" y="0"/>
                    </a:moveTo>
                    <a:cubicBezTo>
                      <a:pt x="424" y="0"/>
                      <a:pt x="361" y="14"/>
                      <a:pt x="301" y="44"/>
                    </a:cubicBezTo>
                    <a:lnTo>
                      <a:pt x="268" y="11"/>
                    </a:lnTo>
                    <a:cubicBezTo>
                      <a:pt x="76" y="136"/>
                      <a:pt x="1" y="378"/>
                      <a:pt x="101" y="587"/>
                    </a:cubicBezTo>
                    <a:cubicBezTo>
                      <a:pt x="181" y="735"/>
                      <a:pt x="335" y="820"/>
                      <a:pt x="494" y="820"/>
                    </a:cubicBezTo>
                    <a:cubicBezTo>
                      <a:pt x="550" y="820"/>
                      <a:pt x="606" y="809"/>
                      <a:pt x="660" y="788"/>
                    </a:cubicBezTo>
                    <a:cubicBezTo>
                      <a:pt x="861" y="679"/>
                      <a:pt x="953" y="437"/>
                      <a:pt x="861" y="228"/>
                    </a:cubicBezTo>
                    <a:cubicBezTo>
                      <a:pt x="785" y="81"/>
                      <a:pt x="638" y="0"/>
                      <a:pt x="4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7"/>
              <p:cNvSpPr/>
              <p:nvPr/>
            </p:nvSpPr>
            <p:spPr>
              <a:xfrm>
                <a:off x="10039724" y="2303127"/>
                <a:ext cx="13110" cy="166641"/>
              </a:xfrm>
              <a:custGeom>
                <a:avLst/>
                <a:gdLst/>
                <a:ahLst/>
                <a:cxnLst/>
                <a:rect l="l" t="t" r="r" b="b"/>
                <a:pathLst>
                  <a:path w="52" h="661" fill="none" extrusionOk="0">
                    <a:moveTo>
                      <a:pt x="51" y="660"/>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7"/>
              <p:cNvSpPr/>
              <p:nvPr/>
            </p:nvSpPr>
            <p:spPr>
              <a:xfrm>
                <a:off x="9686019" y="2572627"/>
                <a:ext cx="200425" cy="42354"/>
              </a:xfrm>
              <a:custGeom>
                <a:avLst/>
                <a:gdLst/>
                <a:ahLst/>
                <a:cxnLst/>
                <a:rect l="l" t="t" r="r" b="b"/>
                <a:pathLst>
                  <a:path w="795" h="168" fill="none" extrusionOk="0">
                    <a:moveTo>
                      <a:pt x="0" y="1"/>
                    </a:moveTo>
                    <a:cubicBezTo>
                      <a:pt x="259" y="59"/>
                      <a:pt x="518" y="118"/>
                      <a:pt x="794" y="168"/>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7"/>
              <p:cNvSpPr/>
              <p:nvPr/>
            </p:nvSpPr>
            <p:spPr>
              <a:xfrm>
                <a:off x="9856695" y="2816917"/>
                <a:ext cx="61262" cy="177230"/>
              </a:xfrm>
              <a:custGeom>
                <a:avLst/>
                <a:gdLst/>
                <a:ahLst/>
                <a:cxnLst/>
                <a:rect l="l" t="t" r="r" b="b"/>
                <a:pathLst>
                  <a:path w="243" h="703" fill="none" extrusionOk="0">
                    <a:moveTo>
                      <a:pt x="0" y="702"/>
                    </a:moveTo>
                    <a:cubicBezTo>
                      <a:pt x="92" y="469"/>
                      <a:pt x="167" y="235"/>
                      <a:pt x="242"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7"/>
              <p:cNvSpPr/>
              <p:nvPr/>
            </p:nvSpPr>
            <p:spPr>
              <a:xfrm>
                <a:off x="10174601" y="2791706"/>
                <a:ext cx="113953" cy="141431"/>
              </a:xfrm>
              <a:custGeom>
                <a:avLst/>
                <a:gdLst/>
                <a:ahLst/>
                <a:cxnLst/>
                <a:rect l="l" t="t" r="r" b="b"/>
                <a:pathLst>
                  <a:path w="452" h="561" fill="none" extrusionOk="0">
                    <a:moveTo>
                      <a:pt x="1" y="0"/>
                    </a:moveTo>
                    <a:lnTo>
                      <a:pt x="452" y="56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7"/>
              <p:cNvSpPr/>
              <p:nvPr/>
            </p:nvSpPr>
            <p:spPr>
              <a:xfrm>
                <a:off x="10315781" y="2469516"/>
                <a:ext cx="149752" cy="92775"/>
              </a:xfrm>
              <a:custGeom>
                <a:avLst/>
                <a:gdLst/>
                <a:ahLst/>
                <a:cxnLst/>
                <a:rect l="l" t="t" r="r" b="b"/>
                <a:pathLst>
                  <a:path w="594" h="368" fill="none" extrusionOk="0">
                    <a:moveTo>
                      <a:pt x="0" y="368"/>
                    </a:moveTo>
                    <a:cubicBezTo>
                      <a:pt x="209" y="276"/>
                      <a:pt x="410" y="151"/>
                      <a:pt x="593"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5" name="Google Shape;745;p7"/>
            <p:cNvGrpSpPr/>
            <p:nvPr/>
          </p:nvGrpSpPr>
          <p:grpSpPr>
            <a:xfrm flipH="1">
              <a:off x="8291304" y="253726"/>
              <a:ext cx="139466" cy="159114"/>
              <a:chOff x="11250843" y="1932532"/>
              <a:chExt cx="402616" cy="459335"/>
            </a:xfrm>
          </p:grpSpPr>
          <p:sp>
            <p:nvSpPr>
              <p:cNvPr id="746" name="Google Shape;746;p7"/>
              <p:cNvSpPr/>
              <p:nvPr/>
            </p:nvSpPr>
            <p:spPr>
              <a:xfrm>
                <a:off x="11250843" y="2138754"/>
                <a:ext cx="402616" cy="67816"/>
              </a:xfrm>
              <a:custGeom>
                <a:avLst/>
                <a:gdLst/>
                <a:ahLst/>
                <a:cxnLst/>
                <a:rect l="l" t="t" r="r" b="b"/>
                <a:pathLst>
                  <a:path w="1597" h="269" fill="none" extrusionOk="0">
                    <a:moveTo>
                      <a:pt x="1" y="1"/>
                    </a:moveTo>
                    <a:lnTo>
                      <a:pt x="1596" y="268"/>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7"/>
              <p:cNvSpPr/>
              <p:nvPr/>
            </p:nvSpPr>
            <p:spPr>
              <a:xfrm>
                <a:off x="11324458" y="1999844"/>
                <a:ext cx="295218" cy="333031"/>
              </a:xfrm>
              <a:custGeom>
                <a:avLst/>
                <a:gdLst/>
                <a:ahLst/>
                <a:cxnLst/>
                <a:rect l="l" t="t" r="r" b="b"/>
                <a:pathLst>
                  <a:path w="1171" h="1321" fill="none" extrusionOk="0">
                    <a:moveTo>
                      <a:pt x="1" y="1320"/>
                    </a:moveTo>
                    <a:lnTo>
                      <a:pt x="1170" y="0"/>
                    </a:ln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7"/>
              <p:cNvSpPr/>
              <p:nvPr/>
            </p:nvSpPr>
            <p:spPr>
              <a:xfrm>
                <a:off x="11358240" y="1932532"/>
                <a:ext cx="217317" cy="459335"/>
              </a:xfrm>
              <a:custGeom>
                <a:avLst/>
                <a:gdLst/>
                <a:ahLst/>
                <a:cxnLst/>
                <a:rect l="l" t="t" r="r" b="b"/>
                <a:pathLst>
                  <a:path w="862" h="1822" fill="none" extrusionOk="0">
                    <a:moveTo>
                      <a:pt x="861" y="1821"/>
                    </a:moveTo>
                    <a:cubicBezTo>
                      <a:pt x="527" y="1236"/>
                      <a:pt x="243" y="635"/>
                      <a:pt x="1" y="0"/>
                    </a:cubicBezTo>
                  </a:path>
                </a:pathLst>
              </a:custGeom>
              <a:noFill/>
              <a:ln w="19050"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extLst>
      <p:ext uri="{BB962C8B-B14F-4D97-AF65-F5344CB8AC3E}">
        <p14:creationId xmlns:p14="http://schemas.microsoft.com/office/powerpoint/2010/main" val="492363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3"/>
        <p:cNvGrpSpPr/>
        <p:nvPr/>
      </p:nvGrpSpPr>
      <p:grpSpPr>
        <a:xfrm>
          <a:off x="0" y="0"/>
          <a:ext cx="0" cy="0"/>
          <a:chOff x="0" y="0"/>
          <a:chExt cx="0" cy="0"/>
        </a:xfrm>
      </p:grpSpPr>
      <p:sp>
        <p:nvSpPr>
          <p:cNvPr id="484" name="Google Shape;484;p12"/>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5" name="Google Shape;485;p12"/>
          <p:cNvSpPr/>
          <p:nvPr/>
        </p:nvSpPr>
        <p:spPr>
          <a:xfrm>
            <a:off x="8971493" y="6938530"/>
            <a:ext cx="650743"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 userDrawn="1">
  <p:cSld name="CUSTOM_19_1">
    <p:spTree>
      <p:nvGrpSpPr>
        <p:cNvPr id="1" name="Shape 486"/>
        <p:cNvGrpSpPr/>
        <p:nvPr/>
      </p:nvGrpSpPr>
      <p:grpSpPr>
        <a:xfrm>
          <a:off x="0" y="0"/>
          <a:ext cx="0" cy="0"/>
          <a:chOff x="0" y="0"/>
          <a:chExt cx="0" cy="0"/>
        </a:xfrm>
      </p:grpSpPr>
      <p:sp>
        <p:nvSpPr>
          <p:cNvPr id="488" name="Google Shape;488;p13"/>
          <p:cNvSpPr/>
          <p:nvPr/>
        </p:nvSpPr>
        <p:spPr>
          <a:xfrm rot="1356523" flipH="1">
            <a:off x="9788364" y="-138396"/>
            <a:ext cx="15482"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07" name="Google Shape;507;p13"/>
          <p:cNvGrpSpPr/>
          <p:nvPr/>
        </p:nvGrpSpPr>
        <p:grpSpPr>
          <a:xfrm>
            <a:off x="-361958" y="1551017"/>
            <a:ext cx="1364580"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6" name="Google Shape;516;p13"/>
          <p:cNvGrpSpPr/>
          <p:nvPr/>
        </p:nvGrpSpPr>
        <p:grpSpPr>
          <a:xfrm>
            <a:off x="9585249" y="205197"/>
            <a:ext cx="2196796"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5" name="Google Shape;525;p13"/>
          <p:cNvGrpSpPr/>
          <p:nvPr/>
        </p:nvGrpSpPr>
        <p:grpSpPr>
          <a:xfrm>
            <a:off x="6981793" y="141289"/>
            <a:ext cx="1936676"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 name="Google Shape;534;p13"/>
          <p:cNvGrpSpPr/>
          <p:nvPr/>
        </p:nvGrpSpPr>
        <p:grpSpPr>
          <a:xfrm rot="3617422">
            <a:off x="105370" y="6028738"/>
            <a:ext cx="852331" cy="50809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1" name="Google Shape;541;p13"/>
          <p:cNvGrpSpPr/>
          <p:nvPr/>
        </p:nvGrpSpPr>
        <p:grpSpPr>
          <a:xfrm>
            <a:off x="11050475" y="5593040"/>
            <a:ext cx="885956"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txBox="1">
            <a:spLocks noGrp="1"/>
          </p:cNvSpPr>
          <p:nvPr>
            <p:ph type="title"/>
          </p:nvPr>
        </p:nvSpPr>
        <p:spPr>
          <a:xfrm>
            <a:off x="3200463" y="1514767"/>
            <a:ext cx="5760913" cy="24068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576" b="0"/>
            </a:lvl1pPr>
            <a:lvl2pPr lvl="1">
              <a:spcBef>
                <a:spcPts val="0"/>
              </a:spcBef>
              <a:spcAft>
                <a:spcPts val="0"/>
              </a:spcAft>
              <a:buSzPts val="3000"/>
              <a:buNone/>
              <a:defRPr>
                <a:latin typeface="Roboto"/>
                <a:ea typeface="Roboto"/>
                <a:cs typeface="Roboto"/>
                <a:sym typeface="Roboto"/>
              </a:defRPr>
            </a:lvl2pPr>
            <a:lvl3pPr lvl="2">
              <a:spcBef>
                <a:spcPts val="0"/>
              </a:spcBef>
              <a:spcAft>
                <a:spcPts val="0"/>
              </a:spcAft>
              <a:buSzPts val="3000"/>
              <a:buNone/>
              <a:defRPr>
                <a:latin typeface="Roboto"/>
                <a:ea typeface="Roboto"/>
                <a:cs typeface="Roboto"/>
                <a:sym typeface="Roboto"/>
              </a:defRPr>
            </a:lvl3pPr>
            <a:lvl4pPr lvl="3">
              <a:spcBef>
                <a:spcPts val="0"/>
              </a:spcBef>
              <a:spcAft>
                <a:spcPts val="0"/>
              </a:spcAft>
              <a:buSzPts val="3000"/>
              <a:buNone/>
              <a:defRPr>
                <a:latin typeface="Roboto"/>
                <a:ea typeface="Roboto"/>
                <a:cs typeface="Roboto"/>
                <a:sym typeface="Roboto"/>
              </a:defRPr>
            </a:lvl4pPr>
            <a:lvl5pPr lvl="4">
              <a:spcBef>
                <a:spcPts val="0"/>
              </a:spcBef>
              <a:spcAft>
                <a:spcPts val="0"/>
              </a:spcAft>
              <a:buSzPts val="3000"/>
              <a:buNone/>
              <a:defRPr>
                <a:latin typeface="Roboto"/>
                <a:ea typeface="Roboto"/>
                <a:cs typeface="Roboto"/>
                <a:sym typeface="Roboto"/>
              </a:defRPr>
            </a:lvl5pPr>
            <a:lvl6pPr lvl="5">
              <a:spcBef>
                <a:spcPts val="0"/>
              </a:spcBef>
              <a:spcAft>
                <a:spcPts val="0"/>
              </a:spcAft>
              <a:buSzPts val="3000"/>
              <a:buNone/>
              <a:defRPr>
                <a:latin typeface="Roboto"/>
                <a:ea typeface="Roboto"/>
                <a:cs typeface="Roboto"/>
                <a:sym typeface="Roboto"/>
              </a:defRPr>
            </a:lvl6pPr>
            <a:lvl7pPr lvl="6">
              <a:spcBef>
                <a:spcPts val="0"/>
              </a:spcBef>
              <a:spcAft>
                <a:spcPts val="0"/>
              </a:spcAft>
              <a:buSzPts val="3000"/>
              <a:buNone/>
              <a:defRPr>
                <a:latin typeface="Roboto"/>
                <a:ea typeface="Roboto"/>
                <a:cs typeface="Roboto"/>
                <a:sym typeface="Roboto"/>
              </a:defRPr>
            </a:lvl7pPr>
            <a:lvl8pPr lvl="7">
              <a:spcBef>
                <a:spcPts val="0"/>
              </a:spcBef>
              <a:spcAft>
                <a:spcPts val="0"/>
              </a:spcAft>
              <a:buSzPts val="3000"/>
              <a:buNone/>
              <a:defRPr>
                <a:latin typeface="Roboto"/>
                <a:ea typeface="Roboto"/>
                <a:cs typeface="Roboto"/>
                <a:sym typeface="Roboto"/>
              </a:defRPr>
            </a:lvl8pPr>
            <a:lvl9pPr lvl="8">
              <a:spcBef>
                <a:spcPts val="0"/>
              </a:spcBef>
              <a:spcAft>
                <a:spcPts val="0"/>
              </a:spcAft>
              <a:buSzPts val="3000"/>
              <a:buNone/>
              <a:defRPr>
                <a:latin typeface="Roboto"/>
                <a:ea typeface="Roboto"/>
                <a:cs typeface="Roboto"/>
                <a:sym typeface="Roboto"/>
              </a:defRPr>
            </a:lvl9pPr>
          </a:lstStyle>
          <a:p>
            <a:endParaRPr/>
          </a:p>
        </p:txBody>
      </p:sp>
      <p:sp>
        <p:nvSpPr>
          <p:cNvPr id="10" name="Google Shape;10;p2"/>
          <p:cNvSpPr txBox="1">
            <a:spLocks noGrp="1"/>
          </p:cNvSpPr>
          <p:nvPr>
            <p:ph type="subTitle" idx="1"/>
          </p:nvPr>
        </p:nvSpPr>
        <p:spPr>
          <a:xfrm>
            <a:off x="2807438" y="4340717"/>
            <a:ext cx="6546963"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394">
                <a:latin typeface="Roboto"/>
                <a:ea typeface="Roboto"/>
                <a:cs typeface="Roboto"/>
                <a:sym typeface="Roboto"/>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sp>
        <p:nvSpPr>
          <p:cNvPr id="11" name="Google Shape;11;p2"/>
          <p:cNvSpPr/>
          <p:nvPr/>
        </p:nvSpPr>
        <p:spPr>
          <a:xfrm>
            <a:off x="11025611" y="5267674"/>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747239" y="5320884"/>
            <a:ext cx="2439108"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0736806" y="-5523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4" name="Google Shape;14;p2"/>
          <p:cNvSpPr/>
          <p:nvPr/>
        </p:nvSpPr>
        <p:spPr>
          <a:xfrm rot="-2426310">
            <a:off x="-2707596" y="-1517893"/>
            <a:ext cx="4973583" cy="3417047"/>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2777346" y="6470035"/>
            <a:ext cx="5357260" cy="2190564"/>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 name="Google Shape;16;p2"/>
          <p:cNvSpPr/>
          <p:nvPr/>
        </p:nvSpPr>
        <p:spPr>
          <a:xfrm rot="315047" flipH="1">
            <a:off x="3731800" y="-1127548"/>
            <a:ext cx="5357010" cy="153250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996217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14"/>
          <p:cNvSpPr/>
          <p:nvPr/>
        </p:nvSpPr>
        <p:spPr>
          <a:xfrm rot="-5400000">
            <a:off x="11557563" y="7148925"/>
            <a:ext cx="107667" cy="30524"/>
          </a:xfrm>
          <a:custGeom>
            <a:avLst/>
            <a:gdLst/>
            <a:ahLst/>
            <a:cxnLst/>
            <a:rect l="l" t="t" r="r" b="b"/>
            <a:pathLst>
              <a:path w="2470" h="702" extrusionOk="0">
                <a:moveTo>
                  <a:pt x="1" y="1"/>
                </a:moveTo>
                <a:lnTo>
                  <a:pt x="1" y="701"/>
                </a:lnTo>
                <a:lnTo>
                  <a:pt x="2469" y="701"/>
                </a:lnTo>
                <a:lnTo>
                  <a:pt x="246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09" name="Google Shape;109;p14"/>
          <p:cNvSpPr/>
          <p:nvPr/>
        </p:nvSpPr>
        <p:spPr>
          <a:xfrm rot="-5400000">
            <a:off x="10811872" y="7043644"/>
            <a:ext cx="109105" cy="30480"/>
          </a:xfrm>
          <a:custGeom>
            <a:avLst/>
            <a:gdLst/>
            <a:ahLst/>
            <a:cxnLst/>
            <a:rect l="l" t="t" r="r" b="b"/>
            <a:pathLst>
              <a:path w="2503" h="701" extrusionOk="0">
                <a:moveTo>
                  <a:pt x="1" y="0"/>
                </a:moveTo>
                <a:lnTo>
                  <a:pt x="1" y="701"/>
                </a:lnTo>
                <a:lnTo>
                  <a:pt x="2502" y="701"/>
                </a:lnTo>
                <a:lnTo>
                  <a:pt x="2502"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0" name="Google Shape;110;p14"/>
          <p:cNvSpPr/>
          <p:nvPr/>
        </p:nvSpPr>
        <p:spPr>
          <a:xfrm rot="8999889">
            <a:off x="10197480" y="5047604"/>
            <a:ext cx="3313037" cy="2775933"/>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1" name="Google Shape;111;p14"/>
          <p:cNvSpPr/>
          <p:nvPr/>
        </p:nvSpPr>
        <p:spPr>
          <a:xfrm>
            <a:off x="10684236" y="-7282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2" name="Google Shape;112;p14"/>
          <p:cNvSpPr/>
          <p:nvPr/>
        </p:nvSpPr>
        <p:spPr>
          <a:xfrm>
            <a:off x="-68897" y="6356803"/>
            <a:ext cx="4382741" cy="199763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 name="Google Shape;113;p14"/>
          <p:cNvSpPr/>
          <p:nvPr/>
        </p:nvSpPr>
        <p:spPr>
          <a:xfrm rot="-3863648">
            <a:off x="-2716619" y="113888"/>
            <a:ext cx="4400988" cy="2478417"/>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4" name="Google Shape;114;p14"/>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6892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115"/>
        <p:cNvGrpSpPr/>
        <p:nvPr/>
      </p:nvGrpSpPr>
      <p:grpSpPr>
        <a:xfrm>
          <a:off x="0" y="0"/>
          <a:ext cx="0" cy="0"/>
          <a:chOff x="0" y="0"/>
          <a:chExt cx="0" cy="0"/>
        </a:xfrm>
      </p:grpSpPr>
      <p:sp>
        <p:nvSpPr>
          <p:cNvPr id="116" name="Google Shape;116;p15"/>
          <p:cNvSpPr/>
          <p:nvPr/>
        </p:nvSpPr>
        <p:spPr>
          <a:xfrm rot="1036562">
            <a:off x="9861076" y="-277326"/>
            <a:ext cx="3919352" cy="3591123"/>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7" name="Google Shape;117;p15"/>
          <p:cNvSpPr/>
          <p:nvPr/>
        </p:nvSpPr>
        <p:spPr>
          <a:xfrm rot="-10256595">
            <a:off x="-1191802" y="6105572"/>
            <a:ext cx="7890693" cy="3417149"/>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8" name="Google Shape;118;p15"/>
          <p:cNvSpPr/>
          <p:nvPr/>
        </p:nvSpPr>
        <p:spPr>
          <a:xfrm rot="7101805">
            <a:off x="-2140498" y="-1014642"/>
            <a:ext cx="4453991" cy="2670508"/>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9" name="Google Shape;119;p15"/>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9312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
        <p:cNvGrpSpPr/>
        <p:nvPr/>
      </p:nvGrpSpPr>
      <p:grpSpPr>
        <a:xfrm>
          <a:off x="0" y="0"/>
          <a:ext cx="0" cy="0"/>
          <a:chOff x="0" y="0"/>
          <a:chExt cx="0" cy="0"/>
        </a:xfrm>
      </p:grpSpPr>
      <p:sp>
        <p:nvSpPr>
          <p:cNvPr id="43" name="Google Shape;43;p6"/>
          <p:cNvSpPr/>
          <p:nvPr/>
        </p:nvSpPr>
        <p:spPr>
          <a:xfrm>
            <a:off x="9598085" y="5940707"/>
            <a:ext cx="4049396" cy="3392916"/>
          </a:xfrm>
          <a:custGeom>
            <a:avLst/>
            <a:gdLst/>
            <a:ahLst/>
            <a:cxnLst/>
            <a:rect l="l" t="t" r="r" b="b"/>
            <a:pathLst>
              <a:path w="65503" h="54748" extrusionOk="0">
                <a:moveTo>
                  <a:pt x="25723" y="0"/>
                </a:moveTo>
                <a:cubicBezTo>
                  <a:pt x="24144" y="0"/>
                  <a:pt x="22575" y="187"/>
                  <a:pt x="21064" y="677"/>
                </a:cubicBezTo>
                <a:cubicBezTo>
                  <a:pt x="15259" y="2561"/>
                  <a:pt x="11702" y="8306"/>
                  <a:pt x="8784" y="13625"/>
                </a:cubicBezTo>
                <a:cubicBezTo>
                  <a:pt x="5563" y="19431"/>
                  <a:pt x="2401" y="25388"/>
                  <a:pt x="1186" y="31863"/>
                </a:cubicBezTo>
                <a:cubicBezTo>
                  <a:pt x="0" y="38337"/>
                  <a:pt x="1034" y="45450"/>
                  <a:pt x="5411" y="50222"/>
                </a:cubicBezTo>
                <a:cubicBezTo>
                  <a:pt x="8030" y="53078"/>
                  <a:pt x="12001" y="54747"/>
                  <a:pt x="15894" y="54747"/>
                </a:cubicBezTo>
                <a:cubicBezTo>
                  <a:pt x="18505" y="54747"/>
                  <a:pt x="21081" y="53997"/>
                  <a:pt x="23192" y="52349"/>
                </a:cubicBezTo>
                <a:cubicBezTo>
                  <a:pt x="28785" y="47972"/>
                  <a:pt x="29727" y="39158"/>
                  <a:pt x="35867" y="35601"/>
                </a:cubicBezTo>
                <a:cubicBezTo>
                  <a:pt x="38002" y="34383"/>
                  <a:pt x="40368" y="34028"/>
                  <a:pt x="42803" y="34028"/>
                </a:cubicBezTo>
                <a:cubicBezTo>
                  <a:pt x="45289" y="34028"/>
                  <a:pt x="47848" y="34399"/>
                  <a:pt x="50305" y="34598"/>
                </a:cubicBezTo>
                <a:cubicBezTo>
                  <a:pt x="51011" y="34660"/>
                  <a:pt x="51739" y="34694"/>
                  <a:pt x="52475" y="34694"/>
                </a:cubicBezTo>
                <a:cubicBezTo>
                  <a:pt x="56811" y="34694"/>
                  <a:pt x="61422" y="33507"/>
                  <a:pt x="63345" y="29765"/>
                </a:cubicBezTo>
                <a:cubicBezTo>
                  <a:pt x="65503" y="25571"/>
                  <a:pt x="63010" y="20677"/>
                  <a:pt x="60123" y="17151"/>
                </a:cubicBezTo>
                <a:cubicBezTo>
                  <a:pt x="52554" y="8002"/>
                  <a:pt x="42980" y="2713"/>
                  <a:pt x="31247" y="586"/>
                </a:cubicBezTo>
                <a:cubicBezTo>
                  <a:pt x="29442" y="258"/>
                  <a:pt x="27575" y="0"/>
                  <a:pt x="25723"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6"/>
          <p:cNvSpPr/>
          <p:nvPr/>
        </p:nvSpPr>
        <p:spPr>
          <a:xfrm>
            <a:off x="10441638" y="-566179"/>
            <a:ext cx="2876918" cy="2697637"/>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5" name="Google Shape;45;p6"/>
          <p:cNvSpPr/>
          <p:nvPr/>
        </p:nvSpPr>
        <p:spPr>
          <a:xfrm>
            <a:off x="-6" y="6296638"/>
            <a:ext cx="5357260" cy="2441811"/>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6" name="Google Shape;46;p6"/>
          <p:cNvSpPr/>
          <p:nvPr/>
        </p:nvSpPr>
        <p:spPr>
          <a:xfrm rot="-3863724">
            <a:off x="-3592684" y="148963"/>
            <a:ext cx="5370415" cy="3024410"/>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7" name="Google Shape;47;p6"/>
          <p:cNvSpPr/>
          <p:nvPr/>
        </p:nvSpPr>
        <p:spPr>
          <a:xfrm rot="851619">
            <a:off x="2446784" y="-2674528"/>
            <a:ext cx="5357476" cy="3031863"/>
          </a:xfrm>
          <a:custGeom>
            <a:avLst/>
            <a:gdLst/>
            <a:ahLst/>
            <a:cxnLst/>
            <a:rect l="l" t="t" r="r" b="b"/>
            <a:pathLst>
              <a:path w="75109" h="48923" extrusionOk="0">
                <a:moveTo>
                  <a:pt x="31338" y="0"/>
                </a:moveTo>
                <a:cubicBezTo>
                  <a:pt x="26496" y="0"/>
                  <a:pt x="21711" y="664"/>
                  <a:pt x="17296" y="2585"/>
                </a:cubicBezTo>
                <a:cubicBezTo>
                  <a:pt x="2888" y="8847"/>
                  <a:pt x="1" y="29698"/>
                  <a:pt x="10852" y="40641"/>
                </a:cubicBezTo>
                <a:cubicBezTo>
                  <a:pt x="16050" y="45869"/>
                  <a:pt x="23496" y="48483"/>
                  <a:pt x="30883" y="48878"/>
                </a:cubicBezTo>
                <a:cubicBezTo>
                  <a:pt x="31465" y="48907"/>
                  <a:pt x="32050" y="48923"/>
                  <a:pt x="32637" y="48923"/>
                </a:cubicBezTo>
                <a:cubicBezTo>
                  <a:pt x="36893" y="48923"/>
                  <a:pt x="41217" y="48101"/>
                  <a:pt x="44743" y="45777"/>
                </a:cubicBezTo>
                <a:cubicBezTo>
                  <a:pt x="47691" y="43802"/>
                  <a:pt x="50062" y="40823"/>
                  <a:pt x="53375" y="39607"/>
                </a:cubicBezTo>
                <a:cubicBezTo>
                  <a:pt x="57570" y="38087"/>
                  <a:pt x="62494" y="39668"/>
                  <a:pt x="66598" y="37905"/>
                </a:cubicBezTo>
                <a:cubicBezTo>
                  <a:pt x="69516" y="36628"/>
                  <a:pt x="71552" y="33802"/>
                  <a:pt x="72555" y="30762"/>
                </a:cubicBezTo>
                <a:cubicBezTo>
                  <a:pt x="75108" y="22798"/>
                  <a:pt x="70853" y="13832"/>
                  <a:pt x="64196" y="8725"/>
                </a:cubicBezTo>
                <a:cubicBezTo>
                  <a:pt x="57540" y="3649"/>
                  <a:pt x="49029" y="1704"/>
                  <a:pt x="40700" y="670"/>
                </a:cubicBezTo>
                <a:cubicBezTo>
                  <a:pt x="37612" y="277"/>
                  <a:pt x="34463" y="0"/>
                  <a:pt x="3133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8" name="Google Shape;48;p6"/>
          <p:cNvSpPr txBox="1">
            <a:spLocks noGrp="1"/>
          </p:cNvSpPr>
          <p:nvPr>
            <p:ph type="title"/>
          </p:nvPr>
        </p:nvSpPr>
        <p:spPr>
          <a:xfrm>
            <a:off x="1293991" y="604100"/>
            <a:ext cx="9573856" cy="8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990" b="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2960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179"/>
        <p:cNvGrpSpPr/>
        <p:nvPr/>
      </p:nvGrpSpPr>
      <p:grpSpPr>
        <a:xfrm>
          <a:off x="0" y="0"/>
          <a:ext cx="0" cy="0"/>
          <a:chOff x="0" y="0"/>
          <a:chExt cx="0" cy="0"/>
        </a:xfrm>
      </p:grpSpPr>
      <p:sp>
        <p:nvSpPr>
          <p:cNvPr id="180" name="Google Shape;180;p21"/>
          <p:cNvSpPr txBox="1">
            <a:spLocks noGrp="1"/>
          </p:cNvSpPr>
          <p:nvPr>
            <p:ph type="subTitle" idx="1"/>
          </p:nvPr>
        </p:nvSpPr>
        <p:spPr>
          <a:xfrm>
            <a:off x="2547283" y="2858700"/>
            <a:ext cx="7067273"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394">
                <a:latin typeface="Roboto"/>
                <a:ea typeface="Roboto"/>
                <a:cs typeface="Roboto"/>
                <a:sym typeface="Roboto"/>
              </a:defRPr>
            </a:lvl1pPr>
            <a:lvl2pPr lvl="1" algn="ctr" rtl="0">
              <a:lnSpc>
                <a:spcPct val="100000"/>
              </a:lnSpc>
              <a:spcBef>
                <a:spcPts val="0"/>
              </a:spcBef>
              <a:spcAft>
                <a:spcPts val="0"/>
              </a:spcAft>
              <a:buNone/>
              <a:defRPr sz="2394">
                <a:latin typeface="Roboto"/>
                <a:ea typeface="Roboto"/>
                <a:cs typeface="Roboto"/>
                <a:sym typeface="Roboto"/>
              </a:defRPr>
            </a:lvl2pPr>
            <a:lvl3pPr lvl="2" algn="ctr" rtl="0">
              <a:lnSpc>
                <a:spcPct val="100000"/>
              </a:lnSpc>
              <a:spcBef>
                <a:spcPts val="0"/>
              </a:spcBef>
              <a:spcAft>
                <a:spcPts val="0"/>
              </a:spcAft>
              <a:buNone/>
              <a:defRPr sz="2394">
                <a:latin typeface="Roboto"/>
                <a:ea typeface="Roboto"/>
                <a:cs typeface="Roboto"/>
                <a:sym typeface="Roboto"/>
              </a:defRPr>
            </a:lvl3pPr>
            <a:lvl4pPr lvl="3" algn="ctr" rtl="0">
              <a:lnSpc>
                <a:spcPct val="100000"/>
              </a:lnSpc>
              <a:spcBef>
                <a:spcPts val="0"/>
              </a:spcBef>
              <a:spcAft>
                <a:spcPts val="0"/>
              </a:spcAft>
              <a:buNone/>
              <a:defRPr sz="2394">
                <a:latin typeface="Roboto"/>
                <a:ea typeface="Roboto"/>
                <a:cs typeface="Roboto"/>
                <a:sym typeface="Roboto"/>
              </a:defRPr>
            </a:lvl4pPr>
            <a:lvl5pPr lvl="4" algn="ctr" rtl="0">
              <a:lnSpc>
                <a:spcPct val="100000"/>
              </a:lnSpc>
              <a:spcBef>
                <a:spcPts val="0"/>
              </a:spcBef>
              <a:spcAft>
                <a:spcPts val="0"/>
              </a:spcAft>
              <a:buNone/>
              <a:defRPr sz="2394">
                <a:latin typeface="Roboto"/>
                <a:ea typeface="Roboto"/>
                <a:cs typeface="Roboto"/>
                <a:sym typeface="Roboto"/>
              </a:defRPr>
            </a:lvl5pPr>
            <a:lvl6pPr lvl="5" algn="ctr" rtl="0">
              <a:lnSpc>
                <a:spcPct val="100000"/>
              </a:lnSpc>
              <a:spcBef>
                <a:spcPts val="0"/>
              </a:spcBef>
              <a:spcAft>
                <a:spcPts val="0"/>
              </a:spcAft>
              <a:buNone/>
              <a:defRPr sz="2394">
                <a:latin typeface="Roboto"/>
                <a:ea typeface="Roboto"/>
                <a:cs typeface="Roboto"/>
                <a:sym typeface="Roboto"/>
              </a:defRPr>
            </a:lvl6pPr>
            <a:lvl7pPr lvl="6" algn="ctr" rtl="0">
              <a:lnSpc>
                <a:spcPct val="100000"/>
              </a:lnSpc>
              <a:spcBef>
                <a:spcPts val="0"/>
              </a:spcBef>
              <a:spcAft>
                <a:spcPts val="0"/>
              </a:spcAft>
              <a:buNone/>
              <a:defRPr sz="2394">
                <a:latin typeface="Roboto"/>
                <a:ea typeface="Roboto"/>
                <a:cs typeface="Roboto"/>
                <a:sym typeface="Roboto"/>
              </a:defRPr>
            </a:lvl7pPr>
            <a:lvl8pPr lvl="7" algn="ctr" rtl="0">
              <a:lnSpc>
                <a:spcPct val="100000"/>
              </a:lnSpc>
              <a:spcBef>
                <a:spcPts val="0"/>
              </a:spcBef>
              <a:spcAft>
                <a:spcPts val="0"/>
              </a:spcAft>
              <a:buNone/>
              <a:defRPr sz="2394">
                <a:latin typeface="Roboto"/>
                <a:ea typeface="Roboto"/>
                <a:cs typeface="Roboto"/>
                <a:sym typeface="Roboto"/>
              </a:defRPr>
            </a:lvl8pPr>
            <a:lvl9pPr lvl="8" algn="ctr" rtl="0">
              <a:lnSpc>
                <a:spcPct val="100000"/>
              </a:lnSpc>
              <a:spcBef>
                <a:spcPts val="0"/>
              </a:spcBef>
              <a:spcAft>
                <a:spcPts val="0"/>
              </a:spcAft>
              <a:buNone/>
              <a:defRPr sz="2394">
                <a:latin typeface="Roboto"/>
                <a:ea typeface="Roboto"/>
                <a:cs typeface="Roboto"/>
                <a:sym typeface="Roboto"/>
              </a:defRPr>
            </a:lvl9pPr>
          </a:lstStyle>
          <a:p>
            <a:endParaRPr/>
          </a:p>
        </p:txBody>
      </p:sp>
      <p:sp>
        <p:nvSpPr>
          <p:cNvPr id="181" name="Google Shape;181;p21"/>
          <p:cNvSpPr txBox="1">
            <a:spLocks noGrp="1"/>
          </p:cNvSpPr>
          <p:nvPr>
            <p:ph type="subTitle" idx="2"/>
          </p:nvPr>
        </p:nvSpPr>
        <p:spPr>
          <a:xfrm>
            <a:off x="3931251" y="4209433"/>
            <a:ext cx="4299337" cy="38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990"/>
            </a:lvl1pPr>
            <a:lvl2pPr lvl="1" algn="ctr" rtl="0">
              <a:lnSpc>
                <a:spcPct val="100000"/>
              </a:lnSpc>
              <a:spcBef>
                <a:spcPts val="0"/>
              </a:spcBef>
              <a:spcAft>
                <a:spcPts val="0"/>
              </a:spcAft>
              <a:buNone/>
              <a:defRPr sz="3990"/>
            </a:lvl2pPr>
            <a:lvl3pPr lvl="2" algn="ctr" rtl="0">
              <a:lnSpc>
                <a:spcPct val="100000"/>
              </a:lnSpc>
              <a:spcBef>
                <a:spcPts val="0"/>
              </a:spcBef>
              <a:spcAft>
                <a:spcPts val="0"/>
              </a:spcAft>
              <a:buNone/>
              <a:defRPr sz="3990"/>
            </a:lvl3pPr>
            <a:lvl4pPr lvl="3" algn="ctr" rtl="0">
              <a:lnSpc>
                <a:spcPct val="100000"/>
              </a:lnSpc>
              <a:spcBef>
                <a:spcPts val="0"/>
              </a:spcBef>
              <a:spcAft>
                <a:spcPts val="0"/>
              </a:spcAft>
              <a:buNone/>
              <a:defRPr sz="3990"/>
            </a:lvl4pPr>
            <a:lvl5pPr lvl="4" algn="ctr" rtl="0">
              <a:lnSpc>
                <a:spcPct val="100000"/>
              </a:lnSpc>
              <a:spcBef>
                <a:spcPts val="0"/>
              </a:spcBef>
              <a:spcAft>
                <a:spcPts val="0"/>
              </a:spcAft>
              <a:buNone/>
              <a:defRPr sz="3990"/>
            </a:lvl5pPr>
            <a:lvl6pPr lvl="5" algn="ctr" rtl="0">
              <a:lnSpc>
                <a:spcPct val="100000"/>
              </a:lnSpc>
              <a:spcBef>
                <a:spcPts val="0"/>
              </a:spcBef>
              <a:spcAft>
                <a:spcPts val="0"/>
              </a:spcAft>
              <a:buNone/>
              <a:defRPr sz="3990"/>
            </a:lvl6pPr>
            <a:lvl7pPr lvl="6" algn="ctr" rtl="0">
              <a:lnSpc>
                <a:spcPct val="100000"/>
              </a:lnSpc>
              <a:spcBef>
                <a:spcPts val="0"/>
              </a:spcBef>
              <a:spcAft>
                <a:spcPts val="0"/>
              </a:spcAft>
              <a:buNone/>
              <a:defRPr sz="3990"/>
            </a:lvl7pPr>
            <a:lvl8pPr lvl="7" algn="ctr" rtl="0">
              <a:lnSpc>
                <a:spcPct val="100000"/>
              </a:lnSpc>
              <a:spcBef>
                <a:spcPts val="0"/>
              </a:spcBef>
              <a:spcAft>
                <a:spcPts val="0"/>
              </a:spcAft>
              <a:buNone/>
              <a:defRPr sz="3990"/>
            </a:lvl8pPr>
            <a:lvl9pPr lvl="8" algn="ctr" rtl="0">
              <a:lnSpc>
                <a:spcPct val="100000"/>
              </a:lnSpc>
              <a:spcBef>
                <a:spcPts val="0"/>
              </a:spcBef>
              <a:spcAft>
                <a:spcPts val="0"/>
              </a:spcAft>
              <a:buNone/>
              <a:defRPr sz="3990"/>
            </a:lvl9pPr>
          </a:lstStyle>
          <a:p>
            <a:endParaRPr/>
          </a:p>
        </p:txBody>
      </p:sp>
      <p:sp>
        <p:nvSpPr>
          <p:cNvPr id="182" name="Google Shape;182;p21"/>
          <p:cNvSpPr/>
          <p:nvPr/>
        </p:nvSpPr>
        <p:spPr>
          <a:xfrm flipH="1">
            <a:off x="6706388" y="6317267"/>
            <a:ext cx="5455460" cy="2526157"/>
          </a:xfrm>
          <a:custGeom>
            <a:avLst/>
            <a:gdLst/>
            <a:ahLst/>
            <a:cxnLst/>
            <a:rect l="l" t="t" r="r" b="b"/>
            <a:pathLst>
              <a:path w="39455" h="40762" extrusionOk="0">
                <a:moveTo>
                  <a:pt x="19728" y="1"/>
                </a:moveTo>
                <a:cubicBezTo>
                  <a:pt x="8816" y="1"/>
                  <a:pt x="1" y="9119"/>
                  <a:pt x="1" y="20366"/>
                </a:cubicBezTo>
                <a:cubicBezTo>
                  <a:pt x="1" y="31612"/>
                  <a:pt x="8816" y="40761"/>
                  <a:pt x="19728" y="40761"/>
                </a:cubicBezTo>
                <a:cubicBezTo>
                  <a:pt x="30640" y="40761"/>
                  <a:pt x="39454" y="31612"/>
                  <a:pt x="39454" y="20366"/>
                </a:cubicBezTo>
                <a:cubicBezTo>
                  <a:pt x="39454" y="9119"/>
                  <a:pt x="30640" y="1"/>
                  <a:pt x="1972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3" name="Google Shape;183;p21"/>
          <p:cNvSpPr/>
          <p:nvPr/>
        </p:nvSpPr>
        <p:spPr>
          <a:xfrm rot="2700000" flipH="1">
            <a:off x="-79965" y="-876759"/>
            <a:ext cx="2884156" cy="2691059"/>
          </a:xfrm>
          <a:custGeom>
            <a:avLst/>
            <a:gdLst/>
            <a:ahLst/>
            <a:cxnLst/>
            <a:rect l="l" t="t" r="r" b="b"/>
            <a:pathLst>
              <a:path w="46537" h="43529" extrusionOk="0">
                <a:moveTo>
                  <a:pt x="20184" y="0"/>
                </a:moveTo>
                <a:cubicBezTo>
                  <a:pt x="17386" y="0"/>
                  <a:pt x="14584" y="453"/>
                  <a:pt x="11885" y="1357"/>
                </a:cubicBezTo>
                <a:cubicBezTo>
                  <a:pt x="7265" y="2877"/>
                  <a:pt x="0" y="6372"/>
                  <a:pt x="1277" y="12664"/>
                </a:cubicBezTo>
                <a:cubicBezTo>
                  <a:pt x="1703" y="14792"/>
                  <a:pt x="3222" y="16524"/>
                  <a:pt x="5259" y="17223"/>
                </a:cubicBezTo>
                <a:cubicBezTo>
                  <a:pt x="6870" y="17771"/>
                  <a:pt x="8663" y="17558"/>
                  <a:pt x="10274" y="18166"/>
                </a:cubicBezTo>
                <a:cubicBezTo>
                  <a:pt x="12767" y="19108"/>
                  <a:pt x="14226" y="21813"/>
                  <a:pt x="14894" y="24458"/>
                </a:cubicBezTo>
                <a:cubicBezTo>
                  <a:pt x="15563" y="27102"/>
                  <a:pt x="15715" y="29898"/>
                  <a:pt x="16718" y="32452"/>
                </a:cubicBezTo>
                <a:cubicBezTo>
                  <a:pt x="18147" y="36160"/>
                  <a:pt x="21277" y="38926"/>
                  <a:pt x="24651" y="40871"/>
                </a:cubicBezTo>
                <a:cubicBezTo>
                  <a:pt x="27330" y="42426"/>
                  <a:pt x="30309" y="43529"/>
                  <a:pt x="33294" y="43529"/>
                </a:cubicBezTo>
                <a:cubicBezTo>
                  <a:pt x="34102" y="43529"/>
                  <a:pt x="34912" y="43447"/>
                  <a:pt x="35715" y="43272"/>
                </a:cubicBezTo>
                <a:cubicBezTo>
                  <a:pt x="39333" y="42482"/>
                  <a:pt x="42403" y="39807"/>
                  <a:pt x="44165" y="36494"/>
                </a:cubicBezTo>
                <a:cubicBezTo>
                  <a:pt x="45959" y="33151"/>
                  <a:pt x="46536" y="29260"/>
                  <a:pt x="46324" y="25461"/>
                </a:cubicBezTo>
                <a:cubicBezTo>
                  <a:pt x="45716" y="15278"/>
                  <a:pt x="39089" y="5734"/>
                  <a:pt x="29940" y="1904"/>
                </a:cubicBezTo>
                <a:cubicBezTo>
                  <a:pt x="26809" y="635"/>
                  <a:pt x="23498" y="0"/>
                  <a:pt x="20184"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4" name="Google Shape;184;p21"/>
          <p:cNvSpPr/>
          <p:nvPr/>
        </p:nvSpPr>
        <p:spPr>
          <a:xfrm flipH="1">
            <a:off x="7535601" y="-1431833"/>
            <a:ext cx="4973729" cy="3417148"/>
          </a:xfrm>
          <a:custGeom>
            <a:avLst/>
            <a:gdLst/>
            <a:ahLst/>
            <a:cxnLst/>
            <a:rect l="l" t="t" r="r" b="b"/>
            <a:pathLst>
              <a:path w="80455" h="55139" extrusionOk="0">
                <a:moveTo>
                  <a:pt x="39610" y="0"/>
                </a:moveTo>
                <a:cubicBezTo>
                  <a:pt x="38635" y="0"/>
                  <a:pt x="37659" y="30"/>
                  <a:pt x="36684" y="90"/>
                </a:cubicBezTo>
                <a:cubicBezTo>
                  <a:pt x="28021" y="637"/>
                  <a:pt x="19389" y="3555"/>
                  <a:pt x="12641" y="9117"/>
                </a:cubicBezTo>
                <a:cubicBezTo>
                  <a:pt x="5863" y="14710"/>
                  <a:pt x="1091" y="23069"/>
                  <a:pt x="483" y="32005"/>
                </a:cubicBezTo>
                <a:cubicBezTo>
                  <a:pt x="0" y="38734"/>
                  <a:pt x="3681" y="55139"/>
                  <a:pt x="12448" y="55139"/>
                </a:cubicBezTo>
                <a:cubicBezTo>
                  <a:pt x="12512" y="55139"/>
                  <a:pt x="12577" y="55138"/>
                  <a:pt x="12641" y="55136"/>
                </a:cubicBezTo>
                <a:cubicBezTo>
                  <a:pt x="17049" y="55015"/>
                  <a:pt x="22368" y="51094"/>
                  <a:pt x="26866" y="50091"/>
                </a:cubicBezTo>
                <a:cubicBezTo>
                  <a:pt x="32338" y="48844"/>
                  <a:pt x="37900" y="48449"/>
                  <a:pt x="43462" y="47932"/>
                </a:cubicBezTo>
                <a:cubicBezTo>
                  <a:pt x="54800" y="46899"/>
                  <a:pt x="67171" y="44954"/>
                  <a:pt x="74861" y="36261"/>
                </a:cubicBezTo>
                <a:cubicBezTo>
                  <a:pt x="78235" y="32431"/>
                  <a:pt x="80454" y="27111"/>
                  <a:pt x="79299" y="22066"/>
                </a:cubicBezTo>
                <a:cubicBezTo>
                  <a:pt x="78387" y="18114"/>
                  <a:pt x="75530" y="14923"/>
                  <a:pt x="72521" y="12309"/>
                </a:cubicBezTo>
                <a:cubicBezTo>
                  <a:pt x="63391" y="4415"/>
                  <a:pt x="51509" y="0"/>
                  <a:pt x="3961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5" name="Google Shape;185;p21"/>
          <p:cNvSpPr/>
          <p:nvPr/>
        </p:nvSpPr>
        <p:spPr>
          <a:xfrm rot="4358284" flipH="1">
            <a:off x="-2748037" y="4093850"/>
            <a:ext cx="5370569" cy="2435780"/>
          </a:xfrm>
          <a:custGeom>
            <a:avLst/>
            <a:gdLst/>
            <a:ahLst/>
            <a:cxnLst/>
            <a:rect l="l" t="t" r="r" b="b"/>
            <a:pathLst>
              <a:path w="86659" h="39401" extrusionOk="0">
                <a:moveTo>
                  <a:pt x="25327" y="0"/>
                </a:moveTo>
                <a:cubicBezTo>
                  <a:pt x="18767" y="0"/>
                  <a:pt x="12189" y="2541"/>
                  <a:pt x="7477" y="7141"/>
                </a:cubicBezTo>
                <a:cubicBezTo>
                  <a:pt x="2644" y="11914"/>
                  <a:pt x="0" y="18692"/>
                  <a:pt x="61" y="25440"/>
                </a:cubicBezTo>
                <a:cubicBezTo>
                  <a:pt x="91" y="27567"/>
                  <a:pt x="0" y="31245"/>
                  <a:pt x="1611" y="32795"/>
                </a:cubicBezTo>
                <a:cubicBezTo>
                  <a:pt x="3465" y="34619"/>
                  <a:pt x="8602" y="35379"/>
                  <a:pt x="11064" y="36048"/>
                </a:cubicBezTo>
                <a:cubicBezTo>
                  <a:pt x="17721" y="37902"/>
                  <a:pt x="24560" y="38966"/>
                  <a:pt x="31460" y="39300"/>
                </a:cubicBezTo>
                <a:cubicBezTo>
                  <a:pt x="32963" y="39367"/>
                  <a:pt x="34466" y="39400"/>
                  <a:pt x="35969" y="39400"/>
                </a:cubicBezTo>
                <a:cubicBezTo>
                  <a:pt x="48104" y="39400"/>
                  <a:pt x="60168" y="37221"/>
                  <a:pt x="71582" y="32947"/>
                </a:cubicBezTo>
                <a:cubicBezTo>
                  <a:pt x="76567" y="31063"/>
                  <a:pt x="81734" y="28509"/>
                  <a:pt x="84287" y="23829"/>
                </a:cubicBezTo>
                <a:cubicBezTo>
                  <a:pt x="86658" y="19421"/>
                  <a:pt x="86050" y="13646"/>
                  <a:pt x="83011" y="9634"/>
                </a:cubicBezTo>
                <a:cubicBezTo>
                  <a:pt x="80243" y="5980"/>
                  <a:pt x="75659" y="3889"/>
                  <a:pt x="71098" y="3889"/>
                </a:cubicBezTo>
                <a:cubicBezTo>
                  <a:pt x="70651" y="3889"/>
                  <a:pt x="70203" y="3909"/>
                  <a:pt x="69758" y="3950"/>
                </a:cubicBezTo>
                <a:cubicBezTo>
                  <a:pt x="63922" y="4467"/>
                  <a:pt x="58664" y="8114"/>
                  <a:pt x="52828" y="8266"/>
                </a:cubicBezTo>
                <a:cubicBezTo>
                  <a:pt x="52723" y="8268"/>
                  <a:pt x="52618" y="8269"/>
                  <a:pt x="52513" y="8269"/>
                </a:cubicBezTo>
                <a:cubicBezTo>
                  <a:pt x="45415" y="8269"/>
                  <a:pt x="39354" y="3249"/>
                  <a:pt x="32584" y="1093"/>
                </a:cubicBezTo>
                <a:cubicBezTo>
                  <a:pt x="30234" y="356"/>
                  <a:pt x="27781" y="0"/>
                  <a:pt x="2532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333625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1" userDrawn="1">
  <p:cSld name="Title and six columns 1">
    <p:spTree>
      <p:nvGrpSpPr>
        <p:cNvPr id="1" name="Shape 494"/>
        <p:cNvGrpSpPr/>
        <p:nvPr/>
      </p:nvGrpSpPr>
      <p:grpSpPr>
        <a:xfrm>
          <a:off x="0" y="0"/>
          <a:ext cx="0" cy="0"/>
          <a:chOff x="0" y="0"/>
          <a:chExt cx="0" cy="0"/>
        </a:xfrm>
      </p:grpSpPr>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3" name="Google Shape;513;p28"/>
          <p:cNvSpPr/>
          <p:nvPr userDrawn="1"/>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6" name="Google Shape;516;p28"/>
          <p:cNvSpPr/>
          <p:nvPr userDrawn="1"/>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19" name="Google Shape;519;p28"/>
          <p:cNvSpPr/>
          <p:nvPr userDrawn="1"/>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56587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49412" y="1548033"/>
            <a:ext cx="10148431"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3962" y="303967"/>
            <a:ext cx="9348016"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pic>
        <p:nvPicPr>
          <p:cNvPr id="3" name="Picture 2">
            <a:extLst>
              <a:ext uri="{FF2B5EF4-FFF2-40B4-BE49-F238E27FC236}">
                <a16:creationId xmlns:a16="http://schemas.microsoft.com/office/drawing/2014/main" id="{5E8838A2-3754-7A1B-608A-27D64D913D15}"/>
              </a:ext>
            </a:extLst>
          </p:cNvPr>
          <p:cNvPicPr>
            <a:picLocks noChangeAspect="1"/>
          </p:cNvPicPr>
          <p:nvPr userDrawn="1"/>
        </p:nvPicPr>
        <p:blipFill>
          <a:blip r:embed="rId12"/>
          <a:stretch>
            <a:fillRect/>
          </a:stretch>
        </p:blipFill>
        <p:spPr>
          <a:xfrm rot="16200000">
            <a:off x="-6551016" y="2992536"/>
            <a:ext cx="6023370" cy="646232"/>
          </a:xfrm>
          <a:prstGeom prst="rect">
            <a:avLst/>
          </a:prstGeom>
        </p:spPr>
      </p:pic>
      <p:pic>
        <p:nvPicPr>
          <p:cNvPr id="4" name="Picture 3">
            <a:extLst>
              <a:ext uri="{FF2B5EF4-FFF2-40B4-BE49-F238E27FC236}">
                <a16:creationId xmlns:a16="http://schemas.microsoft.com/office/drawing/2014/main" id="{3577984C-E6D9-0080-FBF4-B9FCDA8D0A19}"/>
              </a:ext>
            </a:extLst>
          </p:cNvPr>
          <p:cNvPicPr>
            <a:picLocks noChangeAspect="1"/>
          </p:cNvPicPr>
          <p:nvPr userDrawn="1"/>
        </p:nvPicPr>
        <p:blipFill>
          <a:blip r:embed="rId12"/>
          <a:stretch>
            <a:fillRect/>
          </a:stretch>
        </p:blipFill>
        <p:spPr>
          <a:xfrm rot="16200000">
            <a:off x="12574900" y="3105884"/>
            <a:ext cx="6023370" cy="6462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2A6B367-5573-CF02-F421-B8E9B4B038E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t="10831" r="3168" b="22375"/>
          <a:stretch/>
        </p:blipFill>
        <p:spPr>
          <a:xfrm>
            <a:off x="1078608" y="1872636"/>
            <a:ext cx="10004622" cy="5175864"/>
          </a:xfrm>
          <a:prstGeom prst="rect">
            <a:avLst/>
          </a:prstGeom>
          <a:ln>
            <a:noFill/>
          </a:ln>
          <a:effectLst>
            <a:softEdge rad="112500"/>
          </a:effectLst>
        </p:spPr>
      </p:pic>
      <p:sp>
        <p:nvSpPr>
          <p:cNvPr id="4" name="Rectangle 3">
            <a:extLst>
              <a:ext uri="{FF2B5EF4-FFF2-40B4-BE49-F238E27FC236}">
                <a16:creationId xmlns:a16="http://schemas.microsoft.com/office/drawing/2014/main" id="{81F67992-6B55-3E0E-F7E2-C23F41BC9496}"/>
              </a:ext>
            </a:extLst>
          </p:cNvPr>
          <p:cNvSpPr/>
          <p:nvPr/>
        </p:nvSpPr>
        <p:spPr>
          <a:xfrm>
            <a:off x="0" y="8484"/>
            <a:ext cx="12161838" cy="2925216"/>
          </a:xfrm>
          <a:prstGeom prst="rect">
            <a:avLst/>
          </a:prstGeom>
          <a:solidFill>
            <a:srgbClr val="ECE84E">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6152">
              <a:buClrTx/>
              <a:defRPr/>
            </a:pPr>
            <a:endParaRPr lang="en-US" sz="5852">
              <a:solidFill>
                <a:srgbClr val="FFFFFF"/>
              </a:solidFill>
              <a:latin typeface="AvantGarde"/>
              <a:ea typeface="+mn-ea"/>
              <a:cs typeface="+mn-cs"/>
            </a:endParaRPr>
          </a:p>
        </p:txBody>
      </p:sp>
      <p:pic>
        <p:nvPicPr>
          <p:cNvPr id="2" name="Picture 1">
            <a:extLst>
              <a:ext uri="{FF2B5EF4-FFF2-40B4-BE49-F238E27FC236}">
                <a16:creationId xmlns:a16="http://schemas.microsoft.com/office/drawing/2014/main" id="{A532DA01-7CB2-FB25-FA47-31846B3875C6}"/>
              </a:ext>
            </a:extLst>
          </p:cNvPr>
          <p:cNvPicPr>
            <a:picLocks noChangeAspect="1"/>
          </p:cNvPicPr>
          <p:nvPr/>
        </p:nvPicPr>
        <p:blipFill rotWithShape="1">
          <a:blip r:embed="rId5"/>
          <a:srcRect t="51137" b="15234"/>
          <a:stretch/>
        </p:blipFill>
        <p:spPr>
          <a:xfrm>
            <a:off x="-158617" y="9226547"/>
            <a:ext cx="12320455" cy="5488117"/>
          </a:xfrm>
          <a:prstGeom prst="rect">
            <a:avLst/>
          </a:prstGeom>
          <a:ln>
            <a:noFill/>
          </a:ln>
          <a:effectLst>
            <a:softEdge rad="112500"/>
          </a:effectLst>
        </p:spPr>
      </p:pic>
      <p:pic>
        <p:nvPicPr>
          <p:cNvPr id="5" name="Picture 2" descr="Bộ SGK Lớp 6 - Kết nối tri thức với cuộc sống - Công ty Cổ phần Đầu tư và  Phát triển Giáo dục Phương Nam">
            <a:extLst>
              <a:ext uri="{FF2B5EF4-FFF2-40B4-BE49-F238E27FC236}">
                <a16:creationId xmlns:a16="http://schemas.microsoft.com/office/drawing/2014/main" id="{36ACDA3E-E0BB-E422-27AF-2C59F7D9533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22560" y="131409"/>
            <a:ext cx="1885492" cy="1741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4E0A9C-18D1-3DEF-761C-D953B618A569}"/>
              </a:ext>
            </a:extLst>
          </p:cNvPr>
          <p:cNvSpPr txBox="1"/>
          <p:nvPr/>
        </p:nvSpPr>
        <p:spPr>
          <a:xfrm>
            <a:off x="2188900" y="643042"/>
            <a:ext cx="7784038" cy="1446550"/>
          </a:xfrm>
          <a:prstGeom prst="rect">
            <a:avLst/>
          </a:prstGeom>
          <a:noFill/>
          <a:ln>
            <a:noFill/>
          </a:ln>
        </p:spPr>
        <p:txBody>
          <a:bodyPr wrap="square">
            <a:spAutoFit/>
          </a:bodyPr>
          <a:lstStyle/>
          <a:p>
            <a:pPr algn="ctr"/>
            <a:r>
              <a:rPr lang="en-US" sz="8800" b="1">
                <a:ln w="10160">
                  <a:noFill/>
                  <a:prstDash val="solid"/>
                </a:ln>
                <a:solidFill>
                  <a:srgbClr val="FFFFFF"/>
                </a:solidFill>
                <a:effectLst>
                  <a:glow rad="101600">
                    <a:schemeClr val="accent6">
                      <a:satMod val="175000"/>
                      <a:alpha val="40000"/>
                    </a:schemeClr>
                  </a:glow>
                  <a:outerShdw blurRad="50800" dist="38100" dir="8100000" algn="tr" rotWithShape="0">
                    <a:prstClr val="black">
                      <a:alpha val="40000"/>
                    </a:prstClr>
                  </a:outerShdw>
                </a:effectLst>
                <a:latin typeface="+mj-lt"/>
              </a:rPr>
              <a:t>TIẾNG VIỆT 4</a:t>
            </a:r>
          </a:p>
        </p:txBody>
      </p:sp>
    </p:spTree>
    <p:extLst>
      <p:ext uri="{BB962C8B-B14F-4D97-AF65-F5344CB8AC3E}">
        <p14:creationId xmlns:p14="http://schemas.microsoft.com/office/powerpoint/2010/main" val="1028835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455006" y="39121"/>
            <a:ext cx="11251826" cy="954107"/>
          </a:xfrm>
          <a:prstGeom prst="rect">
            <a:avLst/>
          </a:prstGeom>
          <a:noFill/>
        </p:spPr>
        <p:txBody>
          <a:bodyPr wrap="square" rtlCol="0">
            <a:spAutoFit/>
          </a:bodyPr>
          <a:lstStyle/>
          <a:p>
            <a:pPr algn="just"/>
            <a:r>
              <a:rPr lang="en-US" sz="2800" b="1"/>
              <a:t>2. </a:t>
            </a:r>
            <a:r>
              <a:rPr lang="vi-VN" sz="2800" b="1"/>
              <a:t>Nêu những điểm khác nhau giữa hai cách mở bài và hai cách kết bài dưới đây:</a:t>
            </a:r>
            <a:endParaRPr lang="en-US" sz="2800" b="1"/>
          </a:p>
        </p:txBody>
      </p:sp>
      <p:pic>
        <p:nvPicPr>
          <p:cNvPr id="4" name="Picture 3">
            <a:extLst>
              <a:ext uri="{FF2B5EF4-FFF2-40B4-BE49-F238E27FC236}">
                <a16:creationId xmlns:a16="http://schemas.microsoft.com/office/drawing/2014/main" id="{CD25ACB8-0835-4194-84BB-4F4AF56A96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1890" y="1844566"/>
            <a:ext cx="8150772" cy="3167283"/>
          </a:xfrm>
          <a:prstGeom prst="rect">
            <a:avLst/>
          </a:prstGeom>
        </p:spPr>
      </p:pic>
      <p:sp>
        <p:nvSpPr>
          <p:cNvPr id="7" name="TextBox 6">
            <a:extLst>
              <a:ext uri="{FF2B5EF4-FFF2-40B4-BE49-F238E27FC236}">
                <a16:creationId xmlns:a16="http://schemas.microsoft.com/office/drawing/2014/main" id="{BBB4EE4F-6ACE-40C4-AEE0-7237BCC9FD20}"/>
              </a:ext>
            </a:extLst>
          </p:cNvPr>
          <p:cNvSpPr txBox="1"/>
          <p:nvPr/>
        </p:nvSpPr>
        <p:spPr>
          <a:xfrm>
            <a:off x="8610167" y="598722"/>
            <a:ext cx="3096665" cy="2145268"/>
          </a:xfrm>
          <a:prstGeom prst="wedgeRoundRectCallout">
            <a:avLst>
              <a:gd name="adj1" fmla="val -68930"/>
              <a:gd name="adj2" fmla="val 55068"/>
              <a:gd name="adj3" fmla="val 16667"/>
            </a:avLst>
          </a:prstGeom>
          <a:solidFill>
            <a:schemeClr val="bg1"/>
          </a:solidFill>
          <a:ln>
            <a:solidFill>
              <a:srgbClr val="00B0F0"/>
            </a:solidFill>
          </a:ln>
        </p:spPr>
        <p:txBody>
          <a:bodyPr wrap="square">
            <a:spAutoFit/>
          </a:bodyPr>
          <a:lstStyle/>
          <a:p>
            <a:pPr algn="just"/>
            <a:r>
              <a:rPr lang="en-US" sz="2400" b="1">
                <a:solidFill>
                  <a:srgbClr val="C00000"/>
                </a:solidFill>
              </a:rPr>
              <a:t>Hình thức</a:t>
            </a:r>
            <a:r>
              <a:rPr lang="en-US" sz="2400">
                <a:solidFill>
                  <a:srgbClr val="C00000"/>
                </a:solidFill>
              </a:rPr>
              <a:t>: </a:t>
            </a:r>
            <a:r>
              <a:rPr lang="en-US" sz="2400"/>
              <a:t>ngắn gọn (1 câu).</a:t>
            </a:r>
          </a:p>
          <a:p>
            <a:pPr algn="just"/>
            <a:r>
              <a:rPr lang="en-US" sz="2400" b="1">
                <a:solidFill>
                  <a:srgbClr val="C00000"/>
                </a:solidFill>
              </a:rPr>
              <a:t>Nội dung</a:t>
            </a:r>
            <a:r>
              <a:rPr lang="en-US" sz="2400">
                <a:solidFill>
                  <a:srgbClr val="C00000"/>
                </a:solidFill>
              </a:rPr>
              <a:t>: </a:t>
            </a:r>
            <a:r>
              <a:rPr lang="en-US" sz="2400"/>
              <a:t>giới thiệu ngay về con vật.</a:t>
            </a:r>
          </a:p>
        </p:txBody>
      </p:sp>
      <p:sp>
        <p:nvSpPr>
          <p:cNvPr id="10" name="TextBox 9">
            <a:extLst>
              <a:ext uri="{FF2B5EF4-FFF2-40B4-BE49-F238E27FC236}">
                <a16:creationId xmlns:a16="http://schemas.microsoft.com/office/drawing/2014/main" id="{760D8492-A497-470A-8256-11A6727EAEE7}"/>
              </a:ext>
            </a:extLst>
          </p:cNvPr>
          <p:cNvSpPr txBox="1"/>
          <p:nvPr/>
        </p:nvSpPr>
        <p:spPr>
          <a:xfrm>
            <a:off x="8781394" y="4000721"/>
            <a:ext cx="3096665" cy="2553891"/>
          </a:xfrm>
          <a:prstGeom prst="wedgeRoundRectCallout">
            <a:avLst>
              <a:gd name="adj1" fmla="val -65931"/>
              <a:gd name="adj2" fmla="val -34363"/>
              <a:gd name="adj3" fmla="val 16667"/>
            </a:avLst>
          </a:prstGeom>
          <a:solidFill>
            <a:schemeClr val="bg1"/>
          </a:solidFill>
          <a:ln>
            <a:solidFill>
              <a:srgbClr val="00B0F0"/>
            </a:solidFill>
          </a:ln>
        </p:spPr>
        <p:txBody>
          <a:bodyPr wrap="square">
            <a:spAutoFit/>
          </a:bodyPr>
          <a:lstStyle/>
          <a:p>
            <a:pPr algn="just"/>
            <a:r>
              <a:rPr lang="en-US" sz="2400" b="1">
                <a:solidFill>
                  <a:srgbClr val="C00000"/>
                </a:solidFill>
              </a:rPr>
              <a:t>Hình thức</a:t>
            </a:r>
            <a:r>
              <a:rPr lang="en-US" sz="2400"/>
              <a:t>: nhiều hơn 1 câu.</a:t>
            </a:r>
          </a:p>
          <a:p>
            <a:pPr algn="just"/>
            <a:r>
              <a:rPr lang="en-US" sz="2400" b="1">
                <a:solidFill>
                  <a:srgbClr val="C00000"/>
                </a:solidFill>
              </a:rPr>
              <a:t>Nội dung</a:t>
            </a:r>
            <a:r>
              <a:rPr lang="en-US" sz="2400"/>
              <a:t>: dẫn dắt các sự vật khác rồi mới giới thiệu về con vật.</a:t>
            </a:r>
          </a:p>
        </p:txBody>
      </p:sp>
    </p:spTree>
    <p:extLst>
      <p:ext uri="{BB962C8B-B14F-4D97-AF65-F5344CB8AC3E}">
        <p14:creationId xmlns:p14="http://schemas.microsoft.com/office/powerpoint/2010/main" val="16594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455006" y="39121"/>
            <a:ext cx="11251826" cy="954107"/>
          </a:xfrm>
          <a:prstGeom prst="rect">
            <a:avLst/>
          </a:prstGeom>
          <a:noFill/>
        </p:spPr>
        <p:txBody>
          <a:bodyPr wrap="square" rtlCol="0">
            <a:spAutoFit/>
          </a:bodyPr>
          <a:lstStyle/>
          <a:p>
            <a:pPr algn="just"/>
            <a:r>
              <a:rPr lang="en-US" sz="2800" b="1"/>
              <a:t>2. </a:t>
            </a:r>
            <a:r>
              <a:rPr lang="vi-VN" sz="2800" b="1"/>
              <a:t>Nêu những điểm khác nhau giữa hai cách mở bài và hai cách kết bài dưới đây:</a:t>
            </a:r>
            <a:endParaRPr lang="en-US" sz="2800" b="1"/>
          </a:p>
        </p:txBody>
      </p:sp>
      <p:sp>
        <p:nvSpPr>
          <p:cNvPr id="7" name="TextBox 6">
            <a:extLst>
              <a:ext uri="{FF2B5EF4-FFF2-40B4-BE49-F238E27FC236}">
                <a16:creationId xmlns:a16="http://schemas.microsoft.com/office/drawing/2014/main" id="{BBB4EE4F-6ACE-40C4-AEE0-7237BCC9FD20}"/>
              </a:ext>
            </a:extLst>
          </p:cNvPr>
          <p:cNvSpPr txBox="1"/>
          <p:nvPr/>
        </p:nvSpPr>
        <p:spPr>
          <a:xfrm>
            <a:off x="8277993" y="752657"/>
            <a:ext cx="3096665" cy="2145268"/>
          </a:xfrm>
          <a:prstGeom prst="wedgeRoundRectCallout">
            <a:avLst>
              <a:gd name="adj1" fmla="val -75040"/>
              <a:gd name="adj2" fmla="val 61683"/>
              <a:gd name="adj3" fmla="val 16667"/>
            </a:avLst>
          </a:prstGeom>
          <a:solidFill>
            <a:schemeClr val="bg1"/>
          </a:solidFill>
          <a:ln>
            <a:solidFill>
              <a:srgbClr val="00B0F0"/>
            </a:solidFill>
          </a:ln>
        </p:spPr>
        <p:txBody>
          <a:bodyPr wrap="square">
            <a:spAutoFit/>
          </a:bodyPr>
          <a:lstStyle/>
          <a:p>
            <a:pPr algn="just"/>
            <a:r>
              <a:rPr lang="en-US" sz="2400" b="1">
                <a:solidFill>
                  <a:srgbClr val="C00000"/>
                </a:solidFill>
              </a:rPr>
              <a:t>Hình thức</a:t>
            </a:r>
            <a:r>
              <a:rPr lang="en-US" sz="2400">
                <a:solidFill>
                  <a:srgbClr val="C00000"/>
                </a:solidFill>
              </a:rPr>
              <a:t>: </a:t>
            </a:r>
            <a:r>
              <a:rPr lang="en-US" sz="2400"/>
              <a:t>ngắn gọn (1 câu).</a:t>
            </a:r>
          </a:p>
          <a:p>
            <a:pPr algn="just"/>
            <a:r>
              <a:rPr lang="en-US" sz="2400" b="1">
                <a:solidFill>
                  <a:srgbClr val="C00000"/>
                </a:solidFill>
              </a:rPr>
              <a:t>Nội dung</a:t>
            </a:r>
            <a:r>
              <a:rPr lang="en-US" sz="2400">
                <a:solidFill>
                  <a:srgbClr val="C00000"/>
                </a:solidFill>
              </a:rPr>
              <a:t>: </a:t>
            </a:r>
            <a:r>
              <a:rPr lang="en-US" sz="2400"/>
              <a:t>nêu ngay suy nghĩ, cảm xúc của bản thân.</a:t>
            </a:r>
          </a:p>
        </p:txBody>
      </p:sp>
      <p:sp>
        <p:nvSpPr>
          <p:cNvPr id="10" name="TextBox 9">
            <a:extLst>
              <a:ext uri="{FF2B5EF4-FFF2-40B4-BE49-F238E27FC236}">
                <a16:creationId xmlns:a16="http://schemas.microsoft.com/office/drawing/2014/main" id="{760D8492-A497-470A-8256-11A6727EAEE7}"/>
              </a:ext>
            </a:extLst>
          </p:cNvPr>
          <p:cNvSpPr txBox="1"/>
          <p:nvPr/>
        </p:nvSpPr>
        <p:spPr>
          <a:xfrm>
            <a:off x="7945821" y="3787935"/>
            <a:ext cx="3761011" cy="2553891"/>
          </a:xfrm>
          <a:prstGeom prst="wedgeRoundRectCallout">
            <a:avLst>
              <a:gd name="adj1" fmla="val -65931"/>
              <a:gd name="adj2" fmla="val -34363"/>
              <a:gd name="adj3" fmla="val 16667"/>
            </a:avLst>
          </a:prstGeom>
          <a:solidFill>
            <a:schemeClr val="bg1"/>
          </a:solidFill>
          <a:ln>
            <a:solidFill>
              <a:srgbClr val="00B0F0"/>
            </a:solidFill>
          </a:ln>
        </p:spPr>
        <p:txBody>
          <a:bodyPr wrap="square">
            <a:spAutoFit/>
          </a:bodyPr>
          <a:lstStyle/>
          <a:p>
            <a:pPr algn="just"/>
            <a:r>
              <a:rPr lang="en-US" sz="2400" b="1">
                <a:solidFill>
                  <a:srgbClr val="C00000"/>
                </a:solidFill>
              </a:rPr>
              <a:t>Hình thức</a:t>
            </a:r>
            <a:r>
              <a:rPr lang="en-US" sz="2400"/>
              <a:t>: nhiều hơn 1 câu.</a:t>
            </a:r>
          </a:p>
          <a:p>
            <a:pPr algn="just"/>
            <a:r>
              <a:rPr lang="en-US" sz="2400" b="1">
                <a:solidFill>
                  <a:srgbClr val="C00000"/>
                </a:solidFill>
              </a:rPr>
              <a:t>Nội dung</a:t>
            </a:r>
            <a:r>
              <a:rPr lang="en-US" sz="2400"/>
              <a:t>: nêu suy nghĩ, cảm xúc của bản thân, đồng thời có liên hệ, mở rộng.</a:t>
            </a:r>
          </a:p>
        </p:txBody>
      </p:sp>
      <p:pic>
        <p:nvPicPr>
          <p:cNvPr id="6" name="Picture 5">
            <a:extLst>
              <a:ext uri="{FF2B5EF4-FFF2-40B4-BE49-F238E27FC236}">
                <a16:creationId xmlns:a16="http://schemas.microsoft.com/office/drawing/2014/main" id="{C467234D-28A5-4B2F-94FE-C4B9434F1CB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960279"/>
            <a:ext cx="7495541" cy="2937442"/>
          </a:xfrm>
          <a:prstGeom prst="rect">
            <a:avLst/>
          </a:prstGeom>
        </p:spPr>
      </p:pic>
    </p:spTree>
    <p:extLst>
      <p:ext uri="{BB962C8B-B14F-4D97-AF65-F5344CB8AC3E}">
        <p14:creationId xmlns:p14="http://schemas.microsoft.com/office/powerpoint/2010/main" val="40243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388470" y="133714"/>
            <a:ext cx="11384897" cy="3416320"/>
          </a:xfrm>
          <a:prstGeom prst="rect">
            <a:avLst/>
          </a:prstGeom>
          <a:noFill/>
        </p:spPr>
        <p:txBody>
          <a:bodyPr wrap="square" rtlCol="0">
            <a:spAutoFit/>
          </a:bodyPr>
          <a:lstStyle/>
          <a:p>
            <a:pPr algn="just"/>
            <a:r>
              <a:rPr lang="en-US" sz="3600" b="1"/>
              <a:t>3. </a:t>
            </a:r>
            <a:r>
              <a:rPr lang="vi-VN" sz="3600" b="1"/>
              <a:t>Trao đổi những điểm cần lưu ý khi viết bài văn miêu tả con vật.</a:t>
            </a:r>
          </a:p>
          <a:p>
            <a:pPr algn="just"/>
            <a:r>
              <a:rPr lang="vi-VN" sz="3600" b="1"/>
              <a:t>- Bố cục của bài viết.</a:t>
            </a:r>
          </a:p>
          <a:p>
            <a:pPr algn="just"/>
            <a:r>
              <a:rPr lang="vi-VN" sz="3600" b="1"/>
              <a:t>- Cách lựa chọn đặc điểm của con vật, cách miêu tả,….</a:t>
            </a:r>
          </a:p>
          <a:p>
            <a:pPr algn="just"/>
            <a:r>
              <a:rPr lang="vi-VN" sz="3600" b="1"/>
              <a:t>- Cách trình bày bài viết.</a:t>
            </a:r>
          </a:p>
        </p:txBody>
      </p:sp>
    </p:spTree>
    <p:extLst>
      <p:ext uri="{BB962C8B-B14F-4D97-AF65-F5344CB8AC3E}">
        <p14:creationId xmlns:p14="http://schemas.microsoft.com/office/powerpoint/2010/main" val="3320176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DE7EA48-853E-4AF2-B787-D9AC49BC6643}"/>
              </a:ext>
            </a:extLst>
          </p:cNvPr>
          <p:cNvSpPr/>
          <p:nvPr/>
        </p:nvSpPr>
        <p:spPr>
          <a:xfrm>
            <a:off x="709448" y="863239"/>
            <a:ext cx="10742942" cy="5131520"/>
          </a:xfrm>
          <a:custGeom>
            <a:avLst/>
            <a:gdLst>
              <a:gd name="connsiteX0" fmla="*/ 0 w 10742942"/>
              <a:gd name="connsiteY0" fmla="*/ 855270 h 5131520"/>
              <a:gd name="connsiteX1" fmla="*/ 855270 w 10742942"/>
              <a:gd name="connsiteY1" fmla="*/ 0 h 5131520"/>
              <a:gd name="connsiteX2" fmla="*/ 1369422 w 10742942"/>
              <a:gd name="connsiteY2" fmla="*/ 0 h 5131520"/>
              <a:gd name="connsiteX3" fmla="*/ 1883574 w 10742942"/>
              <a:gd name="connsiteY3" fmla="*/ 0 h 5131520"/>
              <a:gd name="connsiteX4" fmla="*/ 2759022 w 10742942"/>
              <a:gd name="connsiteY4" fmla="*/ 0 h 5131520"/>
              <a:gd name="connsiteX5" fmla="*/ 3544147 w 10742942"/>
              <a:gd name="connsiteY5" fmla="*/ 0 h 5131520"/>
              <a:gd name="connsiteX6" fmla="*/ 4238947 w 10742942"/>
              <a:gd name="connsiteY6" fmla="*/ 0 h 5131520"/>
              <a:gd name="connsiteX7" fmla="*/ 4662775 w 10742942"/>
              <a:gd name="connsiteY7" fmla="*/ 0 h 5131520"/>
              <a:gd name="connsiteX8" fmla="*/ 5176927 w 10742942"/>
              <a:gd name="connsiteY8" fmla="*/ 0 h 5131520"/>
              <a:gd name="connsiteX9" fmla="*/ 5600755 w 10742942"/>
              <a:gd name="connsiteY9" fmla="*/ 0 h 5131520"/>
              <a:gd name="connsiteX10" fmla="*/ 6295555 w 10742942"/>
              <a:gd name="connsiteY10" fmla="*/ 0 h 5131520"/>
              <a:gd name="connsiteX11" fmla="*/ 6900031 w 10742942"/>
              <a:gd name="connsiteY11" fmla="*/ 0 h 5131520"/>
              <a:gd name="connsiteX12" fmla="*/ 7594831 w 10742942"/>
              <a:gd name="connsiteY12" fmla="*/ 0 h 5131520"/>
              <a:gd name="connsiteX13" fmla="*/ 8018660 w 10742942"/>
              <a:gd name="connsiteY13" fmla="*/ 0 h 5131520"/>
              <a:gd name="connsiteX14" fmla="*/ 8803784 w 10742942"/>
              <a:gd name="connsiteY14" fmla="*/ 0 h 5131520"/>
              <a:gd name="connsiteX15" fmla="*/ 9227612 w 10742942"/>
              <a:gd name="connsiteY15" fmla="*/ 0 h 5131520"/>
              <a:gd name="connsiteX16" fmla="*/ 9887672 w 10742942"/>
              <a:gd name="connsiteY16" fmla="*/ 0 h 5131520"/>
              <a:gd name="connsiteX17" fmla="*/ 10742942 w 10742942"/>
              <a:gd name="connsiteY17" fmla="*/ 855270 h 5131520"/>
              <a:gd name="connsiteX18" fmla="*/ 10742942 w 10742942"/>
              <a:gd name="connsiteY18" fmla="*/ 1573676 h 5131520"/>
              <a:gd name="connsiteX19" fmla="*/ 10742942 w 10742942"/>
              <a:gd name="connsiteY19" fmla="*/ 2155242 h 5131520"/>
              <a:gd name="connsiteX20" fmla="*/ 10742942 w 10742942"/>
              <a:gd name="connsiteY20" fmla="*/ 2771019 h 5131520"/>
              <a:gd name="connsiteX21" fmla="*/ 10742942 w 10742942"/>
              <a:gd name="connsiteY21" fmla="*/ 3421005 h 5131520"/>
              <a:gd name="connsiteX22" fmla="*/ 10742942 w 10742942"/>
              <a:gd name="connsiteY22" fmla="*/ 4276250 h 5131520"/>
              <a:gd name="connsiteX23" fmla="*/ 9887672 w 10742942"/>
              <a:gd name="connsiteY23" fmla="*/ 5131520 h 5131520"/>
              <a:gd name="connsiteX24" fmla="*/ 9373520 w 10742942"/>
              <a:gd name="connsiteY24" fmla="*/ 5131520 h 5131520"/>
              <a:gd name="connsiteX25" fmla="*/ 8588396 w 10742942"/>
              <a:gd name="connsiteY25" fmla="*/ 5131520 h 5131520"/>
              <a:gd name="connsiteX26" fmla="*/ 8074244 w 10742942"/>
              <a:gd name="connsiteY26" fmla="*/ 5131520 h 5131520"/>
              <a:gd name="connsiteX27" fmla="*/ 7198795 w 10742942"/>
              <a:gd name="connsiteY27" fmla="*/ 5131520 h 5131520"/>
              <a:gd name="connsiteX28" fmla="*/ 6323347 w 10742942"/>
              <a:gd name="connsiteY28" fmla="*/ 5131520 h 5131520"/>
              <a:gd name="connsiteX29" fmla="*/ 5899519 w 10742942"/>
              <a:gd name="connsiteY29" fmla="*/ 5131520 h 5131520"/>
              <a:gd name="connsiteX30" fmla="*/ 5114395 w 10742942"/>
              <a:gd name="connsiteY30" fmla="*/ 5131520 h 5131520"/>
              <a:gd name="connsiteX31" fmla="*/ 4419595 w 10742942"/>
              <a:gd name="connsiteY31" fmla="*/ 5131520 h 5131520"/>
              <a:gd name="connsiteX32" fmla="*/ 3905443 w 10742942"/>
              <a:gd name="connsiteY32" fmla="*/ 5131520 h 5131520"/>
              <a:gd name="connsiteX33" fmla="*/ 3481615 w 10742942"/>
              <a:gd name="connsiteY33" fmla="*/ 5131520 h 5131520"/>
              <a:gd name="connsiteX34" fmla="*/ 2967462 w 10742942"/>
              <a:gd name="connsiteY34" fmla="*/ 5131520 h 5131520"/>
              <a:gd name="connsiteX35" fmla="*/ 2092014 w 10742942"/>
              <a:gd name="connsiteY35" fmla="*/ 5131520 h 5131520"/>
              <a:gd name="connsiteX36" fmla="*/ 855270 w 10742942"/>
              <a:gd name="connsiteY36" fmla="*/ 5131520 h 5131520"/>
              <a:gd name="connsiteX37" fmla="*/ 0 w 10742942"/>
              <a:gd name="connsiteY37" fmla="*/ 4276250 h 5131520"/>
              <a:gd name="connsiteX38" fmla="*/ 0 w 10742942"/>
              <a:gd name="connsiteY38" fmla="*/ 3660474 h 5131520"/>
              <a:gd name="connsiteX39" fmla="*/ 0 w 10742942"/>
              <a:gd name="connsiteY39" fmla="*/ 3044697 h 5131520"/>
              <a:gd name="connsiteX40" fmla="*/ 0 w 10742942"/>
              <a:gd name="connsiteY40" fmla="*/ 2360501 h 5131520"/>
              <a:gd name="connsiteX41" fmla="*/ 0 w 10742942"/>
              <a:gd name="connsiteY41" fmla="*/ 1676305 h 5131520"/>
              <a:gd name="connsiteX42" fmla="*/ 0 w 10742942"/>
              <a:gd name="connsiteY42" fmla="*/ 855270 h 51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42942" h="5131520" fill="none" extrusionOk="0">
                <a:moveTo>
                  <a:pt x="0" y="855270"/>
                </a:moveTo>
                <a:cubicBezTo>
                  <a:pt x="12847" y="360685"/>
                  <a:pt x="470809" y="-42045"/>
                  <a:pt x="855270" y="0"/>
                </a:cubicBezTo>
                <a:cubicBezTo>
                  <a:pt x="1014184" y="-2466"/>
                  <a:pt x="1149812" y="-7407"/>
                  <a:pt x="1369422" y="0"/>
                </a:cubicBezTo>
                <a:cubicBezTo>
                  <a:pt x="1589032" y="7407"/>
                  <a:pt x="1769632" y="-18489"/>
                  <a:pt x="1883574" y="0"/>
                </a:cubicBezTo>
                <a:cubicBezTo>
                  <a:pt x="1997516" y="18489"/>
                  <a:pt x="2461466" y="40598"/>
                  <a:pt x="2759022" y="0"/>
                </a:cubicBezTo>
                <a:cubicBezTo>
                  <a:pt x="3056578" y="-40598"/>
                  <a:pt x="3275803" y="-5019"/>
                  <a:pt x="3544147" y="0"/>
                </a:cubicBezTo>
                <a:cubicBezTo>
                  <a:pt x="3812492" y="5019"/>
                  <a:pt x="4051281" y="22418"/>
                  <a:pt x="4238947" y="0"/>
                </a:cubicBezTo>
                <a:cubicBezTo>
                  <a:pt x="4426613" y="-22418"/>
                  <a:pt x="4498080" y="-4326"/>
                  <a:pt x="4662775" y="0"/>
                </a:cubicBezTo>
                <a:cubicBezTo>
                  <a:pt x="4827470" y="4326"/>
                  <a:pt x="4976932" y="3892"/>
                  <a:pt x="5176927" y="0"/>
                </a:cubicBezTo>
                <a:cubicBezTo>
                  <a:pt x="5376922" y="-3892"/>
                  <a:pt x="5457250" y="-15901"/>
                  <a:pt x="5600755" y="0"/>
                </a:cubicBezTo>
                <a:cubicBezTo>
                  <a:pt x="5744260" y="15901"/>
                  <a:pt x="5959773" y="14286"/>
                  <a:pt x="6295555" y="0"/>
                </a:cubicBezTo>
                <a:cubicBezTo>
                  <a:pt x="6631337" y="-14286"/>
                  <a:pt x="6773515" y="7389"/>
                  <a:pt x="6900031" y="0"/>
                </a:cubicBezTo>
                <a:cubicBezTo>
                  <a:pt x="7026547" y="-7389"/>
                  <a:pt x="7307536" y="18223"/>
                  <a:pt x="7594831" y="0"/>
                </a:cubicBezTo>
                <a:cubicBezTo>
                  <a:pt x="7882126" y="-18223"/>
                  <a:pt x="7809111" y="6927"/>
                  <a:pt x="8018660" y="0"/>
                </a:cubicBezTo>
                <a:cubicBezTo>
                  <a:pt x="8228209" y="-6927"/>
                  <a:pt x="8557317" y="6684"/>
                  <a:pt x="8803784" y="0"/>
                </a:cubicBezTo>
                <a:cubicBezTo>
                  <a:pt x="9050251" y="-6684"/>
                  <a:pt x="9142489" y="11327"/>
                  <a:pt x="9227612" y="0"/>
                </a:cubicBezTo>
                <a:cubicBezTo>
                  <a:pt x="9312735" y="-11327"/>
                  <a:pt x="9580524" y="-19205"/>
                  <a:pt x="9887672" y="0"/>
                </a:cubicBezTo>
                <a:cubicBezTo>
                  <a:pt x="10447589" y="-53327"/>
                  <a:pt x="10730019" y="352255"/>
                  <a:pt x="10742942" y="855270"/>
                </a:cubicBezTo>
                <a:cubicBezTo>
                  <a:pt x="10746179" y="1016358"/>
                  <a:pt x="10735892" y="1343733"/>
                  <a:pt x="10742942" y="1573676"/>
                </a:cubicBezTo>
                <a:cubicBezTo>
                  <a:pt x="10749992" y="1803619"/>
                  <a:pt x="10715583" y="2020521"/>
                  <a:pt x="10742942" y="2155242"/>
                </a:cubicBezTo>
                <a:cubicBezTo>
                  <a:pt x="10770301" y="2289963"/>
                  <a:pt x="10724858" y="2483243"/>
                  <a:pt x="10742942" y="2771019"/>
                </a:cubicBezTo>
                <a:cubicBezTo>
                  <a:pt x="10761026" y="3058795"/>
                  <a:pt x="10721016" y="3285660"/>
                  <a:pt x="10742942" y="3421005"/>
                </a:cubicBezTo>
                <a:cubicBezTo>
                  <a:pt x="10764868" y="3556350"/>
                  <a:pt x="10719963" y="3872768"/>
                  <a:pt x="10742942" y="4276250"/>
                </a:cubicBezTo>
                <a:cubicBezTo>
                  <a:pt x="10819867" y="4811424"/>
                  <a:pt x="10420783" y="5133435"/>
                  <a:pt x="9887672" y="5131520"/>
                </a:cubicBezTo>
                <a:cubicBezTo>
                  <a:pt x="9706048" y="5118684"/>
                  <a:pt x="9488063" y="5128946"/>
                  <a:pt x="9373520" y="5131520"/>
                </a:cubicBezTo>
                <a:cubicBezTo>
                  <a:pt x="9258977" y="5134094"/>
                  <a:pt x="8752933" y="5123823"/>
                  <a:pt x="8588396" y="5131520"/>
                </a:cubicBezTo>
                <a:cubicBezTo>
                  <a:pt x="8423859" y="5139217"/>
                  <a:pt x="8279187" y="5151828"/>
                  <a:pt x="8074244" y="5131520"/>
                </a:cubicBezTo>
                <a:cubicBezTo>
                  <a:pt x="7869301" y="5111212"/>
                  <a:pt x="7456191" y="5132719"/>
                  <a:pt x="7198795" y="5131520"/>
                </a:cubicBezTo>
                <a:cubicBezTo>
                  <a:pt x="6941399" y="5130321"/>
                  <a:pt x="6583264" y="5106048"/>
                  <a:pt x="6323347" y="5131520"/>
                </a:cubicBezTo>
                <a:cubicBezTo>
                  <a:pt x="6063430" y="5156992"/>
                  <a:pt x="6022628" y="5152018"/>
                  <a:pt x="5899519" y="5131520"/>
                </a:cubicBezTo>
                <a:cubicBezTo>
                  <a:pt x="5776410" y="5111022"/>
                  <a:pt x="5477130" y="5164704"/>
                  <a:pt x="5114395" y="5131520"/>
                </a:cubicBezTo>
                <a:cubicBezTo>
                  <a:pt x="4751660" y="5098336"/>
                  <a:pt x="4679047" y="5105285"/>
                  <a:pt x="4419595" y="5131520"/>
                </a:cubicBezTo>
                <a:cubicBezTo>
                  <a:pt x="4160143" y="5157755"/>
                  <a:pt x="4040670" y="5106201"/>
                  <a:pt x="3905443" y="5131520"/>
                </a:cubicBezTo>
                <a:cubicBezTo>
                  <a:pt x="3770216" y="5156839"/>
                  <a:pt x="3668031" y="5122070"/>
                  <a:pt x="3481615" y="5131520"/>
                </a:cubicBezTo>
                <a:cubicBezTo>
                  <a:pt x="3295199" y="5140970"/>
                  <a:pt x="3142861" y="5135996"/>
                  <a:pt x="2967462" y="5131520"/>
                </a:cubicBezTo>
                <a:cubicBezTo>
                  <a:pt x="2792063" y="5127044"/>
                  <a:pt x="2369040" y="5168994"/>
                  <a:pt x="2092014" y="5131520"/>
                </a:cubicBezTo>
                <a:cubicBezTo>
                  <a:pt x="1814988" y="5094046"/>
                  <a:pt x="1173311" y="5079604"/>
                  <a:pt x="855270" y="5131520"/>
                </a:cubicBezTo>
                <a:cubicBezTo>
                  <a:pt x="440799" y="5169636"/>
                  <a:pt x="33876" y="4737132"/>
                  <a:pt x="0" y="4276250"/>
                </a:cubicBezTo>
                <a:cubicBezTo>
                  <a:pt x="-29788" y="4094541"/>
                  <a:pt x="-30684" y="3929392"/>
                  <a:pt x="0" y="3660474"/>
                </a:cubicBezTo>
                <a:cubicBezTo>
                  <a:pt x="30684" y="3391556"/>
                  <a:pt x="-26375" y="3303552"/>
                  <a:pt x="0" y="3044697"/>
                </a:cubicBezTo>
                <a:cubicBezTo>
                  <a:pt x="26375" y="2785842"/>
                  <a:pt x="-25626" y="2565886"/>
                  <a:pt x="0" y="2360501"/>
                </a:cubicBezTo>
                <a:cubicBezTo>
                  <a:pt x="25626" y="2155116"/>
                  <a:pt x="-22872" y="2004562"/>
                  <a:pt x="0" y="1676305"/>
                </a:cubicBezTo>
                <a:cubicBezTo>
                  <a:pt x="22872" y="1348048"/>
                  <a:pt x="-17847" y="1063609"/>
                  <a:pt x="0" y="855270"/>
                </a:cubicBezTo>
                <a:close/>
              </a:path>
              <a:path w="10742942" h="5131520" stroke="0" extrusionOk="0">
                <a:moveTo>
                  <a:pt x="0" y="855270"/>
                </a:moveTo>
                <a:cubicBezTo>
                  <a:pt x="-98954" y="358147"/>
                  <a:pt x="302457" y="28217"/>
                  <a:pt x="855270" y="0"/>
                </a:cubicBezTo>
                <a:cubicBezTo>
                  <a:pt x="1052360" y="5080"/>
                  <a:pt x="1177543" y="-1078"/>
                  <a:pt x="1279098" y="0"/>
                </a:cubicBezTo>
                <a:cubicBezTo>
                  <a:pt x="1380653" y="1078"/>
                  <a:pt x="1670197" y="953"/>
                  <a:pt x="1883574" y="0"/>
                </a:cubicBezTo>
                <a:cubicBezTo>
                  <a:pt x="2096951" y="-953"/>
                  <a:pt x="2434110" y="-16466"/>
                  <a:pt x="2578374" y="0"/>
                </a:cubicBezTo>
                <a:cubicBezTo>
                  <a:pt x="2722638" y="16466"/>
                  <a:pt x="3050508" y="15232"/>
                  <a:pt x="3363499" y="0"/>
                </a:cubicBezTo>
                <a:cubicBezTo>
                  <a:pt x="3676491" y="-15232"/>
                  <a:pt x="3790374" y="-24264"/>
                  <a:pt x="4148623" y="0"/>
                </a:cubicBezTo>
                <a:cubicBezTo>
                  <a:pt x="4506872" y="24264"/>
                  <a:pt x="4479172" y="24954"/>
                  <a:pt x="4662775" y="0"/>
                </a:cubicBezTo>
                <a:cubicBezTo>
                  <a:pt x="4846378" y="-24954"/>
                  <a:pt x="4925321" y="-8272"/>
                  <a:pt x="5086603" y="0"/>
                </a:cubicBezTo>
                <a:cubicBezTo>
                  <a:pt x="5247885" y="8272"/>
                  <a:pt x="5416800" y="-9995"/>
                  <a:pt x="5600755" y="0"/>
                </a:cubicBezTo>
                <a:cubicBezTo>
                  <a:pt x="5784710" y="9995"/>
                  <a:pt x="6152991" y="37072"/>
                  <a:pt x="6385879" y="0"/>
                </a:cubicBezTo>
                <a:cubicBezTo>
                  <a:pt x="6618767" y="-37072"/>
                  <a:pt x="6940862" y="3865"/>
                  <a:pt x="7080679" y="0"/>
                </a:cubicBezTo>
                <a:cubicBezTo>
                  <a:pt x="7220496" y="-3865"/>
                  <a:pt x="7308601" y="-21166"/>
                  <a:pt x="7504507" y="0"/>
                </a:cubicBezTo>
                <a:cubicBezTo>
                  <a:pt x="7700413" y="21166"/>
                  <a:pt x="7975584" y="-34593"/>
                  <a:pt x="8199308" y="0"/>
                </a:cubicBezTo>
                <a:cubicBezTo>
                  <a:pt x="8423032" y="34593"/>
                  <a:pt x="8586481" y="3220"/>
                  <a:pt x="8803784" y="0"/>
                </a:cubicBezTo>
                <a:cubicBezTo>
                  <a:pt x="9021087" y="-3220"/>
                  <a:pt x="9598697" y="-36766"/>
                  <a:pt x="9887672" y="0"/>
                </a:cubicBezTo>
                <a:cubicBezTo>
                  <a:pt x="10462622" y="-37188"/>
                  <a:pt x="10778729" y="427487"/>
                  <a:pt x="10742942" y="855270"/>
                </a:cubicBezTo>
                <a:cubicBezTo>
                  <a:pt x="10740232" y="1134237"/>
                  <a:pt x="10745127" y="1248146"/>
                  <a:pt x="10742942" y="1505256"/>
                </a:cubicBezTo>
                <a:cubicBezTo>
                  <a:pt x="10740757" y="1762366"/>
                  <a:pt x="10747942" y="1904127"/>
                  <a:pt x="10742942" y="2155242"/>
                </a:cubicBezTo>
                <a:cubicBezTo>
                  <a:pt x="10737942" y="2406357"/>
                  <a:pt x="10721322" y="2506875"/>
                  <a:pt x="10742942" y="2736809"/>
                </a:cubicBezTo>
                <a:cubicBezTo>
                  <a:pt x="10764562" y="2966743"/>
                  <a:pt x="10735359" y="3084940"/>
                  <a:pt x="10742942" y="3318376"/>
                </a:cubicBezTo>
                <a:cubicBezTo>
                  <a:pt x="10750525" y="3551812"/>
                  <a:pt x="10698077" y="3922439"/>
                  <a:pt x="10742942" y="4276250"/>
                </a:cubicBezTo>
                <a:cubicBezTo>
                  <a:pt x="10826405" y="4704110"/>
                  <a:pt x="10369263" y="5141499"/>
                  <a:pt x="9887672" y="5131520"/>
                </a:cubicBezTo>
                <a:cubicBezTo>
                  <a:pt x="9774960" y="5106621"/>
                  <a:pt x="9603614" y="5109862"/>
                  <a:pt x="9373520" y="5131520"/>
                </a:cubicBezTo>
                <a:cubicBezTo>
                  <a:pt x="9143426" y="5153178"/>
                  <a:pt x="8770705" y="5120516"/>
                  <a:pt x="8498072" y="5131520"/>
                </a:cubicBezTo>
                <a:cubicBezTo>
                  <a:pt x="8225439" y="5142524"/>
                  <a:pt x="7974831" y="5090860"/>
                  <a:pt x="7622623" y="5131520"/>
                </a:cubicBezTo>
                <a:cubicBezTo>
                  <a:pt x="7270415" y="5172180"/>
                  <a:pt x="7344939" y="5118805"/>
                  <a:pt x="7108471" y="5131520"/>
                </a:cubicBezTo>
                <a:cubicBezTo>
                  <a:pt x="6872003" y="5144235"/>
                  <a:pt x="6847856" y="5134110"/>
                  <a:pt x="6594319" y="5131520"/>
                </a:cubicBezTo>
                <a:cubicBezTo>
                  <a:pt x="6340782" y="5128930"/>
                  <a:pt x="6257029" y="5112628"/>
                  <a:pt x="6080167" y="5131520"/>
                </a:cubicBezTo>
                <a:cubicBezTo>
                  <a:pt x="5903305" y="5150412"/>
                  <a:pt x="5771752" y="5113535"/>
                  <a:pt x="5656339" y="5131520"/>
                </a:cubicBezTo>
                <a:cubicBezTo>
                  <a:pt x="5540926" y="5149505"/>
                  <a:pt x="5265468" y="5104435"/>
                  <a:pt x="5051863" y="5131520"/>
                </a:cubicBezTo>
                <a:cubicBezTo>
                  <a:pt x="4838258" y="5158605"/>
                  <a:pt x="4571779" y="5114538"/>
                  <a:pt x="4447387" y="5131520"/>
                </a:cubicBezTo>
                <a:cubicBezTo>
                  <a:pt x="4322995" y="5148502"/>
                  <a:pt x="4054021" y="5107979"/>
                  <a:pt x="3933235" y="5131520"/>
                </a:cubicBezTo>
                <a:cubicBezTo>
                  <a:pt x="3812449" y="5155061"/>
                  <a:pt x="3492581" y="5097699"/>
                  <a:pt x="3148111" y="5131520"/>
                </a:cubicBezTo>
                <a:cubicBezTo>
                  <a:pt x="2803641" y="5165341"/>
                  <a:pt x="2842271" y="5123224"/>
                  <a:pt x="2724282" y="5131520"/>
                </a:cubicBezTo>
                <a:cubicBezTo>
                  <a:pt x="2606293" y="5139816"/>
                  <a:pt x="2475676" y="5148627"/>
                  <a:pt x="2300454" y="5131520"/>
                </a:cubicBezTo>
                <a:cubicBezTo>
                  <a:pt x="2125232" y="5114413"/>
                  <a:pt x="1161421" y="5156767"/>
                  <a:pt x="855270" y="5131520"/>
                </a:cubicBezTo>
                <a:cubicBezTo>
                  <a:pt x="304581" y="5137010"/>
                  <a:pt x="64261" y="4767142"/>
                  <a:pt x="0" y="4276250"/>
                </a:cubicBezTo>
                <a:cubicBezTo>
                  <a:pt x="10986" y="4082231"/>
                  <a:pt x="-958" y="3861824"/>
                  <a:pt x="0" y="3694683"/>
                </a:cubicBezTo>
                <a:cubicBezTo>
                  <a:pt x="958" y="3527542"/>
                  <a:pt x="-10026" y="3331129"/>
                  <a:pt x="0" y="2976278"/>
                </a:cubicBezTo>
                <a:cubicBezTo>
                  <a:pt x="10026" y="2621428"/>
                  <a:pt x="22461" y="2566358"/>
                  <a:pt x="0" y="2360501"/>
                </a:cubicBezTo>
                <a:cubicBezTo>
                  <a:pt x="-22461" y="2154644"/>
                  <a:pt x="-15327" y="1851975"/>
                  <a:pt x="0" y="1710515"/>
                </a:cubicBezTo>
                <a:cubicBezTo>
                  <a:pt x="15327" y="1569055"/>
                  <a:pt x="-7506" y="1185962"/>
                  <a:pt x="0" y="855270"/>
                </a:cubicBezTo>
                <a:close/>
              </a:path>
            </a:pathLst>
          </a:custGeom>
          <a:solidFill>
            <a:schemeClr val="bg1"/>
          </a:solidFill>
          <a:ln>
            <a:solidFill>
              <a:srgbClr val="00B0F0"/>
            </a:solidFill>
            <a:extLst>
              <a:ext uri="{C807C97D-BFC1-408E-A445-0C87EB9F89A2}">
                <ask:lineSketchStyleProps xmlns:ask="http://schemas.microsoft.com/office/drawing/2018/sketchyshapes" xmlns="" sd="41870059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a:solidFill>
                  <a:srgbClr val="C00000"/>
                </a:solidFill>
              </a:rPr>
              <a:t>Ghi nhớ:</a:t>
            </a:r>
          </a:p>
          <a:p>
            <a:pPr algn="just"/>
            <a:r>
              <a:rPr lang="en-US" sz="3600">
                <a:solidFill>
                  <a:srgbClr val="C00000"/>
                </a:solidFill>
              </a:rPr>
              <a:t>Bài văn miêu tả con vật thường gồm 3 phần:</a:t>
            </a:r>
          </a:p>
          <a:p>
            <a:pPr algn="just"/>
            <a:r>
              <a:rPr lang="en-US" sz="3600">
                <a:solidFill>
                  <a:srgbClr val="C00000"/>
                </a:solidFill>
              </a:rPr>
              <a:t>– </a:t>
            </a:r>
            <a:r>
              <a:rPr lang="en-US" sz="3600" b="1">
                <a:solidFill>
                  <a:srgbClr val="C00000"/>
                </a:solidFill>
              </a:rPr>
              <a:t>Mở bài</a:t>
            </a:r>
            <a:r>
              <a:rPr lang="en-US" sz="3600">
                <a:solidFill>
                  <a:srgbClr val="C00000"/>
                </a:solidFill>
              </a:rPr>
              <a:t>: Giới thiệu về con vật theo cách mở bài trực tiếp hoặc gián tiếp.</a:t>
            </a:r>
          </a:p>
          <a:p>
            <a:pPr algn="just"/>
            <a:r>
              <a:rPr lang="en-US" sz="3600">
                <a:solidFill>
                  <a:srgbClr val="C00000"/>
                </a:solidFill>
              </a:rPr>
              <a:t>– </a:t>
            </a:r>
            <a:r>
              <a:rPr lang="en-US" sz="3600" b="1">
                <a:solidFill>
                  <a:srgbClr val="C00000"/>
                </a:solidFill>
              </a:rPr>
              <a:t>Thân bài</a:t>
            </a:r>
            <a:r>
              <a:rPr lang="en-US" sz="3600">
                <a:solidFill>
                  <a:srgbClr val="C00000"/>
                </a:solidFill>
              </a:rPr>
              <a:t>: Tả đặc điểm ngoại hình, hoạt động,… của con vật.</a:t>
            </a:r>
          </a:p>
          <a:p>
            <a:pPr algn="just"/>
            <a:r>
              <a:rPr lang="en-US" sz="3600">
                <a:solidFill>
                  <a:srgbClr val="C00000"/>
                </a:solidFill>
              </a:rPr>
              <a:t>– </a:t>
            </a:r>
            <a:r>
              <a:rPr lang="en-US" sz="3600" b="1">
                <a:solidFill>
                  <a:srgbClr val="C00000"/>
                </a:solidFill>
              </a:rPr>
              <a:t>Kết bài</a:t>
            </a:r>
            <a:r>
              <a:rPr lang="en-US" sz="3600">
                <a:solidFill>
                  <a:srgbClr val="C00000"/>
                </a:solidFill>
              </a:rPr>
              <a:t>: Nêu suy nghĩ, cảm xúc,… vê con vật theo cách kết bài mở rộng hoặc không mở rộng.</a:t>
            </a:r>
          </a:p>
        </p:txBody>
      </p:sp>
    </p:spTree>
    <p:extLst>
      <p:ext uri="{BB962C8B-B14F-4D97-AF65-F5344CB8AC3E}">
        <p14:creationId xmlns:p14="http://schemas.microsoft.com/office/powerpoint/2010/main" val="176218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8EFC18-C055-4515-AC10-6D85C05319BC}"/>
              </a:ext>
            </a:extLst>
          </p:cNvPr>
          <p:cNvSpPr txBox="1"/>
          <p:nvPr/>
        </p:nvSpPr>
        <p:spPr>
          <a:xfrm>
            <a:off x="1771650" y="1181100"/>
            <a:ext cx="7962900" cy="830997"/>
          </a:xfrm>
          <a:prstGeom prst="rect">
            <a:avLst/>
          </a:prstGeom>
          <a:noFill/>
        </p:spPr>
        <p:txBody>
          <a:bodyPr wrap="square" rtlCol="0">
            <a:spAutoFit/>
          </a:bodyPr>
          <a:lstStyle/>
          <a:p>
            <a:pPr algn="ctr"/>
            <a:r>
              <a:rPr lang="en-US" sz="4800" b="1"/>
              <a:t>VẬN DỤNG</a:t>
            </a:r>
          </a:p>
        </p:txBody>
      </p:sp>
      <p:sp>
        <p:nvSpPr>
          <p:cNvPr id="3" name="TextBox 2">
            <a:extLst>
              <a:ext uri="{FF2B5EF4-FFF2-40B4-BE49-F238E27FC236}">
                <a16:creationId xmlns:a16="http://schemas.microsoft.com/office/drawing/2014/main" id="{CB0B4B13-07F6-4D5D-8261-8D85FA7C3781}"/>
              </a:ext>
            </a:extLst>
          </p:cNvPr>
          <p:cNvSpPr txBox="1"/>
          <p:nvPr/>
        </p:nvSpPr>
        <p:spPr>
          <a:xfrm>
            <a:off x="895350" y="2506801"/>
            <a:ext cx="10858500" cy="3170099"/>
          </a:xfrm>
          <a:prstGeom prst="rect">
            <a:avLst/>
          </a:prstGeom>
          <a:noFill/>
        </p:spPr>
        <p:txBody>
          <a:bodyPr wrap="square" rtlCol="0">
            <a:spAutoFit/>
          </a:bodyPr>
          <a:lstStyle/>
          <a:p>
            <a:pPr algn="just"/>
            <a:r>
              <a:rPr lang="en-US" sz="4000">
                <a:solidFill>
                  <a:srgbClr val="0070C0"/>
                </a:solidFill>
              </a:rPr>
              <a:t>   </a:t>
            </a:r>
            <a:r>
              <a:rPr lang="vi-VN" sz="4000">
                <a:solidFill>
                  <a:srgbClr val="0070C0"/>
                </a:solidFill>
              </a:rPr>
              <a:t>Quan sát một con vật (trong nhà, trong tranh ảnh hoặc trên ti vi,...), tìm một số tính từ tả đặc điểm ngoại hình của con vật đó. Ghi chép và trao đổi với người thân những tính từ tìm được.</a:t>
            </a:r>
            <a:endParaRPr lang="en-US" sz="4000">
              <a:solidFill>
                <a:srgbClr val="0070C0"/>
              </a:solidFill>
            </a:endParaRPr>
          </a:p>
        </p:txBody>
      </p:sp>
    </p:spTree>
    <p:extLst>
      <p:ext uri="{BB962C8B-B14F-4D97-AF65-F5344CB8AC3E}">
        <p14:creationId xmlns:p14="http://schemas.microsoft.com/office/powerpoint/2010/main" val="70304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grpSp>
        <p:nvGrpSpPr>
          <p:cNvPr id="305" name="Google Shape;305;p35"/>
          <p:cNvGrpSpPr/>
          <p:nvPr/>
        </p:nvGrpSpPr>
        <p:grpSpPr>
          <a:xfrm>
            <a:off x="76916" y="2141433"/>
            <a:ext cx="2871095" cy="3745448"/>
            <a:chOff x="517131" y="1513337"/>
            <a:chExt cx="2158662" cy="2816053"/>
          </a:xfrm>
        </p:grpSpPr>
        <p:sp>
          <p:nvSpPr>
            <p:cNvPr id="306"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7"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08"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09"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0"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1"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2"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13"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4"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5"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16"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317"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8"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319"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0"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121598" tIns="121598" rIns="121598" bIns="121598" anchor="ctr" anchorCtr="0">
              <a:noAutofit/>
            </a:bodyPr>
            <a:lstStyle/>
            <a:p>
              <a:endParaRPr sz="2479"/>
            </a:p>
          </p:txBody>
        </p:sp>
        <p:sp>
          <p:nvSpPr>
            <p:cNvPr id="321"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2"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3"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4"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325"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26"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sp>
          <p:nvSpPr>
            <p:cNvPr id="327"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8"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29"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330"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121598" tIns="121598" rIns="121598" bIns="121598" anchor="ctr" anchorCtr="0">
              <a:noAutofit/>
            </a:bodyPr>
            <a:lstStyle/>
            <a:p>
              <a:endParaRPr sz="2479"/>
            </a:p>
          </p:txBody>
        </p:sp>
        <p:sp>
          <p:nvSpPr>
            <p:cNvPr id="331"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2"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3"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4"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5"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6"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121598" tIns="121598" rIns="121598" bIns="121598" anchor="ctr" anchorCtr="0">
              <a:noAutofit/>
            </a:bodyPr>
            <a:lstStyle/>
            <a:p>
              <a:endParaRPr sz="2479"/>
            </a:p>
          </p:txBody>
        </p:sp>
        <p:sp>
          <p:nvSpPr>
            <p:cNvPr id="337"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121598" tIns="121598" rIns="121598" bIns="121598" anchor="ctr" anchorCtr="0">
              <a:noAutofit/>
            </a:bodyPr>
            <a:lstStyle/>
            <a:p>
              <a:endParaRPr sz="2479"/>
            </a:p>
          </p:txBody>
        </p:sp>
        <p:sp>
          <p:nvSpPr>
            <p:cNvPr id="338"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339"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0"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121598" tIns="121598" rIns="121598" bIns="121598" anchor="ctr" anchorCtr="0">
              <a:noAutofit/>
            </a:bodyPr>
            <a:lstStyle/>
            <a:p>
              <a:endParaRPr sz="2479"/>
            </a:p>
          </p:txBody>
        </p:sp>
        <p:sp>
          <p:nvSpPr>
            <p:cNvPr id="341"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121598" tIns="121598" rIns="121598" bIns="121598" anchor="ctr" anchorCtr="0">
              <a:noAutofit/>
            </a:bodyPr>
            <a:lstStyle/>
            <a:p>
              <a:endParaRPr sz="2479"/>
            </a:p>
          </p:txBody>
        </p:sp>
      </p:grpSp>
      <p:grpSp>
        <p:nvGrpSpPr>
          <p:cNvPr id="7" name="Group 6">
            <a:extLst>
              <a:ext uri="{FF2B5EF4-FFF2-40B4-BE49-F238E27FC236}">
                <a16:creationId xmlns:a16="http://schemas.microsoft.com/office/drawing/2014/main" id="{EA9A09FE-7B23-B5C1-DFB9-1555FDBFEC45}"/>
              </a:ext>
            </a:extLst>
          </p:cNvPr>
          <p:cNvGrpSpPr/>
          <p:nvPr/>
        </p:nvGrpSpPr>
        <p:grpSpPr>
          <a:xfrm>
            <a:off x="9839193" y="3083231"/>
            <a:ext cx="1649488" cy="3445327"/>
            <a:chOff x="9234149" y="2280090"/>
            <a:chExt cx="1649488" cy="3445327"/>
          </a:xfrm>
        </p:grpSpPr>
        <p:sp>
          <p:nvSpPr>
            <p:cNvPr id="342" name="Google Shape;342;p35"/>
            <p:cNvSpPr/>
            <p:nvPr/>
          </p:nvSpPr>
          <p:spPr>
            <a:xfrm>
              <a:off x="9234149" y="5045994"/>
              <a:ext cx="596055" cy="679238"/>
            </a:xfrm>
            <a:custGeom>
              <a:avLst/>
              <a:gdLst/>
              <a:ahLst/>
              <a:cxnLst/>
              <a:rect l="l" t="t" r="r" b="b"/>
              <a:pathLst>
                <a:path w="5882" h="6702" extrusionOk="0">
                  <a:moveTo>
                    <a:pt x="2934" y="1"/>
                  </a:moveTo>
                  <a:cubicBezTo>
                    <a:pt x="2360" y="1656"/>
                    <a:pt x="1641" y="3297"/>
                    <a:pt x="458" y="4582"/>
                  </a:cubicBezTo>
                  <a:lnTo>
                    <a:pt x="436" y="4582"/>
                  </a:lnTo>
                  <a:cubicBezTo>
                    <a:pt x="226" y="4669"/>
                    <a:pt x="1" y="4966"/>
                    <a:pt x="15" y="5199"/>
                  </a:cubicBezTo>
                  <a:cubicBezTo>
                    <a:pt x="37" y="5431"/>
                    <a:pt x="240" y="5627"/>
                    <a:pt x="415" y="5772"/>
                  </a:cubicBezTo>
                  <a:cubicBezTo>
                    <a:pt x="821" y="6121"/>
                    <a:pt x="1474" y="6556"/>
                    <a:pt x="2041" y="6665"/>
                  </a:cubicBezTo>
                  <a:cubicBezTo>
                    <a:pt x="2138" y="6685"/>
                    <a:pt x="2210" y="6702"/>
                    <a:pt x="2270" y="6702"/>
                  </a:cubicBezTo>
                  <a:cubicBezTo>
                    <a:pt x="2363" y="6702"/>
                    <a:pt x="2426" y="6662"/>
                    <a:pt x="2505" y="6534"/>
                  </a:cubicBezTo>
                  <a:cubicBezTo>
                    <a:pt x="2614" y="6353"/>
                    <a:pt x="2440" y="6019"/>
                    <a:pt x="2353" y="5830"/>
                  </a:cubicBezTo>
                  <a:cubicBezTo>
                    <a:pt x="2244" y="5605"/>
                    <a:pt x="2113" y="5431"/>
                    <a:pt x="1961" y="5279"/>
                  </a:cubicBezTo>
                  <a:cubicBezTo>
                    <a:pt x="3594" y="4313"/>
                    <a:pt x="4923" y="2759"/>
                    <a:pt x="5881" y="1286"/>
                  </a:cubicBezTo>
                  <a:cubicBezTo>
                    <a:pt x="4886" y="886"/>
                    <a:pt x="3899" y="465"/>
                    <a:pt x="2934"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3" name="Google Shape;343;p35"/>
            <p:cNvSpPr/>
            <p:nvPr/>
          </p:nvSpPr>
          <p:spPr>
            <a:xfrm>
              <a:off x="9234150" y="5499207"/>
              <a:ext cx="264992" cy="226210"/>
            </a:xfrm>
            <a:custGeom>
              <a:avLst/>
              <a:gdLst/>
              <a:ahLst/>
              <a:cxnLst/>
              <a:rect l="l" t="t" r="r" b="b"/>
              <a:pathLst>
                <a:path w="2615" h="2232" extrusionOk="0">
                  <a:moveTo>
                    <a:pt x="552" y="1"/>
                  </a:moveTo>
                  <a:cubicBezTo>
                    <a:pt x="523" y="37"/>
                    <a:pt x="487" y="73"/>
                    <a:pt x="458" y="110"/>
                  </a:cubicBezTo>
                  <a:lnTo>
                    <a:pt x="436" y="110"/>
                  </a:lnTo>
                  <a:cubicBezTo>
                    <a:pt x="226" y="197"/>
                    <a:pt x="1" y="494"/>
                    <a:pt x="15" y="727"/>
                  </a:cubicBezTo>
                  <a:cubicBezTo>
                    <a:pt x="37" y="959"/>
                    <a:pt x="240" y="1155"/>
                    <a:pt x="415" y="1300"/>
                  </a:cubicBezTo>
                  <a:cubicBezTo>
                    <a:pt x="821" y="1656"/>
                    <a:pt x="1474" y="2084"/>
                    <a:pt x="2041" y="2200"/>
                  </a:cubicBezTo>
                  <a:cubicBezTo>
                    <a:pt x="2135" y="2217"/>
                    <a:pt x="2205" y="2231"/>
                    <a:pt x="2264" y="2231"/>
                  </a:cubicBezTo>
                  <a:cubicBezTo>
                    <a:pt x="2360" y="2231"/>
                    <a:pt x="2424" y="2193"/>
                    <a:pt x="2505" y="2062"/>
                  </a:cubicBezTo>
                  <a:cubicBezTo>
                    <a:pt x="2614" y="1881"/>
                    <a:pt x="2440" y="1540"/>
                    <a:pt x="2346" y="1358"/>
                  </a:cubicBezTo>
                  <a:cubicBezTo>
                    <a:pt x="2244" y="1133"/>
                    <a:pt x="2113" y="959"/>
                    <a:pt x="1961" y="807"/>
                  </a:cubicBezTo>
                  <a:cubicBezTo>
                    <a:pt x="2062" y="748"/>
                    <a:pt x="2164" y="683"/>
                    <a:pt x="2266" y="618"/>
                  </a:cubicBezTo>
                  <a:cubicBezTo>
                    <a:pt x="1678" y="523"/>
                    <a:pt x="1104" y="284"/>
                    <a:pt x="55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4" name="Google Shape;344;p35"/>
            <p:cNvSpPr/>
            <p:nvPr/>
          </p:nvSpPr>
          <p:spPr>
            <a:xfrm>
              <a:off x="9504911" y="4456677"/>
              <a:ext cx="625340" cy="725555"/>
            </a:xfrm>
            <a:custGeom>
              <a:avLst/>
              <a:gdLst/>
              <a:ahLst/>
              <a:cxnLst/>
              <a:rect l="l" t="t" r="r" b="b"/>
              <a:pathLst>
                <a:path w="6171" h="7159" extrusionOk="0">
                  <a:moveTo>
                    <a:pt x="2563" y="1"/>
                  </a:moveTo>
                  <a:cubicBezTo>
                    <a:pt x="1576" y="1678"/>
                    <a:pt x="915" y="3195"/>
                    <a:pt x="298" y="5046"/>
                  </a:cubicBezTo>
                  <a:cubicBezTo>
                    <a:pt x="254" y="5191"/>
                    <a:pt x="51" y="5649"/>
                    <a:pt x="0" y="5794"/>
                  </a:cubicBezTo>
                  <a:cubicBezTo>
                    <a:pt x="973" y="6259"/>
                    <a:pt x="2244" y="6760"/>
                    <a:pt x="3238" y="7159"/>
                  </a:cubicBezTo>
                  <a:cubicBezTo>
                    <a:pt x="4443" y="5496"/>
                    <a:pt x="5438" y="3681"/>
                    <a:pt x="6171" y="1758"/>
                  </a:cubicBezTo>
                  <a:cubicBezTo>
                    <a:pt x="4915" y="1293"/>
                    <a:pt x="3703" y="705"/>
                    <a:pt x="2563"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5" name="Google Shape;345;p35"/>
            <p:cNvSpPr/>
            <p:nvPr/>
          </p:nvSpPr>
          <p:spPr>
            <a:xfrm>
              <a:off x="9575541" y="4724734"/>
              <a:ext cx="150888" cy="339011"/>
            </a:xfrm>
            <a:custGeom>
              <a:avLst/>
              <a:gdLst/>
              <a:ahLst/>
              <a:cxnLst/>
              <a:rect l="l" t="t" r="r" b="b"/>
              <a:pathLst>
                <a:path w="1489" h="3345" extrusionOk="0">
                  <a:moveTo>
                    <a:pt x="1407" y="1"/>
                  </a:moveTo>
                  <a:cubicBezTo>
                    <a:pt x="1379" y="1"/>
                    <a:pt x="1355" y="19"/>
                    <a:pt x="1343" y="42"/>
                  </a:cubicBezTo>
                  <a:lnTo>
                    <a:pt x="15" y="3251"/>
                  </a:lnTo>
                  <a:cubicBezTo>
                    <a:pt x="0" y="3287"/>
                    <a:pt x="15" y="3323"/>
                    <a:pt x="51" y="3338"/>
                  </a:cubicBezTo>
                  <a:cubicBezTo>
                    <a:pt x="58" y="3345"/>
                    <a:pt x="66" y="3345"/>
                    <a:pt x="80" y="3345"/>
                  </a:cubicBezTo>
                  <a:cubicBezTo>
                    <a:pt x="102" y="3345"/>
                    <a:pt x="131" y="3330"/>
                    <a:pt x="138" y="3301"/>
                  </a:cubicBezTo>
                  <a:lnTo>
                    <a:pt x="1467" y="100"/>
                  </a:lnTo>
                  <a:cubicBezTo>
                    <a:pt x="1488" y="64"/>
                    <a:pt x="1467" y="20"/>
                    <a:pt x="1430" y="6"/>
                  </a:cubicBezTo>
                  <a:cubicBezTo>
                    <a:pt x="1422" y="2"/>
                    <a:pt x="1414" y="1"/>
                    <a:pt x="1407"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6" name="Google Shape;346;p35"/>
            <p:cNvSpPr/>
            <p:nvPr/>
          </p:nvSpPr>
          <p:spPr>
            <a:xfrm>
              <a:off x="9542405" y="4974344"/>
              <a:ext cx="337041" cy="148274"/>
            </a:xfrm>
            <a:custGeom>
              <a:avLst/>
              <a:gdLst/>
              <a:ahLst/>
              <a:cxnLst/>
              <a:rect l="l" t="t" r="r" b="b"/>
              <a:pathLst>
                <a:path w="3326" h="1463" extrusionOk="0">
                  <a:moveTo>
                    <a:pt x="81" y="1"/>
                  </a:moveTo>
                  <a:cubicBezTo>
                    <a:pt x="55" y="1"/>
                    <a:pt x="32" y="15"/>
                    <a:pt x="22" y="40"/>
                  </a:cubicBezTo>
                  <a:cubicBezTo>
                    <a:pt x="1" y="76"/>
                    <a:pt x="15" y="112"/>
                    <a:pt x="51" y="134"/>
                  </a:cubicBezTo>
                  <a:cubicBezTo>
                    <a:pt x="1068" y="657"/>
                    <a:pt x="2135" y="1107"/>
                    <a:pt x="3224" y="1463"/>
                  </a:cubicBezTo>
                  <a:lnTo>
                    <a:pt x="3246" y="1463"/>
                  </a:lnTo>
                  <a:cubicBezTo>
                    <a:pt x="3275" y="1463"/>
                    <a:pt x="3304" y="1448"/>
                    <a:pt x="3318" y="1419"/>
                  </a:cubicBezTo>
                  <a:cubicBezTo>
                    <a:pt x="3325" y="1383"/>
                    <a:pt x="3304" y="1339"/>
                    <a:pt x="3267" y="1332"/>
                  </a:cubicBezTo>
                  <a:cubicBezTo>
                    <a:pt x="2186" y="976"/>
                    <a:pt x="1126" y="534"/>
                    <a:pt x="117" y="11"/>
                  </a:cubicBezTo>
                  <a:cubicBezTo>
                    <a:pt x="105" y="4"/>
                    <a:pt x="93" y="1"/>
                    <a:pt x="81"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47" name="Google Shape;347;p35"/>
            <p:cNvSpPr/>
            <p:nvPr/>
          </p:nvSpPr>
          <p:spPr>
            <a:xfrm>
              <a:off x="10231674" y="5005558"/>
              <a:ext cx="520965" cy="680861"/>
            </a:xfrm>
            <a:custGeom>
              <a:avLst/>
              <a:gdLst/>
              <a:ahLst/>
              <a:cxnLst/>
              <a:rect l="l" t="t" r="r" b="b"/>
              <a:pathLst>
                <a:path w="5141" h="6718" extrusionOk="0">
                  <a:moveTo>
                    <a:pt x="2513" y="0"/>
                  </a:moveTo>
                  <a:cubicBezTo>
                    <a:pt x="1729" y="523"/>
                    <a:pt x="886" y="973"/>
                    <a:pt x="1" y="1344"/>
                  </a:cubicBezTo>
                  <a:cubicBezTo>
                    <a:pt x="1162" y="2795"/>
                    <a:pt x="2077" y="4458"/>
                    <a:pt x="2687" y="6237"/>
                  </a:cubicBezTo>
                  <a:cubicBezTo>
                    <a:pt x="2687" y="6345"/>
                    <a:pt x="2709" y="6454"/>
                    <a:pt x="2781" y="6541"/>
                  </a:cubicBezTo>
                  <a:cubicBezTo>
                    <a:pt x="2885" y="6675"/>
                    <a:pt x="3052" y="6717"/>
                    <a:pt x="3226" y="6717"/>
                  </a:cubicBezTo>
                  <a:cubicBezTo>
                    <a:pt x="3308" y="6717"/>
                    <a:pt x="3392" y="6708"/>
                    <a:pt x="3471" y="6694"/>
                  </a:cubicBezTo>
                  <a:cubicBezTo>
                    <a:pt x="3965" y="6592"/>
                    <a:pt x="4415" y="6345"/>
                    <a:pt x="4850" y="6099"/>
                  </a:cubicBezTo>
                  <a:cubicBezTo>
                    <a:pt x="4981" y="6026"/>
                    <a:pt x="5119" y="5932"/>
                    <a:pt x="5133" y="5786"/>
                  </a:cubicBezTo>
                  <a:cubicBezTo>
                    <a:pt x="5141" y="5678"/>
                    <a:pt x="5068" y="5576"/>
                    <a:pt x="4966" y="5518"/>
                  </a:cubicBezTo>
                  <a:cubicBezTo>
                    <a:pt x="4872" y="5467"/>
                    <a:pt x="4756" y="5452"/>
                    <a:pt x="4647" y="5438"/>
                  </a:cubicBezTo>
                  <a:cubicBezTo>
                    <a:pt x="4393" y="5409"/>
                    <a:pt x="4139" y="5402"/>
                    <a:pt x="3892" y="5402"/>
                  </a:cubicBezTo>
                  <a:cubicBezTo>
                    <a:pt x="3776" y="3536"/>
                    <a:pt x="3297" y="1692"/>
                    <a:pt x="251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48" name="Google Shape;348;p35"/>
            <p:cNvSpPr/>
            <p:nvPr/>
          </p:nvSpPr>
          <p:spPr>
            <a:xfrm>
              <a:off x="10495039" y="5538224"/>
              <a:ext cx="257594" cy="147969"/>
            </a:xfrm>
            <a:custGeom>
              <a:avLst/>
              <a:gdLst/>
              <a:ahLst/>
              <a:cxnLst/>
              <a:rect l="l" t="t" r="r" b="b"/>
              <a:pathLst>
                <a:path w="2542" h="1460" extrusionOk="0">
                  <a:moveTo>
                    <a:pt x="1278" y="0"/>
                  </a:moveTo>
                  <a:cubicBezTo>
                    <a:pt x="952" y="378"/>
                    <a:pt x="509" y="654"/>
                    <a:pt x="1" y="748"/>
                  </a:cubicBezTo>
                  <a:cubicBezTo>
                    <a:pt x="30" y="828"/>
                    <a:pt x="59" y="908"/>
                    <a:pt x="81" y="981"/>
                  </a:cubicBezTo>
                  <a:cubicBezTo>
                    <a:pt x="88" y="1089"/>
                    <a:pt x="110" y="1198"/>
                    <a:pt x="182" y="1285"/>
                  </a:cubicBezTo>
                  <a:cubicBezTo>
                    <a:pt x="288" y="1416"/>
                    <a:pt x="460" y="1460"/>
                    <a:pt x="635" y="1460"/>
                  </a:cubicBezTo>
                  <a:cubicBezTo>
                    <a:pt x="713" y="1460"/>
                    <a:pt x="791" y="1451"/>
                    <a:pt x="865" y="1438"/>
                  </a:cubicBezTo>
                  <a:cubicBezTo>
                    <a:pt x="1366" y="1336"/>
                    <a:pt x="1816" y="1089"/>
                    <a:pt x="2251" y="843"/>
                  </a:cubicBezTo>
                  <a:cubicBezTo>
                    <a:pt x="2382" y="770"/>
                    <a:pt x="2520" y="676"/>
                    <a:pt x="2534" y="530"/>
                  </a:cubicBezTo>
                  <a:cubicBezTo>
                    <a:pt x="2542" y="422"/>
                    <a:pt x="2469" y="320"/>
                    <a:pt x="2367" y="262"/>
                  </a:cubicBezTo>
                  <a:cubicBezTo>
                    <a:pt x="2273" y="211"/>
                    <a:pt x="2157" y="196"/>
                    <a:pt x="2048" y="182"/>
                  </a:cubicBezTo>
                  <a:cubicBezTo>
                    <a:pt x="1794" y="153"/>
                    <a:pt x="1540" y="146"/>
                    <a:pt x="1293" y="146"/>
                  </a:cubicBezTo>
                  <a:cubicBezTo>
                    <a:pt x="1286" y="95"/>
                    <a:pt x="1286" y="44"/>
                    <a:pt x="127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49" name="Google Shape;349;p35"/>
            <p:cNvSpPr/>
            <p:nvPr/>
          </p:nvSpPr>
          <p:spPr>
            <a:xfrm>
              <a:off x="9749834" y="4488296"/>
              <a:ext cx="743903" cy="688056"/>
            </a:xfrm>
            <a:custGeom>
              <a:avLst/>
              <a:gdLst/>
              <a:ahLst/>
              <a:cxnLst/>
              <a:rect l="l" t="t" r="r" b="b"/>
              <a:pathLst>
                <a:path w="7341" h="6789" extrusionOk="0">
                  <a:moveTo>
                    <a:pt x="3376" y="1"/>
                  </a:moveTo>
                  <a:cubicBezTo>
                    <a:pt x="2324" y="908"/>
                    <a:pt x="1191" y="1729"/>
                    <a:pt x="1" y="2440"/>
                  </a:cubicBezTo>
                  <a:cubicBezTo>
                    <a:pt x="1845" y="3406"/>
                    <a:pt x="3478" y="5112"/>
                    <a:pt x="4814" y="6789"/>
                  </a:cubicBezTo>
                  <a:cubicBezTo>
                    <a:pt x="5700" y="6418"/>
                    <a:pt x="6563" y="5663"/>
                    <a:pt x="7340" y="5141"/>
                  </a:cubicBezTo>
                  <a:cubicBezTo>
                    <a:pt x="6411" y="3137"/>
                    <a:pt x="5053" y="1351"/>
                    <a:pt x="3376"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50" name="Google Shape;350;p35"/>
            <p:cNvSpPr/>
            <p:nvPr/>
          </p:nvSpPr>
          <p:spPr>
            <a:xfrm>
              <a:off x="10200767" y="4946171"/>
              <a:ext cx="264283" cy="188204"/>
            </a:xfrm>
            <a:custGeom>
              <a:avLst/>
              <a:gdLst/>
              <a:ahLst/>
              <a:cxnLst/>
              <a:rect l="l" t="t" r="r" b="b"/>
              <a:pathLst>
                <a:path w="2608" h="1857" extrusionOk="0">
                  <a:moveTo>
                    <a:pt x="2530" y="0"/>
                  </a:moveTo>
                  <a:cubicBezTo>
                    <a:pt x="2516" y="0"/>
                    <a:pt x="2502" y="4"/>
                    <a:pt x="2491" y="13"/>
                  </a:cubicBezTo>
                  <a:lnTo>
                    <a:pt x="37" y="1726"/>
                  </a:lnTo>
                  <a:cubicBezTo>
                    <a:pt x="8" y="1748"/>
                    <a:pt x="1" y="1792"/>
                    <a:pt x="23" y="1821"/>
                  </a:cubicBezTo>
                  <a:cubicBezTo>
                    <a:pt x="37" y="1842"/>
                    <a:pt x="59" y="1857"/>
                    <a:pt x="81" y="1857"/>
                  </a:cubicBezTo>
                  <a:cubicBezTo>
                    <a:pt x="88" y="1857"/>
                    <a:pt x="103" y="1850"/>
                    <a:pt x="117" y="1842"/>
                  </a:cubicBezTo>
                  <a:lnTo>
                    <a:pt x="2571" y="129"/>
                  </a:lnTo>
                  <a:cubicBezTo>
                    <a:pt x="2600" y="107"/>
                    <a:pt x="2607" y="64"/>
                    <a:pt x="2585" y="27"/>
                  </a:cubicBezTo>
                  <a:cubicBezTo>
                    <a:pt x="2572" y="10"/>
                    <a:pt x="2551" y="0"/>
                    <a:pt x="2530"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1" name="Google Shape;351;p35"/>
            <p:cNvSpPr/>
            <p:nvPr/>
          </p:nvSpPr>
          <p:spPr>
            <a:xfrm>
              <a:off x="10030831" y="4861649"/>
              <a:ext cx="270870" cy="274959"/>
            </a:xfrm>
            <a:custGeom>
              <a:avLst/>
              <a:gdLst/>
              <a:ahLst/>
              <a:cxnLst/>
              <a:rect l="l" t="t" r="r" b="b"/>
              <a:pathLst>
                <a:path w="2673" h="2713" extrusionOk="0">
                  <a:moveTo>
                    <a:pt x="80" y="1"/>
                  </a:moveTo>
                  <a:cubicBezTo>
                    <a:pt x="60" y="1"/>
                    <a:pt x="39" y="10"/>
                    <a:pt x="23" y="27"/>
                  </a:cubicBezTo>
                  <a:cubicBezTo>
                    <a:pt x="1" y="56"/>
                    <a:pt x="8" y="99"/>
                    <a:pt x="37" y="121"/>
                  </a:cubicBezTo>
                  <a:cubicBezTo>
                    <a:pt x="1075" y="1014"/>
                    <a:pt x="1823" y="1783"/>
                    <a:pt x="2535" y="2684"/>
                  </a:cubicBezTo>
                  <a:cubicBezTo>
                    <a:pt x="2549" y="2705"/>
                    <a:pt x="2571" y="2713"/>
                    <a:pt x="2593" y="2713"/>
                  </a:cubicBezTo>
                  <a:cubicBezTo>
                    <a:pt x="2607" y="2713"/>
                    <a:pt x="2622" y="2705"/>
                    <a:pt x="2636" y="2698"/>
                  </a:cubicBezTo>
                  <a:cubicBezTo>
                    <a:pt x="2665" y="2676"/>
                    <a:pt x="2672" y="2633"/>
                    <a:pt x="2643" y="2604"/>
                  </a:cubicBezTo>
                  <a:cubicBezTo>
                    <a:pt x="1925" y="1689"/>
                    <a:pt x="1170" y="912"/>
                    <a:pt x="124" y="19"/>
                  </a:cubicBezTo>
                  <a:cubicBezTo>
                    <a:pt x="112" y="7"/>
                    <a:pt x="96" y="1"/>
                    <a:pt x="80"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352" name="Google Shape;352;p35"/>
            <p:cNvSpPr/>
            <p:nvPr/>
          </p:nvSpPr>
          <p:spPr>
            <a:xfrm rot="4264189">
              <a:off x="9890716" y="3829431"/>
              <a:ext cx="884363" cy="785540"/>
            </a:xfrm>
            <a:custGeom>
              <a:avLst/>
              <a:gdLst/>
              <a:ahLst/>
              <a:cxnLst/>
              <a:rect l="l" t="t" r="r" b="b"/>
              <a:pathLst>
                <a:path w="8727" h="7751" extrusionOk="0">
                  <a:moveTo>
                    <a:pt x="7793" y="0"/>
                  </a:moveTo>
                  <a:cubicBezTo>
                    <a:pt x="7771" y="0"/>
                    <a:pt x="7750" y="4"/>
                    <a:pt x="7732" y="12"/>
                  </a:cubicBezTo>
                  <a:cubicBezTo>
                    <a:pt x="7674" y="34"/>
                    <a:pt x="7630" y="77"/>
                    <a:pt x="7587" y="121"/>
                  </a:cubicBezTo>
                  <a:cubicBezTo>
                    <a:pt x="7427" y="288"/>
                    <a:pt x="7289" y="469"/>
                    <a:pt x="7144" y="651"/>
                  </a:cubicBezTo>
                  <a:cubicBezTo>
                    <a:pt x="7129" y="651"/>
                    <a:pt x="7115" y="644"/>
                    <a:pt x="7100" y="644"/>
                  </a:cubicBezTo>
                  <a:cubicBezTo>
                    <a:pt x="7071" y="636"/>
                    <a:pt x="7042" y="633"/>
                    <a:pt x="7013" y="633"/>
                  </a:cubicBezTo>
                  <a:cubicBezTo>
                    <a:pt x="6984" y="633"/>
                    <a:pt x="6955" y="636"/>
                    <a:pt x="6926" y="644"/>
                  </a:cubicBezTo>
                  <a:cubicBezTo>
                    <a:pt x="6912" y="484"/>
                    <a:pt x="6832" y="331"/>
                    <a:pt x="6715" y="230"/>
                  </a:cubicBezTo>
                  <a:cubicBezTo>
                    <a:pt x="6672" y="194"/>
                    <a:pt x="6636" y="165"/>
                    <a:pt x="6585" y="157"/>
                  </a:cubicBezTo>
                  <a:cubicBezTo>
                    <a:pt x="6573" y="156"/>
                    <a:pt x="6562" y="155"/>
                    <a:pt x="6551" y="155"/>
                  </a:cubicBezTo>
                  <a:cubicBezTo>
                    <a:pt x="6512" y="155"/>
                    <a:pt x="6475" y="165"/>
                    <a:pt x="6447" y="194"/>
                  </a:cubicBezTo>
                  <a:cubicBezTo>
                    <a:pt x="6425" y="215"/>
                    <a:pt x="6418" y="244"/>
                    <a:pt x="6403" y="273"/>
                  </a:cubicBezTo>
                  <a:cubicBezTo>
                    <a:pt x="6389" y="317"/>
                    <a:pt x="6382" y="361"/>
                    <a:pt x="6374" y="404"/>
                  </a:cubicBezTo>
                  <a:cubicBezTo>
                    <a:pt x="6374" y="527"/>
                    <a:pt x="6440" y="629"/>
                    <a:pt x="6476" y="745"/>
                  </a:cubicBezTo>
                  <a:cubicBezTo>
                    <a:pt x="6512" y="847"/>
                    <a:pt x="6527" y="956"/>
                    <a:pt x="6527" y="1072"/>
                  </a:cubicBezTo>
                  <a:cubicBezTo>
                    <a:pt x="6469" y="1232"/>
                    <a:pt x="6418" y="1399"/>
                    <a:pt x="6403" y="1566"/>
                  </a:cubicBezTo>
                  <a:cubicBezTo>
                    <a:pt x="4915" y="3577"/>
                    <a:pt x="2498" y="4876"/>
                    <a:pt x="0" y="4999"/>
                  </a:cubicBezTo>
                  <a:cubicBezTo>
                    <a:pt x="559" y="5914"/>
                    <a:pt x="857" y="6727"/>
                    <a:pt x="1147" y="7751"/>
                  </a:cubicBezTo>
                  <a:cubicBezTo>
                    <a:pt x="3703" y="6676"/>
                    <a:pt x="5975" y="4767"/>
                    <a:pt x="7209" y="2350"/>
                  </a:cubicBezTo>
                  <a:cubicBezTo>
                    <a:pt x="7441" y="2328"/>
                    <a:pt x="7667" y="2212"/>
                    <a:pt x="7826" y="2037"/>
                  </a:cubicBezTo>
                  <a:lnTo>
                    <a:pt x="8211" y="1972"/>
                  </a:lnTo>
                  <a:cubicBezTo>
                    <a:pt x="8298" y="1958"/>
                    <a:pt x="8385" y="1936"/>
                    <a:pt x="8465" y="1900"/>
                  </a:cubicBezTo>
                  <a:cubicBezTo>
                    <a:pt x="8516" y="1878"/>
                    <a:pt x="8574" y="1841"/>
                    <a:pt x="8574" y="1783"/>
                  </a:cubicBezTo>
                  <a:cubicBezTo>
                    <a:pt x="8581" y="1733"/>
                    <a:pt x="8545" y="1689"/>
                    <a:pt x="8501" y="1667"/>
                  </a:cubicBezTo>
                  <a:cubicBezTo>
                    <a:pt x="8451" y="1645"/>
                    <a:pt x="8400" y="1638"/>
                    <a:pt x="8349" y="1638"/>
                  </a:cubicBezTo>
                  <a:cubicBezTo>
                    <a:pt x="8247" y="1638"/>
                    <a:pt x="8138" y="1645"/>
                    <a:pt x="8037" y="1653"/>
                  </a:cubicBezTo>
                  <a:cubicBezTo>
                    <a:pt x="8037" y="1631"/>
                    <a:pt x="8044" y="1616"/>
                    <a:pt x="8044" y="1595"/>
                  </a:cubicBezTo>
                  <a:lnTo>
                    <a:pt x="8349" y="1479"/>
                  </a:lnTo>
                  <a:cubicBezTo>
                    <a:pt x="8443" y="1442"/>
                    <a:pt x="8538" y="1406"/>
                    <a:pt x="8618" y="1348"/>
                  </a:cubicBezTo>
                  <a:cubicBezTo>
                    <a:pt x="8676" y="1312"/>
                    <a:pt x="8726" y="1253"/>
                    <a:pt x="8719" y="1188"/>
                  </a:cubicBezTo>
                  <a:cubicBezTo>
                    <a:pt x="8712" y="1137"/>
                    <a:pt x="8661" y="1094"/>
                    <a:pt x="8603" y="1079"/>
                  </a:cubicBezTo>
                  <a:cubicBezTo>
                    <a:pt x="8578" y="1073"/>
                    <a:pt x="8554" y="1071"/>
                    <a:pt x="8530" y="1071"/>
                  </a:cubicBezTo>
                  <a:cubicBezTo>
                    <a:pt x="8497" y="1071"/>
                    <a:pt x="8465" y="1075"/>
                    <a:pt x="8436" y="1079"/>
                  </a:cubicBezTo>
                  <a:cubicBezTo>
                    <a:pt x="8262" y="1116"/>
                    <a:pt x="8095" y="1159"/>
                    <a:pt x="7928" y="1203"/>
                  </a:cubicBezTo>
                  <a:cubicBezTo>
                    <a:pt x="7928" y="1195"/>
                    <a:pt x="7921" y="1195"/>
                    <a:pt x="7921" y="1188"/>
                  </a:cubicBezTo>
                  <a:cubicBezTo>
                    <a:pt x="8037" y="1094"/>
                    <a:pt x="8160" y="999"/>
                    <a:pt x="8276" y="905"/>
                  </a:cubicBezTo>
                  <a:cubicBezTo>
                    <a:pt x="8371" y="832"/>
                    <a:pt x="8465" y="753"/>
                    <a:pt x="8538" y="665"/>
                  </a:cubicBezTo>
                  <a:cubicBezTo>
                    <a:pt x="8581" y="600"/>
                    <a:pt x="8618" y="520"/>
                    <a:pt x="8588" y="455"/>
                  </a:cubicBezTo>
                  <a:cubicBezTo>
                    <a:pt x="8562" y="396"/>
                    <a:pt x="8501" y="367"/>
                    <a:pt x="8441" y="367"/>
                  </a:cubicBezTo>
                  <a:cubicBezTo>
                    <a:pt x="8435" y="367"/>
                    <a:pt x="8428" y="367"/>
                    <a:pt x="8422" y="368"/>
                  </a:cubicBezTo>
                  <a:cubicBezTo>
                    <a:pt x="8356" y="368"/>
                    <a:pt x="8291" y="397"/>
                    <a:pt x="8233" y="433"/>
                  </a:cubicBezTo>
                  <a:cubicBezTo>
                    <a:pt x="8000" y="557"/>
                    <a:pt x="7775" y="702"/>
                    <a:pt x="7558" y="854"/>
                  </a:cubicBezTo>
                  <a:cubicBezTo>
                    <a:pt x="7550" y="847"/>
                    <a:pt x="7543" y="847"/>
                    <a:pt x="7543" y="840"/>
                  </a:cubicBezTo>
                  <a:cubicBezTo>
                    <a:pt x="7616" y="731"/>
                    <a:pt x="7688" y="615"/>
                    <a:pt x="7761" y="506"/>
                  </a:cubicBezTo>
                  <a:cubicBezTo>
                    <a:pt x="7819" y="419"/>
                    <a:pt x="7877" y="331"/>
                    <a:pt x="7913" y="230"/>
                  </a:cubicBezTo>
                  <a:cubicBezTo>
                    <a:pt x="7935" y="172"/>
                    <a:pt x="7942" y="92"/>
                    <a:pt x="7899" y="41"/>
                  </a:cubicBezTo>
                  <a:cubicBezTo>
                    <a:pt x="7871" y="13"/>
                    <a:pt x="7831" y="0"/>
                    <a:pt x="779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3" name="Google Shape;353;p35"/>
            <p:cNvSpPr/>
            <p:nvPr/>
          </p:nvSpPr>
          <p:spPr>
            <a:xfrm>
              <a:off x="9590235" y="3828342"/>
              <a:ext cx="755658" cy="898557"/>
            </a:xfrm>
            <a:custGeom>
              <a:avLst/>
              <a:gdLst/>
              <a:ahLst/>
              <a:cxnLst/>
              <a:rect l="l" t="t" r="r" b="b"/>
              <a:pathLst>
                <a:path w="7457" h="8866" extrusionOk="0">
                  <a:moveTo>
                    <a:pt x="4414" y="0"/>
                  </a:moveTo>
                  <a:cubicBezTo>
                    <a:pt x="4400" y="0"/>
                    <a:pt x="4385" y="0"/>
                    <a:pt x="4371" y="1"/>
                  </a:cubicBezTo>
                  <a:cubicBezTo>
                    <a:pt x="3616" y="23"/>
                    <a:pt x="2861" y="52"/>
                    <a:pt x="2113" y="81"/>
                  </a:cubicBezTo>
                  <a:cubicBezTo>
                    <a:pt x="1692" y="95"/>
                    <a:pt x="1336" y="313"/>
                    <a:pt x="1060" y="618"/>
                  </a:cubicBezTo>
                  <a:cubicBezTo>
                    <a:pt x="951" y="734"/>
                    <a:pt x="850" y="872"/>
                    <a:pt x="763" y="1017"/>
                  </a:cubicBezTo>
                  <a:cubicBezTo>
                    <a:pt x="44" y="2208"/>
                    <a:pt x="58" y="3667"/>
                    <a:pt x="22" y="5417"/>
                  </a:cubicBezTo>
                  <a:cubicBezTo>
                    <a:pt x="0" y="6535"/>
                    <a:pt x="44" y="7696"/>
                    <a:pt x="29" y="8865"/>
                  </a:cubicBezTo>
                  <a:lnTo>
                    <a:pt x="7456" y="8720"/>
                  </a:lnTo>
                  <a:cubicBezTo>
                    <a:pt x="7369" y="7595"/>
                    <a:pt x="7412" y="6469"/>
                    <a:pt x="7347" y="5351"/>
                  </a:cubicBezTo>
                  <a:cubicBezTo>
                    <a:pt x="7289" y="4233"/>
                    <a:pt x="7108" y="3108"/>
                    <a:pt x="6650" y="2085"/>
                  </a:cubicBezTo>
                  <a:cubicBezTo>
                    <a:pt x="6418" y="1569"/>
                    <a:pt x="6113" y="1090"/>
                    <a:pt x="5736" y="676"/>
                  </a:cubicBezTo>
                  <a:cubicBezTo>
                    <a:pt x="5432" y="345"/>
                    <a:pt x="4897" y="0"/>
                    <a:pt x="441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354" name="Google Shape;354;p35"/>
            <p:cNvSpPr/>
            <p:nvPr/>
          </p:nvSpPr>
          <p:spPr>
            <a:xfrm>
              <a:off x="9602698" y="3942961"/>
              <a:ext cx="332684" cy="504615"/>
            </a:xfrm>
            <a:custGeom>
              <a:avLst/>
              <a:gdLst/>
              <a:ahLst/>
              <a:cxnLst/>
              <a:rect l="l" t="t" r="r" b="b"/>
              <a:pathLst>
                <a:path w="3283" h="4979" extrusionOk="0">
                  <a:moveTo>
                    <a:pt x="1256" y="1"/>
                  </a:moveTo>
                  <a:cubicBezTo>
                    <a:pt x="1139" y="1"/>
                    <a:pt x="1022" y="23"/>
                    <a:pt x="916" y="75"/>
                  </a:cubicBezTo>
                  <a:cubicBezTo>
                    <a:pt x="720" y="169"/>
                    <a:pt x="574" y="344"/>
                    <a:pt x="458" y="532"/>
                  </a:cubicBezTo>
                  <a:cubicBezTo>
                    <a:pt x="1" y="1295"/>
                    <a:pt x="37" y="2253"/>
                    <a:pt x="211" y="3124"/>
                  </a:cubicBezTo>
                  <a:cubicBezTo>
                    <a:pt x="291" y="3531"/>
                    <a:pt x="407" y="3937"/>
                    <a:pt x="632" y="4278"/>
                  </a:cubicBezTo>
                  <a:cubicBezTo>
                    <a:pt x="857" y="4627"/>
                    <a:pt x="1206" y="4910"/>
                    <a:pt x="1612" y="4968"/>
                  </a:cubicBezTo>
                  <a:cubicBezTo>
                    <a:pt x="1663" y="4975"/>
                    <a:pt x="1714" y="4979"/>
                    <a:pt x="1765" y="4979"/>
                  </a:cubicBezTo>
                  <a:cubicBezTo>
                    <a:pt x="2235" y="4979"/>
                    <a:pt x="2685" y="4685"/>
                    <a:pt x="2934" y="4286"/>
                  </a:cubicBezTo>
                  <a:cubicBezTo>
                    <a:pt x="3217" y="3843"/>
                    <a:pt x="3282" y="3291"/>
                    <a:pt x="3239" y="2776"/>
                  </a:cubicBezTo>
                  <a:cubicBezTo>
                    <a:pt x="3166" y="1970"/>
                    <a:pt x="2832" y="1193"/>
                    <a:pt x="2302" y="591"/>
                  </a:cubicBezTo>
                  <a:cubicBezTo>
                    <a:pt x="2128" y="387"/>
                    <a:pt x="1925" y="206"/>
                    <a:pt x="1685" y="97"/>
                  </a:cubicBezTo>
                  <a:cubicBezTo>
                    <a:pt x="1552" y="36"/>
                    <a:pt x="1403" y="1"/>
                    <a:pt x="125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5" name="Google Shape;355;p35"/>
            <p:cNvSpPr/>
            <p:nvPr/>
          </p:nvSpPr>
          <p:spPr>
            <a:xfrm>
              <a:off x="9615974" y="3940125"/>
              <a:ext cx="305425" cy="463365"/>
            </a:xfrm>
            <a:custGeom>
              <a:avLst/>
              <a:gdLst/>
              <a:ahLst/>
              <a:cxnLst/>
              <a:rect l="l" t="t" r="r" b="b"/>
              <a:pathLst>
                <a:path w="3014" h="4572" extrusionOk="0">
                  <a:moveTo>
                    <a:pt x="1152" y="1"/>
                  </a:moveTo>
                  <a:cubicBezTo>
                    <a:pt x="1044" y="1"/>
                    <a:pt x="936" y="21"/>
                    <a:pt x="835" y="67"/>
                  </a:cubicBezTo>
                  <a:cubicBezTo>
                    <a:pt x="654" y="154"/>
                    <a:pt x="523" y="314"/>
                    <a:pt x="422" y="488"/>
                  </a:cubicBezTo>
                  <a:cubicBezTo>
                    <a:pt x="0" y="1185"/>
                    <a:pt x="30" y="2070"/>
                    <a:pt x="189" y="2869"/>
                  </a:cubicBezTo>
                  <a:cubicBezTo>
                    <a:pt x="269" y="3239"/>
                    <a:pt x="371" y="3617"/>
                    <a:pt x="574" y="3936"/>
                  </a:cubicBezTo>
                  <a:cubicBezTo>
                    <a:pt x="785" y="4248"/>
                    <a:pt x="1104" y="4510"/>
                    <a:pt x="1481" y="4561"/>
                  </a:cubicBezTo>
                  <a:cubicBezTo>
                    <a:pt x="1531" y="4568"/>
                    <a:pt x="1581" y="4572"/>
                    <a:pt x="1630" y="4572"/>
                  </a:cubicBezTo>
                  <a:cubicBezTo>
                    <a:pt x="2058" y="4572"/>
                    <a:pt x="2466" y="4301"/>
                    <a:pt x="2694" y="3936"/>
                  </a:cubicBezTo>
                  <a:cubicBezTo>
                    <a:pt x="2955" y="3530"/>
                    <a:pt x="3013" y="3029"/>
                    <a:pt x="2970" y="2550"/>
                  </a:cubicBezTo>
                  <a:cubicBezTo>
                    <a:pt x="2904" y="1809"/>
                    <a:pt x="2599" y="1098"/>
                    <a:pt x="2113" y="539"/>
                  </a:cubicBezTo>
                  <a:cubicBezTo>
                    <a:pt x="1953" y="357"/>
                    <a:pt x="1765" y="190"/>
                    <a:pt x="1547" y="89"/>
                  </a:cubicBezTo>
                  <a:cubicBezTo>
                    <a:pt x="1422" y="32"/>
                    <a:pt x="1287" y="1"/>
                    <a:pt x="1152" y="1"/>
                  </a:cubicBezTo>
                  <a:close/>
                </a:path>
              </a:pathLst>
            </a:custGeom>
            <a:solidFill>
              <a:srgbClr val="000000">
                <a:alpha val="6700"/>
              </a:srgbClr>
            </a:solidFill>
            <a:ln>
              <a:noFill/>
            </a:ln>
          </p:spPr>
          <p:txBody>
            <a:bodyPr spcFirstLastPara="1" wrap="square" lIns="121598" tIns="121598" rIns="121598" bIns="121598" anchor="ctr" anchorCtr="0">
              <a:noAutofit/>
            </a:bodyPr>
            <a:lstStyle/>
            <a:p>
              <a:endParaRPr sz="2479"/>
            </a:p>
          </p:txBody>
        </p:sp>
        <p:sp>
          <p:nvSpPr>
            <p:cNvPr id="356" name="Google Shape;356;p35"/>
            <p:cNvSpPr/>
            <p:nvPr/>
          </p:nvSpPr>
          <p:spPr>
            <a:xfrm>
              <a:off x="9592463" y="4664939"/>
              <a:ext cx="751909" cy="36080"/>
            </a:xfrm>
            <a:custGeom>
              <a:avLst/>
              <a:gdLst/>
              <a:ahLst/>
              <a:cxnLst/>
              <a:rect l="l" t="t" r="r" b="b"/>
              <a:pathLst>
                <a:path w="7420" h="356" extrusionOk="0">
                  <a:moveTo>
                    <a:pt x="7347" y="0"/>
                  </a:moveTo>
                  <a:cubicBezTo>
                    <a:pt x="4929" y="8"/>
                    <a:pt x="2483" y="80"/>
                    <a:pt x="66" y="218"/>
                  </a:cubicBezTo>
                  <a:cubicBezTo>
                    <a:pt x="29" y="225"/>
                    <a:pt x="0" y="254"/>
                    <a:pt x="0" y="291"/>
                  </a:cubicBezTo>
                  <a:cubicBezTo>
                    <a:pt x="7" y="327"/>
                    <a:pt x="36" y="356"/>
                    <a:pt x="73" y="356"/>
                  </a:cubicBezTo>
                  <a:cubicBezTo>
                    <a:pt x="2483" y="218"/>
                    <a:pt x="4929" y="145"/>
                    <a:pt x="7347" y="138"/>
                  </a:cubicBezTo>
                  <a:cubicBezTo>
                    <a:pt x="7390" y="138"/>
                    <a:pt x="7420" y="109"/>
                    <a:pt x="7420" y="66"/>
                  </a:cubicBezTo>
                  <a:cubicBezTo>
                    <a:pt x="7420" y="29"/>
                    <a:pt x="7383" y="0"/>
                    <a:pt x="7347" y="0"/>
                  </a:cubicBezTo>
                  <a:close/>
                </a:path>
              </a:pathLst>
            </a:custGeom>
            <a:solidFill>
              <a:srgbClr val="324958"/>
            </a:solidFill>
            <a:ln>
              <a:noFill/>
            </a:ln>
          </p:spPr>
          <p:txBody>
            <a:bodyPr spcFirstLastPara="1" wrap="square" lIns="121598" tIns="121598" rIns="121598" bIns="121598" anchor="ctr" anchorCtr="0">
              <a:noAutofit/>
            </a:bodyPr>
            <a:lstStyle/>
            <a:p>
              <a:endParaRPr sz="2479"/>
            </a:p>
          </p:txBody>
        </p:sp>
        <p:sp>
          <p:nvSpPr>
            <p:cNvPr id="357" name="Google Shape;357;p35"/>
            <p:cNvSpPr/>
            <p:nvPr/>
          </p:nvSpPr>
          <p:spPr>
            <a:xfrm>
              <a:off x="9788138" y="3664366"/>
              <a:ext cx="384872" cy="406408"/>
            </a:xfrm>
            <a:custGeom>
              <a:avLst/>
              <a:gdLst/>
              <a:ahLst/>
              <a:cxnLst/>
              <a:rect l="l" t="t" r="r" b="b"/>
              <a:pathLst>
                <a:path w="3798" h="4010" extrusionOk="0">
                  <a:moveTo>
                    <a:pt x="813" y="0"/>
                  </a:moveTo>
                  <a:lnTo>
                    <a:pt x="813" y="1779"/>
                  </a:lnTo>
                  <a:cubicBezTo>
                    <a:pt x="683" y="1786"/>
                    <a:pt x="552" y="1801"/>
                    <a:pt x="429" y="1822"/>
                  </a:cubicBezTo>
                  <a:cubicBezTo>
                    <a:pt x="327" y="1837"/>
                    <a:pt x="233" y="1851"/>
                    <a:pt x="153" y="1895"/>
                  </a:cubicBezTo>
                  <a:cubicBezTo>
                    <a:pt x="66" y="1946"/>
                    <a:pt x="0" y="2033"/>
                    <a:pt x="0" y="2127"/>
                  </a:cubicBezTo>
                  <a:cubicBezTo>
                    <a:pt x="0" y="2229"/>
                    <a:pt x="80" y="2316"/>
                    <a:pt x="153" y="2389"/>
                  </a:cubicBezTo>
                  <a:cubicBezTo>
                    <a:pt x="625" y="2860"/>
                    <a:pt x="1140" y="3274"/>
                    <a:pt x="1699" y="3644"/>
                  </a:cubicBezTo>
                  <a:cubicBezTo>
                    <a:pt x="1946" y="3804"/>
                    <a:pt x="2207" y="3957"/>
                    <a:pt x="2498" y="4000"/>
                  </a:cubicBezTo>
                  <a:cubicBezTo>
                    <a:pt x="2545" y="4007"/>
                    <a:pt x="2593" y="4010"/>
                    <a:pt x="2640" y="4010"/>
                  </a:cubicBezTo>
                  <a:cubicBezTo>
                    <a:pt x="3066" y="4010"/>
                    <a:pt x="3483" y="3754"/>
                    <a:pt x="3659" y="3369"/>
                  </a:cubicBezTo>
                  <a:cubicBezTo>
                    <a:pt x="3797" y="3056"/>
                    <a:pt x="3790" y="2679"/>
                    <a:pt x="3601" y="2396"/>
                  </a:cubicBezTo>
                  <a:cubicBezTo>
                    <a:pt x="3340" y="1982"/>
                    <a:pt x="2810" y="1844"/>
                    <a:pt x="2323" y="1793"/>
                  </a:cubicBezTo>
                  <a:lnTo>
                    <a:pt x="2309" y="1793"/>
                  </a:lnTo>
                  <a:lnTo>
                    <a:pt x="2309" y="0"/>
                  </a:ln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58" name="Google Shape;358;p35"/>
            <p:cNvSpPr/>
            <p:nvPr/>
          </p:nvSpPr>
          <p:spPr>
            <a:xfrm>
              <a:off x="9870522" y="3664367"/>
              <a:ext cx="151597" cy="170772"/>
            </a:xfrm>
            <a:custGeom>
              <a:avLst/>
              <a:gdLst/>
              <a:ahLst/>
              <a:cxnLst/>
              <a:rect l="l" t="t" r="r" b="b"/>
              <a:pathLst>
                <a:path w="1496" h="1685" extrusionOk="0">
                  <a:moveTo>
                    <a:pt x="0" y="0"/>
                  </a:moveTo>
                  <a:lnTo>
                    <a:pt x="0" y="1024"/>
                  </a:lnTo>
                  <a:cubicBezTo>
                    <a:pt x="385" y="1416"/>
                    <a:pt x="930" y="1634"/>
                    <a:pt x="1496" y="1684"/>
                  </a:cubicBezTo>
                  <a:lnTo>
                    <a:pt x="1496" y="0"/>
                  </a:lnTo>
                  <a:close/>
                </a:path>
              </a:pathLst>
            </a:custGeom>
            <a:solidFill>
              <a:srgbClr val="000000">
                <a:alpha val="12950"/>
              </a:srgbClr>
            </a:solidFill>
            <a:ln>
              <a:noFill/>
            </a:ln>
          </p:spPr>
          <p:txBody>
            <a:bodyPr spcFirstLastPara="1" wrap="square" lIns="121598" tIns="121598" rIns="121598" bIns="121598" anchor="ctr" anchorCtr="0">
              <a:noAutofit/>
            </a:bodyPr>
            <a:lstStyle/>
            <a:p>
              <a:endParaRPr sz="2479"/>
            </a:p>
          </p:txBody>
        </p:sp>
        <p:sp>
          <p:nvSpPr>
            <p:cNvPr id="359" name="Google Shape;359;p35"/>
            <p:cNvSpPr/>
            <p:nvPr/>
          </p:nvSpPr>
          <p:spPr>
            <a:xfrm rot="2981798">
              <a:off x="9364985" y="4160994"/>
              <a:ext cx="1006467" cy="559147"/>
            </a:xfrm>
            <a:custGeom>
              <a:avLst/>
              <a:gdLst/>
              <a:ahLst/>
              <a:cxnLst/>
              <a:rect l="l" t="t" r="r" b="b"/>
              <a:pathLst>
                <a:path w="9932" h="5517" extrusionOk="0">
                  <a:moveTo>
                    <a:pt x="1243" y="0"/>
                  </a:moveTo>
                  <a:cubicBezTo>
                    <a:pt x="1024" y="0"/>
                    <a:pt x="813" y="76"/>
                    <a:pt x="603" y="237"/>
                  </a:cubicBezTo>
                  <a:cubicBezTo>
                    <a:pt x="385" y="404"/>
                    <a:pt x="262" y="818"/>
                    <a:pt x="175" y="1080"/>
                  </a:cubicBezTo>
                  <a:cubicBezTo>
                    <a:pt x="1" y="1580"/>
                    <a:pt x="146" y="2139"/>
                    <a:pt x="378" y="2619"/>
                  </a:cubicBezTo>
                  <a:cubicBezTo>
                    <a:pt x="923" y="3773"/>
                    <a:pt x="1932" y="4702"/>
                    <a:pt x="3130" y="5152"/>
                  </a:cubicBezTo>
                  <a:cubicBezTo>
                    <a:pt x="3840" y="5417"/>
                    <a:pt x="4594" y="5516"/>
                    <a:pt x="5355" y="5516"/>
                  </a:cubicBezTo>
                  <a:cubicBezTo>
                    <a:pt x="5907" y="5516"/>
                    <a:pt x="6462" y="5464"/>
                    <a:pt x="7006" y="5384"/>
                  </a:cubicBezTo>
                  <a:cubicBezTo>
                    <a:pt x="7297" y="5341"/>
                    <a:pt x="7594" y="5283"/>
                    <a:pt x="7841" y="5130"/>
                  </a:cubicBezTo>
                  <a:cubicBezTo>
                    <a:pt x="7870" y="5181"/>
                    <a:pt x="7906" y="5225"/>
                    <a:pt x="7964" y="5261"/>
                  </a:cubicBezTo>
                  <a:cubicBezTo>
                    <a:pt x="8071" y="5334"/>
                    <a:pt x="8208" y="5371"/>
                    <a:pt x="8342" y="5371"/>
                  </a:cubicBezTo>
                  <a:cubicBezTo>
                    <a:pt x="8354" y="5371"/>
                    <a:pt x="8366" y="5371"/>
                    <a:pt x="8378" y="5370"/>
                  </a:cubicBezTo>
                  <a:cubicBezTo>
                    <a:pt x="8545" y="5370"/>
                    <a:pt x="8792" y="5305"/>
                    <a:pt x="8894" y="5167"/>
                  </a:cubicBezTo>
                  <a:cubicBezTo>
                    <a:pt x="8960" y="5073"/>
                    <a:pt x="9031" y="5040"/>
                    <a:pt x="9107" y="5040"/>
                  </a:cubicBezTo>
                  <a:cubicBezTo>
                    <a:pt x="9172" y="5040"/>
                    <a:pt x="9241" y="5064"/>
                    <a:pt x="9315" y="5094"/>
                  </a:cubicBezTo>
                  <a:cubicBezTo>
                    <a:pt x="9393" y="5120"/>
                    <a:pt x="9460" y="5154"/>
                    <a:pt x="9519" y="5154"/>
                  </a:cubicBezTo>
                  <a:cubicBezTo>
                    <a:pt x="9559" y="5154"/>
                    <a:pt x="9595" y="5138"/>
                    <a:pt x="9627" y="5094"/>
                  </a:cubicBezTo>
                  <a:cubicBezTo>
                    <a:pt x="9707" y="5000"/>
                    <a:pt x="9598" y="4876"/>
                    <a:pt x="9503" y="4782"/>
                  </a:cubicBezTo>
                  <a:lnTo>
                    <a:pt x="9503" y="4782"/>
                  </a:lnTo>
                  <a:cubicBezTo>
                    <a:pt x="9555" y="4794"/>
                    <a:pt x="9618" y="4805"/>
                    <a:pt x="9678" y="4805"/>
                  </a:cubicBezTo>
                  <a:cubicBezTo>
                    <a:pt x="9760" y="4805"/>
                    <a:pt x="9834" y="4784"/>
                    <a:pt x="9859" y="4717"/>
                  </a:cubicBezTo>
                  <a:cubicBezTo>
                    <a:pt x="9895" y="4600"/>
                    <a:pt x="9750" y="4506"/>
                    <a:pt x="9605" y="4463"/>
                  </a:cubicBezTo>
                  <a:cubicBezTo>
                    <a:pt x="9653" y="4463"/>
                    <a:pt x="9702" y="4469"/>
                    <a:pt x="9746" y="4469"/>
                  </a:cubicBezTo>
                  <a:cubicBezTo>
                    <a:pt x="9768" y="4469"/>
                    <a:pt x="9789" y="4467"/>
                    <a:pt x="9808" y="4463"/>
                  </a:cubicBezTo>
                  <a:cubicBezTo>
                    <a:pt x="9903" y="4441"/>
                    <a:pt x="9932" y="4325"/>
                    <a:pt x="9866" y="4259"/>
                  </a:cubicBezTo>
                  <a:cubicBezTo>
                    <a:pt x="9743" y="4121"/>
                    <a:pt x="9562" y="4041"/>
                    <a:pt x="9380" y="4020"/>
                  </a:cubicBezTo>
                  <a:cubicBezTo>
                    <a:pt x="9341" y="4016"/>
                    <a:pt x="9303" y="4015"/>
                    <a:pt x="9264" y="4015"/>
                  </a:cubicBezTo>
                  <a:cubicBezTo>
                    <a:pt x="9065" y="4015"/>
                    <a:pt x="8871" y="4058"/>
                    <a:pt x="8676" y="4107"/>
                  </a:cubicBezTo>
                  <a:cubicBezTo>
                    <a:pt x="8647" y="4110"/>
                    <a:pt x="8616" y="4116"/>
                    <a:pt x="8587" y="4116"/>
                  </a:cubicBezTo>
                  <a:cubicBezTo>
                    <a:pt x="8558" y="4116"/>
                    <a:pt x="8531" y="4110"/>
                    <a:pt x="8509" y="4092"/>
                  </a:cubicBezTo>
                  <a:cubicBezTo>
                    <a:pt x="8451" y="4049"/>
                    <a:pt x="8465" y="3954"/>
                    <a:pt x="8509" y="3904"/>
                  </a:cubicBezTo>
                  <a:cubicBezTo>
                    <a:pt x="8560" y="3853"/>
                    <a:pt x="8625" y="3824"/>
                    <a:pt x="8690" y="3795"/>
                  </a:cubicBezTo>
                  <a:cubicBezTo>
                    <a:pt x="8756" y="3758"/>
                    <a:pt x="8821" y="3715"/>
                    <a:pt x="8836" y="3649"/>
                  </a:cubicBezTo>
                  <a:cubicBezTo>
                    <a:pt x="8865" y="3555"/>
                    <a:pt x="8777" y="3453"/>
                    <a:pt x="8683" y="3432"/>
                  </a:cubicBezTo>
                  <a:cubicBezTo>
                    <a:pt x="8664" y="3427"/>
                    <a:pt x="8645" y="3425"/>
                    <a:pt x="8625" y="3425"/>
                  </a:cubicBezTo>
                  <a:cubicBezTo>
                    <a:pt x="8548" y="3425"/>
                    <a:pt x="8471" y="3456"/>
                    <a:pt x="8407" y="3497"/>
                  </a:cubicBezTo>
                  <a:cubicBezTo>
                    <a:pt x="8211" y="3613"/>
                    <a:pt x="8066" y="3809"/>
                    <a:pt x="7979" y="4005"/>
                  </a:cubicBezTo>
                  <a:cubicBezTo>
                    <a:pt x="7935" y="4100"/>
                    <a:pt x="7899" y="4194"/>
                    <a:pt x="7863" y="4281"/>
                  </a:cubicBezTo>
                  <a:cubicBezTo>
                    <a:pt x="7784" y="4285"/>
                    <a:pt x="7705" y="4287"/>
                    <a:pt x="7626" y="4287"/>
                  </a:cubicBezTo>
                  <a:cubicBezTo>
                    <a:pt x="6215" y="4287"/>
                    <a:pt x="4804" y="3678"/>
                    <a:pt x="3855" y="2626"/>
                  </a:cubicBezTo>
                  <a:cubicBezTo>
                    <a:pt x="3405" y="2125"/>
                    <a:pt x="3064" y="1544"/>
                    <a:pt x="2701" y="985"/>
                  </a:cubicBezTo>
                  <a:cubicBezTo>
                    <a:pt x="2512" y="695"/>
                    <a:pt x="2099" y="303"/>
                    <a:pt x="1786" y="143"/>
                  </a:cubicBezTo>
                  <a:cubicBezTo>
                    <a:pt x="1599" y="49"/>
                    <a:pt x="1419" y="0"/>
                    <a:pt x="1243" y="0"/>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0" name="Google Shape;360;p35"/>
            <p:cNvSpPr/>
            <p:nvPr/>
          </p:nvSpPr>
          <p:spPr>
            <a:xfrm rot="524525">
              <a:off x="9332660" y="2280090"/>
              <a:ext cx="1550977" cy="991917"/>
            </a:xfrm>
            <a:custGeom>
              <a:avLst/>
              <a:gdLst/>
              <a:ahLst/>
              <a:cxnLst/>
              <a:rect l="l" t="t" r="r" b="b"/>
              <a:pathLst>
                <a:path w="8748" h="6509" extrusionOk="0">
                  <a:moveTo>
                    <a:pt x="5129" y="1"/>
                  </a:moveTo>
                  <a:cubicBezTo>
                    <a:pt x="4305" y="1"/>
                    <a:pt x="3450" y="243"/>
                    <a:pt x="3093" y="1011"/>
                  </a:cubicBezTo>
                  <a:cubicBezTo>
                    <a:pt x="2838" y="788"/>
                    <a:pt x="2642" y="731"/>
                    <a:pt x="2419" y="731"/>
                  </a:cubicBezTo>
                  <a:cubicBezTo>
                    <a:pt x="2235" y="731"/>
                    <a:pt x="2033" y="770"/>
                    <a:pt x="1764" y="786"/>
                  </a:cubicBezTo>
                  <a:cubicBezTo>
                    <a:pt x="1662" y="793"/>
                    <a:pt x="1401" y="902"/>
                    <a:pt x="1365" y="1004"/>
                  </a:cubicBezTo>
                  <a:cubicBezTo>
                    <a:pt x="1322" y="1154"/>
                    <a:pt x="1498" y="1262"/>
                    <a:pt x="1642" y="1300"/>
                  </a:cubicBezTo>
                  <a:lnTo>
                    <a:pt x="1642" y="1300"/>
                  </a:lnTo>
                  <a:cubicBezTo>
                    <a:pt x="1544" y="1275"/>
                    <a:pt x="1444" y="1263"/>
                    <a:pt x="1344" y="1263"/>
                  </a:cubicBezTo>
                  <a:cubicBezTo>
                    <a:pt x="1045" y="1263"/>
                    <a:pt x="748" y="1372"/>
                    <a:pt x="515" y="1577"/>
                  </a:cubicBezTo>
                  <a:cubicBezTo>
                    <a:pt x="203" y="1846"/>
                    <a:pt x="7" y="2274"/>
                    <a:pt x="7" y="2710"/>
                  </a:cubicBezTo>
                  <a:cubicBezTo>
                    <a:pt x="227" y="2585"/>
                    <a:pt x="472" y="2519"/>
                    <a:pt x="716" y="2519"/>
                  </a:cubicBezTo>
                  <a:cubicBezTo>
                    <a:pt x="771" y="2519"/>
                    <a:pt x="825" y="2522"/>
                    <a:pt x="878" y="2528"/>
                  </a:cubicBezTo>
                  <a:cubicBezTo>
                    <a:pt x="508" y="2797"/>
                    <a:pt x="109" y="3116"/>
                    <a:pt x="29" y="3588"/>
                  </a:cubicBezTo>
                  <a:cubicBezTo>
                    <a:pt x="0" y="3799"/>
                    <a:pt x="36" y="4017"/>
                    <a:pt x="80" y="4227"/>
                  </a:cubicBezTo>
                  <a:cubicBezTo>
                    <a:pt x="240" y="4989"/>
                    <a:pt x="436" y="5744"/>
                    <a:pt x="675" y="6478"/>
                  </a:cubicBezTo>
                  <a:cubicBezTo>
                    <a:pt x="1371" y="6497"/>
                    <a:pt x="2037" y="6509"/>
                    <a:pt x="2688" y="6509"/>
                  </a:cubicBezTo>
                  <a:cubicBezTo>
                    <a:pt x="4447" y="6509"/>
                    <a:pt x="6101" y="6424"/>
                    <a:pt x="7971" y="6180"/>
                  </a:cubicBezTo>
                  <a:cubicBezTo>
                    <a:pt x="7949" y="5381"/>
                    <a:pt x="8465" y="4474"/>
                    <a:pt x="8654" y="3697"/>
                  </a:cubicBezTo>
                  <a:cubicBezTo>
                    <a:pt x="8697" y="3516"/>
                    <a:pt x="8748" y="3334"/>
                    <a:pt x="8726" y="3153"/>
                  </a:cubicBezTo>
                  <a:cubicBezTo>
                    <a:pt x="8675" y="2841"/>
                    <a:pt x="8421" y="2616"/>
                    <a:pt x="8174" y="2449"/>
                  </a:cubicBezTo>
                  <a:cubicBezTo>
                    <a:pt x="8283" y="2093"/>
                    <a:pt x="8080" y="1694"/>
                    <a:pt x="7782" y="1490"/>
                  </a:cubicBezTo>
                  <a:cubicBezTo>
                    <a:pt x="7492" y="1287"/>
                    <a:pt x="7129" y="1236"/>
                    <a:pt x="6781" y="1193"/>
                  </a:cubicBezTo>
                  <a:cubicBezTo>
                    <a:pt x="6841" y="1140"/>
                    <a:pt x="6914" y="1126"/>
                    <a:pt x="6992" y="1126"/>
                  </a:cubicBezTo>
                  <a:cubicBezTo>
                    <a:pt x="7066" y="1126"/>
                    <a:pt x="7143" y="1138"/>
                    <a:pt x="7216" y="1142"/>
                  </a:cubicBezTo>
                  <a:cubicBezTo>
                    <a:pt x="7220" y="1142"/>
                    <a:pt x="7225" y="1142"/>
                    <a:pt x="7229" y="1142"/>
                  </a:cubicBezTo>
                  <a:cubicBezTo>
                    <a:pt x="7372" y="1142"/>
                    <a:pt x="7549" y="1028"/>
                    <a:pt x="7499" y="880"/>
                  </a:cubicBezTo>
                  <a:cubicBezTo>
                    <a:pt x="7477" y="808"/>
                    <a:pt x="7405" y="764"/>
                    <a:pt x="7340" y="735"/>
                  </a:cubicBezTo>
                  <a:cubicBezTo>
                    <a:pt x="6916" y="541"/>
                    <a:pt x="6456" y="443"/>
                    <a:pt x="5996" y="443"/>
                  </a:cubicBezTo>
                  <a:cubicBezTo>
                    <a:pt x="5715" y="443"/>
                    <a:pt x="5434" y="479"/>
                    <a:pt x="5162" y="554"/>
                  </a:cubicBezTo>
                  <a:cubicBezTo>
                    <a:pt x="5350" y="438"/>
                    <a:pt x="5546" y="321"/>
                    <a:pt x="5735" y="213"/>
                  </a:cubicBezTo>
                  <a:cubicBezTo>
                    <a:pt x="5771" y="184"/>
                    <a:pt x="5822" y="147"/>
                    <a:pt x="5808" y="96"/>
                  </a:cubicBezTo>
                  <a:cubicBezTo>
                    <a:pt x="5800" y="53"/>
                    <a:pt x="5750" y="38"/>
                    <a:pt x="5706" y="38"/>
                  </a:cubicBezTo>
                  <a:cubicBezTo>
                    <a:pt x="5520" y="15"/>
                    <a:pt x="5325" y="1"/>
                    <a:pt x="5129"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1" name="Google Shape;361;p35"/>
            <p:cNvSpPr/>
            <p:nvPr/>
          </p:nvSpPr>
          <p:spPr>
            <a:xfrm rot="524525">
              <a:off x="9381485" y="2685228"/>
              <a:ext cx="1319430" cy="1111392"/>
            </a:xfrm>
            <a:custGeom>
              <a:avLst/>
              <a:gdLst/>
              <a:ahLst/>
              <a:cxnLst/>
              <a:rect l="l" t="t" r="r" b="b"/>
              <a:pathLst>
                <a:path w="7442" h="7293" extrusionOk="0">
                  <a:moveTo>
                    <a:pt x="3493" y="1"/>
                  </a:moveTo>
                  <a:cubicBezTo>
                    <a:pt x="3322" y="1"/>
                    <a:pt x="3129" y="26"/>
                    <a:pt x="3018" y="26"/>
                  </a:cubicBezTo>
                  <a:cubicBezTo>
                    <a:pt x="3009" y="26"/>
                    <a:pt x="3000" y="26"/>
                    <a:pt x="2992" y="25"/>
                  </a:cubicBezTo>
                  <a:cubicBezTo>
                    <a:pt x="2943" y="24"/>
                    <a:pt x="2895" y="23"/>
                    <a:pt x="2846" y="23"/>
                  </a:cubicBezTo>
                  <a:cubicBezTo>
                    <a:pt x="2458" y="23"/>
                    <a:pt x="2067" y="74"/>
                    <a:pt x="1692" y="178"/>
                  </a:cubicBezTo>
                  <a:cubicBezTo>
                    <a:pt x="1083" y="345"/>
                    <a:pt x="451" y="693"/>
                    <a:pt x="255" y="1296"/>
                  </a:cubicBezTo>
                  <a:cubicBezTo>
                    <a:pt x="117" y="1688"/>
                    <a:pt x="197" y="2123"/>
                    <a:pt x="219" y="2537"/>
                  </a:cubicBezTo>
                  <a:cubicBezTo>
                    <a:pt x="255" y="3452"/>
                    <a:pt x="1" y="4395"/>
                    <a:pt x="269" y="5274"/>
                  </a:cubicBezTo>
                  <a:cubicBezTo>
                    <a:pt x="487" y="5956"/>
                    <a:pt x="1017" y="6523"/>
                    <a:pt x="1656" y="6842"/>
                  </a:cubicBezTo>
                  <a:cubicBezTo>
                    <a:pt x="2266" y="7140"/>
                    <a:pt x="2963" y="7278"/>
                    <a:pt x="3689" y="7292"/>
                  </a:cubicBezTo>
                  <a:lnTo>
                    <a:pt x="3754" y="7292"/>
                  </a:lnTo>
                  <a:cubicBezTo>
                    <a:pt x="4480" y="7278"/>
                    <a:pt x="5170" y="7140"/>
                    <a:pt x="5779" y="6842"/>
                  </a:cubicBezTo>
                  <a:cubicBezTo>
                    <a:pt x="6426" y="6523"/>
                    <a:pt x="6956" y="5956"/>
                    <a:pt x="7166" y="5274"/>
                  </a:cubicBezTo>
                  <a:cubicBezTo>
                    <a:pt x="7442" y="4395"/>
                    <a:pt x="7188" y="3452"/>
                    <a:pt x="7224" y="2537"/>
                  </a:cubicBezTo>
                  <a:cubicBezTo>
                    <a:pt x="7246" y="2123"/>
                    <a:pt x="7319" y="1688"/>
                    <a:pt x="7188" y="1296"/>
                  </a:cubicBezTo>
                  <a:cubicBezTo>
                    <a:pt x="6985" y="693"/>
                    <a:pt x="6360" y="345"/>
                    <a:pt x="5750" y="178"/>
                  </a:cubicBezTo>
                  <a:cubicBezTo>
                    <a:pt x="5376" y="74"/>
                    <a:pt x="4985" y="23"/>
                    <a:pt x="4591" y="23"/>
                  </a:cubicBezTo>
                  <a:cubicBezTo>
                    <a:pt x="4542" y="23"/>
                    <a:pt x="4493" y="24"/>
                    <a:pt x="4444" y="25"/>
                  </a:cubicBezTo>
                  <a:cubicBezTo>
                    <a:pt x="4436" y="26"/>
                    <a:pt x="4427" y="26"/>
                    <a:pt x="4418" y="26"/>
                  </a:cubicBezTo>
                  <a:cubicBezTo>
                    <a:pt x="4311" y="26"/>
                    <a:pt x="4120" y="1"/>
                    <a:pt x="3948" y="1"/>
                  </a:cubicBezTo>
                  <a:cubicBezTo>
                    <a:pt x="3862" y="1"/>
                    <a:pt x="3781" y="7"/>
                    <a:pt x="3718" y="25"/>
                  </a:cubicBezTo>
                  <a:cubicBezTo>
                    <a:pt x="3656" y="7"/>
                    <a:pt x="3577" y="1"/>
                    <a:pt x="3493"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2" name="Google Shape;362;p35"/>
            <p:cNvSpPr/>
            <p:nvPr/>
          </p:nvSpPr>
          <p:spPr>
            <a:xfrm rot="524525">
              <a:off x="9282870" y="3055535"/>
              <a:ext cx="215059" cy="274763"/>
            </a:xfrm>
            <a:custGeom>
              <a:avLst/>
              <a:gdLst/>
              <a:ahLst/>
              <a:cxnLst/>
              <a:rect l="l" t="t" r="r" b="b"/>
              <a:pathLst>
                <a:path w="1213" h="1803" extrusionOk="0">
                  <a:moveTo>
                    <a:pt x="476" y="1"/>
                  </a:moveTo>
                  <a:cubicBezTo>
                    <a:pt x="458" y="1"/>
                    <a:pt x="440" y="2"/>
                    <a:pt x="421" y="6"/>
                  </a:cubicBezTo>
                  <a:cubicBezTo>
                    <a:pt x="233" y="35"/>
                    <a:pt x="124" y="245"/>
                    <a:pt x="80" y="434"/>
                  </a:cubicBezTo>
                  <a:cubicBezTo>
                    <a:pt x="0" y="783"/>
                    <a:pt x="58" y="1167"/>
                    <a:pt x="240" y="1479"/>
                  </a:cubicBezTo>
                  <a:cubicBezTo>
                    <a:pt x="327" y="1625"/>
                    <a:pt x="465" y="1770"/>
                    <a:pt x="632" y="1799"/>
                  </a:cubicBezTo>
                  <a:cubicBezTo>
                    <a:pt x="649" y="1801"/>
                    <a:pt x="665" y="1802"/>
                    <a:pt x="682" y="1802"/>
                  </a:cubicBezTo>
                  <a:cubicBezTo>
                    <a:pt x="879" y="1802"/>
                    <a:pt x="1052" y="1646"/>
                    <a:pt x="1133" y="1465"/>
                  </a:cubicBezTo>
                  <a:cubicBezTo>
                    <a:pt x="1213" y="1269"/>
                    <a:pt x="1205" y="1044"/>
                    <a:pt x="1198" y="833"/>
                  </a:cubicBezTo>
                  <a:lnTo>
                    <a:pt x="951" y="383"/>
                  </a:lnTo>
                  <a:cubicBezTo>
                    <a:pt x="893" y="289"/>
                    <a:pt x="828" y="187"/>
                    <a:pt x="741" y="115"/>
                  </a:cubicBezTo>
                  <a:cubicBezTo>
                    <a:pt x="667" y="47"/>
                    <a:pt x="573" y="1"/>
                    <a:pt x="476" y="1"/>
                  </a:cubicBezTo>
                  <a:close/>
                </a:path>
              </a:pathLst>
            </a:custGeom>
            <a:solidFill>
              <a:srgbClr val="BC7164"/>
            </a:solidFill>
            <a:ln>
              <a:noFill/>
            </a:ln>
          </p:spPr>
          <p:txBody>
            <a:bodyPr spcFirstLastPara="1" wrap="square" lIns="121598" tIns="121598" rIns="121598" bIns="121598" anchor="ctr" anchorCtr="0">
              <a:noAutofit/>
            </a:bodyPr>
            <a:lstStyle/>
            <a:p>
              <a:endParaRPr sz="2479"/>
            </a:p>
          </p:txBody>
        </p:sp>
        <p:sp>
          <p:nvSpPr>
            <p:cNvPr id="363" name="Google Shape;363;p35"/>
            <p:cNvSpPr/>
            <p:nvPr/>
          </p:nvSpPr>
          <p:spPr>
            <a:xfrm rot="524525">
              <a:off x="9411744" y="2641690"/>
              <a:ext cx="244668" cy="430812"/>
            </a:xfrm>
            <a:custGeom>
              <a:avLst/>
              <a:gdLst/>
              <a:ahLst/>
              <a:cxnLst/>
              <a:rect l="l" t="t" r="r" b="b"/>
              <a:pathLst>
                <a:path w="1380" h="2827" extrusionOk="0">
                  <a:moveTo>
                    <a:pt x="1036" y="0"/>
                  </a:moveTo>
                  <a:cubicBezTo>
                    <a:pt x="738" y="0"/>
                    <a:pt x="453" y="197"/>
                    <a:pt x="290" y="452"/>
                  </a:cubicBezTo>
                  <a:cubicBezTo>
                    <a:pt x="102" y="750"/>
                    <a:pt x="58" y="1120"/>
                    <a:pt x="29" y="1469"/>
                  </a:cubicBezTo>
                  <a:cubicBezTo>
                    <a:pt x="0" y="1941"/>
                    <a:pt x="15" y="2441"/>
                    <a:pt x="283" y="2826"/>
                  </a:cubicBezTo>
                  <a:cubicBezTo>
                    <a:pt x="712" y="2543"/>
                    <a:pt x="828" y="1926"/>
                    <a:pt x="653" y="1440"/>
                  </a:cubicBezTo>
                  <a:lnTo>
                    <a:pt x="653" y="1440"/>
                  </a:lnTo>
                  <a:cubicBezTo>
                    <a:pt x="726" y="1534"/>
                    <a:pt x="762" y="1708"/>
                    <a:pt x="842" y="1817"/>
                  </a:cubicBezTo>
                  <a:cubicBezTo>
                    <a:pt x="896" y="1901"/>
                    <a:pt x="971" y="2006"/>
                    <a:pt x="1052" y="2006"/>
                  </a:cubicBezTo>
                  <a:cubicBezTo>
                    <a:pt x="1069" y="2006"/>
                    <a:pt x="1086" y="2001"/>
                    <a:pt x="1104" y="1991"/>
                  </a:cubicBezTo>
                  <a:cubicBezTo>
                    <a:pt x="1162" y="1962"/>
                    <a:pt x="1183" y="1897"/>
                    <a:pt x="1198" y="1839"/>
                  </a:cubicBezTo>
                  <a:cubicBezTo>
                    <a:pt x="1379" y="1251"/>
                    <a:pt x="1372" y="605"/>
                    <a:pt x="1183" y="17"/>
                  </a:cubicBezTo>
                  <a:cubicBezTo>
                    <a:pt x="1134" y="5"/>
                    <a:pt x="1085" y="0"/>
                    <a:pt x="1036"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4" name="Google Shape;364;p35"/>
            <p:cNvSpPr/>
            <p:nvPr/>
          </p:nvSpPr>
          <p:spPr>
            <a:xfrm rot="524525">
              <a:off x="9645036" y="2628007"/>
              <a:ext cx="1103131" cy="206948"/>
            </a:xfrm>
            <a:custGeom>
              <a:avLst/>
              <a:gdLst/>
              <a:ahLst/>
              <a:cxnLst/>
              <a:rect l="l" t="t" r="r" b="b"/>
              <a:pathLst>
                <a:path w="6222" h="1358" extrusionOk="0">
                  <a:moveTo>
                    <a:pt x="2882" y="0"/>
                  </a:moveTo>
                  <a:cubicBezTo>
                    <a:pt x="2792" y="0"/>
                    <a:pt x="2703" y="1"/>
                    <a:pt x="2614" y="4"/>
                  </a:cubicBezTo>
                  <a:cubicBezTo>
                    <a:pt x="2142" y="18"/>
                    <a:pt x="1663" y="55"/>
                    <a:pt x="1205" y="192"/>
                  </a:cubicBezTo>
                  <a:cubicBezTo>
                    <a:pt x="755" y="338"/>
                    <a:pt x="319" y="584"/>
                    <a:pt x="22" y="955"/>
                  </a:cubicBezTo>
                  <a:cubicBezTo>
                    <a:pt x="0" y="984"/>
                    <a:pt x="523" y="1093"/>
                    <a:pt x="559" y="1093"/>
                  </a:cubicBezTo>
                  <a:cubicBezTo>
                    <a:pt x="1162" y="1151"/>
                    <a:pt x="1786" y="1209"/>
                    <a:pt x="2396" y="1274"/>
                  </a:cubicBezTo>
                  <a:cubicBezTo>
                    <a:pt x="2545" y="1289"/>
                    <a:pt x="2851" y="1358"/>
                    <a:pt x="3124" y="1358"/>
                  </a:cubicBezTo>
                  <a:cubicBezTo>
                    <a:pt x="3398" y="1358"/>
                    <a:pt x="3637" y="1289"/>
                    <a:pt x="3652" y="1027"/>
                  </a:cubicBezTo>
                  <a:cubicBezTo>
                    <a:pt x="3656" y="984"/>
                    <a:pt x="3646" y="942"/>
                    <a:pt x="3626" y="906"/>
                  </a:cubicBezTo>
                  <a:lnTo>
                    <a:pt x="3626" y="906"/>
                  </a:lnTo>
                  <a:cubicBezTo>
                    <a:pt x="4026" y="1059"/>
                    <a:pt x="4454" y="1141"/>
                    <a:pt x="4881" y="1141"/>
                  </a:cubicBezTo>
                  <a:cubicBezTo>
                    <a:pt x="4939" y="1141"/>
                    <a:pt x="4996" y="1139"/>
                    <a:pt x="5053" y="1136"/>
                  </a:cubicBezTo>
                  <a:cubicBezTo>
                    <a:pt x="5040" y="1067"/>
                    <a:pt x="5007" y="1000"/>
                    <a:pt x="4960" y="944"/>
                  </a:cubicBezTo>
                  <a:lnTo>
                    <a:pt x="4960" y="944"/>
                  </a:lnTo>
                  <a:cubicBezTo>
                    <a:pt x="5339" y="1171"/>
                    <a:pt x="5778" y="1306"/>
                    <a:pt x="6222" y="1318"/>
                  </a:cubicBezTo>
                  <a:cubicBezTo>
                    <a:pt x="6163" y="1085"/>
                    <a:pt x="5975" y="904"/>
                    <a:pt x="5779" y="759"/>
                  </a:cubicBezTo>
                  <a:cubicBezTo>
                    <a:pt x="4958" y="165"/>
                    <a:pt x="3909" y="0"/>
                    <a:pt x="2882"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5" name="Google Shape;365;p35"/>
            <p:cNvSpPr/>
            <p:nvPr/>
          </p:nvSpPr>
          <p:spPr>
            <a:xfrm rot="524525">
              <a:off x="9890230" y="3145784"/>
              <a:ext cx="73578" cy="111856"/>
            </a:xfrm>
            <a:custGeom>
              <a:avLst/>
              <a:gdLst/>
              <a:ahLst/>
              <a:cxnLst/>
              <a:rect l="l" t="t" r="r" b="b"/>
              <a:pathLst>
                <a:path w="415" h="734" extrusionOk="0">
                  <a:moveTo>
                    <a:pt x="211" y="1"/>
                  </a:moveTo>
                  <a:cubicBezTo>
                    <a:pt x="95" y="1"/>
                    <a:pt x="8" y="160"/>
                    <a:pt x="0" y="364"/>
                  </a:cubicBezTo>
                  <a:cubicBezTo>
                    <a:pt x="0" y="567"/>
                    <a:pt x="87" y="734"/>
                    <a:pt x="204" y="734"/>
                  </a:cubicBezTo>
                  <a:cubicBezTo>
                    <a:pt x="320" y="734"/>
                    <a:pt x="407" y="567"/>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6" name="Google Shape;366;p35"/>
            <p:cNvSpPr/>
            <p:nvPr/>
          </p:nvSpPr>
          <p:spPr>
            <a:xfrm rot="524525">
              <a:off x="10373297" y="3174143"/>
              <a:ext cx="73401" cy="112008"/>
            </a:xfrm>
            <a:custGeom>
              <a:avLst/>
              <a:gdLst/>
              <a:ahLst/>
              <a:cxnLst/>
              <a:rect l="l" t="t" r="r" b="b"/>
              <a:pathLst>
                <a:path w="414" h="735" extrusionOk="0">
                  <a:moveTo>
                    <a:pt x="211" y="1"/>
                  </a:moveTo>
                  <a:cubicBezTo>
                    <a:pt x="102" y="1"/>
                    <a:pt x="7" y="161"/>
                    <a:pt x="7" y="364"/>
                  </a:cubicBezTo>
                  <a:cubicBezTo>
                    <a:pt x="0" y="567"/>
                    <a:pt x="95" y="734"/>
                    <a:pt x="203" y="734"/>
                  </a:cubicBezTo>
                  <a:cubicBezTo>
                    <a:pt x="320" y="734"/>
                    <a:pt x="414" y="574"/>
                    <a:pt x="414" y="371"/>
                  </a:cubicBezTo>
                  <a:cubicBezTo>
                    <a:pt x="414" y="168"/>
                    <a:pt x="327" y="1"/>
                    <a:pt x="211"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7" name="Google Shape;367;p35"/>
            <p:cNvSpPr/>
            <p:nvPr/>
          </p:nvSpPr>
          <p:spPr>
            <a:xfrm rot="524525">
              <a:off x="10349312" y="3004504"/>
              <a:ext cx="216478" cy="71015"/>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8" name="Google Shape;368;p35"/>
            <p:cNvSpPr/>
            <p:nvPr/>
          </p:nvSpPr>
          <p:spPr>
            <a:xfrm rot="524525">
              <a:off x="9803665" y="2931762"/>
              <a:ext cx="215059" cy="76501"/>
            </a:xfrm>
            <a:custGeom>
              <a:avLst/>
              <a:gdLst/>
              <a:ahLst/>
              <a:cxnLst/>
              <a:rect l="l" t="t" r="r" b="b"/>
              <a:pathLst>
                <a:path w="1213" h="502" extrusionOk="0">
                  <a:moveTo>
                    <a:pt x="664" y="1"/>
                  </a:moveTo>
                  <a:cubicBezTo>
                    <a:pt x="233" y="1"/>
                    <a:pt x="22" y="358"/>
                    <a:pt x="22" y="363"/>
                  </a:cubicBezTo>
                  <a:cubicBezTo>
                    <a:pt x="0" y="407"/>
                    <a:pt x="15" y="465"/>
                    <a:pt x="58" y="487"/>
                  </a:cubicBezTo>
                  <a:cubicBezTo>
                    <a:pt x="73" y="494"/>
                    <a:pt x="87" y="501"/>
                    <a:pt x="102" y="501"/>
                  </a:cubicBezTo>
                  <a:cubicBezTo>
                    <a:pt x="131" y="501"/>
                    <a:pt x="167" y="480"/>
                    <a:pt x="182" y="451"/>
                  </a:cubicBezTo>
                  <a:cubicBezTo>
                    <a:pt x="187" y="440"/>
                    <a:pt x="340" y="185"/>
                    <a:pt x="665" y="185"/>
                  </a:cubicBezTo>
                  <a:cubicBezTo>
                    <a:pt x="778" y="185"/>
                    <a:pt x="912" y="216"/>
                    <a:pt x="1067" y="298"/>
                  </a:cubicBezTo>
                  <a:cubicBezTo>
                    <a:pt x="1083" y="305"/>
                    <a:pt x="1099" y="308"/>
                    <a:pt x="1114" y="308"/>
                  </a:cubicBezTo>
                  <a:cubicBezTo>
                    <a:pt x="1147" y="308"/>
                    <a:pt x="1176" y="292"/>
                    <a:pt x="1191" y="262"/>
                  </a:cubicBezTo>
                  <a:cubicBezTo>
                    <a:pt x="1212" y="211"/>
                    <a:pt x="1198" y="160"/>
                    <a:pt x="1154" y="138"/>
                  </a:cubicBezTo>
                  <a:cubicBezTo>
                    <a:pt x="967" y="39"/>
                    <a:pt x="804" y="1"/>
                    <a:pt x="66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69" name="Google Shape;369;p35"/>
            <p:cNvSpPr/>
            <p:nvPr/>
          </p:nvSpPr>
          <p:spPr>
            <a:xfrm rot="524525">
              <a:off x="10150351" y="3196327"/>
              <a:ext cx="166125" cy="201919"/>
            </a:xfrm>
            <a:custGeom>
              <a:avLst/>
              <a:gdLst/>
              <a:ahLst/>
              <a:cxnLst/>
              <a:rect l="l" t="t" r="r" b="b"/>
              <a:pathLst>
                <a:path w="937" h="1325" extrusionOk="0">
                  <a:moveTo>
                    <a:pt x="159" y="0"/>
                  </a:moveTo>
                  <a:cubicBezTo>
                    <a:pt x="119" y="0"/>
                    <a:pt x="85" y="33"/>
                    <a:pt x="73" y="76"/>
                  </a:cubicBezTo>
                  <a:cubicBezTo>
                    <a:pt x="66" y="119"/>
                    <a:pt x="0" y="548"/>
                    <a:pt x="189" y="722"/>
                  </a:cubicBezTo>
                  <a:cubicBezTo>
                    <a:pt x="205" y="738"/>
                    <a:pt x="226" y="747"/>
                    <a:pt x="247" y="747"/>
                  </a:cubicBezTo>
                  <a:cubicBezTo>
                    <a:pt x="254" y="747"/>
                    <a:pt x="262" y="746"/>
                    <a:pt x="269" y="744"/>
                  </a:cubicBezTo>
                  <a:cubicBezTo>
                    <a:pt x="272" y="744"/>
                    <a:pt x="323" y="735"/>
                    <a:pt x="388" y="735"/>
                  </a:cubicBezTo>
                  <a:cubicBezTo>
                    <a:pt x="480" y="735"/>
                    <a:pt x="600" y="753"/>
                    <a:pt x="646" y="838"/>
                  </a:cubicBezTo>
                  <a:cubicBezTo>
                    <a:pt x="712" y="947"/>
                    <a:pt x="509" y="1114"/>
                    <a:pt x="443" y="1158"/>
                  </a:cubicBezTo>
                  <a:cubicBezTo>
                    <a:pt x="407" y="1187"/>
                    <a:pt x="392" y="1245"/>
                    <a:pt x="421" y="1281"/>
                  </a:cubicBezTo>
                  <a:cubicBezTo>
                    <a:pt x="436" y="1310"/>
                    <a:pt x="465" y="1325"/>
                    <a:pt x="494" y="1325"/>
                  </a:cubicBezTo>
                  <a:cubicBezTo>
                    <a:pt x="516" y="1325"/>
                    <a:pt x="530" y="1317"/>
                    <a:pt x="545" y="1310"/>
                  </a:cubicBezTo>
                  <a:cubicBezTo>
                    <a:pt x="705" y="1201"/>
                    <a:pt x="937" y="962"/>
                    <a:pt x="806" y="744"/>
                  </a:cubicBezTo>
                  <a:cubicBezTo>
                    <a:pt x="709" y="590"/>
                    <a:pt x="518" y="557"/>
                    <a:pt x="384" y="557"/>
                  </a:cubicBezTo>
                  <a:cubicBezTo>
                    <a:pt x="348" y="557"/>
                    <a:pt x="316" y="559"/>
                    <a:pt x="291" y="562"/>
                  </a:cubicBezTo>
                  <a:cubicBezTo>
                    <a:pt x="225" y="453"/>
                    <a:pt x="240" y="214"/>
                    <a:pt x="254" y="105"/>
                  </a:cubicBezTo>
                  <a:cubicBezTo>
                    <a:pt x="262" y="54"/>
                    <a:pt x="233" y="11"/>
                    <a:pt x="182" y="3"/>
                  </a:cubicBezTo>
                  <a:cubicBezTo>
                    <a:pt x="174" y="1"/>
                    <a:pt x="167" y="0"/>
                    <a:pt x="159"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370" name="Google Shape;370;p35"/>
            <p:cNvSpPr/>
            <p:nvPr/>
          </p:nvSpPr>
          <p:spPr>
            <a:xfrm rot="524525">
              <a:off x="9524561" y="3167244"/>
              <a:ext cx="309026" cy="216548"/>
            </a:xfrm>
            <a:custGeom>
              <a:avLst/>
              <a:gdLst/>
              <a:ahLst/>
              <a:cxnLst/>
              <a:rect l="l" t="t" r="r" b="b"/>
              <a:pathLst>
                <a:path w="1743" h="1421" extrusionOk="0">
                  <a:moveTo>
                    <a:pt x="885" y="0"/>
                  </a:moveTo>
                  <a:cubicBezTo>
                    <a:pt x="863" y="0"/>
                    <a:pt x="842" y="1"/>
                    <a:pt x="821" y="2"/>
                  </a:cubicBezTo>
                  <a:cubicBezTo>
                    <a:pt x="356" y="39"/>
                    <a:pt x="0" y="380"/>
                    <a:pt x="29" y="772"/>
                  </a:cubicBezTo>
                  <a:cubicBezTo>
                    <a:pt x="57" y="1142"/>
                    <a:pt x="414" y="1421"/>
                    <a:pt x="844" y="1421"/>
                  </a:cubicBezTo>
                  <a:cubicBezTo>
                    <a:pt x="870" y="1421"/>
                    <a:pt x="896" y="1420"/>
                    <a:pt x="922" y="1418"/>
                  </a:cubicBezTo>
                  <a:cubicBezTo>
                    <a:pt x="1387" y="1389"/>
                    <a:pt x="1743" y="1040"/>
                    <a:pt x="1714" y="656"/>
                  </a:cubicBezTo>
                  <a:cubicBezTo>
                    <a:pt x="1686" y="282"/>
                    <a:pt x="1321" y="0"/>
                    <a:pt x="885" y="0"/>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1" name="Google Shape;371;p35"/>
            <p:cNvSpPr/>
            <p:nvPr/>
          </p:nvSpPr>
          <p:spPr>
            <a:xfrm rot="524525">
              <a:off x="10393527" y="3306867"/>
              <a:ext cx="267893" cy="172660"/>
            </a:xfrm>
            <a:custGeom>
              <a:avLst/>
              <a:gdLst/>
              <a:ahLst/>
              <a:cxnLst/>
              <a:rect l="l" t="t" r="r" b="b"/>
              <a:pathLst>
                <a:path w="1511" h="1133" extrusionOk="0">
                  <a:moveTo>
                    <a:pt x="806" y="1"/>
                  </a:moveTo>
                  <a:cubicBezTo>
                    <a:pt x="756" y="1"/>
                    <a:pt x="705" y="5"/>
                    <a:pt x="653" y="14"/>
                  </a:cubicBezTo>
                  <a:cubicBezTo>
                    <a:pt x="269" y="86"/>
                    <a:pt x="0" y="391"/>
                    <a:pt x="58" y="696"/>
                  </a:cubicBezTo>
                  <a:cubicBezTo>
                    <a:pt x="102" y="957"/>
                    <a:pt x="373" y="1133"/>
                    <a:pt x="692" y="1133"/>
                  </a:cubicBezTo>
                  <a:cubicBezTo>
                    <a:pt x="746" y="1133"/>
                    <a:pt x="801" y="1128"/>
                    <a:pt x="857" y="1117"/>
                  </a:cubicBezTo>
                  <a:cubicBezTo>
                    <a:pt x="1241" y="1045"/>
                    <a:pt x="1510" y="747"/>
                    <a:pt x="1452" y="442"/>
                  </a:cubicBezTo>
                  <a:cubicBezTo>
                    <a:pt x="1408" y="178"/>
                    <a:pt x="1129" y="1"/>
                    <a:pt x="806" y="1"/>
                  </a:cubicBezTo>
                  <a:close/>
                </a:path>
              </a:pathLst>
            </a:custGeom>
            <a:solidFill>
              <a:srgbClr val="E06666"/>
            </a:solidFill>
            <a:ln>
              <a:noFill/>
            </a:ln>
          </p:spPr>
          <p:txBody>
            <a:bodyPr spcFirstLastPara="1" wrap="square" lIns="121598" tIns="121598" rIns="121598" bIns="121598" anchor="ctr" anchorCtr="0">
              <a:noAutofit/>
            </a:bodyPr>
            <a:lstStyle/>
            <a:p>
              <a:endParaRPr sz="2479"/>
            </a:p>
          </p:txBody>
        </p:sp>
        <p:sp>
          <p:nvSpPr>
            <p:cNvPr id="372" name="Google Shape;372;p35"/>
            <p:cNvSpPr/>
            <p:nvPr/>
          </p:nvSpPr>
          <p:spPr>
            <a:xfrm rot="-9491453">
              <a:off x="9894798" y="3437933"/>
              <a:ext cx="285669" cy="97442"/>
            </a:xfrm>
            <a:custGeom>
              <a:avLst/>
              <a:gdLst/>
              <a:ahLst/>
              <a:cxnLst/>
              <a:rect l="l" t="t" r="r" b="b"/>
              <a:pathLst>
                <a:path w="1221" h="466" extrusionOk="0">
                  <a:moveTo>
                    <a:pt x="538" y="1"/>
                  </a:moveTo>
                  <a:cubicBezTo>
                    <a:pt x="243" y="1"/>
                    <a:pt x="42" y="185"/>
                    <a:pt x="37" y="190"/>
                  </a:cubicBezTo>
                  <a:cubicBezTo>
                    <a:pt x="1" y="226"/>
                    <a:pt x="1" y="284"/>
                    <a:pt x="30" y="320"/>
                  </a:cubicBezTo>
                  <a:cubicBezTo>
                    <a:pt x="48" y="338"/>
                    <a:pt x="72" y="348"/>
                    <a:pt x="95" y="348"/>
                  </a:cubicBezTo>
                  <a:cubicBezTo>
                    <a:pt x="119" y="348"/>
                    <a:pt x="143" y="338"/>
                    <a:pt x="161" y="320"/>
                  </a:cubicBezTo>
                  <a:cubicBezTo>
                    <a:pt x="169" y="312"/>
                    <a:pt x="314" y="183"/>
                    <a:pt x="530" y="183"/>
                  </a:cubicBezTo>
                  <a:cubicBezTo>
                    <a:pt x="677" y="183"/>
                    <a:pt x="859" y="243"/>
                    <a:pt x="1054" y="444"/>
                  </a:cubicBezTo>
                  <a:cubicBezTo>
                    <a:pt x="1075" y="458"/>
                    <a:pt x="1097" y="465"/>
                    <a:pt x="1119" y="465"/>
                  </a:cubicBezTo>
                  <a:cubicBezTo>
                    <a:pt x="1141" y="465"/>
                    <a:pt x="1163" y="458"/>
                    <a:pt x="1184" y="444"/>
                  </a:cubicBezTo>
                  <a:cubicBezTo>
                    <a:pt x="1221" y="407"/>
                    <a:pt x="1221" y="349"/>
                    <a:pt x="1184" y="313"/>
                  </a:cubicBezTo>
                  <a:cubicBezTo>
                    <a:pt x="948" y="74"/>
                    <a:pt x="724" y="1"/>
                    <a:pt x="538"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grpSp>
      <p:sp>
        <p:nvSpPr>
          <p:cNvPr id="6" name="Google Shape;4383;p45">
            <a:extLst>
              <a:ext uri="{FF2B5EF4-FFF2-40B4-BE49-F238E27FC236}">
                <a16:creationId xmlns:a16="http://schemas.microsoft.com/office/drawing/2014/main" id="{F0FBAC23-3118-884E-D3BB-3854221255B0}"/>
              </a:ext>
            </a:extLst>
          </p:cNvPr>
          <p:cNvSpPr/>
          <p:nvPr/>
        </p:nvSpPr>
        <p:spPr>
          <a:xfrm>
            <a:off x="3179364" y="1598507"/>
            <a:ext cx="5942403" cy="2822391"/>
          </a:xfrm>
          <a:prstGeom prst="roundRect">
            <a:avLst>
              <a:gd name="adj" fmla="val 20578"/>
            </a:avLst>
          </a:prstGeom>
          <a:solidFill>
            <a:schemeClr val="bg2">
              <a:lumMod val="20000"/>
              <a:lumOff val="80000"/>
            </a:schemeClr>
          </a:solidFill>
          <a:ln w="76200" cap="flat" cmpd="sng">
            <a:solidFill>
              <a:schemeClr val="dk1"/>
            </a:solid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a:t>DẶN DÒ</a:t>
            </a:r>
            <a:endParaRPr sz="8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71;p44">
            <a:extLst>
              <a:ext uri="{FF2B5EF4-FFF2-40B4-BE49-F238E27FC236}">
                <a16:creationId xmlns:a16="http://schemas.microsoft.com/office/drawing/2014/main" id="{143EE7CF-F01E-6B3B-53C8-C3975FB9B40D}"/>
              </a:ext>
            </a:extLst>
          </p:cNvPr>
          <p:cNvSpPr/>
          <p:nvPr/>
        </p:nvSpPr>
        <p:spPr>
          <a:xfrm>
            <a:off x="2565052" y="2724046"/>
            <a:ext cx="7031734" cy="1685845"/>
          </a:xfrm>
          <a:prstGeom prst="roundRect">
            <a:avLst>
              <a:gd name="adj" fmla="val 20578"/>
            </a:avLst>
          </a:prstGeom>
          <a:noFill/>
          <a:ln w="76200" cap="flat" cmpd="sng">
            <a:noFill/>
            <a:prstDash val="solid"/>
            <a:round/>
            <a:headEnd type="none" w="sm" len="sm"/>
            <a:tailEnd type="none" w="sm" len="sm"/>
          </a:ln>
          <a:effectLst>
            <a:outerShdw blurRad="128588" dist="9525" algn="bl" rotWithShape="0">
              <a:srgbClr val="522566">
                <a:alpha val="50000"/>
              </a:srgbClr>
            </a:outerShdw>
          </a:effectLst>
        </p:spPr>
        <p:txBody>
          <a:bodyPr spcFirstLastPara="1" wrap="square" lIns="104026" tIns="104026" rIns="104026" bIns="104026" anchor="ctr" anchorCtr="0">
            <a:noAutofit/>
          </a:bodyPr>
          <a:lstStyle/>
          <a:p>
            <a:pPr algn="ctr"/>
            <a:r>
              <a:rPr lang="en-US" sz="8000" b="1">
                <a:solidFill>
                  <a:schemeClr val="tx1"/>
                </a:solidFill>
                <a:latin typeface="+mj-lt"/>
                <a:ea typeface="AvantGarde" panose="00000400000000000000" pitchFamily="2" charset="0"/>
                <a:cs typeface="AvantGarde" panose="00000400000000000000" pitchFamily="2" charset="0"/>
              </a:rPr>
              <a:t>KHỞI ĐỘNG</a:t>
            </a:r>
            <a:endParaRPr sz="8000" b="1">
              <a:solidFill>
                <a:schemeClr val="tx1"/>
              </a:solidFill>
              <a:latin typeface="+mj-lt"/>
            </a:endParaRPr>
          </a:p>
        </p:txBody>
      </p:sp>
    </p:spTree>
    <p:extLst>
      <p:ext uri="{BB962C8B-B14F-4D97-AF65-F5344CB8AC3E}">
        <p14:creationId xmlns:p14="http://schemas.microsoft.com/office/powerpoint/2010/main" val="1295215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1186583" y="261498"/>
            <a:ext cx="980226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buClrTx/>
              <a:defRPr/>
            </a:pPr>
            <a:r>
              <a:rPr lang="en-US" sz="2600" b="1" kern="1200" dirty="0">
                <a:solidFill>
                  <a:prstClr val="black"/>
                </a:solidFill>
                <a:latin typeface="Times New Roman" pitchFamily="18" charset="0"/>
                <a:cs typeface="Times New Roman" pitchFamily="18" charset="0"/>
              </a:rPr>
              <a:t>TRƯỜNG TIỂU HỌC </a:t>
            </a:r>
            <a:r>
              <a:rPr lang="en-US" sz="2600" b="1" kern="1200" dirty="0" smtClean="0">
                <a:solidFill>
                  <a:prstClr val="black"/>
                </a:solidFill>
                <a:latin typeface="Times New Roman" pitchFamily="18" charset="0"/>
                <a:cs typeface="Times New Roman" pitchFamily="18" charset="0"/>
              </a:rPr>
              <a:t>QUANG TRUNG</a:t>
            </a:r>
            <a:endParaRPr lang="en-US" sz="2600" b="1" kern="1200" dirty="0">
              <a:solidFill>
                <a:prstClr val="black"/>
              </a:solidFill>
              <a:latin typeface="Times New Roman" pitchFamily="18" charset="0"/>
              <a:cs typeface="Times New Roman" pitchFamily="18" charset="0"/>
            </a:endParaRPr>
          </a:p>
          <a:p>
            <a:pPr algn="ctr" defTabSz="912114">
              <a:buClrTx/>
              <a:defRPr/>
            </a:pPr>
            <a:r>
              <a:rPr lang="en-US" sz="2600" b="1" kern="1200" dirty="0" err="1">
                <a:solidFill>
                  <a:prstClr val="black"/>
                </a:solidFill>
                <a:latin typeface="Times New Roman" pitchFamily="18" charset="0"/>
                <a:cs typeface="Times New Roman" pitchFamily="18" charset="0"/>
              </a:rPr>
              <a:t>Sách</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kết</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nối</a:t>
            </a:r>
            <a:r>
              <a:rPr lang="en-US" sz="2600" b="1" kern="1200" dirty="0">
                <a:solidFill>
                  <a:prstClr val="black"/>
                </a:solidFill>
                <a:latin typeface="Times New Roman" pitchFamily="18" charset="0"/>
                <a:cs typeface="Times New Roman" pitchFamily="18" charset="0"/>
              </a:rPr>
              <a:t> tri </a:t>
            </a:r>
            <a:r>
              <a:rPr lang="en-US" sz="2600" b="1" kern="1200" dirty="0" err="1">
                <a:solidFill>
                  <a:prstClr val="black"/>
                </a:solidFill>
                <a:latin typeface="Times New Roman" pitchFamily="18" charset="0"/>
                <a:cs typeface="Times New Roman" pitchFamily="18" charset="0"/>
              </a:rPr>
              <a:t>thức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với</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cuộc</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sống</a:t>
            </a:r>
            <a:r>
              <a:rPr lang="en-US" sz="2600" b="1" kern="1200" dirty="0">
                <a:solidFill>
                  <a:prstClr val="black"/>
                </a:solidFill>
                <a:latin typeface="Times New Roman" pitchFamily="18" charset="0"/>
                <a:cs typeface="Times New Roman" pitchFamily="18" charset="0"/>
              </a:rPr>
              <a:t> – </a:t>
            </a:r>
            <a:r>
              <a:rPr lang="en-US" sz="2600" b="1" kern="1200" dirty="0" err="1">
                <a:solidFill>
                  <a:prstClr val="black"/>
                </a:solidFill>
                <a:latin typeface="Times New Roman" pitchFamily="18" charset="0"/>
                <a:cs typeface="Times New Roman" pitchFamily="18" charset="0"/>
              </a:rPr>
              <a:t>Lớp</a:t>
            </a:r>
            <a:r>
              <a:rPr lang="en-US" sz="2600" b="1" kern="1200" dirty="0">
                <a:solidFill>
                  <a:prstClr val="black"/>
                </a:solidFill>
                <a:latin typeface="Times New Roman" pitchFamily="18" charset="0"/>
                <a:cs typeface="Times New Roman" pitchFamily="18" charset="0"/>
              </a:rPr>
              <a:t> 4</a:t>
            </a:r>
          </a:p>
          <a:p>
            <a:pPr algn="ctr" defTabSz="912114">
              <a:buClrTx/>
              <a:defRPr/>
            </a:pP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Năm</a:t>
            </a:r>
            <a:r>
              <a:rPr lang="en-US" sz="2600" b="1" kern="1200" dirty="0">
                <a:solidFill>
                  <a:prstClr val="black"/>
                </a:solidFill>
                <a:latin typeface="Times New Roman" pitchFamily="18" charset="0"/>
                <a:cs typeface="Times New Roman" pitchFamily="18" charset="0"/>
              </a:rPr>
              <a:t> </a:t>
            </a:r>
            <a:r>
              <a:rPr lang="en-US" sz="2600" b="1" kern="1200" dirty="0" err="1">
                <a:solidFill>
                  <a:prstClr val="black"/>
                </a:solidFill>
                <a:latin typeface="Times New Roman" pitchFamily="18" charset="0"/>
                <a:cs typeface="Times New Roman" pitchFamily="18" charset="0"/>
              </a:rPr>
              <a:t>học</a:t>
            </a:r>
            <a:r>
              <a:rPr lang="en-US" sz="2600" b="1" kern="1200" dirty="0">
                <a:solidFill>
                  <a:prstClr val="black"/>
                </a:solidFill>
                <a:latin typeface="Times New Roman" pitchFamily="18" charset="0"/>
                <a:cs typeface="Times New Roman" pitchFamily="18" charset="0"/>
              </a:rPr>
              <a:t> 2024-2025</a:t>
            </a:r>
          </a:p>
          <a:p>
            <a:pPr algn="ctr" defTabSz="912114">
              <a:buClrTx/>
              <a:defRPr/>
            </a:pPr>
            <a:r>
              <a:rPr lang="en-US" sz="2600" b="1" kern="1200" dirty="0">
                <a:solidFill>
                  <a:prstClr val="black"/>
                </a:solidFill>
                <a:latin typeface="Times New Roman" pitchFamily="18" charset="0"/>
                <a:cs typeface="Times New Roman" pitchFamily="18" charset="0"/>
                <a:sym typeface="Wingdings" panose="05000000000000000000" pitchFamily="2" charset="2"/>
              </a:rPr>
              <a:t></a:t>
            </a:r>
            <a:endParaRPr lang="en-US" sz="2600" kern="1200" dirty="0">
              <a:solidFill>
                <a:prstClr val="black"/>
              </a:solidFill>
              <a:latin typeface="Times New Roman" pitchFamily="18" charset="0"/>
              <a:cs typeface="Times New Roman" pitchFamily="18" charset="0"/>
            </a:endParaRPr>
          </a:p>
        </p:txBody>
      </p:sp>
      <p:sp>
        <p:nvSpPr>
          <p:cNvPr id="3" name="Rectangle 6"/>
          <p:cNvSpPr>
            <a:spLocks noChangeArrowheads="1"/>
          </p:cNvSpPr>
          <p:nvPr/>
        </p:nvSpPr>
        <p:spPr bwMode="auto">
          <a:xfrm>
            <a:off x="711185" y="1954269"/>
            <a:ext cx="10688714"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lnSpc>
                <a:spcPct val="150000"/>
              </a:lnSpc>
              <a:buClrTx/>
              <a:defRPr/>
            </a:pPr>
            <a:r>
              <a:rPr lang="en-US" sz="4000" b="1" kern="1200" dirty="0">
                <a:solidFill>
                  <a:srgbClr val="FF0000"/>
                </a:solidFill>
                <a:latin typeface="Times New Roman" pitchFamily="18" charset="0"/>
                <a:cs typeface="Times New Roman" pitchFamily="18" charset="0"/>
              </a:rPr>
              <a:t>MÔN: </a:t>
            </a:r>
            <a:r>
              <a:rPr lang="en-US" sz="4000" b="1" kern="1200" dirty="0" smtClean="0">
                <a:solidFill>
                  <a:srgbClr val="FF0000"/>
                </a:solidFill>
                <a:latin typeface="Times New Roman" pitchFamily="18" charset="0"/>
                <a:cs typeface="Times New Roman" pitchFamily="18" charset="0"/>
              </a:rPr>
              <a:t>TIẾNG VIỆT</a:t>
            </a:r>
            <a:endParaRPr lang="en-US" sz="3600" b="1" kern="1200" dirty="0">
              <a:solidFill>
                <a:srgbClr val="7030A0"/>
              </a:solidFill>
              <a:latin typeface="Times New Roman" pitchFamily="18" charset="0"/>
              <a:cs typeface="Times New Roman" pitchFamily="18" charset="0"/>
            </a:endParaRPr>
          </a:p>
        </p:txBody>
      </p:sp>
      <p:sp>
        <p:nvSpPr>
          <p:cNvPr id="4" name="Rectangle 5"/>
          <p:cNvSpPr>
            <a:spLocks noChangeArrowheads="1"/>
          </p:cNvSpPr>
          <p:nvPr/>
        </p:nvSpPr>
        <p:spPr bwMode="auto">
          <a:xfrm>
            <a:off x="5516024" y="5062483"/>
            <a:ext cx="5472827" cy="132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114">
              <a:spcBef>
                <a:spcPct val="50000"/>
              </a:spcBef>
              <a:buClrTx/>
              <a:defRPr/>
            </a:pPr>
            <a:endParaRPr lang="en-US" sz="3192" b="1" i="1" kern="1200" dirty="0" smtClean="0">
              <a:solidFill>
                <a:srgbClr val="3333CC"/>
              </a:solidFill>
              <a:latin typeface="Times New Roman" pitchFamily="18" charset="0"/>
              <a:cs typeface="+mn-cs"/>
            </a:endParaRPr>
          </a:p>
          <a:p>
            <a:pPr algn="ctr" defTabSz="912114">
              <a:spcBef>
                <a:spcPct val="50000"/>
              </a:spcBef>
              <a:buClrTx/>
              <a:defRPr/>
            </a:pPr>
            <a:r>
              <a:rPr lang="en-US" sz="3192" b="1" i="1" kern="1200" dirty="0" err="1" smtClean="0">
                <a:solidFill>
                  <a:srgbClr val="3333CC"/>
                </a:solidFill>
                <a:latin typeface="Times New Roman" pitchFamily="18" charset="0"/>
                <a:cs typeface="+mn-cs"/>
              </a:rPr>
              <a:t>Giáo</a:t>
            </a:r>
            <a:r>
              <a:rPr lang="en-US" sz="3192" b="1" i="1" kern="1200" dirty="0" smtClean="0">
                <a:solidFill>
                  <a:srgbClr val="3333CC"/>
                </a:solidFill>
                <a:latin typeface="Times New Roman" pitchFamily="18" charset="0"/>
                <a:cs typeface="+mn-cs"/>
              </a:rPr>
              <a:t> </a:t>
            </a:r>
            <a:r>
              <a:rPr lang="en-US" sz="3192" b="1" i="1" kern="1200" dirty="0">
                <a:solidFill>
                  <a:srgbClr val="3333CC"/>
                </a:solidFill>
                <a:latin typeface="Times New Roman" pitchFamily="18" charset="0"/>
                <a:cs typeface="+mn-cs"/>
              </a:rPr>
              <a:t>viên: </a:t>
            </a:r>
            <a:r>
              <a:rPr lang="en-US" sz="3192" b="1" i="1" kern="1200" dirty="0" err="1" smtClean="0">
                <a:solidFill>
                  <a:srgbClr val="3333CC"/>
                </a:solidFill>
                <a:latin typeface="Times New Roman" pitchFamily="18" charset="0"/>
                <a:cs typeface="+mn-cs"/>
              </a:rPr>
              <a:t>Dương</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Thị</a:t>
            </a:r>
            <a:r>
              <a:rPr lang="en-US" sz="3192" b="1" i="1" kern="1200" dirty="0" smtClean="0">
                <a:solidFill>
                  <a:srgbClr val="3333CC"/>
                </a:solidFill>
                <a:latin typeface="Times New Roman" pitchFamily="18" charset="0"/>
                <a:cs typeface="+mn-cs"/>
              </a:rPr>
              <a:t> </a:t>
            </a:r>
            <a:r>
              <a:rPr lang="en-US" sz="3192" b="1" i="1" kern="1200" dirty="0" err="1" smtClean="0">
                <a:solidFill>
                  <a:srgbClr val="3333CC"/>
                </a:solidFill>
                <a:latin typeface="Times New Roman" pitchFamily="18" charset="0"/>
                <a:cs typeface="+mn-cs"/>
              </a:rPr>
              <a:t>Quyên</a:t>
            </a:r>
            <a:endParaRPr lang="en-US" sz="3192" b="1" i="1" kern="1200" dirty="0">
              <a:solidFill>
                <a:srgbClr val="3333CC"/>
              </a:solidFill>
              <a:latin typeface="Times New Roman" pitchFamily="18" charset="0"/>
              <a:cs typeface="+mn-cs"/>
            </a:endParaRPr>
          </a:p>
        </p:txBody>
      </p:sp>
      <p:sp>
        <p:nvSpPr>
          <p:cNvPr id="5" name="Rectangle 4"/>
          <p:cNvSpPr/>
          <p:nvPr/>
        </p:nvSpPr>
        <p:spPr>
          <a:xfrm>
            <a:off x="-161384" y="3332012"/>
            <a:ext cx="12433852" cy="1569660"/>
          </a:xfrm>
          <a:prstGeom prst="rect">
            <a:avLst/>
          </a:prstGeom>
        </p:spPr>
        <p:txBody>
          <a:bodyPr wrap="square">
            <a:spAutoFit/>
          </a:bodyPr>
          <a:lstStyle/>
          <a:p>
            <a:pPr lvl="1" algn="ctr"/>
            <a:r>
              <a:rPr lang="en-US" sz="3200" b="1" dirty="0" smtClean="0">
                <a:solidFill>
                  <a:srgbClr val="7030A0"/>
                </a:solidFill>
                <a:latin typeface="Times New Roman" panose="02020603050405020304" pitchFamily="18" charset="0"/>
                <a:cs typeface="Times New Roman" panose="02020603050405020304" pitchFamily="18" charset="0"/>
              </a:rPr>
              <a:t>VIẾT: TÌM </a:t>
            </a:r>
            <a:r>
              <a:rPr lang="en-US" sz="3200" b="1" dirty="0">
                <a:solidFill>
                  <a:srgbClr val="7030A0"/>
                </a:solidFill>
                <a:latin typeface="Times New Roman" panose="02020603050405020304" pitchFamily="18" charset="0"/>
                <a:cs typeface="Times New Roman" panose="02020603050405020304" pitchFamily="18" charset="0"/>
              </a:rPr>
              <a:t>HIỂU CÁCH </a:t>
            </a:r>
            <a:r>
              <a:rPr lang="en-US" sz="3200" b="1" dirty="0" smtClean="0">
                <a:solidFill>
                  <a:srgbClr val="7030A0"/>
                </a:solidFill>
                <a:latin typeface="Times New Roman" panose="02020603050405020304" pitchFamily="18" charset="0"/>
                <a:cs typeface="Times New Roman" panose="02020603050405020304" pitchFamily="18" charset="0"/>
              </a:rPr>
              <a:t>VIẾT </a:t>
            </a:r>
            <a:r>
              <a:rPr lang="en-US" sz="3200" b="1" dirty="0" smtClean="0">
                <a:solidFill>
                  <a:srgbClr val="7030A0"/>
                </a:solidFill>
                <a:latin typeface="Times New Roman" panose="02020603050405020304" pitchFamily="18" charset="0"/>
                <a:cs typeface="Times New Roman" panose="02020603050405020304" pitchFamily="18" charset="0"/>
              </a:rPr>
              <a:t>ĐOẠN </a:t>
            </a:r>
            <a:r>
              <a:rPr lang="en-US" sz="3200" b="1" dirty="0">
                <a:solidFill>
                  <a:srgbClr val="7030A0"/>
                </a:solidFill>
                <a:latin typeface="Times New Roman" panose="02020603050405020304" pitchFamily="18" charset="0"/>
                <a:cs typeface="Times New Roman" panose="02020603050405020304" pitchFamily="18" charset="0"/>
              </a:rPr>
              <a:t>VĂN </a:t>
            </a:r>
            <a:endParaRPr lang="en-US" sz="3200" b="1" dirty="0" smtClean="0">
              <a:solidFill>
                <a:srgbClr val="7030A0"/>
              </a:solidFill>
              <a:latin typeface="Times New Roman" panose="02020603050405020304" pitchFamily="18" charset="0"/>
              <a:cs typeface="Times New Roman" panose="02020603050405020304" pitchFamily="18" charset="0"/>
            </a:endParaRPr>
          </a:p>
          <a:p>
            <a:pPr lvl="1" algn="ctr"/>
            <a:r>
              <a:rPr lang="en-US" sz="3200" b="1" dirty="0" smtClean="0">
                <a:solidFill>
                  <a:srgbClr val="7030A0"/>
                </a:solidFill>
                <a:latin typeface="Times New Roman" panose="02020603050405020304" pitchFamily="18" charset="0"/>
                <a:cs typeface="Times New Roman" panose="02020603050405020304" pitchFamily="18" charset="0"/>
              </a:rPr>
              <a:t>MIÊU </a:t>
            </a:r>
            <a:r>
              <a:rPr lang="en-US" sz="3200" b="1" dirty="0">
                <a:solidFill>
                  <a:srgbClr val="7030A0"/>
                </a:solidFill>
                <a:latin typeface="Times New Roman" panose="02020603050405020304" pitchFamily="18" charset="0"/>
                <a:cs typeface="Times New Roman" panose="02020603050405020304" pitchFamily="18" charset="0"/>
              </a:rPr>
              <a:t>TẢ CON VẬT</a:t>
            </a:r>
            <a:endParaRPr lang="en-US" sz="4800" b="1" dirty="0">
              <a:solidFill>
                <a:srgbClr val="7030A0"/>
              </a:solidFill>
              <a:latin typeface="Times New Roman" panose="02020603050405020304" pitchFamily="18" charset="0"/>
              <a:cs typeface="Times New Roman" panose="02020603050405020304" pitchFamily="18" charset="0"/>
            </a:endParaRPr>
          </a:p>
          <a:p>
            <a:pPr algn="ct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6" name="Rectangle: Rounded Corners 6">
            <a:extLst>
              <a:ext uri="{FF2B5EF4-FFF2-40B4-BE49-F238E27FC236}">
                <a16:creationId xmlns:a16="http://schemas.microsoft.com/office/drawing/2014/main" id="{B8819331-1353-C165-6528-9B279631C325}"/>
              </a:ext>
            </a:extLst>
          </p:cNvPr>
          <p:cNvSpPr/>
          <p:nvPr/>
        </p:nvSpPr>
        <p:spPr>
          <a:xfrm>
            <a:off x="9334763" y="4786258"/>
            <a:ext cx="2319925" cy="552450"/>
          </a:xfrm>
          <a:prstGeom prst="roundRect">
            <a:avLst/>
          </a:prstGeom>
          <a:noFill/>
          <a:ln>
            <a:solidFill>
              <a:srgbClr val="56A5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rPr>
              <a:t>Trang</a:t>
            </a:r>
            <a:r>
              <a:rPr lang="en-US" sz="2800" dirty="0">
                <a:solidFill>
                  <a:srgbClr val="000000"/>
                </a:solidFill>
              </a:rPr>
              <a:t> 112</a:t>
            </a:r>
          </a:p>
        </p:txBody>
      </p:sp>
    </p:spTree>
    <p:custDataLst>
      <p:tags r:id="rId1"/>
    </p:custDataLst>
    <p:extLst>
      <p:ext uri="{BB962C8B-B14F-4D97-AF65-F5344CB8AC3E}">
        <p14:creationId xmlns:p14="http://schemas.microsoft.com/office/powerpoint/2010/main" val="21366870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519442" y="161974"/>
            <a:ext cx="10228933" cy="523220"/>
          </a:xfrm>
          <a:prstGeom prst="rect">
            <a:avLst/>
          </a:prstGeom>
          <a:noFill/>
        </p:spPr>
        <p:txBody>
          <a:bodyPr wrap="square" rtlCol="0">
            <a:spAutoFit/>
          </a:bodyPr>
          <a:lstStyle/>
          <a:p>
            <a:pPr algn="just"/>
            <a:r>
              <a:rPr lang="en-US" sz="2800" b="1"/>
              <a:t>1. Đọc bài văn sau và thực hiện yêu cầu.</a:t>
            </a:r>
          </a:p>
        </p:txBody>
      </p:sp>
      <p:sp>
        <p:nvSpPr>
          <p:cNvPr id="3" name="TextBox 2">
            <a:extLst>
              <a:ext uri="{FF2B5EF4-FFF2-40B4-BE49-F238E27FC236}">
                <a16:creationId xmlns:a16="http://schemas.microsoft.com/office/drawing/2014/main" id="{D9E7EBC4-5682-4A0C-5E2E-C510339FDC08}"/>
              </a:ext>
            </a:extLst>
          </p:cNvPr>
          <p:cNvSpPr txBox="1"/>
          <p:nvPr/>
        </p:nvSpPr>
        <p:spPr>
          <a:xfrm>
            <a:off x="317358" y="764024"/>
            <a:ext cx="10896501" cy="6093976"/>
          </a:xfrm>
          <a:prstGeom prst="rect">
            <a:avLst/>
          </a:prstGeom>
          <a:noFill/>
        </p:spPr>
        <p:txBody>
          <a:bodyPr wrap="square" rtlCol="0">
            <a:spAutoFit/>
          </a:bodyPr>
          <a:lstStyle/>
          <a:p>
            <a:pPr marL="274320" marR="0" lvl="0" indent="0" algn="just" defTabSz="914400" rtl="0" eaLnBrk="0" fontAlgn="base" latinLnBrk="0" hangingPunct="0">
              <a:lnSpc>
                <a:spcPct val="100000"/>
              </a:lnSpc>
              <a:spcBef>
                <a:spcPct val="0"/>
              </a:spcBef>
              <a:spcAft>
                <a:spcPct val="0"/>
              </a:spcAft>
              <a:buClrTx/>
              <a:buSzTx/>
              <a:buFontTx/>
              <a:buNone/>
              <a:tabLst/>
            </a:pPr>
            <a:r>
              <a:rPr lang="en-US" altLang="en-US" sz="2600"/>
              <a:t>	Su là chú rùa nhỏ, ngộ nghĩnh, đáng yêu mà ông bà em nuôi đã bảy năm rồi.</a:t>
            </a:r>
          </a:p>
          <a:p>
            <a:pPr marL="274320" algn="just"/>
            <a:r>
              <a:rPr lang="en-US" altLang="en-US" sz="2600"/>
              <a:t>	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an toàn rồi, chú mới chịu chui ra ngoài, nhỏ xíu như hạt đậu, thấy </a:t>
            </a:r>
            <a:r>
              <a:rPr lang="vi-VN" sz="2600"/>
              <a:t>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 “Su cố lên nhé! Lần sau, tớ sẽ chờ!”</a:t>
            </a:r>
          </a:p>
          <a:p>
            <a:pPr marL="274320" algn="just"/>
            <a:r>
              <a:rPr lang="en-US" sz="2600"/>
              <a:t>	</a:t>
            </a:r>
            <a:r>
              <a:rPr lang="vi-VN" sz="2600"/>
              <a:t>Em rất thích chú rùa Su và có lẽ Su cũng rất thích em.</a:t>
            </a:r>
          </a:p>
          <a:p>
            <a:pPr marL="274320" algn="r"/>
            <a:r>
              <a:rPr lang="vi-VN" sz="2600"/>
              <a:t>(Nguyễn Ngọc Minh Anh)</a:t>
            </a:r>
          </a:p>
        </p:txBody>
      </p:sp>
    </p:spTree>
    <p:extLst>
      <p:ext uri="{BB962C8B-B14F-4D97-AF65-F5344CB8AC3E}">
        <p14:creationId xmlns:p14="http://schemas.microsoft.com/office/powerpoint/2010/main" val="1011421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519442" y="161974"/>
            <a:ext cx="10228933" cy="523220"/>
          </a:xfrm>
          <a:prstGeom prst="rect">
            <a:avLst/>
          </a:prstGeom>
          <a:noFill/>
        </p:spPr>
        <p:txBody>
          <a:bodyPr wrap="square" rtlCol="0">
            <a:spAutoFit/>
          </a:bodyPr>
          <a:lstStyle/>
          <a:p>
            <a:pPr algn="just"/>
            <a:r>
              <a:rPr lang="en-US" sz="2800" b="1"/>
              <a:t>1. Đọc bài văn sau và thực hiện yêu cầu.</a:t>
            </a:r>
          </a:p>
        </p:txBody>
      </p:sp>
      <p:sp>
        <p:nvSpPr>
          <p:cNvPr id="3" name="TextBox 2">
            <a:extLst>
              <a:ext uri="{FF2B5EF4-FFF2-40B4-BE49-F238E27FC236}">
                <a16:creationId xmlns:a16="http://schemas.microsoft.com/office/drawing/2014/main" id="{D9E7EBC4-5682-4A0C-5E2E-C510339FDC08}"/>
              </a:ext>
            </a:extLst>
          </p:cNvPr>
          <p:cNvSpPr txBox="1"/>
          <p:nvPr/>
        </p:nvSpPr>
        <p:spPr>
          <a:xfrm>
            <a:off x="317358" y="764024"/>
            <a:ext cx="10896501" cy="3477875"/>
          </a:xfrm>
          <a:prstGeom prst="rect">
            <a:avLst/>
          </a:prstGeom>
          <a:noFill/>
        </p:spPr>
        <p:txBody>
          <a:bodyPr wrap="square" rtlCol="0">
            <a:spAutoFit/>
          </a:bodyPr>
          <a:lstStyle/>
          <a:p>
            <a:pPr marL="274320" marR="0" lvl="0" indent="0" algn="just" defTabSz="914400" rtl="0" eaLnBrk="0" fontAlgn="base" latinLnBrk="0" hangingPunct="0">
              <a:lnSpc>
                <a:spcPct val="100000"/>
              </a:lnSpc>
              <a:spcBef>
                <a:spcPct val="0"/>
              </a:spcBef>
              <a:spcAft>
                <a:spcPct val="0"/>
              </a:spcAft>
              <a:buClrTx/>
              <a:buSzTx/>
              <a:buFontTx/>
              <a:buNone/>
              <a:tabLst/>
            </a:pPr>
            <a:r>
              <a:rPr lang="en-US" altLang="en-US" sz="2000"/>
              <a:t>	Su là chú rùa nhỏ, ngộ nghĩnh, đáng yêu mà ông bà em nuôi đã bảy năm rồi.</a:t>
            </a:r>
          </a:p>
          <a:p>
            <a:pPr marL="274320" algn="just"/>
            <a:r>
              <a:rPr lang="en-US" altLang="en-US" sz="2000"/>
              <a:t>	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nhỏ xíu như hạt đậu, thấy an toàn rồi, chú mới chịu chui ra ngoài.</a:t>
            </a:r>
          </a:p>
          <a:p>
            <a:pPr marL="274320" algn="just"/>
            <a:r>
              <a:rPr lang="en-US" sz="2000"/>
              <a:t>	</a:t>
            </a:r>
            <a:r>
              <a:rPr lang="vi-VN" sz="2000"/>
              <a:t>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 “Su cố lên nhé! Lần sau, tớ sẽ chờ!”</a:t>
            </a:r>
          </a:p>
          <a:p>
            <a:pPr marL="274320" algn="just"/>
            <a:r>
              <a:rPr lang="en-US" sz="2000"/>
              <a:t>	</a:t>
            </a:r>
            <a:r>
              <a:rPr lang="vi-VN" sz="2000"/>
              <a:t>Em rất thích chú rùa Su và có lẽ Su cũng rất thích em.</a:t>
            </a:r>
          </a:p>
          <a:p>
            <a:pPr marL="274320" algn="r"/>
            <a:r>
              <a:rPr lang="vi-VN" sz="2000"/>
              <a:t>(Nguyễn Ngọc Minh Anh)</a:t>
            </a:r>
          </a:p>
        </p:txBody>
      </p:sp>
      <p:sp>
        <p:nvSpPr>
          <p:cNvPr id="4" name="TextBox 3">
            <a:extLst>
              <a:ext uri="{FF2B5EF4-FFF2-40B4-BE49-F238E27FC236}">
                <a16:creationId xmlns:a16="http://schemas.microsoft.com/office/drawing/2014/main" id="{CDC15565-F231-451A-9F5E-938E95494760}"/>
              </a:ext>
            </a:extLst>
          </p:cNvPr>
          <p:cNvSpPr txBox="1"/>
          <p:nvPr/>
        </p:nvSpPr>
        <p:spPr>
          <a:xfrm>
            <a:off x="630621" y="4697187"/>
            <a:ext cx="10583238" cy="1969770"/>
          </a:xfrm>
          <a:prstGeom prst="rect">
            <a:avLst/>
          </a:prstGeom>
          <a:noFill/>
        </p:spPr>
        <p:txBody>
          <a:bodyPr wrap="square" rtlCol="0">
            <a:spAutoFit/>
          </a:bodyPr>
          <a:lstStyle/>
          <a:p>
            <a:pPr algn="just">
              <a:spcBef>
                <a:spcPts val="600"/>
              </a:spcBef>
              <a:spcAft>
                <a:spcPts val="600"/>
              </a:spcAft>
            </a:pPr>
            <a:r>
              <a:rPr lang="en-US" sz="2800"/>
              <a:t>a. Tìm phần mở bài, thân bài và kết bài của bài văn trên. Nêu nội dung chính của mỗi phần.</a:t>
            </a:r>
          </a:p>
          <a:p>
            <a:pPr algn="just">
              <a:spcBef>
                <a:spcPts val="600"/>
              </a:spcBef>
              <a:spcAft>
                <a:spcPts val="600"/>
              </a:spcAft>
            </a:pPr>
            <a:r>
              <a:rPr lang="en-US" sz="2800"/>
              <a:t>b. Phần thân bài có mấy đoạn? Mỗi đoạn miêu tả đặc điểm gì của con rùa?</a:t>
            </a:r>
          </a:p>
        </p:txBody>
      </p:sp>
    </p:spTree>
    <p:extLst>
      <p:ext uri="{BB962C8B-B14F-4D97-AF65-F5344CB8AC3E}">
        <p14:creationId xmlns:p14="http://schemas.microsoft.com/office/powerpoint/2010/main" val="109279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519443" y="161974"/>
            <a:ext cx="1183234" cy="523220"/>
          </a:xfrm>
          <a:prstGeom prst="rect">
            <a:avLst/>
          </a:prstGeom>
          <a:noFill/>
        </p:spPr>
        <p:txBody>
          <a:bodyPr wrap="square" rtlCol="0">
            <a:spAutoFit/>
          </a:bodyPr>
          <a:lstStyle/>
          <a:p>
            <a:pPr algn="just"/>
            <a:r>
              <a:rPr lang="en-US" sz="2800" b="1"/>
              <a:t>1. </a:t>
            </a:r>
          </a:p>
        </p:txBody>
      </p:sp>
      <p:sp>
        <p:nvSpPr>
          <p:cNvPr id="3" name="TextBox 2">
            <a:extLst>
              <a:ext uri="{FF2B5EF4-FFF2-40B4-BE49-F238E27FC236}">
                <a16:creationId xmlns:a16="http://schemas.microsoft.com/office/drawing/2014/main" id="{D9E7EBC4-5682-4A0C-5E2E-C510339FDC08}"/>
              </a:ext>
            </a:extLst>
          </p:cNvPr>
          <p:cNvSpPr txBox="1"/>
          <p:nvPr/>
        </p:nvSpPr>
        <p:spPr>
          <a:xfrm>
            <a:off x="346840" y="1186826"/>
            <a:ext cx="8529146" cy="5509200"/>
          </a:xfrm>
          <a:prstGeom prst="rect">
            <a:avLst/>
          </a:prstGeom>
          <a:noFill/>
        </p:spPr>
        <p:txBody>
          <a:bodyPr wrap="square" rtlCol="0">
            <a:spAutoFit/>
          </a:bodyPr>
          <a:lstStyle/>
          <a:p>
            <a:pPr marL="274320" marR="0" lvl="0" indent="0" algn="just" defTabSz="914400" rtl="0" eaLnBrk="0" fontAlgn="base" latinLnBrk="0" hangingPunct="0">
              <a:lnSpc>
                <a:spcPct val="100000"/>
              </a:lnSpc>
              <a:spcBef>
                <a:spcPct val="0"/>
              </a:spcBef>
              <a:spcAft>
                <a:spcPct val="0"/>
              </a:spcAft>
              <a:buClrTx/>
              <a:buSzTx/>
              <a:buFontTx/>
              <a:buNone/>
              <a:tabLst/>
            </a:pPr>
            <a:r>
              <a:rPr lang="en-US" altLang="en-US" sz="2200"/>
              <a:t>	Su là chú rùa nhỏ, ngộ nghĩnh, đáng yêu mà ông bà em nuôi đã bảy năm rồi.</a:t>
            </a:r>
          </a:p>
          <a:p>
            <a:pPr marL="274320" algn="just"/>
            <a:r>
              <a:rPr lang="en-US" altLang="en-US" sz="2200"/>
              <a:t>	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nhỏ xíu như hạt đậu, thấy an toàn rồi, chú mới chịu chui ra ngoài.</a:t>
            </a:r>
          </a:p>
          <a:p>
            <a:pPr marL="274320" algn="just"/>
            <a:r>
              <a:rPr lang="en-US" sz="2200"/>
              <a:t>	</a:t>
            </a:r>
            <a:r>
              <a:rPr lang="vi-VN" sz="2200"/>
              <a:t>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 “Su cố lên nhé! Lần sau, tớ sẽ chờ!”</a:t>
            </a:r>
          </a:p>
          <a:p>
            <a:pPr marL="274320" algn="just"/>
            <a:r>
              <a:rPr lang="en-US" sz="2200"/>
              <a:t>	</a:t>
            </a:r>
            <a:r>
              <a:rPr lang="vi-VN" sz="2200"/>
              <a:t>Em rất thích chú rùa Su và có lẽ Su cũng rất thích em.</a:t>
            </a:r>
          </a:p>
          <a:p>
            <a:pPr marL="274320" algn="r"/>
            <a:r>
              <a:rPr lang="vi-VN" sz="2200"/>
              <a:t>(Nguyễn Ngọc Minh Anh)</a:t>
            </a:r>
          </a:p>
        </p:txBody>
      </p:sp>
      <p:sp>
        <p:nvSpPr>
          <p:cNvPr id="4" name="TextBox 3">
            <a:extLst>
              <a:ext uri="{FF2B5EF4-FFF2-40B4-BE49-F238E27FC236}">
                <a16:creationId xmlns:a16="http://schemas.microsoft.com/office/drawing/2014/main" id="{CDC15565-F231-451A-9F5E-938E95494760}"/>
              </a:ext>
            </a:extLst>
          </p:cNvPr>
          <p:cNvSpPr txBox="1"/>
          <p:nvPr/>
        </p:nvSpPr>
        <p:spPr>
          <a:xfrm>
            <a:off x="1059157" y="161974"/>
            <a:ext cx="10583238" cy="954107"/>
          </a:xfrm>
          <a:prstGeom prst="rect">
            <a:avLst/>
          </a:prstGeom>
          <a:noFill/>
        </p:spPr>
        <p:txBody>
          <a:bodyPr wrap="square" rtlCol="0">
            <a:spAutoFit/>
          </a:bodyPr>
          <a:lstStyle/>
          <a:p>
            <a:pPr algn="just">
              <a:spcBef>
                <a:spcPts val="600"/>
              </a:spcBef>
              <a:spcAft>
                <a:spcPts val="600"/>
              </a:spcAft>
            </a:pPr>
            <a:r>
              <a:rPr lang="en-US" sz="2800"/>
              <a:t>a. Tìm phần mở bài, thân bài và kết bài của bài văn trên. Nêu nội dung chính của mỗi phần.</a:t>
            </a:r>
          </a:p>
        </p:txBody>
      </p:sp>
      <p:sp>
        <p:nvSpPr>
          <p:cNvPr id="5" name="TextBox 4">
            <a:extLst>
              <a:ext uri="{FF2B5EF4-FFF2-40B4-BE49-F238E27FC236}">
                <a16:creationId xmlns:a16="http://schemas.microsoft.com/office/drawing/2014/main" id="{771724F8-6485-4CB2-992F-2CA16087CD25}"/>
              </a:ext>
            </a:extLst>
          </p:cNvPr>
          <p:cNvSpPr txBox="1"/>
          <p:nvPr/>
        </p:nvSpPr>
        <p:spPr>
          <a:xfrm>
            <a:off x="346840" y="1186826"/>
            <a:ext cx="8529146" cy="5509200"/>
          </a:xfrm>
          <a:prstGeom prst="rect">
            <a:avLst/>
          </a:prstGeom>
          <a:solidFill>
            <a:schemeClr val="bg1"/>
          </a:solidFill>
        </p:spPr>
        <p:txBody>
          <a:bodyPr wrap="square" rtlCol="0">
            <a:spAutoFit/>
          </a:bodyPr>
          <a:lstStyle/>
          <a:p>
            <a:pPr marL="274320" marR="0" lvl="0" indent="0" algn="just" defTabSz="914400" rtl="0" eaLnBrk="0" fontAlgn="base" latinLnBrk="0" hangingPunct="0">
              <a:lnSpc>
                <a:spcPct val="100000"/>
              </a:lnSpc>
              <a:spcBef>
                <a:spcPct val="0"/>
              </a:spcBef>
              <a:spcAft>
                <a:spcPct val="0"/>
              </a:spcAft>
              <a:buClrTx/>
              <a:buSzTx/>
              <a:buFontTx/>
              <a:buNone/>
              <a:tabLst/>
            </a:pPr>
            <a:r>
              <a:rPr lang="en-US" altLang="en-US" sz="2200"/>
              <a:t>	</a:t>
            </a:r>
            <a:r>
              <a:rPr lang="en-US" altLang="en-US" sz="2200">
                <a:solidFill>
                  <a:srgbClr val="C00000"/>
                </a:solidFill>
              </a:rPr>
              <a:t>Su là chú rùa nhỏ, ngộ nghĩnh, đáng yêu mà ông bà em nuôi đã bảy năm rồi.</a:t>
            </a:r>
          </a:p>
          <a:p>
            <a:pPr marL="274320" algn="just"/>
            <a:r>
              <a:rPr lang="en-US" altLang="en-US" sz="2200"/>
              <a:t>	</a:t>
            </a:r>
            <a:r>
              <a:rPr lang="en-US" altLang="en-US" sz="2200">
                <a:solidFill>
                  <a:srgbClr val="00B050"/>
                </a:solidFill>
              </a:rPr>
              <a:t>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nhỏ xíu như hạt đậu, thấy an toàn rồi, chú mới chịu chui ra ngoài.</a:t>
            </a:r>
          </a:p>
          <a:p>
            <a:pPr marL="274320" algn="just"/>
            <a:r>
              <a:rPr lang="en-US" sz="2200">
                <a:solidFill>
                  <a:srgbClr val="00B050"/>
                </a:solidFill>
              </a:rPr>
              <a:t>	</a:t>
            </a:r>
            <a:r>
              <a:rPr lang="vi-VN" sz="2200">
                <a:solidFill>
                  <a:srgbClr val="00B050"/>
                </a:solidFill>
              </a:rPr>
              <a:t>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 “Su cố lên nhé! Lần sau, tớ sẽ chờ!”</a:t>
            </a:r>
          </a:p>
          <a:p>
            <a:pPr marL="274320" algn="just"/>
            <a:r>
              <a:rPr lang="en-US" sz="2200"/>
              <a:t>	</a:t>
            </a:r>
            <a:r>
              <a:rPr lang="vi-VN" sz="2200">
                <a:solidFill>
                  <a:srgbClr val="7030A0"/>
                </a:solidFill>
              </a:rPr>
              <a:t>Em rất thích chú rùa Su và có lẽ Su cũng rất thích em.</a:t>
            </a:r>
          </a:p>
          <a:p>
            <a:pPr marL="274320" algn="r"/>
            <a:r>
              <a:rPr lang="vi-VN" sz="2200"/>
              <a:t>(Nguyễn Ngọc Minh Anh)</a:t>
            </a:r>
          </a:p>
        </p:txBody>
      </p:sp>
      <p:sp>
        <p:nvSpPr>
          <p:cNvPr id="6" name="Right Brace 5">
            <a:extLst>
              <a:ext uri="{FF2B5EF4-FFF2-40B4-BE49-F238E27FC236}">
                <a16:creationId xmlns:a16="http://schemas.microsoft.com/office/drawing/2014/main" id="{4CE56B68-92C0-46D7-8B39-DBD9A2110059}"/>
              </a:ext>
            </a:extLst>
          </p:cNvPr>
          <p:cNvSpPr/>
          <p:nvPr/>
        </p:nvSpPr>
        <p:spPr>
          <a:xfrm>
            <a:off x="8875986" y="1186826"/>
            <a:ext cx="268013" cy="69368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F0EDC581-17AA-4D0F-AB5D-A4AE401A6A4B}"/>
              </a:ext>
            </a:extLst>
          </p:cNvPr>
          <p:cNvSpPr/>
          <p:nvPr/>
        </p:nvSpPr>
        <p:spPr>
          <a:xfrm>
            <a:off x="8875985" y="2050260"/>
            <a:ext cx="268013" cy="3620914"/>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3BF9EC57-FEC9-4D53-AAED-F53A212D8B40}"/>
              </a:ext>
            </a:extLst>
          </p:cNvPr>
          <p:cNvSpPr/>
          <p:nvPr/>
        </p:nvSpPr>
        <p:spPr>
          <a:xfrm>
            <a:off x="8875985" y="5872457"/>
            <a:ext cx="268013" cy="331881"/>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E966453-EFD1-455B-AD51-BCC5CE096FBB}"/>
              </a:ext>
            </a:extLst>
          </p:cNvPr>
          <p:cNvSpPr txBox="1"/>
          <p:nvPr/>
        </p:nvSpPr>
        <p:spPr>
          <a:xfrm>
            <a:off x="9285890" y="1272057"/>
            <a:ext cx="1923394" cy="523220"/>
          </a:xfrm>
          <a:prstGeom prst="rect">
            <a:avLst/>
          </a:prstGeom>
          <a:noFill/>
        </p:spPr>
        <p:txBody>
          <a:bodyPr wrap="square" rtlCol="0">
            <a:spAutoFit/>
          </a:bodyPr>
          <a:lstStyle/>
          <a:p>
            <a:r>
              <a:rPr lang="en-US" sz="2800">
                <a:solidFill>
                  <a:srgbClr val="C00000"/>
                </a:solidFill>
              </a:rPr>
              <a:t>Mở bài</a:t>
            </a:r>
          </a:p>
        </p:txBody>
      </p:sp>
      <p:sp>
        <p:nvSpPr>
          <p:cNvPr id="10" name="TextBox 9">
            <a:extLst>
              <a:ext uri="{FF2B5EF4-FFF2-40B4-BE49-F238E27FC236}">
                <a16:creationId xmlns:a16="http://schemas.microsoft.com/office/drawing/2014/main" id="{FB0DCBF8-93E6-41A1-8D90-226BE524836A}"/>
              </a:ext>
            </a:extLst>
          </p:cNvPr>
          <p:cNvSpPr txBox="1"/>
          <p:nvPr/>
        </p:nvSpPr>
        <p:spPr>
          <a:xfrm>
            <a:off x="9285890" y="3599107"/>
            <a:ext cx="1923394" cy="523220"/>
          </a:xfrm>
          <a:prstGeom prst="rect">
            <a:avLst/>
          </a:prstGeom>
          <a:noFill/>
        </p:spPr>
        <p:txBody>
          <a:bodyPr wrap="square" rtlCol="0">
            <a:spAutoFit/>
          </a:bodyPr>
          <a:lstStyle/>
          <a:p>
            <a:r>
              <a:rPr lang="en-US" sz="2800">
                <a:solidFill>
                  <a:srgbClr val="00B050"/>
                </a:solidFill>
              </a:rPr>
              <a:t>Thân bài</a:t>
            </a:r>
          </a:p>
        </p:txBody>
      </p:sp>
      <p:sp>
        <p:nvSpPr>
          <p:cNvPr id="11" name="TextBox 10">
            <a:extLst>
              <a:ext uri="{FF2B5EF4-FFF2-40B4-BE49-F238E27FC236}">
                <a16:creationId xmlns:a16="http://schemas.microsoft.com/office/drawing/2014/main" id="{3C3E7923-411E-4D0D-BEA2-BBED2248362F}"/>
              </a:ext>
            </a:extLst>
          </p:cNvPr>
          <p:cNvSpPr txBox="1"/>
          <p:nvPr/>
        </p:nvSpPr>
        <p:spPr>
          <a:xfrm>
            <a:off x="9285890" y="5776787"/>
            <a:ext cx="1923394" cy="523220"/>
          </a:xfrm>
          <a:prstGeom prst="rect">
            <a:avLst/>
          </a:prstGeom>
          <a:noFill/>
        </p:spPr>
        <p:txBody>
          <a:bodyPr wrap="square" rtlCol="0">
            <a:spAutoFit/>
          </a:bodyPr>
          <a:lstStyle/>
          <a:p>
            <a:r>
              <a:rPr lang="en-US" sz="2800">
                <a:solidFill>
                  <a:srgbClr val="7030A0"/>
                </a:solidFill>
              </a:rPr>
              <a:t>Kết bài</a:t>
            </a:r>
          </a:p>
        </p:txBody>
      </p:sp>
    </p:spTree>
    <p:extLst>
      <p:ext uri="{BB962C8B-B14F-4D97-AF65-F5344CB8AC3E}">
        <p14:creationId xmlns:p14="http://schemas.microsoft.com/office/powerpoint/2010/main" val="110943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1724F8-6485-4CB2-992F-2CA16087CD25}"/>
              </a:ext>
            </a:extLst>
          </p:cNvPr>
          <p:cNvSpPr txBox="1"/>
          <p:nvPr/>
        </p:nvSpPr>
        <p:spPr>
          <a:xfrm>
            <a:off x="346840" y="1186826"/>
            <a:ext cx="8529146" cy="5509200"/>
          </a:xfrm>
          <a:prstGeom prst="rect">
            <a:avLst/>
          </a:prstGeom>
          <a:solidFill>
            <a:schemeClr val="bg1"/>
          </a:solidFill>
        </p:spPr>
        <p:txBody>
          <a:bodyPr wrap="square" rtlCol="0">
            <a:spAutoFit/>
          </a:bodyPr>
          <a:lstStyle/>
          <a:p>
            <a:pPr marL="274320" marR="0" lvl="0" indent="0" algn="just" defTabSz="914400" rtl="0" eaLnBrk="0" fontAlgn="base" latinLnBrk="0" hangingPunct="0">
              <a:lnSpc>
                <a:spcPct val="100000"/>
              </a:lnSpc>
              <a:spcBef>
                <a:spcPct val="0"/>
              </a:spcBef>
              <a:spcAft>
                <a:spcPct val="0"/>
              </a:spcAft>
              <a:buClrTx/>
              <a:buSzTx/>
              <a:buFontTx/>
              <a:buNone/>
              <a:tabLst/>
            </a:pPr>
            <a:r>
              <a:rPr lang="en-US" altLang="en-US" sz="2200"/>
              <a:t>	</a:t>
            </a:r>
            <a:r>
              <a:rPr lang="en-US" altLang="en-US" sz="2200">
                <a:solidFill>
                  <a:srgbClr val="C00000"/>
                </a:solidFill>
              </a:rPr>
              <a:t>Su là chú rùa nhỏ, ngộ nghĩnh, đáng yêu mà ông bà em nuôi đã bảy năm rồi.</a:t>
            </a:r>
          </a:p>
          <a:p>
            <a:pPr marL="274320" algn="just"/>
            <a:r>
              <a:rPr lang="en-US" altLang="en-US" sz="2200"/>
              <a:t>	</a:t>
            </a:r>
            <a:r>
              <a:rPr lang="en-US" altLang="en-US" sz="2200">
                <a:solidFill>
                  <a:srgbClr val="00B050"/>
                </a:solidFill>
              </a:rPr>
              <a:t>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nhỏ xíu như hạt đậu, thấy an toàn rồi, chú mới chịu chui ra ngoài.</a:t>
            </a:r>
          </a:p>
          <a:p>
            <a:pPr marL="274320" algn="just"/>
            <a:r>
              <a:rPr lang="en-US" sz="2200">
                <a:solidFill>
                  <a:srgbClr val="00B050"/>
                </a:solidFill>
              </a:rPr>
              <a:t>	</a:t>
            </a:r>
            <a:r>
              <a:rPr lang="vi-VN" sz="2200">
                <a:solidFill>
                  <a:srgbClr val="00B050"/>
                </a:solidFill>
              </a:rPr>
              <a:t>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 “Su cố lên nhé! Lần sau, tớ sẽ chờ!”</a:t>
            </a:r>
          </a:p>
          <a:p>
            <a:pPr marL="274320" algn="just"/>
            <a:r>
              <a:rPr lang="en-US" sz="2200"/>
              <a:t>	</a:t>
            </a:r>
            <a:r>
              <a:rPr lang="vi-VN" sz="2200">
                <a:solidFill>
                  <a:srgbClr val="7030A0"/>
                </a:solidFill>
              </a:rPr>
              <a:t>Em rất thích chú rùa Su và có lẽ Su cũng rất thích em.</a:t>
            </a:r>
          </a:p>
          <a:p>
            <a:pPr marL="274320" algn="r"/>
            <a:r>
              <a:rPr lang="vi-VN" sz="2200"/>
              <a:t>(Nguyễn Ngọc Minh Anh)</a:t>
            </a:r>
          </a:p>
        </p:txBody>
      </p:sp>
      <p:sp>
        <p:nvSpPr>
          <p:cNvPr id="2" name="TextBox 1">
            <a:extLst>
              <a:ext uri="{FF2B5EF4-FFF2-40B4-BE49-F238E27FC236}">
                <a16:creationId xmlns:a16="http://schemas.microsoft.com/office/drawing/2014/main" id="{DEBCCBC0-D960-CBA5-56CC-E6B2D3EC2885}"/>
              </a:ext>
            </a:extLst>
          </p:cNvPr>
          <p:cNvSpPr txBox="1"/>
          <p:nvPr/>
        </p:nvSpPr>
        <p:spPr>
          <a:xfrm>
            <a:off x="519443" y="161974"/>
            <a:ext cx="1183234" cy="523220"/>
          </a:xfrm>
          <a:prstGeom prst="rect">
            <a:avLst/>
          </a:prstGeom>
          <a:noFill/>
        </p:spPr>
        <p:txBody>
          <a:bodyPr wrap="square" rtlCol="0">
            <a:spAutoFit/>
          </a:bodyPr>
          <a:lstStyle/>
          <a:p>
            <a:pPr algn="just"/>
            <a:r>
              <a:rPr lang="en-US" sz="2800" b="1"/>
              <a:t>1. </a:t>
            </a:r>
          </a:p>
        </p:txBody>
      </p:sp>
      <p:sp>
        <p:nvSpPr>
          <p:cNvPr id="4" name="TextBox 3">
            <a:extLst>
              <a:ext uri="{FF2B5EF4-FFF2-40B4-BE49-F238E27FC236}">
                <a16:creationId xmlns:a16="http://schemas.microsoft.com/office/drawing/2014/main" id="{CDC15565-F231-451A-9F5E-938E95494760}"/>
              </a:ext>
            </a:extLst>
          </p:cNvPr>
          <p:cNvSpPr txBox="1"/>
          <p:nvPr/>
        </p:nvSpPr>
        <p:spPr>
          <a:xfrm>
            <a:off x="1059157" y="161974"/>
            <a:ext cx="10583238" cy="954107"/>
          </a:xfrm>
          <a:prstGeom prst="rect">
            <a:avLst/>
          </a:prstGeom>
          <a:noFill/>
        </p:spPr>
        <p:txBody>
          <a:bodyPr wrap="square" rtlCol="0">
            <a:spAutoFit/>
          </a:bodyPr>
          <a:lstStyle/>
          <a:p>
            <a:pPr algn="just">
              <a:spcBef>
                <a:spcPts val="600"/>
              </a:spcBef>
              <a:spcAft>
                <a:spcPts val="600"/>
              </a:spcAft>
            </a:pPr>
            <a:r>
              <a:rPr lang="en-US" sz="2800"/>
              <a:t>a. Tìm phần mở bài, thân bài và kết bài của bài văn trên. Nêu nội dung chính của mỗi phần.</a:t>
            </a:r>
          </a:p>
        </p:txBody>
      </p:sp>
      <p:sp>
        <p:nvSpPr>
          <p:cNvPr id="6" name="Right Brace 5">
            <a:extLst>
              <a:ext uri="{FF2B5EF4-FFF2-40B4-BE49-F238E27FC236}">
                <a16:creationId xmlns:a16="http://schemas.microsoft.com/office/drawing/2014/main" id="{4CE56B68-92C0-46D7-8B39-DBD9A2110059}"/>
              </a:ext>
            </a:extLst>
          </p:cNvPr>
          <p:cNvSpPr/>
          <p:nvPr/>
        </p:nvSpPr>
        <p:spPr>
          <a:xfrm>
            <a:off x="8875986" y="1186826"/>
            <a:ext cx="268013" cy="693683"/>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ight Brace 6">
            <a:extLst>
              <a:ext uri="{FF2B5EF4-FFF2-40B4-BE49-F238E27FC236}">
                <a16:creationId xmlns:a16="http://schemas.microsoft.com/office/drawing/2014/main" id="{F0EDC581-17AA-4D0F-AB5D-A4AE401A6A4B}"/>
              </a:ext>
            </a:extLst>
          </p:cNvPr>
          <p:cNvSpPr/>
          <p:nvPr/>
        </p:nvSpPr>
        <p:spPr>
          <a:xfrm>
            <a:off x="8875985" y="2050260"/>
            <a:ext cx="268013" cy="3620914"/>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3BF9EC57-FEC9-4D53-AAED-F53A212D8B40}"/>
              </a:ext>
            </a:extLst>
          </p:cNvPr>
          <p:cNvSpPr/>
          <p:nvPr/>
        </p:nvSpPr>
        <p:spPr>
          <a:xfrm>
            <a:off x="8875985" y="5872457"/>
            <a:ext cx="268013" cy="331881"/>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E966453-EFD1-455B-AD51-BCC5CE096FBB}"/>
              </a:ext>
            </a:extLst>
          </p:cNvPr>
          <p:cNvSpPr txBox="1"/>
          <p:nvPr/>
        </p:nvSpPr>
        <p:spPr>
          <a:xfrm>
            <a:off x="9285890" y="1141178"/>
            <a:ext cx="2529108" cy="830997"/>
          </a:xfrm>
          <a:prstGeom prst="rect">
            <a:avLst/>
          </a:prstGeom>
          <a:noFill/>
        </p:spPr>
        <p:txBody>
          <a:bodyPr wrap="square" rtlCol="0">
            <a:spAutoFit/>
          </a:bodyPr>
          <a:lstStyle/>
          <a:p>
            <a:r>
              <a:rPr lang="en-US" sz="2400">
                <a:solidFill>
                  <a:srgbClr val="C00000"/>
                </a:solidFill>
              </a:rPr>
              <a:t>Giới thiệu về chú rùa Su.</a:t>
            </a:r>
          </a:p>
        </p:txBody>
      </p:sp>
      <p:sp>
        <p:nvSpPr>
          <p:cNvPr id="10" name="TextBox 9">
            <a:extLst>
              <a:ext uri="{FF2B5EF4-FFF2-40B4-BE49-F238E27FC236}">
                <a16:creationId xmlns:a16="http://schemas.microsoft.com/office/drawing/2014/main" id="{FB0DCBF8-93E6-41A1-8D90-226BE524836A}"/>
              </a:ext>
            </a:extLst>
          </p:cNvPr>
          <p:cNvSpPr txBox="1"/>
          <p:nvPr/>
        </p:nvSpPr>
        <p:spPr>
          <a:xfrm>
            <a:off x="9285890" y="3033485"/>
            <a:ext cx="2529107" cy="1569660"/>
          </a:xfrm>
          <a:prstGeom prst="rect">
            <a:avLst/>
          </a:prstGeom>
          <a:noFill/>
        </p:spPr>
        <p:txBody>
          <a:bodyPr wrap="square" rtlCol="0">
            <a:spAutoFit/>
          </a:bodyPr>
          <a:lstStyle/>
          <a:p>
            <a:pPr algn="just"/>
            <a:r>
              <a:rPr lang="en-US" sz="2400">
                <a:solidFill>
                  <a:srgbClr val="00B050"/>
                </a:solidFill>
              </a:rPr>
              <a:t>Miêu tả đặc điểm, hoạt động… của chú rùa Su.</a:t>
            </a:r>
          </a:p>
        </p:txBody>
      </p:sp>
      <p:sp>
        <p:nvSpPr>
          <p:cNvPr id="11" name="TextBox 10">
            <a:extLst>
              <a:ext uri="{FF2B5EF4-FFF2-40B4-BE49-F238E27FC236}">
                <a16:creationId xmlns:a16="http://schemas.microsoft.com/office/drawing/2014/main" id="{3C3E7923-411E-4D0D-BEA2-BBED2248362F}"/>
              </a:ext>
            </a:extLst>
          </p:cNvPr>
          <p:cNvSpPr txBox="1"/>
          <p:nvPr/>
        </p:nvSpPr>
        <p:spPr>
          <a:xfrm>
            <a:off x="9285890" y="5604173"/>
            <a:ext cx="2695903" cy="1200329"/>
          </a:xfrm>
          <a:prstGeom prst="rect">
            <a:avLst/>
          </a:prstGeom>
          <a:noFill/>
        </p:spPr>
        <p:txBody>
          <a:bodyPr wrap="square" rtlCol="0">
            <a:spAutoFit/>
          </a:bodyPr>
          <a:lstStyle/>
          <a:p>
            <a:pPr algn="just"/>
            <a:r>
              <a:rPr lang="en-US" sz="2400">
                <a:solidFill>
                  <a:srgbClr val="7030A0"/>
                </a:solidFill>
              </a:rPr>
              <a:t>Bạn nhỏ bày tỏ tình cảm với chú rùa Su.</a:t>
            </a:r>
          </a:p>
        </p:txBody>
      </p:sp>
    </p:spTree>
    <p:extLst>
      <p:ext uri="{BB962C8B-B14F-4D97-AF65-F5344CB8AC3E}">
        <p14:creationId xmlns:p14="http://schemas.microsoft.com/office/powerpoint/2010/main" val="18719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1724F8-6485-4CB2-992F-2CA16087CD25}"/>
              </a:ext>
            </a:extLst>
          </p:cNvPr>
          <p:cNvSpPr txBox="1"/>
          <p:nvPr/>
        </p:nvSpPr>
        <p:spPr>
          <a:xfrm>
            <a:off x="851336" y="1533667"/>
            <a:ext cx="7141781" cy="4832092"/>
          </a:xfrm>
          <a:prstGeom prst="rect">
            <a:avLst/>
          </a:prstGeom>
          <a:solidFill>
            <a:schemeClr val="bg1"/>
          </a:solidFill>
        </p:spPr>
        <p:txBody>
          <a:bodyPr wrap="square" rtlCol="0">
            <a:spAutoFit/>
          </a:bodyPr>
          <a:lstStyle/>
          <a:p>
            <a:pPr marL="274320" algn="just"/>
            <a:r>
              <a:rPr lang="en-US" altLang="en-US" sz="2200"/>
              <a:t>	</a:t>
            </a:r>
            <a:r>
              <a:rPr lang="en-US" altLang="en-US" sz="2200">
                <a:solidFill>
                  <a:srgbClr val="0070C0"/>
                </a:solidFill>
              </a:rPr>
              <a:t>Chú rùa Su có cái mai rất cứng, trông như được ghép bởi các mảnh gỗ gồ ghề màu nâu vàng. Nó như một chiếc áo giáp mà Su chẳng bao giờ cởi ra. Chú có chiếc đầu tròn thuôn nhọn về phía mũi. Mỗi khi cảm thấy nguy hiểm, chú lại thu cái đầu nhỏ vào trong mai. Phải đến khi mở đôi mắt nhỏ xíu như hạt đậu, thấy an toàn rồi, chú mới chịu chui ra ngoài.</a:t>
            </a:r>
          </a:p>
          <a:p>
            <a:pPr marL="274320" algn="just"/>
            <a:r>
              <a:rPr lang="en-US" sz="2200">
                <a:solidFill>
                  <a:srgbClr val="00B050"/>
                </a:solidFill>
              </a:rPr>
              <a:t>	</a:t>
            </a:r>
            <a:r>
              <a:rPr lang="vi-VN" sz="2200">
                <a:solidFill>
                  <a:srgbClr val="00B050"/>
                </a:solidFill>
              </a:rPr>
              <a:t>Su có bốn chiếc chân tí hon. Mỗi bàn chân có năm ngón ngắn ngủn với những chiếc móng dài mà không hề sắc nhọn, bởi Su rất chăm chỉ tập đi bộ. Mảnh vườn nhỏ của ông bà em, không có chỗ nào mà chú chưa bò qua. Chăm đi bộ là thế, nhưng lần nào thi đi nhanh với em chú cũng thua. Em bế chú lên và bảo: “Su cố lên nhé! Lần sau, tớ sẽ chờ!”</a:t>
            </a:r>
          </a:p>
        </p:txBody>
      </p:sp>
      <p:sp>
        <p:nvSpPr>
          <p:cNvPr id="2" name="TextBox 1">
            <a:extLst>
              <a:ext uri="{FF2B5EF4-FFF2-40B4-BE49-F238E27FC236}">
                <a16:creationId xmlns:a16="http://schemas.microsoft.com/office/drawing/2014/main" id="{DEBCCBC0-D960-CBA5-56CC-E6B2D3EC2885}"/>
              </a:ext>
            </a:extLst>
          </p:cNvPr>
          <p:cNvSpPr txBox="1"/>
          <p:nvPr/>
        </p:nvSpPr>
        <p:spPr>
          <a:xfrm>
            <a:off x="519443" y="161974"/>
            <a:ext cx="1183234" cy="523220"/>
          </a:xfrm>
          <a:prstGeom prst="rect">
            <a:avLst/>
          </a:prstGeom>
          <a:noFill/>
        </p:spPr>
        <p:txBody>
          <a:bodyPr wrap="square" rtlCol="0">
            <a:spAutoFit/>
          </a:bodyPr>
          <a:lstStyle/>
          <a:p>
            <a:pPr algn="just"/>
            <a:r>
              <a:rPr lang="en-US" sz="2800" b="1"/>
              <a:t>1. </a:t>
            </a:r>
          </a:p>
        </p:txBody>
      </p:sp>
      <p:sp>
        <p:nvSpPr>
          <p:cNvPr id="4" name="TextBox 3">
            <a:extLst>
              <a:ext uri="{FF2B5EF4-FFF2-40B4-BE49-F238E27FC236}">
                <a16:creationId xmlns:a16="http://schemas.microsoft.com/office/drawing/2014/main" id="{CDC15565-F231-451A-9F5E-938E95494760}"/>
              </a:ext>
            </a:extLst>
          </p:cNvPr>
          <p:cNvSpPr txBox="1"/>
          <p:nvPr/>
        </p:nvSpPr>
        <p:spPr>
          <a:xfrm>
            <a:off x="1059157" y="161974"/>
            <a:ext cx="10583238" cy="954107"/>
          </a:xfrm>
          <a:prstGeom prst="rect">
            <a:avLst/>
          </a:prstGeom>
          <a:noFill/>
        </p:spPr>
        <p:txBody>
          <a:bodyPr wrap="square" rtlCol="0">
            <a:spAutoFit/>
          </a:bodyPr>
          <a:lstStyle/>
          <a:p>
            <a:pPr algn="just">
              <a:spcBef>
                <a:spcPts val="600"/>
              </a:spcBef>
              <a:spcAft>
                <a:spcPts val="600"/>
              </a:spcAft>
            </a:pPr>
            <a:r>
              <a:rPr lang="en-US" sz="2800"/>
              <a:t>b. Phần thân bài có mấy đoạn? Mỗi đoạn miêu tả đặc điểm gì của con rùa?</a:t>
            </a:r>
          </a:p>
        </p:txBody>
      </p:sp>
      <p:sp>
        <p:nvSpPr>
          <p:cNvPr id="12" name="Right Brace 11">
            <a:extLst>
              <a:ext uri="{FF2B5EF4-FFF2-40B4-BE49-F238E27FC236}">
                <a16:creationId xmlns:a16="http://schemas.microsoft.com/office/drawing/2014/main" id="{87D7B69A-DB48-45A7-A6F7-AD2840DBA55E}"/>
              </a:ext>
            </a:extLst>
          </p:cNvPr>
          <p:cNvSpPr/>
          <p:nvPr/>
        </p:nvSpPr>
        <p:spPr>
          <a:xfrm>
            <a:off x="7993117" y="1533667"/>
            <a:ext cx="488729" cy="2348319"/>
          </a:xfrm>
          <a:prstGeom prst="righ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6EE76C87-79E4-447C-80A5-C55C14603296}"/>
              </a:ext>
            </a:extLst>
          </p:cNvPr>
          <p:cNvSpPr txBox="1"/>
          <p:nvPr/>
        </p:nvSpPr>
        <p:spPr>
          <a:xfrm>
            <a:off x="8592208" y="2107661"/>
            <a:ext cx="3326523" cy="1200329"/>
          </a:xfrm>
          <a:prstGeom prst="rect">
            <a:avLst/>
          </a:prstGeom>
          <a:noFill/>
        </p:spPr>
        <p:txBody>
          <a:bodyPr wrap="square" rtlCol="0">
            <a:spAutoFit/>
          </a:bodyPr>
          <a:lstStyle/>
          <a:p>
            <a:pPr algn="just"/>
            <a:r>
              <a:rPr lang="en-US" sz="2400">
                <a:solidFill>
                  <a:srgbClr val="0070C0"/>
                </a:solidFill>
              </a:rPr>
              <a:t>Đoạn 1: tả các bộ phận của con rùa (mai, đầu, mắt).</a:t>
            </a:r>
          </a:p>
        </p:txBody>
      </p:sp>
      <p:sp>
        <p:nvSpPr>
          <p:cNvPr id="14" name="Right Brace 13">
            <a:extLst>
              <a:ext uri="{FF2B5EF4-FFF2-40B4-BE49-F238E27FC236}">
                <a16:creationId xmlns:a16="http://schemas.microsoft.com/office/drawing/2014/main" id="{4DBAB759-F573-4F71-BBC4-B85BD1F71DFF}"/>
              </a:ext>
            </a:extLst>
          </p:cNvPr>
          <p:cNvSpPr/>
          <p:nvPr/>
        </p:nvSpPr>
        <p:spPr>
          <a:xfrm>
            <a:off x="7993117" y="3985656"/>
            <a:ext cx="488729" cy="2348319"/>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B99DA26A-C17B-4B54-B82C-46EBBB22332D}"/>
              </a:ext>
            </a:extLst>
          </p:cNvPr>
          <p:cNvSpPr txBox="1"/>
          <p:nvPr/>
        </p:nvSpPr>
        <p:spPr>
          <a:xfrm>
            <a:off x="8592208" y="4559650"/>
            <a:ext cx="3326523" cy="1200329"/>
          </a:xfrm>
          <a:prstGeom prst="rect">
            <a:avLst/>
          </a:prstGeom>
          <a:noFill/>
        </p:spPr>
        <p:txBody>
          <a:bodyPr wrap="square" rtlCol="0">
            <a:spAutoFit/>
          </a:bodyPr>
          <a:lstStyle/>
          <a:p>
            <a:pPr algn="just"/>
            <a:r>
              <a:rPr lang="en-US" sz="2400">
                <a:solidFill>
                  <a:srgbClr val="00B050"/>
                </a:solidFill>
              </a:rPr>
              <a:t>Đoạn 2: tả chân và khả năng di chuyển của chú rùa.</a:t>
            </a:r>
          </a:p>
        </p:txBody>
      </p:sp>
    </p:spTree>
    <p:extLst>
      <p:ext uri="{BB962C8B-B14F-4D97-AF65-F5344CB8AC3E}">
        <p14:creationId xmlns:p14="http://schemas.microsoft.com/office/powerpoint/2010/main" val="16550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CCBC0-D960-CBA5-56CC-E6B2D3EC2885}"/>
              </a:ext>
            </a:extLst>
          </p:cNvPr>
          <p:cNvSpPr txBox="1"/>
          <p:nvPr/>
        </p:nvSpPr>
        <p:spPr>
          <a:xfrm>
            <a:off x="455006" y="39121"/>
            <a:ext cx="11251826" cy="954107"/>
          </a:xfrm>
          <a:prstGeom prst="rect">
            <a:avLst/>
          </a:prstGeom>
          <a:noFill/>
        </p:spPr>
        <p:txBody>
          <a:bodyPr wrap="square" rtlCol="0">
            <a:spAutoFit/>
          </a:bodyPr>
          <a:lstStyle/>
          <a:p>
            <a:pPr algn="just"/>
            <a:r>
              <a:rPr lang="en-US" sz="2800" b="1"/>
              <a:t>2. </a:t>
            </a:r>
            <a:r>
              <a:rPr lang="vi-VN" sz="2800" b="1"/>
              <a:t>Nêu những điểm khác nhau giữa hai cách mở bài và hai cách kết bài dưới đây:</a:t>
            </a:r>
            <a:endParaRPr lang="en-US" sz="2800" b="1"/>
          </a:p>
        </p:txBody>
      </p:sp>
      <p:grpSp>
        <p:nvGrpSpPr>
          <p:cNvPr id="9" name="Group 8">
            <a:extLst>
              <a:ext uri="{FF2B5EF4-FFF2-40B4-BE49-F238E27FC236}">
                <a16:creationId xmlns:a16="http://schemas.microsoft.com/office/drawing/2014/main" id="{ECC25A9A-F225-4E48-BA86-49FE95198D1D}"/>
              </a:ext>
            </a:extLst>
          </p:cNvPr>
          <p:cNvGrpSpPr/>
          <p:nvPr/>
        </p:nvGrpSpPr>
        <p:grpSpPr>
          <a:xfrm>
            <a:off x="2333148" y="993228"/>
            <a:ext cx="7495541" cy="5834367"/>
            <a:chOff x="2557108" y="1341881"/>
            <a:chExt cx="7047619" cy="5485714"/>
          </a:xfrm>
        </p:grpSpPr>
        <p:pic>
          <p:nvPicPr>
            <p:cNvPr id="4" name="Picture 3">
              <a:extLst>
                <a:ext uri="{FF2B5EF4-FFF2-40B4-BE49-F238E27FC236}">
                  <a16:creationId xmlns:a16="http://schemas.microsoft.com/office/drawing/2014/main" id="{CD25ACB8-0835-4194-84BB-4F4AF56A96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76156" y="1341881"/>
              <a:ext cx="7009524" cy="2723809"/>
            </a:xfrm>
            <a:prstGeom prst="rect">
              <a:avLst/>
            </a:prstGeom>
          </p:spPr>
        </p:pic>
        <p:pic>
          <p:nvPicPr>
            <p:cNvPr id="8" name="Picture 7">
              <a:extLst>
                <a:ext uri="{FF2B5EF4-FFF2-40B4-BE49-F238E27FC236}">
                  <a16:creationId xmlns:a16="http://schemas.microsoft.com/office/drawing/2014/main" id="{0296F776-2522-451D-B5FC-7514C89BBC7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557108" y="4065690"/>
              <a:ext cx="7047619" cy="2761905"/>
            </a:xfrm>
            <a:prstGeom prst="rect">
              <a:avLst/>
            </a:prstGeom>
          </p:spPr>
        </p:pic>
      </p:grpSp>
    </p:spTree>
    <p:extLst>
      <p:ext uri="{BB962C8B-B14F-4D97-AF65-F5344CB8AC3E}">
        <p14:creationId xmlns:p14="http://schemas.microsoft.com/office/powerpoint/2010/main" val="4497322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C3BE10C2-4574-4E25-BF68-3654D77071CF}:760"/>
</p:tagLst>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TotalTime>
  <Words>650</Words>
  <Application>Microsoft Office PowerPoint</Application>
  <PresentationFormat>Custom</PresentationFormat>
  <Paragraphs>87</Paragraphs>
  <Slides>15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Times New Roman</vt:lpstr>
      <vt:lpstr>.TMC-Ong Do</vt:lpstr>
      <vt:lpstr>Catamaran</vt:lpstr>
      <vt:lpstr>Wingdings</vt:lpstr>
      <vt:lpstr>Roboto</vt:lpstr>
      <vt:lpstr>Vibur</vt:lpstr>
      <vt:lpstr>AvantGarde</vt:lpstr>
      <vt:lpstr>Learning the Days of the Week by Slidesgo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the Days of the Week!</dc:title>
  <dc:creator>PC</dc:creator>
  <cp:lastModifiedBy>STD_DELL</cp:lastModifiedBy>
  <cp:revision>57</cp:revision>
  <dcterms:modified xsi:type="dcterms:W3CDTF">2024-12-05T14:38:13Z</dcterms:modified>
</cp:coreProperties>
</file>