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23"/>
  </p:notesMasterIdLst>
  <p:sldIdLst>
    <p:sldId id="341" r:id="rId4"/>
    <p:sldId id="308" r:id="rId5"/>
    <p:sldId id="334" r:id="rId6"/>
    <p:sldId id="282" r:id="rId7"/>
    <p:sldId id="321" r:id="rId8"/>
    <p:sldId id="304" r:id="rId9"/>
    <p:sldId id="306" r:id="rId10"/>
    <p:sldId id="335" r:id="rId11"/>
    <p:sldId id="305" r:id="rId12"/>
    <p:sldId id="270" r:id="rId13"/>
    <p:sldId id="274" r:id="rId14"/>
    <p:sldId id="322" r:id="rId15"/>
    <p:sldId id="336" r:id="rId16"/>
    <p:sldId id="311" r:id="rId17"/>
    <p:sldId id="313" r:id="rId18"/>
    <p:sldId id="337" r:id="rId19"/>
    <p:sldId id="338" r:id="rId20"/>
    <p:sldId id="339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978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130" y="8485"/>
            <a:ext cx="13937023" cy="734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41861" y="2095113"/>
            <a:ext cx="5989378" cy="6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615" tIns="60807" rIns="121615" bIns="60807">
            <a:spAutoFit/>
          </a:bodyPr>
          <a:lstStyle>
            <a:lvl1pPr defTabSz="91313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02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591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vi-VN" altLang="vi-VN" sz="3591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3591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9387" y="1321992"/>
            <a:ext cx="11205457" cy="6226612"/>
          </a:xfrm>
          <a:prstGeom prst="rect">
            <a:avLst/>
          </a:prstGeom>
          <a:noFill/>
        </p:spPr>
        <p:txBody>
          <a:bodyPr spcFirstLastPara="1" wrap="none" lIns="121615" tIns="60807" rIns="121615" bIns="60807" numCol="1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 defTabSz="912114"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 – NĂM HỌC 2024 - 2025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88468" y="215937"/>
            <a:ext cx="9296164" cy="736837"/>
          </a:xfrm>
          <a:prstGeom prst="rect">
            <a:avLst/>
          </a:prstGeom>
          <a:noFill/>
        </p:spPr>
        <p:txBody>
          <a:bodyPr wrap="none" lIns="121615" tIns="60807" rIns="121615" bIns="608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2114">
              <a:defRPr/>
            </a:pPr>
            <a:r>
              <a:rPr lang="en-US" sz="3990" b="1" dirty="0"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QUANG TRUNG </a:t>
            </a:r>
            <a:endParaRPr lang="en-US" sz="3990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7370" y="2955155"/>
            <a:ext cx="9233209" cy="615244"/>
          </a:xfrm>
          <a:prstGeom prst="rect">
            <a:avLst/>
          </a:prstGeom>
        </p:spPr>
        <p:txBody>
          <a:bodyPr wrap="square" lIns="121615" tIns="60807" rIns="121615" bIns="60807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8614"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29: Hai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8305" y="4290961"/>
            <a:ext cx="12161838" cy="598421"/>
          </a:xfrm>
          <a:prstGeom prst="rect">
            <a:avLst/>
          </a:prstGeom>
        </p:spPr>
        <p:txBody>
          <a:bodyPr lIns="106158" tIns="53079" rIns="106158" bIns="53079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3192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227318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087515" y="5653950"/>
            <a:ext cx="8874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DC,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AD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b)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Nêu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tên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cặp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cạnh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song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song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nhau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vuông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MNPG: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297065" y="5649529"/>
            <a:ext cx="9378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QP,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MQ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1304925" y="2252689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vi-VN" altLang="zh-CN" sz="4000" b="1" i="0" u="none" strike="noStrike" kern="1200" cap="none" spc="0" normalizeH="0" baseline="0" noProof="0" dirty="0" smtClean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2691" y="36784"/>
            <a:ext cx="5145841" cy="1735480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8" y="2988243"/>
            <a:ext cx="2531165" cy="365760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45" y="5292251"/>
            <a:ext cx="1455737" cy="1291541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39" y="-29463"/>
            <a:ext cx="7650412" cy="4855483"/>
          </a:xfrm>
          <a:prstGeom prst="rect">
            <a:avLst/>
          </a:prstGeom>
        </p:spPr>
      </p:pic>
      <p:sp>
        <p:nvSpPr>
          <p:cNvPr id="15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05743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vi-VN" altLang="zh-CN" sz="4000" b="1" i="0" u="none" strike="noStrike" kern="1200" cap="none" spc="0" normalizeH="0" baseline="0" noProof="0" dirty="0" smtClean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4466" y="36784"/>
            <a:ext cx="5145841" cy="1735480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77" y="5098246"/>
            <a:ext cx="1711325" cy="151913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8" y="2988243"/>
            <a:ext cx="2531165" cy="3657600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15" y="5292251"/>
            <a:ext cx="1455737" cy="1291541"/>
          </a:xfrm>
          <a:prstGeom prst="rect">
            <a:avLst/>
          </a:prstGeom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09" y="-29463"/>
            <a:ext cx="7650412" cy="4855483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901613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vi-VN" altLang="zh-CN" sz="4000" b="1" i="0" u="none" strike="noStrike" kern="1200" cap="none" spc="0" normalizeH="0" baseline="0" noProof="0" dirty="0" smtClean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0336" y="36784"/>
            <a:ext cx="5145841" cy="17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  <p:pic>
        <p:nvPicPr>
          <p:cNvPr id="9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28113"/>
            <a:ext cx="6092825" cy="3681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480693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61843" y="426178"/>
            <a:ext cx="9188066" cy="2471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021" y="2284187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036970" y="4024511"/>
              <a:ext cx="93599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nhau</a:t>
              </a:r>
              <a:endPara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501303"/>
            <a:chOff x="2752641" y="3846647"/>
            <a:chExt cx="10005372" cy="1501303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nhau</a:t>
              </a:r>
              <a:endPara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452</Words>
  <Application>Microsoft Office PowerPoint</Application>
  <PresentationFormat>Widescreen</PresentationFormat>
  <Paragraphs>90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Arial</vt:lpstr>
      <vt:lpstr>Calibri</vt:lpstr>
      <vt:lpstr>Cambria</vt:lpstr>
      <vt:lpstr>等线</vt:lpstr>
      <vt:lpstr>等线 Light</vt:lpstr>
      <vt:lpstr>inpin heiti</vt:lpstr>
      <vt:lpstr>Time nes New Roman</vt:lpstr>
      <vt:lpstr>Times New Roman</vt:lpstr>
      <vt:lpstr>UTM Ong Do Gia</vt:lpstr>
      <vt:lpstr>思源黑体 CN Bold</vt:lpstr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HaiPhong</cp:lastModifiedBy>
  <cp:revision>42</cp:revision>
  <dcterms:created xsi:type="dcterms:W3CDTF">2023-10-05T01:22:19Z</dcterms:created>
  <dcterms:modified xsi:type="dcterms:W3CDTF">2024-12-01T15:32:17Z</dcterms:modified>
</cp:coreProperties>
</file>