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 id="2147483723" r:id="rId7"/>
  </p:sldMasterIdLst>
  <p:notesMasterIdLst>
    <p:notesMasterId r:id="rId27"/>
  </p:notesMasterIdLst>
  <p:sldIdLst>
    <p:sldId id="335" r:id="rId8"/>
    <p:sldId id="303" r:id="rId9"/>
    <p:sldId id="304" r:id="rId10"/>
    <p:sldId id="312" r:id="rId11"/>
    <p:sldId id="302" r:id="rId12"/>
    <p:sldId id="279" r:id="rId13"/>
    <p:sldId id="305" r:id="rId14"/>
    <p:sldId id="306" r:id="rId15"/>
    <p:sldId id="276" r:id="rId16"/>
    <p:sldId id="309" r:id="rId17"/>
    <p:sldId id="307" r:id="rId18"/>
    <p:sldId id="310" r:id="rId19"/>
    <p:sldId id="308" r:id="rId20"/>
    <p:sldId id="257" r:id="rId21"/>
    <p:sldId id="311" r:id="rId22"/>
    <p:sldId id="272" r:id="rId23"/>
    <p:sldId id="283" r:id="rId24"/>
    <p:sldId id="313"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B7FE43-6FD1-4EE0-A973-8ECB49C6E1E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260208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277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667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979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89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744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29B79-B624-4329-9982-F65737AB21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78EDF5-A01C-477A-8A56-C3A5E2E8F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0F033A-4ADE-4662-A257-A4E3CD4A9AF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04DF46-70C2-4D0A-81F6-8DEFC69845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B285824-FC88-4B59-8C85-861F4E9BE71F}"/>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896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4D655-4FA2-414B-9103-B4A4FABF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50BCCF-89F1-43C9-BC9D-48A73ED3A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82B815-676B-4365-B03D-9A33F175F692}"/>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FA8D33-DFE0-4E72-96AB-5D2432CA32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F3E8FB3-39F6-4FE8-B270-D728CD51BA0C}"/>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03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A353A2-2026-4670-8031-A927590C8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32EA1BD-504E-4F60-8C98-DB223572A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B7572F9-632F-4F87-B40E-3F5530488110}"/>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805D7F6-F581-49E2-95BC-16CEAC5857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E95C8FB-6FEB-4463-A154-D2B0E0911B2B}"/>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56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FAD345-17B1-4485-B3CC-BB0C07DDF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AB6E59-5679-4B12-B8D9-7AC157FC44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E7B416-E4F0-46C1-805C-2BE7B34886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018008-6666-40FC-BE7C-5568C60879B6}"/>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176A112-961D-448F-BEA1-A951673E379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96AEE1B-8E36-4B3C-A4B0-99EFAEC4474E}"/>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507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76CC6-A012-403E-9369-4956B96B0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A738E00-B0E2-4AD6-A9D7-739E993C1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D3DA13B-87B0-4C74-8DAB-6F6AEBF9A8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FF70DC1-75A5-43F0-AA59-0C9A07748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71E8C77-6804-4694-9E17-874A63AEB6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2FEDAF-C274-41F1-8EA3-6A5F46CADA09}"/>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5F1B0AE-3417-4E35-9225-9452A0C7FB3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A8380A1-AC58-4B54-83E7-A5D6B468DAFC}"/>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626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C4AA-EC0C-40E3-AAC8-7EFDFDA675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C167FB-9E3A-4F3F-8A92-92D53C0421D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3A451A0-D31E-4BDA-8166-E6D77FB6AE3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0D4BBBA-1A7F-4ED2-BFC1-303FA7E013C8}"/>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728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D6961A-B3F3-45D6-AAB4-935D4C38BACE}"/>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EB371363-DA5B-4BC0-86BD-3AD3A4999E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5375286-FB4D-4CBC-9E01-39238395AED7}"/>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035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69065-AE46-4866-97C7-D3F9D02D5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CF6C5B-62A5-4E46-8564-A9D27A1C4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2DA2B1-4900-4E76-AAAA-D1C89BB9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50377A-2083-4EF4-9A8A-F87C26DD2884}"/>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90C66A0-D3CB-40FC-B7C2-03410F85A0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9EA87F9-C047-4144-952A-A572EC43A3E0}"/>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106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3D7E8E-969B-4BF5-98FD-2B5CE56BF2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9A760A-624C-405E-8C59-D558DAA4C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F91D22-9F62-4D36-A432-D8F96547D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09DECCF-4289-4E17-A629-BD6FEB696357}"/>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46111E6-2080-4051-A804-B1274D4EA3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E00B93E-3F82-47C4-8B01-1397F99BF997}"/>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59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469240-E25A-45EF-A282-368FBB65F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F51EC83-8D32-416E-8079-2A0B99FA5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791353-78FB-4BAA-AB29-E7A9A3C7B7EB}"/>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C2C1AF8-E6DF-4F5C-ABF2-385ECC9AA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6EE832B-51AA-4B27-8CF8-A095F151456B}"/>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439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62303A-28F7-40C4-9AEA-82FA4115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49EA6CF-3051-4684-9A11-C63FA641F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6F0665-48C2-4840-AC99-59743F8C21E2}"/>
              </a:ext>
            </a:extLst>
          </p:cNvPr>
          <p:cNvSpPr>
            <a:spLocks noGrp="1"/>
          </p:cNvSpPr>
          <p:nvPr>
            <p:ph type="dt" sz="half" idx="10"/>
          </p:nvPr>
        </p:nvSpPr>
        <p:spPr/>
        <p:txBody>
          <a:body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FF683AC-5D23-4423-8213-FA5BED09F7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40E9FAB-AD9C-4F35-81EB-92F546984289}"/>
              </a:ext>
            </a:extLst>
          </p:cNvPr>
          <p:cNvSpPr>
            <a:spLocks noGrp="1"/>
          </p:cNvSpPr>
          <p:nvPr>
            <p:ph type="sldNum" sz="quarter" idx="12"/>
          </p:nvPr>
        </p:nvSpPr>
        <p:spPr/>
        <p:txBody>
          <a:body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947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14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0684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 xmlns:a16="http://schemas.microsoft.com/office/drawing/2014/main" id="{09C1A122-B5F3-8DBA-CF6D-63D29780AE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393B9F3-AAA8-4625-A0B2-6A532331A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99347B8-06D8-4520-9979-E8522D794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2FB5146-0BEE-4A72-8014-87A1DCD6C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F1EEF-2221-49A8-9325-271452ADBD9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3C52CF-F1BA-4123-A248-D4707CC13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6367CF-6C53-4192-A265-9D7E658D7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621C3-CC14-4F0D-BC86-39D8228868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4594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59.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0.png"/><Relationship Id="rId18" Type="http://schemas.openxmlformats.org/officeDocument/2006/relationships/image" Target="../media/image54.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0.svg"/><Relationship Id="rId17" Type="http://schemas.openxmlformats.org/officeDocument/2006/relationships/image" Target="../media/image41.png"/><Relationship Id="rId2" Type="http://schemas.openxmlformats.org/officeDocument/2006/relationships/audio" Target="../media/audio1.wav"/><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11.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media/image49.svg"/><Relationship Id="rId4" Type="http://schemas.openxmlformats.org/officeDocument/2006/relationships/image" Target="../media/image47.svg"/><Relationship Id="rId9" Type="http://schemas.openxmlformats.org/officeDocument/2006/relationships/image" Target="../media/image38.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b="1" dirty="0">
                <a:solidFill>
                  <a:srgbClr val="002060"/>
                </a:solidFill>
                <a:latin typeface="Times New Roman" panose="02020603050405020304" pitchFamily="18" charset="0"/>
                <a:cs typeface="Times New Roman" panose="02020603050405020304" pitchFamily="18" charset="0"/>
              </a:rPr>
              <a:t>PHÒNG GIÁO DỤC VÀ ĐÀO TẠO </a:t>
            </a:r>
            <a:r>
              <a:rPr lang="vi-VN" sz="2600" b="1" dirty="0" smtClean="0">
                <a:solidFill>
                  <a:srgbClr val="002060"/>
                </a:solidFill>
                <a:latin typeface="Times New Roman" panose="02020603050405020304" pitchFamily="18" charset="0"/>
                <a:cs typeface="Times New Roman" panose="02020603050405020304" pitchFamily="18" charset="0"/>
              </a:rPr>
              <a:t>HUYỆN AN LÃO</a:t>
            </a:r>
            <a:endParaRPr lang="en-US" sz="2600" b="1" dirty="0">
              <a:solidFill>
                <a:srgbClr val="002060"/>
              </a:solidFill>
              <a:latin typeface="Times New Roman" panose="02020603050405020304" pitchFamily="18" charset="0"/>
              <a:cs typeface="Times New Roman" panose="02020603050405020304" pitchFamily="18" charset="0"/>
            </a:endParaRPr>
          </a:p>
          <a:p>
            <a:r>
              <a:rPr lang="en-US" sz="2600" b="1" dirty="0">
                <a:solidFill>
                  <a:srgbClr val="002060"/>
                </a:solidFill>
                <a:latin typeface="Times New Roman" panose="02020603050405020304" pitchFamily="18" charset="0"/>
                <a:cs typeface="Times New Roman" panose="02020603050405020304" pitchFamily="18" charset="0"/>
              </a:rPr>
              <a:t>TR</a:t>
            </a:r>
            <a:r>
              <a:rPr lang="vi-VN" sz="2600" b="1" dirty="0">
                <a:solidFill>
                  <a:srgbClr val="002060"/>
                </a:solidFill>
                <a:latin typeface="Times New Roman" panose="02020603050405020304" pitchFamily="18" charset="0"/>
                <a:cs typeface="Times New Roman" panose="02020603050405020304" pitchFamily="18" charset="0"/>
              </a:rPr>
              <a:t>Ư</a:t>
            </a:r>
            <a:r>
              <a:rPr lang="en-US" sz="2600" b="1" dirty="0">
                <a:solidFill>
                  <a:srgbClr val="002060"/>
                </a:solidFill>
                <a:latin typeface="Times New Roman" panose="02020603050405020304" pitchFamily="18" charset="0"/>
                <a:cs typeface="Times New Roman" panose="02020603050405020304" pitchFamily="18" charset="0"/>
              </a:rPr>
              <a:t>ỜNG TIỂU HỌC </a:t>
            </a:r>
            <a:r>
              <a:rPr lang="vi-VN" sz="2600" b="1" dirty="0" smtClean="0">
                <a:solidFill>
                  <a:srgbClr val="002060"/>
                </a:solidFill>
                <a:latin typeface="Times New Roman" panose="02020603050405020304" pitchFamily="18" charset="0"/>
                <a:cs typeface="Times New Roman" panose="02020603050405020304" pitchFamily="18" charset="0"/>
              </a:rPr>
              <a:t>QUANG TRUNG</a:t>
            </a:r>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vi-VN" b="1" dirty="0" smtClean="0">
                <a:solidFill>
                  <a:srgbClr val="C00000"/>
                </a:solidFill>
                <a:latin typeface="Times New Roman" panose="02020603050405020304" pitchFamily="18" charset="0"/>
                <a:cs typeface="Times New Roman" panose="02020603050405020304" pitchFamily="18" charset="0"/>
              </a:rPr>
              <a:t>TIẾNG VIỆT</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LỚP 4</a:t>
            </a:r>
          </a:p>
          <a:p>
            <a:r>
              <a:rPr lang="vi-VN" b="1" dirty="0" smtClean="0">
                <a:solidFill>
                  <a:srgbClr val="C00000"/>
                </a:solidFill>
                <a:latin typeface="Times New Roman" panose="02020603050405020304" pitchFamily="18" charset="0"/>
                <a:cs typeface="Times New Roman" panose="02020603050405020304" pitchFamily="18" charset="0"/>
              </a:rPr>
              <a:t>Viết: Tìm hiểu cách viết bài văn miêu tả con vật</a:t>
            </a:r>
            <a:endParaRPr lang="en-US" b="1" dirty="0">
              <a:solidFill>
                <a:srgbClr val="C00000"/>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i="1" dirty="0" err="1" smtClean="0">
                <a:solidFill>
                  <a:srgbClr val="002060"/>
                </a:solidFill>
                <a:latin typeface="Times New Roman" panose="02020603050405020304" pitchFamily="18" charset="0"/>
                <a:cs typeface="Times New Roman" panose="02020603050405020304" pitchFamily="18" charset="0"/>
              </a:rPr>
              <a:t>Giáo</a:t>
            </a:r>
            <a:r>
              <a:rPr lang="en-US" sz="2400" b="1" i="1" dirty="0" smtClean="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viên</a:t>
            </a: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smtClean="0">
                <a:solidFill>
                  <a:srgbClr val="002060"/>
                </a:solidFill>
                <a:latin typeface="Times New Roman" panose="02020603050405020304" pitchFamily="18" charset="0"/>
                <a:cs typeface="Times New Roman" panose="02020603050405020304" pitchFamily="18" charset="0"/>
              </a:rPr>
              <a:t>Phạm Thị Thúy</a:t>
            </a:r>
            <a:endParaRPr lang="en-US" sz="2400" b="1" i="1" dirty="0">
              <a:solidFill>
                <a:srgbClr val="002060"/>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8"/>
          <a:stretch>
            <a:fillRect/>
          </a:stretch>
        </p:blipFill>
        <p:spPr>
          <a:xfrm>
            <a:off x="1198633" y="-90650"/>
            <a:ext cx="1263015" cy="1191260"/>
          </a:xfrm>
          <a:prstGeom prst="rect">
            <a:avLst/>
          </a:prstGeom>
        </p:spPr>
      </p:pic>
      <p:pic>
        <p:nvPicPr>
          <p:cNvPr id="20" name="图片 7" descr="cf6a03843171e56c4b8f06e4c8cde8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1557" y="231775"/>
            <a:ext cx="1769745" cy="1663700"/>
          </a:xfrm>
          <a:prstGeom prst="rect">
            <a:avLst/>
          </a:prstGeom>
        </p:spPr>
      </p:pic>
      <p:pic>
        <p:nvPicPr>
          <p:cNvPr id="21" name="图片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xmlns="" id="{46C6F2F0-99D1-47C3-959F-ECAC63A90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xmlns="" id="{46C6F2F0-99D1-47C3-959F-ECAC63A90D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spTree>
    <p:custDataLst>
      <p:tags r:id="rId1"/>
    </p:custDataLst>
    <p:extLst>
      <p:ext uri="{BB962C8B-B14F-4D97-AF65-F5344CB8AC3E}">
        <p14:creationId xmlns:p14="http://schemas.microsoft.com/office/powerpoint/2010/main" val="274194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 xmlns:a16="http://schemas.microsoft.com/office/drawing/2014/main" val="4273870637"/>
                    </a:ext>
                  </a:extLst>
                </a:gridCol>
                <a:gridCol w="2838352">
                  <a:extLst>
                    <a:ext uri="{9D8B030D-6E8A-4147-A177-3AD203B41FA5}">
                      <a16:colId xmlns="" xmlns:a16="http://schemas.microsoft.com/office/drawing/2014/main" val="2505831870"/>
                    </a:ext>
                  </a:extLst>
                </a:gridCol>
                <a:gridCol w="4993807">
                  <a:extLst>
                    <a:ext uri="{9D8B030D-6E8A-4147-A177-3AD203B41FA5}">
                      <a16:colId xmlns=""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75284599"/>
                  </a:ext>
                </a:extLst>
              </a:tr>
            </a:tbl>
          </a:graphicData>
        </a:graphic>
      </p:graphicFrame>
      <p:sp>
        <p:nvSpPr>
          <p:cNvPr id="10" name="TextBox 9">
            <a:extLst>
              <a:ext uri="{FF2B5EF4-FFF2-40B4-BE49-F238E27FC236}">
                <a16:creationId xmlns=""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46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8"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9"/>
          <a:srcRect/>
          <a:stretch>
            <a:fillRect/>
          </a:stretch>
        </p:blipFill>
        <p:spPr>
          <a:xfrm>
            <a:off x="0" y="0"/>
            <a:ext cx="12192000" cy="6852454"/>
          </a:xfrm>
          <a:prstGeom prst="rect">
            <a:avLst/>
          </a:prstGeom>
        </p:spPr>
      </p:pic>
      <p:pic>
        <p:nvPicPr>
          <p:cNvPr id="13" name="Picture 12">
            <a:extLst>
              <a:ext uri="{FF2B5EF4-FFF2-40B4-BE49-F238E27FC236}">
                <a16:creationId xmlns="" xmlns:a16="http://schemas.microsoft.com/office/drawing/2014/main" id="{29F4315D-DB12-E6B1-6D0C-4DD681C7D012}"/>
              </a:ext>
            </a:extLst>
          </p:cNvPr>
          <p:cNvPicPr>
            <a:picLocks noChangeAspect="1"/>
          </p:cNvPicPr>
          <p:nvPr/>
        </p:nvPicPr>
        <p:blipFill>
          <a:blip r:embed="rId10"/>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F198580-BA15-445F-9590-37AC36A15906}:32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777</Words>
  <Application>Microsoft Office PowerPoint</Application>
  <PresentationFormat>Widescreen</PresentationFormat>
  <Paragraphs>79</Paragraphs>
  <Slides>19</Slides>
  <Notes>15</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19</vt:i4>
      </vt:variant>
    </vt:vector>
  </HeadingPairs>
  <TitlesOfParts>
    <vt:vector size="36" baseType="lpstr">
      <vt:lpstr>맑은 고딕</vt:lpstr>
      <vt:lpstr>Arial</vt:lpstr>
      <vt:lpstr>Bungee</vt:lpstr>
      <vt:lpstr>Calibri</vt:lpstr>
      <vt:lpstr>Calibri Light</vt:lpstr>
      <vt:lpstr>Cambria</vt:lpstr>
      <vt:lpstr>Lobster</vt:lpstr>
      <vt:lpstr>Times New Roman</vt:lpstr>
      <vt:lpstr>Wingdings</vt:lpstr>
      <vt:lpstr>等线</vt:lpstr>
      <vt:lpstr>1_Office Theme</vt:lpstr>
      <vt:lpstr>2_Office Theme</vt:lpstr>
      <vt:lpstr>5_Office Theme</vt:lpstr>
      <vt:lpstr>Office Theme</vt:lpstr>
      <vt:lpstr>3_Office Theme</vt:lpstr>
      <vt:lpstr>7_Office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37</cp:revision>
  <dcterms:created xsi:type="dcterms:W3CDTF">2023-10-09T08:19:58Z</dcterms:created>
  <dcterms:modified xsi:type="dcterms:W3CDTF">2024-12-01T15:07:09Z</dcterms:modified>
</cp:coreProperties>
</file>