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2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9" r:id="rId12"/>
    <p:sldId id="280" r:id="rId13"/>
    <p:sldId id="274" r:id="rId14"/>
    <p:sldId id="275" r:id="rId15"/>
  </p:sldIdLst>
  <p:sldSz cx="9144000" cy="6858000" type="screen4x3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30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21EA-D53B-4939-85E7-55CC220DA0EE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5700-24B9-4503-BA2E-F7C59C7DD09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316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E5700-24B9-4503-BA2E-F7C59C7DD097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74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80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202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818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1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071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68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49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693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34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52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939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B879A-A2DA-47E4-B7BC-9CF05D938F46}" type="datetimeFigureOut">
              <a:rPr lang="vi-VN" smtClean="0"/>
              <a:pPr/>
              <a:t>12/04/2024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0DB3-892D-4F69-A756-D8AB26DED6B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78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1800224" y="1600200"/>
            <a:ext cx="66071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</a:t>
            </a:r>
            <a:r>
              <a:rPr lang="en-US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1219200" y="3124200"/>
            <a:ext cx="69548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vụ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đắm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tàu</a:t>
            </a:r>
            <a:r>
              <a:rPr lang="en-US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81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8" name="Picture 10" descr="cartoon1%20(1)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300163"/>
            <a:ext cx="1600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109835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20280" y="1700808"/>
            <a:ext cx="91642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3. Tai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20280" y="2571621"/>
            <a:ext cx="91642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khoang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Ma-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755576" y="-9939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09383" y="980728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  <p:custDataLst>
      <p:tags r:id="rId1"/>
    </p:custData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-252536" y="0"/>
            <a:ext cx="93965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4. Ma-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7071" y="171494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Ma-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246907" y="4009141"/>
            <a:ext cx="9136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 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14" name="TextBox 34"/>
          <p:cNvSpPr txBox="1">
            <a:spLocks noChangeArrowheads="1"/>
          </p:cNvSpPr>
          <p:nvPr/>
        </p:nvSpPr>
        <p:spPr bwMode="auto">
          <a:xfrm>
            <a:off x="-36368" y="5517395"/>
            <a:ext cx="9173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9" name="TextBox 30"/>
          <p:cNvSpPr txBox="1">
            <a:spLocks noChangeArrowheads="1"/>
          </p:cNvSpPr>
          <p:nvPr/>
        </p:nvSpPr>
        <p:spPr bwMode="auto">
          <a:xfrm>
            <a:off x="2000250" y="3214688"/>
            <a:ext cx="6286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51520" y="1278"/>
            <a:ext cx="8892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4000" b="1" dirty="0"/>
              <a:t>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6.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0" y="1324717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30300" y="303039"/>
            <a:ext cx="537800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-152030" y="2073042"/>
            <a:ext cx="4164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Nội</a:t>
            </a:r>
            <a:r>
              <a:rPr lang="en-US" sz="4000" b="1" i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 dung:</a:t>
            </a:r>
            <a:endParaRPr 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00" y="1340448"/>
            <a:ext cx="9096699" cy="59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muốn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ca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ngợi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Điều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47300" y="2780928"/>
            <a:ext cx="9096699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ta;đức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caothượngcủa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400" b="1" i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-ô.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996696" y="116632"/>
            <a:ext cx="3556757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21870" y="640648"/>
            <a:ext cx="882950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.”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…” 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ngửng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!”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458164" y="1502090"/>
            <a:ext cx="115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6267702" y="1502090"/>
            <a:ext cx="22860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3052992" y="1930718"/>
            <a:ext cx="135732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818154" y="2359346"/>
            <a:ext cx="118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81290" y="2787974"/>
            <a:ext cx="114300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381212" y="3202534"/>
            <a:ext cx="100013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124958" y="3202534"/>
            <a:ext cx="157163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195472" y="3645230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95538" y="1933133"/>
            <a:ext cx="129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7267834" y="4073858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4324808" y="4502486"/>
            <a:ext cx="90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V="1">
            <a:off x="6196264" y="4931114"/>
            <a:ext cx="17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6054486" y="5359742"/>
            <a:ext cx="1476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2552926" y="5788370"/>
            <a:ext cx="262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409786" y="6187764"/>
            <a:ext cx="140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>
              <a:ln w="3175">
                <a:solidFill>
                  <a:srgbClr val="FF0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8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am va n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84" y="1388728"/>
            <a:ext cx="8572528" cy="5286388"/>
          </a:xfrm>
          <a:prstGeom prst="rect">
            <a:avLst/>
          </a:prstGeom>
          <a:noFill/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555875" y="2924175"/>
            <a:ext cx="3960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+mj-lt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55576" y="-9939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23728" y="1115046"/>
            <a:ext cx="42601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+mj-lt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487019" y="1662179"/>
            <a:ext cx="2699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pic>
        <p:nvPicPr>
          <p:cNvPr id="13" name="Picture 9" descr="dam t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392" y="2185399"/>
            <a:ext cx="9205392" cy="46593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0" y="1988840"/>
            <a:ext cx="9144000" cy="5016758"/>
          </a:xfrm>
          <a:prstGeom prst="rect">
            <a:avLst/>
          </a:prstGeom>
          <a:noFill/>
          <a:ln w="9525">
            <a:solidFill>
              <a:srgbClr val="E0E8B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…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thẫn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12"/>
          <p:cNvSpPr txBox="1">
            <a:spLocks noChangeArrowheads="1"/>
          </p:cNvSpPr>
          <p:nvPr/>
        </p:nvSpPr>
        <p:spPr bwMode="auto">
          <a:xfrm>
            <a:off x="6407696" y="1072522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27584" y="-9939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THEO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ĐƯỢC</a:t>
            </a:r>
            <a:r>
              <a:rPr lang="en-US" sz="3200" b="1" dirty="0">
                <a:solidFill>
                  <a:srgbClr val="FF0000"/>
                </a:solidFill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</a:rPr>
              <a:t>THÀNH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MẤY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ĐOẠN</a:t>
            </a:r>
            <a:r>
              <a:rPr lang="en-US" sz="3200" b="1" dirty="0">
                <a:solidFill>
                  <a:srgbClr val="FF0000"/>
                </a:solidFill>
              </a:rPr>
              <a:t>?.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62373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THEO </a:t>
            </a:r>
            <a:r>
              <a:rPr lang="en-US" sz="2800" dirty="0" err="1">
                <a:solidFill>
                  <a:srgbClr val="FF0000"/>
                </a:solidFill>
              </a:rPr>
              <a:t>NHÓM</a:t>
            </a:r>
            <a:r>
              <a:rPr lang="en-US" sz="2800" dirty="0">
                <a:solidFill>
                  <a:srgbClr val="FF0000"/>
                </a:solidFill>
              </a:rPr>
              <a:t> 5.</a:t>
            </a:r>
          </a:p>
        </p:txBody>
      </p:sp>
    </p:spTree>
    <p:custDataLst>
      <p:tags r:id="rId1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400"/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631612" y="1708710"/>
            <a:ext cx="3265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929188" y="1928813"/>
            <a:ext cx="4214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85786" y="2319893"/>
            <a:ext cx="244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785786" y="2806028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85785" y="3309550"/>
            <a:ext cx="32101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929188" y="2629606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Li-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  <p:sp>
        <p:nvSpPr>
          <p:cNvPr id="14355" name="Line 21"/>
          <p:cNvSpPr>
            <a:spLocks noChangeShapeType="1"/>
          </p:cNvSpPr>
          <p:nvPr/>
        </p:nvSpPr>
        <p:spPr bwMode="auto">
          <a:xfrm>
            <a:off x="4317766" y="1748501"/>
            <a:ext cx="45719" cy="422456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>
              <a:defRPr/>
            </a:pPr>
            <a:endParaRPr lang="vi-VN" sz="2400"/>
          </a:p>
        </p:txBody>
      </p:sp>
      <p:sp>
        <p:nvSpPr>
          <p:cNvPr id="29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41062" y="3212976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lơn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85786" y="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6466724" y="1116033"/>
            <a:ext cx="2929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85785" y="4366845"/>
            <a:ext cx="35319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thõng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785785" y="4925041"/>
            <a:ext cx="3111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85786" y="3828880"/>
            <a:ext cx="24495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985093" y="3814763"/>
            <a:ext cx="2449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2060"/>
                </a:solidFill>
              </a:rPr>
              <a:t>-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Vĩnh biệt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7" grpId="0"/>
      <p:bldP spid="21" grpId="0"/>
      <p:bldP spid="22" grpId="0"/>
      <p:bldP spid="23" grpId="0"/>
      <p:bldP spid="27" grpId="0"/>
      <p:bldP spid="14355" grpId="0" animBg="1"/>
      <p:bldP spid="29" grpId="0"/>
      <p:bldP spid="31" grpId="0"/>
      <p:bldP spid="28" grpId="0"/>
      <p:bldP spid="32" grpId="0"/>
      <p:bldP spid="33" grpId="0"/>
      <p:bldP spid="2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iverpool_jet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15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868144" y="5949280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Li-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-pun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800px-SuezCanal_ElBalla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672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225087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23" name="TextBox 34"/>
          <p:cNvSpPr txBox="1">
            <a:spLocks noChangeArrowheads="1"/>
          </p:cNvSpPr>
          <p:nvPr/>
        </p:nvSpPr>
        <p:spPr bwMode="auto">
          <a:xfrm>
            <a:off x="0" y="376690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Giu-li-ét-ta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736429" y="0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6717621" y="1208550"/>
            <a:ext cx="24306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340768"/>
            <a:ext cx="4458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6640513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1671638" y="323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787650" y="4425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319338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39838" y="36655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0" y="155462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Ma-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5" name="TextBox 34"/>
          <p:cNvSpPr txBox="1">
            <a:spLocks noChangeArrowheads="1"/>
          </p:cNvSpPr>
          <p:nvPr/>
        </p:nvSpPr>
        <p:spPr bwMode="auto">
          <a:xfrm>
            <a:off x="-44594" y="2878061"/>
            <a:ext cx="91885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-ô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ập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dúi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55576" y="-99392"/>
            <a:ext cx="7443787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809383" y="1115046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A-mi-xi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E85040-B2AD-4DC3-8259-52F6BAAAAAB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GA PP L5 Tuan 20-Tuan35\\GADT 5 - tuan 29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an 29 Mot vu dam ta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1D767C-2E36-4D43-974F-B8E173440F18}: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88E84E-2A8F-4CEA-ABB5-AEC9E65FA7F1}:2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DF61ED-E4C2-4E68-8FAA-ED7DCDC0C246}:2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9F5EB8-369D-4F9C-970F-5E4A06B28A2A}:28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9820B7-CFD7-4F0E-8A21-23D11E4BC65E}:27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967306-2077-4762-A3A5-3901BE6EB4CF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795349-33C0-4A4C-BD6E-35B47314B6FA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6F6F14-8B55-47FB-B431-97A5E8631137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DD7DFE-1BBE-4298-8E35-F4CB2DBD6ED4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AE95E4-E9BF-4108-AE8C-ABE3E650A5C8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52F8B9-4FE1-4ABB-BBE4-5FF87FAF5CA1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7F5934-44BE-4392-9BC1-502DF4B143CC}:26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2F4634-BD5B-4498-A283-AE2B043748D8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3CA33C-F10D-47A3-A1B6-9E93AD218100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738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QuyNhonComputer Co.,Ltd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Tuan 29 Mot vu dam tau</dc:title>
  <dc:creator>Dell</dc:creator>
  <cp:lastModifiedBy>AutoBVT</cp:lastModifiedBy>
  <cp:revision>66</cp:revision>
  <dcterms:created xsi:type="dcterms:W3CDTF">2015-03-23T10:18:10Z</dcterms:created>
  <dcterms:modified xsi:type="dcterms:W3CDTF">2024-04-12T16:24:14Z</dcterms:modified>
</cp:coreProperties>
</file>