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7" r:id="rId4"/>
    <p:sldMasterId id="2147483701" r:id="rId5"/>
    <p:sldMasterId id="2147483715" r:id="rId6"/>
  </p:sldMasterIdLst>
  <p:notesMasterIdLst>
    <p:notesMasterId r:id="rId20"/>
  </p:notesMasterIdLst>
  <p:sldIdLst>
    <p:sldId id="394" r:id="rId7"/>
    <p:sldId id="395" r:id="rId8"/>
    <p:sldId id="264" r:id="rId9"/>
    <p:sldId id="398" r:id="rId10"/>
    <p:sldId id="256" r:id="rId11"/>
    <p:sldId id="258" r:id="rId12"/>
    <p:sldId id="257" r:id="rId13"/>
    <p:sldId id="259" r:id="rId14"/>
    <p:sldId id="260" r:id="rId15"/>
    <p:sldId id="411" r:id="rId16"/>
    <p:sldId id="262" r:id="rId17"/>
    <p:sldId id="396" r:id="rId18"/>
    <p:sldId id="397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E8E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70" d="100"/>
          <a:sy n="70" d="100"/>
        </p:scale>
        <p:origin x="1464" y="48"/>
      </p:cViewPr>
      <p:guideLst>
        <p:guide orient="horz" pos="2160"/>
        <p:guide pos="28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BF2331-8C86-4DCD-874C-1CEC2D12975A}" type="datetimeFigureOut">
              <a:rPr lang="vi-VN"/>
              <a:t>12/04/2024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noProof="0"/>
              <a:t>Bấm &amp; sửa kiểu tiêu đề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9A490F-79C1-4094-8489-0B158F5674F3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5323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A490F-79C1-4094-8489-0B158F5674F3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087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Chỗ dành sẵn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1378" name="Chỗ dành sẵn cho Ghi ch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vi-VN"/>
          </a:p>
        </p:txBody>
      </p:sp>
      <p:sp>
        <p:nvSpPr>
          <p:cNvPr id="101379" name="Chỗ dành sẵn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7F9BA12D-8C8D-4C8C-A493-C9E93FADA88D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2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553D-2274-49E1-BDF6-ADFCAF700DA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71402-78D4-4CF1-984C-812D804026F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85B4-C92B-412C-B727-25827BED5F6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72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7BC7F9-9D88-4A79-87E5-70A44986E28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A27451-0FBE-479B-831F-42529591D74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D1C040-4D55-4B97-91E1-6D6D0EF2591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E448C8-7AC3-4245-8185-1F7D94C7F42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6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33ECD4-A8D8-482C-AA7B-14CD17C2B8B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3AA3C1-706F-4FCE-87F9-495DF8E021D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FC91C3-4F05-4BB0-A2CB-7976AEF73EA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19" y="27307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E0CA10-F77B-4E2E-86D3-0E812FAF985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1A211-E433-4857-8BBE-EB6701214C1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2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8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E131F8-096C-480A-B82B-C586CF3A5CF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7D173F-2F8F-4983-9752-058C1FC130D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9E083-3498-4442-BBD0-279A905D114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34146B-0613-40F4-A9DE-66848F5A719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56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E85EEA-5B83-47E7-B8F7-378EE47EE8D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0E997C-4F7C-4725-AA29-2D71F283F38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7D17F8-A83F-45C6-9A7F-CF59462D30B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2693FA-7383-468C-96CA-1FC0AAD95B4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54469B-CA44-4222-A549-ACFDCE70F87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C1203D-FD66-48EA-83FB-E81BE65328F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0F320-48E8-454A-8BDE-3B369E0C902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EC0BAC-6992-4ADE-8FDA-CFCCB417D11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65D7D3-4B4D-480E-9C03-6F6FA53C1A2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6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A696A5-7F39-460C-AD0F-D6AE4B00B77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A03F3F-8862-45AE-8AA3-E3550542C29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123EBC-51C7-4B3F-8A9E-13DF26748E5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 hasCustomPrompt="1"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CDE9C3-B6B4-423F-AB4A-C9180C11FB1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17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17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A4FDAA-9BF6-45CC-9FF4-9BC1F371A65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54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CD412D-C099-4F05-AFEC-4A5E8F2B0C6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120A3C-8F6A-41CC-8090-B8CC73ADF8C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94B37E-BC56-4166-9851-85ED2585F95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7155-9613-463B-8FFC-FD4028D96C1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B8A592-D834-49B5-A8B1-7520ADC70A2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E5421F-B550-4E70-8B8D-6BBAD1926F0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EA8203-6FF8-41B1-BA13-66630D0CA25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D63D64-F9A9-46FD-B61B-95ED3EE34C3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2B1F78-690B-445F-A863-01F7918FED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6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2C8EAC-963D-4EEE-B308-2AD356BA09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6DAADF-8DF8-4103-864F-66BD7CE6111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6C858A-2E0F-4119-9931-6987C4960A2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 hasCustomPrompt="1"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71A8D2-46AA-47CE-BF76-649ABD9B07B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1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1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2D37CE-5D38-4928-AD51-CD6DE09BCDD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52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52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3AAD-6353-4A19-8614-3F57B0C8124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8B481E-3C39-4468-BEB9-0BDCBDEFFAF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A69469-0F2C-45CC-902C-6FC96BF817F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F747DD1-38EE-4A33-8A8C-31251583CDF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4EEF35-8CDA-4401-B4F2-978F2F6B2A0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C7E311-43EF-4572-A74B-32D96513FAA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EFD6D3-7174-4427-AA50-382ACAB13BE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2C9D37-2032-4FB1-9508-8D49E651A8D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58C011-7C09-4F61-B3D6-79791FFD674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6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45EBD6-C002-4027-AACE-713E6572AD2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CEC2D6-D68B-487C-B703-FA4B01ED7D8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30E3-C4C1-4B98-AC8A-D4DC1668ED7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71F1E5-7894-400D-9514-87941636B91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 hasCustomPrompt="1"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E76AAE-2046-4C3B-A6F7-DCB4ECA002A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11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11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28A6F5-74E1-4C3B-8C24-244A14B186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7566B4-51DE-40E8-A37C-FFDCF2E7B12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EA023E-3F0B-43FA-AF3C-3FF53D9AD4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E9F143-E9D3-44CC-8011-F6496B89C9A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15D18C-A520-48CB-94BE-7A9DF300810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50FE82-78D0-409D-8F00-A5035A7D7A4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970DC8-0989-4AA1-9CC0-4F95FBD9E5E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FE9D387-7DA7-410D-87EE-1A94FCE50A6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8CB3-D77C-4381-A2B1-39D3F63B059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10E237-1A18-4184-A930-7F7A7CC424C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5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7467F8-CCD4-42DD-A01D-BE862A82137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1D8BAD-34AC-48A6-BA2C-EE53CB6D105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0A8E04-4357-41D1-A9CB-497F3938F75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 hasCustomPrompt="1"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620866-E1F7-46F0-AED8-D45A830C677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07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07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5585D9-3A7C-41F4-8672-B1676E48EBC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2" y="2057403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EE2C7-13D8-4BA9-95BE-6F2BA5F6EB1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2" y="2057403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C974-BAC3-4AC3-A0BB-DD9654C0A95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6F0CB4-0C01-498D-BF80-5227F49C9619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/>
                <a:cs typeface="+mn-cs"/>
              </a:defRPr>
            </a:lvl1pPr>
          </a:lstStyle>
          <a:p>
            <a:pPr>
              <a:defRPr/>
            </a:pPr>
            <a:fld id="{EBE759F2-8CDE-4CA2-B5A3-1AE6C0C48AB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ctr" anchorCtr="0" compatLnSpc="1"/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266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t" anchorCtr="0" compatLnSpc="1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1BB5ACE-822F-4EF3-BED1-8C8E75C6661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ctr" anchorCtr="0" compatLnSpc="1"/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40963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t" anchorCtr="0" compatLnSpc="1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696581A-BC8A-4F4B-B363-717B3693659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ctr" anchorCtr="0" compatLnSpc="1"/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55299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t" anchorCtr="0" compatLnSpc="1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C63CF0F-70EC-4DE8-9607-491BABB8F49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ctr" anchorCtr="0" compatLnSpc="1"/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69635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t" anchorCtr="0" compatLnSpc="1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5517512-1483-4D6E-A311-78D2526A01F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4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file:///D:\B&#224;i%20gi&#7843;ng%20&#272;T%20%20S&#7917;%207\ThamBenNhaRong.mp3" TargetMode="External"/><Relationship Id="rId7" Type="http://schemas.openxmlformats.org/officeDocument/2006/relationships/image" Target="../media/image7.GIF"/><Relationship Id="rId2" Type="http://schemas.microsoft.com/office/2007/relationships/media" Target="file:///D:\B&#224;i%20gi&#7843;ng%20&#272;T%20%20S&#7917;%207\ThamBenNhaRong.mp3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WordArt 20"/>
          <p:cNvSpPr>
            <a:spLocks noChangeArrowheads="1" noChangeShapeType="1" noTextEdit="1"/>
          </p:cNvSpPr>
          <p:nvPr/>
        </p:nvSpPr>
        <p:spPr bwMode="auto">
          <a:xfrm>
            <a:off x="2232025" y="1412875"/>
            <a:ext cx="540861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–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5</a:t>
            </a:r>
          </a:p>
        </p:txBody>
      </p:sp>
      <p:sp>
        <p:nvSpPr>
          <p:cNvPr id="98307" name="WordArt 21"/>
          <p:cNvSpPr>
            <a:spLocks noChangeArrowheads="1" noChangeShapeType="1" noTextEdit="1"/>
          </p:cNvSpPr>
          <p:nvPr/>
        </p:nvSpPr>
        <p:spPr bwMode="auto">
          <a:xfrm>
            <a:off x="582613" y="2986088"/>
            <a:ext cx="8382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Ôn tập về số thập phân.</a:t>
            </a:r>
          </a:p>
          <a:p>
            <a:endParaRPr lang="en-US" sz="3600" b="1" kern="1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98308" name="Group 5"/>
          <p:cNvGrpSpPr/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98310" name="Picture 6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311" name="Picture 7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8312" name="Group 8"/>
            <p:cNvGrpSpPr/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8313" name="Picture 9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314" name="Picture 10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315" name="Picture 11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316" name="Picture 12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98309" name="Picture 10" descr="cartoon1%20(1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268413"/>
            <a:ext cx="16002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7" name="Group 19"/>
          <p:cNvGrpSpPr/>
          <p:nvPr/>
        </p:nvGrpSpPr>
        <p:grpSpPr bwMode="auto">
          <a:xfrm>
            <a:off x="1085850" y="980440"/>
            <a:ext cx="595313" cy="1133475"/>
            <a:chOff x="4250" y="2341"/>
            <a:chExt cx="335" cy="545"/>
          </a:xfrm>
        </p:grpSpPr>
        <p:sp>
          <p:nvSpPr>
            <p:cNvPr id="108589" name="Text Box 15"/>
            <p:cNvSpPr txBox="1">
              <a:spLocks noChangeArrowheads="1"/>
            </p:cNvSpPr>
            <p:nvPr/>
          </p:nvSpPr>
          <p:spPr bwMode="auto">
            <a:xfrm>
              <a:off x="4250" y="2605"/>
              <a:ext cx="335" cy="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108590" name="Group 16"/>
            <p:cNvGrpSpPr/>
            <p:nvPr/>
          </p:nvGrpSpPr>
          <p:grpSpPr bwMode="auto">
            <a:xfrm>
              <a:off x="4286" y="2341"/>
              <a:ext cx="272" cy="281"/>
              <a:chOff x="1401" y="2795"/>
              <a:chExt cx="272" cy="281"/>
            </a:xfrm>
          </p:grpSpPr>
          <p:sp>
            <p:nvSpPr>
              <p:cNvPr id="108591" name="Text Box 17"/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20" cy="28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08592" name="Line 18"/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33" y="404178"/>
            <a:ext cx="838454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Viết các số sau đây dưới dạng số thập phân: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633220" y="1340485"/>
            <a:ext cx="452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=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979930" y="1350645"/>
            <a:ext cx="1119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</a:p>
        </p:txBody>
      </p:sp>
      <p:grpSp>
        <p:nvGrpSpPr>
          <p:cNvPr id="108548" name="Group 24"/>
          <p:cNvGrpSpPr/>
          <p:nvPr/>
        </p:nvGrpSpPr>
        <p:grpSpPr bwMode="auto">
          <a:xfrm>
            <a:off x="3343910" y="988695"/>
            <a:ext cx="801688" cy="1203325"/>
            <a:chOff x="4195" y="2341"/>
            <a:chExt cx="470" cy="532"/>
          </a:xfrm>
        </p:grpSpPr>
        <p:sp>
          <p:nvSpPr>
            <p:cNvPr id="108585" name="Text Box 20"/>
            <p:cNvSpPr txBox="1">
              <a:spLocks noChangeArrowheads="1"/>
            </p:cNvSpPr>
            <p:nvPr/>
          </p:nvSpPr>
          <p:spPr bwMode="auto">
            <a:xfrm>
              <a:off x="4195" y="2614"/>
              <a:ext cx="470" cy="2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grpSp>
          <p:nvGrpSpPr>
            <p:cNvPr id="108586" name="Group 21"/>
            <p:cNvGrpSpPr/>
            <p:nvPr/>
          </p:nvGrpSpPr>
          <p:grpSpPr bwMode="auto">
            <a:xfrm>
              <a:off x="4286" y="2341"/>
              <a:ext cx="272" cy="272"/>
              <a:chOff x="1401" y="2795"/>
              <a:chExt cx="272" cy="272"/>
            </a:xfrm>
          </p:grpSpPr>
          <p:sp>
            <p:nvSpPr>
              <p:cNvPr id="108587" name="Text Box 22"/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29" cy="2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08588" name="Line 23"/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" name="Text Box 6"/>
          <p:cNvSpPr txBox="1"/>
          <p:nvPr/>
        </p:nvSpPr>
        <p:spPr>
          <a:xfrm>
            <a:off x="4203065" y="1390015"/>
            <a:ext cx="565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=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572000" y="1373505"/>
            <a:ext cx="1066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</a:p>
        </p:txBody>
      </p:sp>
      <p:grpSp>
        <p:nvGrpSpPr>
          <p:cNvPr id="108549" name="Group 42"/>
          <p:cNvGrpSpPr/>
          <p:nvPr/>
        </p:nvGrpSpPr>
        <p:grpSpPr bwMode="auto">
          <a:xfrm>
            <a:off x="971233" y="2276793"/>
            <a:ext cx="1230312" cy="1250950"/>
            <a:chOff x="4150" y="3022"/>
            <a:chExt cx="744" cy="510"/>
          </a:xfrm>
        </p:grpSpPr>
        <p:sp>
          <p:nvSpPr>
            <p:cNvPr id="108579" name="Text Box 36"/>
            <p:cNvSpPr txBox="1">
              <a:spLocks noChangeArrowheads="1"/>
            </p:cNvSpPr>
            <p:nvPr/>
          </p:nvSpPr>
          <p:spPr bwMode="auto">
            <a:xfrm>
              <a:off x="4150" y="3158"/>
              <a:ext cx="236" cy="2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108580" name="Group 37"/>
            <p:cNvGrpSpPr/>
            <p:nvPr/>
          </p:nvGrpSpPr>
          <p:grpSpPr bwMode="auto">
            <a:xfrm>
              <a:off x="4286" y="3022"/>
              <a:ext cx="608" cy="510"/>
              <a:chOff x="3216" y="2704"/>
              <a:chExt cx="608" cy="510"/>
            </a:xfrm>
          </p:grpSpPr>
          <p:sp>
            <p:nvSpPr>
              <p:cNvPr id="108581" name="Text Box 38"/>
              <p:cNvSpPr txBox="1">
                <a:spLocks noChangeArrowheads="1"/>
              </p:cNvSpPr>
              <p:nvPr/>
            </p:nvSpPr>
            <p:spPr bwMode="auto">
              <a:xfrm>
                <a:off x="3216" y="2976"/>
                <a:ext cx="608" cy="2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</a:p>
            </p:txBody>
          </p:sp>
          <p:grpSp>
            <p:nvGrpSpPr>
              <p:cNvPr id="108582" name="Group 39"/>
              <p:cNvGrpSpPr/>
              <p:nvPr/>
            </p:nvGrpSpPr>
            <p:grpSpPr bwMode="auto">
              <a:xfrm>
                <a:off x="3334" y="2704"/>
                <a:ext cx="467" cy="287"/>
                <a:chOff x="3334" y="2704"/>
                <a:chExt cx="467" cy="287"/>
              </a:xfrm>
            </p:grpSpPr>
            <p:sp>
              <p:nvSpPr>
                <p:cNvPr id="10858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334" y="2704"/>
                  <a:ext cx="360" cy="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32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25</a:t>
                  </a:r>
                </a:p>
              </p:txBody>
            </p:sp>
            <p:sp>
              <p:nvSpPr>
                <p:cNvPr id="108584" name="Line 41"/>
                <p:cNvSpPr>
                  <a:spLocks noChangeShapeType="1"/>
                </p:cNvSpPr>
                <p:nvPr/>
              </p:nvSpPr>
              <p:spPr bwMode="auto">
                <a:xfrm>
                  <a:off x="3334" y="2990"/>
                  <a:ext cx="467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" name="Text Box 8"/>
          <p:cNvSpPr txBox="1"/>
          <p:nvPr/>
        </p:nvSpPr>
        <p:spPr>
          <a:xfrm>
            <a:off x="2267585" y="4186555"/>
            <a:ext cx="962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771775" y="2718435"/>
            <a:ext cx="1580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grpSp>
        <p:nvGrpSpPr>
          <p:cNvPr id="108550" name="Group 50"/>
          <p:cNvGrpSpPr/>
          <p:nvPr/>
        </p:nvGrpSpPr>
        <p:grpSpPr bwMode="auto">
          <a:xfrm>
            <a:off x="4111943" y="2399030"/>
            <a:ext cx="1055687" cy="1185863"/>
            <a:chOff x="458" y="2795"/>
            <a:chExt cx="562" cy="502"/>
          </a:xfrm>
        </p:grpSpPr>
        <p:sp>
          <p:nvSpPr>
            <p:cNvPr id="108575" name="Text Box 46"/>
            <p:cNvSpPr txBox="1">
              <a:spLocks noChangeArrowheads="1"/>
            </p:cNvSpPr>
            <p:nvPr/>
          </p:nvSpPr>
          <p:spPr bwMode="auto">
            <a:xfrm>
              <a:off x="458" y="3049"/>
              <a:ext cx="535" cy="2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grpSp>
          <p:nvGrpSpPr>
            <p:cNvPr id="108576" name="Group 47"/>
            <p:cNvGrpSpPr/>
            <p:nvPr/>
          </p:nvGrpSpPr>
          <p:grpSpPr bwMode="auto">
            <a:xfrm>
              <a:off x="476" y="2795"/>
              <a:ext cx="544" cy="272"/>
              <a:chOff x="295" y="2251"/>
              <a:chExt cx="544" cy="272"/>
            </a:xfrm>
          </p:grpSpPr>
          <p:sp>
            <p:nvSpPr>
              <p:cNvPr id="108577" name="Text Box 48"/>
              <p:cNvSpPr txBox="1">
                <a:spLocks noChangeArrowheads="1"/>
              </p:cNvSpPr>
              <p:nvPr/>
            </p:nvSpPr>
            <p:spPr bwMode="auto">
              <a:xfrm>
                <a:off x="295" y="2251"/>
                <a:ext cx="535" cy="2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2002</a:t>
                </a:r>
              </a:p>
            </p:txBody>
          </p:sp>
          <p:sp>
            <p:nvSpPr>
              <p:cNvPr id="108578" name="Line 49"/>
              <p:cNvSpPr>
                <a:spLocks noChangeShapeType="1"/>
              </p:cNvSpPr>
              <p:nvPr/>
            </p:nvSpPr>
            <p:spPr bwMode="auto">
              <a:xfrm>
                <a:off x="295" y="2523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Text Box 10"/>
          <p:cNvSpPr txBox="1"/>
          <p:nvPr/>
        </p:nvSpPr>
        <p:spPr>
          <a:xfrm>
            <a:off x="5220335" y="2780665"/>
            <a:ext cx="728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652135" y="2780665"/>
            <a:ext cx="1580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2,002</a:t>
            </a:r>
          </a:p>
        </p:txBody>
      </p:sp>
      <p:sp>
        <p:nvSpPr>
          <p:cNvPr id="108546" name="Text Box 5"/>
          <p:cNvSpPr txBox="1">
            <a:spLocks noChangeArrowheads="1"/>
          </p:cNvSpPr>
          <p:nvPr/>
        </p:nvSpPr>
        <p:spPr bwMode="auto">
          <a:xfrm>
            <a:off x="493078" y="1216343"/>
            <a:ext cx="6064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</a:p>
        </p:txBody>
      </p:sp>
      <p:sp>
        <p:nvSpPr>
          <p:cNvPr id="108555" name="Text Box 87"/>
          <p:cNvSpPr txBox="1">
            <a:spLocks noChangeArrowheads="1"/>
          </p:cNvSpPr>
          <p:nvPr/>
        </p:nvSpPr>
        <p:spPr bwMode="auto">
          <a:xfrm>
            <a:off x="624205" y="4077018"/>
            <a:ext cx="5254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108552" name="Group 63"/>
          <p:cNvGrpSpPr/>
          <p:nvPr/>
        </p:nvGrpSpPr>
        <p:grpSpPr bwMode="auto">
          <a:xfrm>
            <a:off x="1259523" y="3860800"/>
            <a:ext cx="639762" cy="1157288"/>
            <a:chOff x="3560" y="3113"/>
            <a:chExt cx="318" cy="549"/>
          </a:xfrm>
        </p:grpSpPr>
        <p:sp>
          <p:nvSpPr>
            <p:cNvPr id="108567" name="Text Box 59"/>
            <p:cNvSpPr txBox="1">
              <a:spLocks noChangeArrowheads="1"/>
            </p:cNvSpPr>
            <p:nvPr/>
          </p:nvSpPr>
          <p:spPr bwMode="auto">
            <a:xfrm>
              <a:off x="3606" y="3113"/>
              <a:ext cx="194" cy="2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108568" name="Group 60"/>
            <p:cNvGrpSpPr/>
            <p:nvPr/>
          </p:nvGrpSpPr>
          <p:grpSpPr bwMode="auto">
            <a:xfrm>
              <a:off x="3560" y="3385"/>
              <a:ext cx="318" cy="277"/>
              <a:chOff x="4286" y="2614"/>
              <a:chExt cx="318" cy="277"/>
            </a:xfrm>
          </p:grpSpPr>
          <p:sp>
            <p:nvSpPr>
              <p:cNvPr id="108569" name="Text Box 61"/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194" cy="2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08570" name="Line 62"/>
              <p:cNvSpPr>
                <a:spLocks noChangeShapeType="1"/>
              </p:cNvSpPr>
              <p:nvPr/>
            </p:nvSpPr>
            <p:spPr bwMode="auto">
              <a:xfrm>
                <a:off x="4286" y="2623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Text Box 17"/>
          <p:cNvSpPr txBox="1"/>
          <p:nvPr/>
        </p:nvSpPr>
        <p:spPr>
          <a:xfrm>
            <a:off x="2009140" y="4186555"/>
            <a:ext cx="728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2389505" y="2768600"/>
            <a:ext cx="728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08551" name="Group 55"/>
          <p:cNvGrpSpPr/>
          <p:nvPr/>
        </p:nvGrpSpPr>
        <p:grpSpPr bwMode="auto">
          <a:xfrm>
            <a:off x="4217670" y="3860800"/>
            <a:ext cx="642938" cy="1214438"/>
            <a:chOff x="4286" y="2341"/>
            <a:chExt cx="272" cy="527"/>
          </a:xfrm>
        </p:grpSpPr>
        <p:sp>
          <p:nvSpPr>
            <p:cNvPr id="108571" name="Text Box 51"/>
            <p:cNvSpPr txBox="1">
              <a:spLocks noChangeArrowheads="1"/>
            </p:cNvSpPr>
            <p:nvPr/>
          </p:nvSpPr>
          <p:spPr bwMode="auto">
            <a:xfrm>
              <a:off x="4314" y="2614"/>
              <a:ext cx="165" cy="2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108572" name="Group 52"/>
            <p:cNvGrpSpPr/>
            <p:nvPr/>
          </p:nvGrpSpPr>
          <p:grpSpPr bwMode="auto">
            <a:xfrm>
              <a:off x="4286" y="2341"/>
              <a:ext cx="272" cy="272"/>
              <a:chOff x="1401" y="2795"/>
              <a:chExt cx="272" cy="272"/>
            </a:xfrm>
          </p:grpSpPr>
          <p:sp>
            <p:nvSpPr>
              <p:cNvPr id="108573" name="Text Box 53"/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165" cy="2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08574" name="Line 54"/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Text Box 19"/>
          <p:cNvSpPr txBox="1"/>
          <p:nvPr/>
        </p:nvSpPr>
        <p:spPr>
          <a:xfrm>
            <a:off x="4932045" y="4226560"/>
            <a:ext cx="728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5201285" y="4220845"/>
            <a:ext cx="728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</a:p>
        </p:txBody>
      </p:sp>
      <p:grpSp>
        <p:nvGrpSpPr>
          <p:cNvPr id="108553" name="Group 71"/>
          <p:cNvGrpSpPr/>
          <p:nvPr/>
        </p:nvGrpSpPr>
        <p:grpSpPr bwMode="auto">
          <a:xfrm>
            <a:off x="1187450" y="5300980"/>
            <a:ext cx="619125" cy="1109663"/>
            <a:chOff x="4513" y="1435"/>
            <a:chExt cx="318" cy="574"/>
          </a:xfrm>
        </p:grpSpPr>
        <p:sp>
          <p:nvSpPr>
            <p:cNvPr id="108563" name="Text Box 67"/>
            <p:cNvSpPr txBox="1">
              <a:spLocks noChangeArrowheads="1"/>
            </p:cNvSpPr>
            <p:nvPr/>
          </p:nvSpPr>
          <p:spPr bwMode="auto">
            <a:xfrm>
              <a:off x="4567" y="1435"/>
              <a:ext cx="200" cy="3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grpSp>
          <p:nvGrpSpPr>
            <p:cNvPr id="108564" name="Group 68"/>
            <p:cNvGrpSpPr/>
            <p:nvPr/>
          </p:nvGrpSpPr>
          <p:grpSpPr bwMode="auto">
            <a:xfrm>
              <a:off x="4513" y="1706"/>
              <a:ext cx="318" cy="303"/>
              <a:chOff x="4277" y="2614"/>
              <a:chExt cx="318" cy="303"/>
            </a:xfrm>
          </p:grpSpPr>
          <p:sp>
            <p:nvSpPr>
              <p:cNvPr id="108565" name="Text Box 69"/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200" cy="30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08566" name="Line 70"/>
              <p:cNvSpPr>
                <a:spLocks noChangeShapeType="1"/>
              </p:cNvSpPr>
              <p:nvPr/>
            </p:nvSpPr>
            <p:spPr bwMode="auto">
              <a:xfrm>
                <a:off x="4277" y="2614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" name="Text Box 21"/>
          <p:cNvSpPr txBox="1"/>
          <p:nvPr/>
        </p:nvSpPr>
        <p:spPr>
          <a:xfrm>
            <a:off x="1835785" y="5532120"/>
            <a:ext cx="728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2339975" y="5532120"/>
            <a:ext cx="1188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0,875</a:t>
            </a:r>
          </a:p>
        </p:txBody>
      </p:sp>
      <p:grpSp>
        <p:nvGrpSpPr>
          <p:cNvPr id="108554" name="Group 86"/>
          <p:cNvGrpSpPr/>
          <p:nvPr/>
        </p:nvGrpSpPr>
        <p:grpSpPr bwMode="auto">
          <a:xfrm>
            <a:off x="4270207" y="5157153"/>
            <a:ext cx="822176" cy="1165225"/>
            <a:chOff x="2661" y="1888"/>
            <a:chExt cx="446" cy="492"/>
          </a:xfrm>
        </p:grpSpPr>
        <p:sp>
          <p:nvSpPr>
            <p:cNvPr id="108557" name="Text Box 80"/>
            <p:cNvSpPr txBox="1">
              <a:spLocks noChangeArrowheads="1"/>
            </p:cNvSpPr>
            <p:nvPr/>
          </p:nvSpPr>
          <p:spPr bwMode="auto">
            <a:xfrm>
              <a:off x="2661" y="2026"/>
              <a:ext cx="211" cy="2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108558" name="Group 81"/>
            <p:cNvGrpSpPr/>
            <p:nvPr/>
          </p:nvGrpSpPr>
          <p:grpSpPr bwMode="auto">
            <a:xfrm>
              <a:off x="2828" y="1888"/>
              <a:ext cx="279" cy="492"/>
              <a:chOff x="1830" y="2704"/>
              <a:chExt cx="279" cy="492"/>
            </a:xfrm>
          </p:grpSpPr>
          <p:sp>
            <p:nvSpPr>
              <p:cNvPr id="108559" name="Text Box 82"/>
              <p:cNvSpPr txBox="1">
                <a:spLocks noChangeArrowheads="1"/>
              </p:cNvSpPr>
              <p:nvPr/>
            </p:nvSpPr>
            <p:spPr bwMode="auto">
              <a:xfrm>
                <a:off x="1855" y="2949"/>
                <a:ext cx="211" cy="24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grpSp>
            <p:nvGrpSpPr>
              <p:cNvPr id="108560" name="Group 83"/>
              <p:cNvGrpSpPr/>
              <p:nvPr/>
            </p:nvGrpSpPr>
            <p:grpSpPr bwMode="auto">
              <a:xfrm>
                <a:off x="1830" y="2704"/>
                <a:ext cx="279" cy="283"/>
                <a:chOff x="3389" y="2205"/>
                <a:chExt cx="279" cy="283"/>
              </a:xfrm>
            </p:grpSpPr>
            <p:sp>
              <p:nvSpPr>
                <p:cNvPr id="108561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424" y="2205"/>
                  <a:ext cx="211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32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108562" name="Line 85"/>
                <p:cNvSpPr>
                  <a:spLocks noChangeShapeType="1"/>
                </p:cNvSpPr>
                <p:nvPr/>
              </p:nvSpPr>
              <p:spPr bwMode="auto">
                <a:xfrm>
                  <a:off x="3389" y="2478"/>
                  <a:ext cx="279" cy="1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" name="Text Box 23"/>
          <p:cNvSpPr txBox="1"/>
          <p:nvPr/>
        </p:nvSpPr>
        <p:spPr>
          <a:xfrm>
            <a:off x="5220335" y="5554345"/>
            <a:ext cx="728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5507990" y="5546725"/>
            <a:ext cx="728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4"/>
          <p:cNvSpPr txBox="1">
            <a:spLocks noChangeArrowheads="1"/>
          </p:cNvSpPr>
          <p:nvPr/>
        </p:nvSpPr>
        <p:spPr bwMode="auto">
          <a:xfrm>
            <a:off x="611188" y="2006600"/>
            <a:ext cx="103314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</a:t>
            </a:r>
          </a:p>
        </p:txBody>
      </p:sp>
      <p:sp>
        <p:nvSpPr>
          <p:cNvPr id="109570" name="Text Box 5"/>
          <p:cNvSpPr txBox="1">
            <a:spLocks noChangeArrowheads="1"/>
          </p:cNvSpPr>
          <p:nvPr/>
        </p:nvSpPr>
        <p:spPr bwMode="auto">
          <a:xfrm>
            <a:off x="1763078" y="1931035"/>
            <a:ext cx="1296987" cy="584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</a:t>
            </a:r>
          </a:p>
        </p:txBody>
      </p:sp>
      <p:sp>
        <p:nvSpPr>
          <p:cNvPr id="109571" name="Text Box 6"/>
          <p:cNvSpPr txBox="1">
            <a:spLocks noChangeArrowheads="1"/>
          </p:cNvSpPr>
          <p:nvPr/>
        </p:nvSpPr>
        <p:spPr bwMode="auto">
          <a:xfrm>
            <a:off x="1368425" y="3159125"/>
            <a:ext cx="29670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78,6      …     78,59</a:t>
            </a:r>
          </a:p>
        </p:txBody>
      </p:sp>
      <p:sp>
        <p:nvSpPr>
          <p:cNvPr id="109572" name="Text Box 7"/>
          <p:cNvSpPr txBox="1">
            <a:spLocks noChangeArrowheads="1"/>
          </p:cNvSpPr>
          <p:nvPr/>
        </p:nvSpPr>
        <p:spPr bwMode="auto">
          <a:xfrm>
            <a:off x="1384300" y="4184650"/>
            <a:ext cx="28781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9,478    …      9,48</a:t>
            </a:r>
          </a:p>
        </p:txBody>
      </p:sp>
      <p:sp>
        <p:nvSpPr>
          <p:cNvPr id="109573" name="Text Box 8"/>
          <p:cNvSpPr txBox="1">
            <a:spLocks noChangeArrowheads="1"/>
          </p:cNvSpPr>
          <p:nvPr/>
        </p:nvSpPr>
        <p:spPr bwMode="auto">
          <a:xfrm>
            <a:off x="5041900" y="3178175"/>
            <a:ext cx="28781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28,300   …     28,3</a:t>
            </a:r>
          </a:p>
        </p:txBody>
      </p:sp>
      <p:sp>
        <p:nvSpPr>
          <p:cNvPr id="109574" name="Text Box 9"/>
          <p:cNvSpPr txBox="1">
            <a:spLocks noChangeArrowheads="1"/>
          </p:cNvSpPr>
          <p:nvPr/>
        </p:nvSpPr>
        <p:spPr bwMode="auto">
          <a:xfrm>
            <a:off x="5180013" y="4094163"/>
            <a:ext cx="27876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0,916   …    0.906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435225" y="2987675"/>
            <a:ext cx="506413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413000" y="4022725"/>
            <a:ext cx="506413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227763" y="3068955"/>
            <a:ext cx="506412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300153" y="4004628"/>
            <a:ext cx="506412" cy="769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04476" name="TextBox 39"/>
          <p:cNvSpPr txBox="1">
            <a:spLocks noChangeArrowheads="1"/>
          </p:cNvSpPr>
          <p:nvPr/>
        </p:nvSpPr>
        <p:spPr bwMode="auto">
          <a:xfrm>
            <a:off x="1403350" y="116840"/>
            <a:ext cx="657987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4" grpId="0"/>
      <p:bldP spid="82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590800" y="2825750"/>
            <a:ext cx="6172200" cy="161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CHÀO CHÚC</a:t>
            </a:r>
          </a:p>
        </p:txBody>
      </p:sp>
      <p:pic>
        <p:nvPicPr>
          <p:cNvPr id="110595" name="Picture 2" descr="bi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3810000" y="1905000"/>
            <a:ext cx="3505200" cy="167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99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Dặn dò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 descr="kh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8" name="Picture 3" descr="mmm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306556">
            <a:off x="6324600" y="4267200"/>
            <a:ext cx="166687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4" descr="mmm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48400" y="722313"/>
            <a:ext cx="137636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5" descr="mmm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70356">
            <a:off x="1905000" y="1752600"/>
            <a:ext cx="14478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WordArt 6"/>
          <p:cNvSpPr>
            <a:spLocks noChangeArrowheads="1" noChangeShapeType="1" noTextEdit="1"/>
          </p:cNvSpPr>
          <p:nvPr/>
        </p:nvSpPr>
        <p:spPr bwMode="auto">
          <a:xfrm rot="-335868">
            <a:off x="839788" y="1741488"/>
            <a:ext cx="7202487" cy="37814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99CC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HẸN GẶP LẠI Ở BÀI HỌC SAU !</a:t>
            </a:r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auto">
          <a:xfrm>
            <a:off x="4495800" y="4445000"/>
            <a:ext cx="1447800" cy="1828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eaLnBrk="0" hangingPunct="0"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4"/>
          <p:cNvSpPr txBox="1">
            <a:spLocks noChangeArrowheads="1"/>
          </p:cNvSpPr>
          <p:nvPr/>
        </p:nvSpPr>
        <p:spPr bwMode="auto">
          <a:xfrm>
            <a:off x="914400" y="584200"/>
            <a:ext cx="8050213" cy="14941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14000"/>
              </a:lnSpc>
            </a:pPr>
            <a:r>
              <a:rPr lang="en-US" sz="8000" b="1">
                <a:solidFill>
                  <a:srgbClr val="FF0000"/>
                </a:solidFill>
                <a:latin typeface="Comic Sans MS" panose="030F0702030302020204" charset="0"/>
                <a:ea typeface="HP001 5Ha"/>
                <a:cs typeface="Comic Sans MS" panose="030F0702030302020204" charset="0"/>
              </a:rPr>
              <a:t>Khởi động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  <p:sndAc>
      <p:stSnd>
        <p:snd r:embed="rId4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2" name="Group 4"/>
          <p:cNvGrpSpPr/>
          <p:nvPr/>
        </p:nvGrpSpPr>
        <p:grpSpPr bwMode="auto">
          <a:xfrm>
            <a:off x="2555875" y="2462213"/>
            <a:ext cx="431800" cy="895350"/>
            <a:chOff x="4286" y="2341"/>
            <a:chExt cx="272" cy="564"/>
          </a:xfrm>
        </p:grpSpPr>
        <p:sp>
          <p:nvSpPr>
            <p:cNvPr id="102430" name="Text Box 5"/>
            <p:cNvSpPr txBox="1">
              <a:spLocks noChangeArrowheads="1"/>
            </p:cNvSpPr>
            <p:nvPr/>
          </p:nvSpPr>
          <p:spPr bwMode="auto">
            <a:xfrm>
              <a:off x="4314" y="2614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102431" name="Group 6"/>
            <p:cNvGrpSpPr/>
            <p:nvPr/>
          </p:nvGrpSpPr>
          <p:grpSpPr bwMode="auto">
            <a:xfrm>
              <a:off x="4286" y="2341"/>
              <a:ext cx="272" cy="291"/>
              <a:chOff x="1401" y="2795"/>
              <a:chExt cx="272" cy="291"/>
            </a:xfrm>
          </p:grpSpPr>
          <p:sp>
            <p:nvSpPr>
              <p:cNvPr id="102432" name="Text Box 7"/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13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02433" name="Line 8"/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37" name="Group 9"/>
          <p:cNvGrpSpPr/>
          <p:nvPr/>
        </p:nvGrpSpPr>
        <p:grpSpPr bwMode="auto">
          <a:xfrm>
            <a:off x="3708400" y="2462213"/>
            <a:ext cx="504825" cy="892175"/>
            <a:chOff x="4513" y="1435"/>
            <a:chExt cx="318" cy="562"/>
          </a:xfrm>
        </p:grpSpPr>
        <p:sp>
          <p:nvSpPr>
            <p:cNvPr id="102426" name="Text Box 10"/>
            <p:cNvSpPr txBox="1">
              <a:spLocks noChangeArrowheads="1"/>
            </p:cNvSpPr>
            <p:nvPr/>
          </p:nvSpPr>
          <p:spPr bwMode="auto">
            <a:xfrm>
              <a:off x="4567" y="1435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grpSp>
          <p:nvGrpSpPr>
            <p:cNvPr id="102427" name="Group 11"/>
            <p:cNvGrpSpPr/>
            <p:nvPr/>
          </p:nvGrpSpPr>
          <p:grpSpPr bwMode="auto">
            <a:xfrm>
              <a:off x="4513" y="1706"/>
              <a:ext cx="318" cy="291"/>
              <a:chOff x="4277" y="2614"/>
              <a:chExt cx="318" cy="291"/>
            </a:xfrm>
          </p:grpSpPr>
          <p:sp>
            <p:nvSpPr>
              <p:cNvPr id="102428" name="Text Box 12"/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213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02429" name="Line 13"/>
              <p:cNvSpPr>
                <a:spLocks noChangeShapeType="1"/>
              </p:cNvSpPr>
              <p:nvPr/>
            </p:nvSpPr>
            <p:spPr bwMode="auto">
              <a:xfrm>
                <a:off x="4277" y="2614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42" name="Group 14"/>
          <p:cNvGrpSpPr/>
          <p:nvPr/>
        </p:nvGrpSpPr>
        <p:grpSpPr bwMode="auto">
          <a:xfrm>
            <a:off x="5003800" y="2447925"/>
            <a:ext cx="492125" cy="881063"/>
            <a:chOff x="4250" y="2341"/>
            <a:chExt cx="310" cy="555"/>
          </a:xfrm>
        </p:grpSpPr>
        <p:sp>
          <p:nvSpPr>
            <p:cNvPr id="102422" name="Text Box 15"/>
            <p:cNvSpPr txBox="1">
              <a:spLocks noChangeArrowheads="1"/>
            </p:cNvSpPr>
            <p:nvPr/>
          </p:nvSpPr>
          <p:spPr bwMode="auto">
            <a:xfrm>
              <a:off x="4250" y="2605"/>
              <a:ext cx="310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102423" name="Group 16"/>
            <p:cNvGrpSpPr/>
            <p:nvPr/>
          </p:nvGrpSpPr>
          <p:grpSpPr bwMode="auto">
            <a:xfrm>
              <a:off x="4286" y="2341"/>
              <a:ext cx="272" cy="291"/>
              <a:chOff x="1401" y="2795"/>
              <a:chExt cx="272" cy="291"/>
            </a:xfrm>
          </p:grpSpPr>
          <p:sp>
            <p:nvSpPr>
              <p:cNvPr id="102424" name="Text Box 17"/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13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02425" name="Line 18"/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539750" y="476250"/>
            <a:ext cx="8353425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phân số sau theo thứ tự </a:t>
            </a:r>
          </a:p>
          <a:p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bé đến lớn:</a:t>
            </a:r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2193925" y="3811588"/>
            <a:ext cx="492125" cy="881062"/>
            <a:chOff x="4250" y="2341"/>
            <a:chExt cx="310" cy="555"/>
          </a:xfrm>
        </p:grpSpPr>
        <p:sp>
          <p:nvSpPr>
            <p:cNvPr id="102418" name="Text Box 22"/>
            <p:cNvSpPr txBox="1">
              <a:spLocks noChangeArrowheads="1"/>
            </p:cNvSpPr>
            <p:nvPr/>
          </p:nvSpPr>
          <p:spPr bwMode="auto">
            <a:xfrm>
              <a:off x="4250" y="2605"/>
              <a:ext cx="310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102419" name="Group 23"/>
            <p:cNvGrpSpPr/>
            <p:nvPr/>
          </p:nvGrpSpPr>
          <p:grpSpPr bwMode="auto">
            <a:xfrm>
              <a:off x="4286" y="2341"/>
              <a:ext cx="272" cy="291"/>
              <a:chOff x="1401" y="2795"/>
              <a:chExt cx="272" cy="291"/>
            </a:xfrm>
          </p:grpSpPr>
          <p:sp>
            <p:nvSpPr>
              <p:cNvPr id="102420" name="Text Box 24"/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13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02421" name="Line 25"/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54" name="Group 26"/>
          <p:cNvGrpSpPr/>
          <p:nvPr/>
        </p:nvGrpSpPr>
        <p:grpSpPr bwMode="auto">
          <a:xfrm>
            <a:off x="3851275" y="3811588"/>
            <a:ext cx="431800" cy="895350"/>
            <a:chOff x="4286" y="2341"/>
            <a:chExt cx="272" cy="564"/>
          </a:xfrm>
        </p:grpSpPr>
        <p:sp>
          <p:nvSpPr>
            <p:cNvPr id="102414" name="Text Box 27"/>
            <p:cNvSpPr txBox="1">
              <a:spLocks noChangeArrowheads="1"/>
            </p:cNvSpPr>
            <p:nvPr/>
          </p:nvSpPr>
          <p:spPr bwMode="auto">
            <a:xfrm>
              <a:off x="4314" y="2614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102415" name="Group 28"/>
            <p:cNvGrpSpPr/>
            <p:nvPr/>
          </p:nvGrpSpPr>
          <p:grpSpPr bwMode="auto">
            <a:xfrm>
              <a:off x="4286" y="2341"/>
              <a:ext cx="272" cy="291"/>
              <a:chOff x="1401" y="2795"/>
              <a:chExt cx="272" cy="291"/>
            </a:xfrm>
          </p:grpSpPr>
          <p:sp>
            <p:nvSpPr>
              <p:cNvPr id="102416" name="Text Box 29"/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13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02417" name="Line 30"/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59" name="Group 31"/>
          <p:cNvGrpSpPr/>
          <p:nvPr/>
        </p:nvGrpSpPr>
        <p:grpSpPr bwMode="auto">
          <a:xfrm>
            <a:off x="5362575" y="3789363"/>
            <a:ext cx="504825" cy="892175"/>
            <a:chOff x="4513" y="1435"/>
            <a:chExt cx="318" cy="562"/>
          </a:xfrm>
        </p:grpSpPr>
        <p:sp>
          <p:nvSpPr>
            <p:cNvPr id="102410" name="Text Box 32"/>
            <p:cNvSpPr txBox="1">
              <a:spLocks noChangeArrowheads="1"/>
            </p:cNvSpPr>
            <p:nvPr/>
          </p:nvSpPr>
          <p:spPr bwMode="auto">
            <a:xfrm>
              <a:off x="4567" y="1435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grpSp>
          <p:nvGrpSpPr>
            <p:cNvPr id="102411" name="Group 33"/>
            <p:cNvGrpSpPr/>
            <p:nvPr/>
          </p:nvGrpSpPr>
          <p:grpSpPr bwMode="auto">
            <a:xfrm>
              <a:off x="4513" y="1706"/>
              <a:ext cx="318" cy="291"/>
              <a:chOff x="4277" y="2614"/>
              <a:chExt cx="318" cy="291"/>
            </a:xfrm>
          </p:grpSpPr>
          <p:sp>
            <p:nvSpPr>
              <p:cNvPr id="102412" name="Text Box 34"/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213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02413" name="Line 35"/>
              <p:cNvSpPr>
                <a:spLocks noChangeShapeType="1"/>
              </p:cNvSpPr>
              <p:nvPr/>
            </p:nvSpPr>
            <p:spPr bwMode="auto">
              <a:xfrm>
                <a:off x="4277" y="2614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3059113" y="3884613"/>
            <a:ext cx="4730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4643438" y="3884613"/>
            <a:ext cx="4730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/>
      <p:bldP spid="22564" grpId="0"/>
      <p:bldP spid="225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3" descr="firew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33400"/>
            <a:ext cx="1257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4" descr="firew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44592">
            <a:off x="400050" y="4362450"/>
            <a:ext cx="1257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5" descr="firew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44592">
            <a:off x="5276850" y="4514850"/>
            <a:ext cx="1257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7" descr="firew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44592">
            <a:off x="6953250" y="-95250"/>
            <a:ext cx="1257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8" descr="firew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44592">
            <a:off x="8515350" y="1543050"/>
            <a:ext cx="1257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10" descr="firew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44592">
            <a:off x="7258050" y="3867150"/>
            <a:ext cx="1257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Firewrk5"/>
          <p:cNvPicPr>
            <a:picLocks noChangeAspect="1" noChangeArrowheads="1"/>
          </p:cNvPicPr>
          <p:nvPr/>
        </p:nvPicPr>
        <p:blipFill>
          <a:blip r:embed="rId6">
            <a:lum bright="28000" contrast="2000"/>
          </a:blip>
          <a:srcRect/>
          <a:stretch>
            <a:fillRect/>
          </a:stretch>
        </p:blipFill>
        <p:spPr bwMode="auto">
          <a:xfrm>
            <a:off x="5562600" y="889000"/>
            <a:ext cx="9048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Firewrk5"/>
          <p:cNvPicPr>
            <a:picLocks noChangeAspect="1" noChangeArrowheads="1"/>
          </p:cNvPicPr>
          <p:nvPr/>
        </p:nvPicPr>
        <p:blipFill>
          <a:blip r:embed="rId6">
            <a:lum bright="28000" contrast="2000"/>
          </a:blip>
          <a:srcRect/>
          <a:stretch>
            <a:fillRect/>
          </a:stretch>
        </p:blipFill>
        <p:spPr bwMode="auto">
          <a:xfrm>
            <a:off x="914400" y="787400"/>
            <a:ext cx="9048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0307_1j_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-2057400"/>
            <a:ext cx="53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 descr="0307_1j_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8200" y="-1905000"/>
            <a:ext cx="53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6" descr="arrow3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800" y="2627313"/>
            <a:ext cx="5905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ThamBenNhaRong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382000" y="685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8" name="WordArt 5"/>
          <p:cNvSpPr>
            <a:spLocks noChangeArrowheads="1" noChangeShapeType="1" noTextEdit="1"/>
          </p:cNvSpPr>
          <p:nvPr/>
        </p:nvSpPr>
        <p:spPr bwMode="auto">
          <a:xfrm rot="500262">
            <a:off x="1506538" y="2044700"/>
            <a:ext cx="4535487" cy="15255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 MỚI</a:t>
            </a:r>
          </a:p>
        </p:txBody>
      </p:sp>
    </p:spTree>
    <p:custDataLst>
      <p:tags r:id="rId1"/>
    </p:custData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3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307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3850" y="1557020"/>
            <a:ext cx="8610600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Đọc số thập phân; nêu phần nguyên, phần thập phân và giá trị theo vị trí của mỗi chữ số trong số đó:</a:t>
            </a:r>
          </a:p>
        </p:txBody>
      </p:sp>
      <p:graphicFrame>
        <p:nvGraphicFramePr>
          <p:cNvPr id="2108" name="Group 60"/>
          <p:cNvGraphicFramePr>
            <a:graphicFrameLocks noGrp="1"/>
          </p:cNvGraphicFramePr>
          <p:nvPr/>
        </p:nvGraphicFramePr>
        <p:xfrm>
          <a:off x="1547178" y="3068638"/>
          <a:ext cx="6408564" cy="3600453"/>
        </p:xfrm>
        <a:graphic>
          <a:graphicData uri="http://schemas.openxmlformats.org/drawingml/2006/table">
            <a:tbl>
              <a:tblPr/>
              <a:tblGrid>
                <a:gridCol w="2136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6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61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9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thập phân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9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4476" name="TextBox 39"/>
          <p:cNvSpPr txBox="1">
            <a:spLocks noChangeArrowheads="1"/>
          </p:cNvSpPr>
          <p:nvPr/>
        </p:nvSpPr>
        <p:spPr bwMode="auto">
          <a:xfrm>
            <a:off x="1691640" y="44450"/>
            <a:ext cx="657987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356100" y="3789045"/>
            <a:ext cx="1042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588125" y="3860800"/>
            <a:ext cx="1042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356100" y="4653280"/>
            <a:ext cx="1042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588125" y="4653280"/>
            <a:ext cx="1042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427855" y="5373370"/>
            <a:ext cx="1042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516370" y="5364480"/>
            <a:ext cx="1042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427855" y="6062980"/>
            <a:ext cx="1042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443980" y="6076315"/>
            <a:ext cx="1042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2"/>
          <p:cNvSpPr txBox="1">
            <a:spLocks noChangeArrowheads="1"/>
          </p:cNvSpPr>
          <p:nvPr/>
        </p:nvSpPr>
        <p:spPr bwMode="auto">
          <a:xfrm>
            <a:off x="323850" y="1484630"/>
            <a:ext cx="870077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00000"/>
              </a:lnSpc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Đọc số thập phân; nêu phần nguyên, phần thập phân và giá trị theo vị trí của mỗi chữ số trong số đó:</a:t>
            </a:r>
          </a:p>
        </p:txBody>
      </p:sp>
      <p:sp>
        <p:nvSpPr>
          <p:cNvPr id="105474" name="Text Box 29"/>
          <p:cNvSpPr txBox="1">
            <a:spLocks noChangeArrowheads="1"/>
          </p:cNvSpPr>
          <p:nvPr/>
        </p:nvSpPr>
        <p:spPr bwMode="auto">
          <a:xfrm>
            <a:off x="1816100" y="3081338"/>
            <a:ext cx="18415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76" name="Group 180"/>
          <p:cNvGraphicFramePr>
            <a:graphicFrameLocks noGrp="1"/>
          </p:cNvGraphicFramePr>
          <p:nvPr/>
        </p:nvGraphicFramePr>
        <p:xfrm>
          <a:off x="489585" y="2487295"/>
          <a:ext cx="8137525" cy="4321810"/>
        </p:xfrm>
        <a:graphic>
          <a:graphicData uri="http://schemas.openxmlformats.org/drawingml/2006/table">
            <a:tbl>
              <a:tblPr/>
              <a:tblGrid>
                <a:gridCol w="14211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0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69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69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09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thập phân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85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63,42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7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85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81,325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7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7,081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4476" name="TextBox 39"/>
          <p:cNvSpPr txBox="1">
            <a:spLocks noChangeArrowheads="1"/>
          </p:cNvSpPr>
          <p:nvPr/>
        </p:nvSpPr>
        <p:spPr bwMode="auto">
          <a:xfrm>
            <a:off x="1619885" y="0"/>
            <a:ext cx="6579870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/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228080" y="3799205"/>
            <a:ext cx="419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563620" y="3799205"/>
            <a:ext cx="510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932045" y="3789045"/>
            <a:ext cx="445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636010" y="4509135"/>
            <a:ext cx="513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267585" y="4572635"/>
            <a:ext cx="568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860290" y="4509135"/>
            <a:ext cx="610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339975" y="3789045"/>
            <a:ext cx="496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228080" y="4509135"/>
            <a:ext cx="556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196465" y="5300980"/>
            <a:ext cx="51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589020" y="5392420"/>
            <a:ext cx="622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 Box 11"/>
          <p:cNvSpPr txBox="1"/>
          <p:nvPr/>
        </p:nvSpPr>
        <p:spPr>
          <a:xfrm flipH="1">
            <a:off x="4995545" y="5392420"/>
            <a:ext cx="454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372225" y="5373370"/>
            <a:ext cx="4883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7524115" y="5373370"/>
            <a:ext cx="438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3491865" y="6093460"/>
            <a:ext cx="582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4860290" y="6092825"/>
            <a:ext cx="506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156325" y="6165215"/>
            <a:ext cx="510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7500620" y="6165215"/>
            <a:ext cx="432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6075" y="1340168"/>
            <a:ext cx="4216400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 Viết số thập phân có: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46075" y="1844675"/>
            <a:ext cx="6865938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FontTx/>
              <a:buAutoNum type="alphaLcParenR"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đơn vị, sáu phần mười, năm phần trăm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 là tám đơn vị và sáu mươi lăm phần trăm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76238" y="3068638"/>
            <a:ext cx="6851650" cy="2678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Bảy mươi hai đơn vị, bốn phần mười, chín phần trăm, ba phần nghìn</a:t>
            </a:r>
          </a:p>
          <a:p>
            <a:pPr algn="just">
              <a:lnSpc>
                <a:spcPct val="150000"/>
              </a:lnSpc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 là bảy mươi hai đơn vị và bốn trăm chín mươi ba phần nghìn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95288" y="5719763"/>
            <a:ext cx="4789487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Không đơn vị, bốn phần trăm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645400" y="2200275"/>
            <a:ext cx="812800" cy="739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8,65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466013" y="3995738"/>
            <a:ext cx="1171575" cy="7381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72,493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508625" y="5734050"/>
            <a:ext cx="812800" cy="7381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</a:p>
        </p:txBody>
      </p:sp>
      <p:sp>
        <p:nvSpPr>
          <p:cNvPr id="104476" name="TextBox 39"/>
          <p:cNvSpPr txBox="1">
            <a:spLocks noChangeArrowheads="1"/>
          </p:cNvSpPr>
          <p:nvPr/>
        </p:nvSpPr>
        <p:spPr bwMode="auto">
          <a:xfrm>
            <a:off x="1403350" y="44450"/>
            <a:ext cx="657987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79" grpId="0"/>
      <p:bldP spid="3080" grpId="0" animBg="1"/>
      <p:bldP spid="3081" grpId="0" animBg="1"/>
      <p:bldP spid="30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4"/>
          <p:cNvSpPr txBox="1">
            <a:spLocks noChangeArrowheads="1"/>
          </p:cNvSpPr>
          <p:nvPr/>
        </p:nvSpPr>
        <p:spPr bwMode="auto">
          <a:xfrm>
            <a:off x="251460" y="1412875"/>
            <a:ext cx="8684260" cy="2011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: Viết thêm chữ số 0 vào bên phải phần thập phân của mỗi số thập phân để các số thập phân dưới đây đề có hai chữ số ở phần thập phân.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24150" y="3406775"/>
            <a:ext cx="903288" cy="731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74,6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638425" y="4268788"/>
            <a:ext cx="1108075" cy="731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284,3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638425" y="5133975"/>
            <a:ext cx="1314450" cy="731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401,25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638425" y="6045200"/>
            <a:ext cx="800100" cy="731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435600" y="3308350"/>
            <a:ext cx="1108075" cy="731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74,6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302250" y="4244975"/>
            <a:ext cx="1314450" cy="731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284,3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302250" y="5037138"/>
            <a:ext cx="1314450" cy="731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401,25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302250" y="6045200"/>
            <a:ext cx="1314450" cy="731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4078605" y="3769360"/>
            <a:ext cx="687705" cy="1206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4078288" y="4532313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4078288" y="5397500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4078288" y="6332538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76" name="TextBox 39"/>
          <p:cNvSpPr txBox="1">
            <a:spLocks noChangeArrowheads="1"/>
          </p:cNvSpPr>
          <p:nvPr/>
        </p:nvSpPr>
        <p:spPr bwMode="auto">
          <a:xfrm>
            <a:off x="1691640" y="44450"/>
            <a:ext cx="657987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  <p:bldP spid="5129" grpId="0"/>
      <p:bldP spid="5130" grpId="0"/>
      <p:bldP spid="5131" grpId="0"/>
      <p:bldP spid="5132" grpId="0"/>
      <p:bldP spid="5133" grpId="0" bldLvl="0" animBg="1"/>
      <p:bldP spid="5134" grpId="0" animBg="1"/>
      <p:bldP spid="5135" grpId="0" animBg="1"/>
      <p:bldP spid="51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4"/>
          <p:cNvSpPr txBox="1">
            <a:spLocks noChangeArrowheads="1"/>
          </p:cNvSpPr>
          <p:nvPr/>
        </p:nvSpPr>
        <p:spPr bwMode="auto">
          <a:xfrm>
            <a:off x="467043" y="1582738"/>
            <a:ext cx="838454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Viết các số sau đây dưới dạng số thập phân:</a:t>
            </a:r>
          </a:p>
        </p:txBody>
      </p:sp>
      <p:sp>
        <p:nvSpPr>
          <p:cNvPr id="108546" name="Text Box 5"/>
          <p:cNvSpPr txBox="1">
            <a:spLocks noChangeArrowheads="1"/>
          </p:cNvSpPr>
          <p:nvPr/>
        </p:nvSpPr>
        <p:spPr bwMode="auto">
          <a:xfrm>
            <a:off x="808038" y="2582863"/>
            <a:ext cx="6064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</a:p>
        </p:txBody>
      </p:sp>
      <p:grpSp>
        <p:nvGrpSpPr>
          <p:cNvPr id="108547" name="Group 19"/>
          <p:cNvGrpSpPr/>
          <p:nvPr/>
        </p:nvGrpSpPr>
        <p:grpSpPr bwMode="auto">
          <a:xfrm>
            <a:off x="1373505" y="2421255"/>
            <a:ext cx="595313" cy="1133475"/>
            <a:chOff x="4250" y="2341"/>
            <a:chExt cx="335" cy="545"/>
          </a:xfrm>
        </p:grpSpPr>
        <p:sp>
          <p:nvSpPr>
            <p:cNvPr id="108589" name="Text Box 15"/>
            <p:cNvSpPr txBox="1">
              <a:spLocks noChangeArrowheads="1"/>
            </p:cNvSpPr>
            <p:nvPr/>
          </p:nvSpPr>
          <p:spPr bwMode="auto">
            <a:xfrm>
              <a:off x="4250" y="2605"/>
              <a:ext cx="335" cy="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108590" name="Group 16"/>
            <p:cNvGrpSpPr/>
            <p:nvPr/>
          </p:nvGrpSpPr>
          <p:grpSpPr bwMode="auto">
            <a:xfrm>
              <a:off x="4286" y="2341"/>
              <a:ext cx="272" cy="281"/>
              <a:chOff x="1401" y="2795"/>
              <a:chExt cx="272" cy="281"/>
            </a:xfrm>
          </p:grpSpPr>
          <p:sp>
            <p:nvSpPr>
              <p:cNvPr id="108591" name="Text Box 17"/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20" cy="28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08592" name="Line 18"/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8548" name="Group 24"/>
          <p:cNvGrpSpPr/>
          <p:nvPr/>
        </p:nvGrpSpPr>
        <p:grpSpPr bwMode="auto">
          <a:xfrm>
            <a:off x="2406650" y="2336800"/>
            <a:ext cx="801688" cy="1203325"/>
            <a:chOff x="4195" y="2341"/>
            <a:chExt cx="470" cy="532"/>
          </a:xfrm>
        </p:grpSpPr>
        <p:sp>
          <p:nvSpPr>
            <p:cNvPr id="108585" name="Text Box 20"/>
            <p:cNvSpPr txBox="1">
              <a:spLocks noChangeArrowheads="1"/>
            </p:cNvSpPr>
            <p:nvPr/>
          </p:nvSpPr>
          <p:spPr bwMode="auto">
            <a:xfrm>
              <a:off x="4195" y="2614"/>
              <a:ext cx="470" cy="2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grpSp>
          <p:nvGrpSpPr>
            <p:cNvPr id="108586" name="Group 21"/>
            <p:cNvGrpSpPr/>
            <p:nvPr/>
          </p:nvGrpSpPr>
          <p:grpSpPr bwMode="auto">
            <a:xfrm>
              <a:off x="4286" y="2341"/>
              <a:ext cx="272" cy="272"/>
              <a:chOff x="1401" y="2795"/>
              <a:chExt cx="272" cy="272"/>
            </a:xfrm>
          </p:grpSpPr>
          <p:sp>
            <p:nvSpPr>
              <p:cNvPr id="108587" name="Text Box 22"/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29" cy="2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08588" name="Line 23"/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8549" name="Group 42"/>
          <p:cNvGrpSpPr/>
          <p:nvPr/>
        </p:nvGrpSpPr>
        <p:grpSpPr bwMode="auto">
          <a:xfrm>
            <a:off x="3506788" y="2249488"/>
            <a:ext cx="1230312" cy="1250950"/>
            <a:chOff x="4150" y="3022"/>
            <a:chExt cx="744" cy="510"/>
          </a:xfrm>
        </p:grpSpPr>
        <p:sp>
          <p:nvSpPr>
            <p:cNvPr id="108579" name="Text Box 36"/>
            <p:cNvSpPr txBox="1">
              <a:spLocks noChangeArrowheads="1"/>
            </p:cNvSpPr>
            <p:nvPr/>
          </p:nvSpPr>
          <p:spPr bwMode="auto">
            <a:xfrm>
              <a:off x="4150" y="3158"/>
              <a:ext cx="236" cy="2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108580" name="Group 37"/>
            <p:cNvGrpSpPr/>
            <p:nvPr/>
          </p:nvGrpSpPr>
          <p:grpSpPr bwMode="auto">
            <a:xfrm>
              <a:off x="4286" y="3022"/>
              <a:ext cx="608" cy="510"/>
              <a:chOff x="3216" y="2704"/>
              <a:chExt cx="608" cy="510"/>
            </a:xfrm>
          </p:grpSpPr>
          <p:sp>
            <p:nvSpPr>
              <p:cNvPr id="108581" name="Text Box 38"/>
              <p:cNvSpPr txBox="1">
                <a:spLocks noChangeArrowheads="1"/>
              </p:cNvSpPr>
              <p:nvPr/>
            </p:nvSpPr>
            <p:spPr bwMode="auto">
              <a:xfrm>
                <a:off x="3216" y="2976"/>
                <a:ext cx="608" cy="2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</a:p>
            </p:txBody>
          </p:sp>
          <p:grpSp>
            <p:nvGrpSpPr>
              <p:cNvPr id="108582" name="Group 39"/>
              <p:cNvGrpSpPr/>
              <p:nvPr/>
            </p:nvGrpSpPr>
            <p:grpSpPr bwMode="auto">
              <a:xfrm>
                <a:off x="3334" y="2704"/>
                <a:ext cx="360" cy="288"/>
                <a:chOff x="3334" y="2704"/>
                <a:chExt cx="360" cy="288"/>
              </a:xfrm>
            </p:grpSpPr>
            <p:sp>
              <p:nvSpPr>
                <p:cNvPr id="10858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334" y="2704"/>
                  <a:ext cx="360" cy="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32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25</a:t>
                  </a:r>
                </a:p>
              </p:txBody>
            </p:sp>
            <p:sp>
              <p:nvSpPr>
                <p:cNvPr id="108584" name="Line 41"/>
                <p:cNvSpPr>
                  <a:spLocks noChangeShapeType="1"/>
                </p:cNvSpPr>
                <p:nvPr/>
              </p:nvSpPr>
              <p:spPr bwMode="auto">
                <a:xfrm>
                  <a:off x="3347" y="2992"/>
                  <a:ext cx="3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8550" name="Group 50"/>
          <p:cNvGrpSpPr/>
          <p:nvPr/>
        </p:nvGrpSpPr>
        <p:grpSpPr bwMode="auto">
          <a:xfrm>
            <a:off x="5065713" y="2295525"/>
            <a:ext cx="1055687" cy="1185863"/>
            <a:chOff x="458" y="2795"/>
            <a:chExt cx="562" cy="502"/>
          </a:xfrm>
        </p:grpSpPr>
        <p:sp>
          <p:nvSpPr>
            <p:cNvPr id="108575" name="Text Box 46"/>
            <p:cNvSpPr txBox="1">
              <a:spLocks noChangeArrowheads="1"/>
            </p:cNvSpPr>
            <p:nvPr/>
          </p:nvSpPr>
          <p:spPr bwMode="auto">
            <a:xfrm>
              <a:off x="458" y="3049"/>
              <a:ext cx="535" cy="2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grpSp>
          <p:nvGrpSpPr>
            <p:cNvPr id="108576" name="Group 47"/>
            <p:cNvGrpSpPr/>
            <p:nvPr/>
          </p:nvGrpSpPr>
          <p:grpSpPr bwMode="auto">
            <a:xfrm>
              <a:off x="476" y="2795"/>
              <a:ext cx="544" cy="272"/>
              <a:chOff x="295" y="2251"/>
              <a:chExt cx="544" cy="272"/>
            </a:xfrm>
          </p:grpSpPr>
          <p:sp>
            <p:nvSpPr>
              <p:cNvPr id="108577" name="Text Box 48"/>
              <p:cNvSpPr txBox="1">
                <a:spLocks noChangeArrowheads="1"/>
              </p:cNvSpPr>
              <p:nvPr/>
            </p:nvSpPr>
            <p:spPr bwMode="auto">
              <a:xfrm>
                <a:off x="295" y="2251"/>
                <a:ext cx="535" cy="2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2002</a:t>
                </a:r>
              </a:p>
            </p:txBody>
          </p:sp>
          <p:sp>
            <p:nvSpPr>
              <p:cNvPr id="108578" name="Line 49"/>
              <p:cNvSpPr>
                <a:spLocks noChangeShapeType="1"/>
              </p:cNvSpPr>
              <p:nvPr/>
            </p:nvSpPr>
            <p:spPr bwMode="auto">
              <a:xfrm>
                <a:off x="295" y="2523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8551" name="Group 55"/>
          <p:cNvGrpSpPr/>
          <p:nvPr/>
        </p:nvGrpSpPr>
        <p:grpSpPr bwMode="auto">
          <a:xfrm>
            <a:off x="2495550" y="3728720"/>
            <a:ext cx="642938" cy="1214438"/>
            <a:chOff x="4286" y="2341"/>
            <a:chExt cx="272" cy="527"/>
          </a:xfrm>
        </p:grpSpPr>
        <p:sp>
          <p:nvSpPr>
            <p:cNvPr id="108571" name="Text Box 51"/>
            <p:cNvSpPr txBox="1">
              <a:spLocks noChangeArrowheads="1"/>
            </p:cNvSpPr>
            <p:nvPr/>
          </p:nvSpPr>
          <p:spPr bwMode="auto">
            <a:xfrm>
              <a:off x="4314" y="2614"/>
              <a:ext cx="165" cy="2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108572" name="Group 52"/>
            <p:cNvGrpSpPr/>
            <p:nvPr/>
          </p:nvGrpSpPr>
          <p:grpSpPr bwMode="auto">
            <a:xfrm>
              <a:off x="4286" y="2341"/>
              <a:ext cx="272" cy="272"/>
              <a:chOff x="1401" y="2795"/>
              <a:chExt cx="272" cy="272"/>
            </a:xfrm>
          </p:grpSpPr>
          <p:sp>
            <p:nvSpPr>
              <p:cNvPr id="108573" name="Text Box 53"/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165" cy="2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08574" name="Line 54"/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8552" name="Group 63"/>
          <p:cNvGrpSpPr/>
          <p:nvPr/>
        </p:nvGrpSpPr>
        <p:grpSpPr bwMode="auto">
          <a:xfrm>
            <a:off x="1420813" y="3765550"/>
            <a:ext cx="639762" cy="1157288"/>
            <a:chOff x="3560" y="3113"/>
            <a:chExt cx="318" cy="549"/>
          </a:xfrm>
        </p:grpSpPr>
        <p:sp>
          <p:nvSpPr>
            <p:cNvPr id="108567" name="Text Box 59"/>
            <p:cNvSpPr txBox="1">
              <a:spLocks noChangeArrowheads="1"/>
            </p:cNvSpPr>
            <p:nvPr/>
          </p:nvSpPr>
          <p:spPr bwMode="auto">
            <a:xfrm>
              <a:off x="3606" y="3113"/>
              <a:ext cx="194" cy="2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108568" name="Group 60"/>
            <p:cNvGrpSpPr/>
            <p:nvPr/>
          </p:nvGrpSpPr>
          <p:grpSpPr bwMode="auto">
            <a:xfrm>
              <a:off x="3560" y="3385"/>
              <a:ext cx="318" cy="277"/>
              <a:chOff x="4286" y="2614"/>
              <a:chExt cx="318" cy="277"/>
            </a:xfrm>
          </p:grpSpPr>
          <p:sp>
            <p:nvSpPr>
              <p:cNvPr id="108569" name="Text Box 61"/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194" cy="2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08570" name="Line 62"/>
              <p:cNvSpPr>
                <a:spLocks noChangeShapeType="1"/>
              </p:cNvSpPr>
              <p:nvPr/>
            </p:nvSpPr>
            <p:spPr bwMode="auto">
              <a:xfrm>
                <a:off x="4286" y="2623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8553" name="Group 71"/>
          <p:cNvGrpSpPr/>
          <p:nvPr/>
        </p:nvGrpSpPr>
        <p:grpSpPr bwMode="auto">
          <a:xfrm>
            <a:off x="3749675" y="3765550"/>
            <a:ext cx="619125" cy="1109663"/>
            <a:chOff x="4513" y="1435"/>
            <a:chExt cx="318" cy="574"/>
          </a:xfrm>
        </p:grpSpPr>
        <p:sp>
          <p:nvSpPr>
            <p:cNvPr id="108563" name="Text Box 67"/>
            <p:cNvSpPr txBox="1">
              <a:spLocks noChangeArrowheads="1"/>
            </p:cNvSpPr>
            <p:nvPr/>
          </p:nvSpPr>
          <p:spPr bwMode="auto">
            <a:xfrm>
              <a:off x="4567" y="1435"/>
              <a:ext cx="200" cy="3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grpSp>
          <p:nvGrpSpPr>
            <p:cNvPr id="108564" name="Group 68"/>
            <p:cNvGrpSpPr/>
            <p:nvPr/>
          </p:nvGrpSpPr>
          <p:grpSpPr bwMode="auto">
            <a:xfrm>
              <a:off x="4513" y="1706"/>
              <a:ext cx="318" cy="303"/>
              <a:chOff x="4277" y="2614"/>
              <a:chExt cx="318" cy="303"/>
            </a:xfrm>
          </p:grpSpPr>
          <p:sp>
            <p:nvSpPr>
              <p:cNvPr id="108565" name="Text Box 69"/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200" cy="30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08566" name="Line 70"/>
              <p:cNvSpPr>
                <a:spLocks noChangeShapeType="1"/>
              </p:cNvSpPr>
              <p:nvPr/>
            </p:nvSpPr>
            <p:spPr bwMode="auto">
              <a:xfrm>
                <a:off x="4277" y="2614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8554" name="Group 86"/>
          <p:cNvGrpSpPr/>
          <p:nvPr/>
        </p:nvGrpSpPr>
        <p:grpSpPr bwMode="auto">
          <a:xfrm>
            <a:off x="4964262" y="3678238"/>
            <a:ext cx="822176" cy="1165225"/>
            <a:chOff x="2661" y="1888"/>
            <a:chExt cx="446" cy="492"/>
          </a:xfrm>
        </p:grpSpPr>
        <p:sp>
          <p:nvSpPr>
            <p:cNvPr id="108557" name="Text Box 80"/>
            <p:cNvSpPr txBox="1">
              <a:spLocks noChangeArrowheads="1"/>
            </p:cNvSpPr>
            <p:nvPr/>
          </p:nvSpPr>
          <p:spPr bwMode="auto">
            <a:xfrm>
              <a:off x="2661" y="2026"/>
              <a:ext cx="211" cy="2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108558" name="Group 81"/>
            <p:cNvGrpSpPr/>
            <p:nvPr/>
          </p:nvGrpSpPr>
          <p:grpSpPr bwMode="auto">
            <a:xfrm>
              <a:off x="2828" y="1888"/>
              <a:ext cx="279" cy="492"/>
              <a:chOff x="1830" y="2704"/>
              <a:chExt cx="279" cy="492"/>
            </a:xfrm>
          </p:grpSpPr>
          <p:sp>
            <p:nvSpPr>
              <p:cNvPr id="108559" name="Text Box 82"/>
              <p:cNvSpPr txBox="1">
                <a:spLocks noChangeArrowheads="1"/>
              </p:cNvSpPr>
              <p:nvPr/>
            </p:nvSpPr>
            <p:spPr bwMode="auto">
              <a:xfrm>
                <a:off x="1855" y="2949"/>
                <a:ext cx="211" cy="24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grpSp>
            <p:nvGrpSpPr>
              <p:cNvPr id="108560" name="Group 83"/>
              <p:cNvGrpSpPr/>
              <p:nvPr/>
            </p:nvGrpSpPr>
            <p:grpSpPr bwMode="auto">
              <a:xfrm>
                <a:off x="1830" y="2704"/>
                <a:ext cx="279" cy="283"/>
                <a:chOff x="3389" y="2205"/>
                <a:chExt cx="279" cy="283"/>
              </a:xfrm>
            </p:grpSpPr>
            <p:sp>
              <p:nvSpPr>
                <p:cNvPr id="108561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424" y="2205"/>
                  <a:ext cx="211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32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108562" name="Line 85"/>
                <p:cNvSpPr>
                  <a:spLocks noChangeShapeType="1"/>
                </p:cNvSpPr>
                <p:nvPr/>
              </p:nvSpPr>
              <p:spPr bwMode="auto">
                <a:xfrm>
                  <a:off x="3389" y="2478"/>
                  <a:ext cx="279" cy="1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8555" name="Text Box 87"/>
          <p:cNvSpPr txBox="1">
            <a:spLocks noChangeArrowheads="1"/>
          </p:cNvSpPr>
          <p:nvPr/>
        </p:nvSpPr>
        <p:spPr bwMode="auto">
          <a:xfrm>
            <a:off x="889000" y="4042728"/>
            <a:ext cx="5254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4476" name="TextBox 39"/>
          <p:cNvSpPr txBox="1">
            <a:spLocks noChangeArrowheads="1"/>
          </p:cNvSpPr>
          <p:nvPr/>
        </p:nvSpPr>
        <p:spPr bwMode="auto">
          <a:xfrm>
            <a:off x="1373505" y="66040"/>
            <a:ext cx="657987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208&quot;&gt;&lt;object type=&quot;3&quot; unique_id=&quot;10209&quot;&gt;&lt;property id=&quot;20148&quot; value=&quot;5&quot;/&gt;&lt;property id=&quot;20300&quot; value=&quot;Slide 3&quot;/&gt;&lt;property id=&quot;20307&quot; value=&quot;256&quot;/&gt;&lt;/object&gt;&lt;object type=&quot;3&quot; unique_id=&quot;10210&quot;&gt;&lt;property id=&quot;20148&quot; value=&quot;5&quot;/&gt;&lt;property id=&quot;20300&quot; value=&quot;Slide 4&quot;/&gt;&lt;property id=&quot;20307&quot; value=&quot;258&quot;/&gt;&lt;/object&gt;&lt;object type=&quot;3&quot; unique_id=&quot;10211&quot;&gt;&lt;property id=&quot;20148&quot; value=&quot;5&quot;/&gt;&lt;property id=&quot;20300&quot; value=&quot;Slide 5&quot;/&gt;&lt;property id=&quot;20307&quot; value=&quot;257&quot;/&gt;&lt;/object&gt;&lt;object type=&quot;3&quot; unique_id=&quot;10212&quot;&gt;&lt;property id=&quot;20148&quot; value=&quot;5&quot;/&gt;&lt;property id=&quot;20300&quot; value=&quot;Slide 6&quot;/&gt;&lt;property id=&quot;20307&quot; value=&quot;259&quot;/&gt;&lt;/object&gt;&lt;object type=&quot;3&quot; unique_id=&quot;10213&quot;&gt;&lt;property id=&quot;20148&quot; value=&quot;5&quot;/&gt;&lt;property id=&quot;20300&quot; value=&quot;Slide 7&quot;/&gt;&lt;property id=&quot;20307&quot; value=&quot;260&quot;/&gt;&lt;/object&gt;&lt;object type=&quot;3&quot; unique_id=&quot;10214&quot;&gt;&lt;property id=&quot;20148&quot; value=&quot;5&quot;/&gt;&lt;property id=&quot;20300&quot; value=&quot;Slide 8&quot;/&gt;&lt;property id=&quot;20307&quot; value=&quot;261&quot;/&gt;&lt;/object&gt;&lt;object type=&quot;3&quot; unique_id=&quot;10215&quot;&gt;&lt;property id=&quot;20148&quot; value=&quot;5&quot;/&gt;&lt;property id=&quot;20300&quot; value=&quot;Slide 9&quot;/&gt;&lt;property id=&quot;20307&quot; value=&quot;262&quot;/&gt;&lt;/object&gt;&lt;object type=&quot;3&quot; unique_id=&quot;10270&quot;&gt;&lt;property id=&quot;20148&quot; value=&quot;5&quot;/&gt;&lt;property id=&quot;20300&quot; value=&quot;Slide 1&quot;/&gt;&lt;property id=&quot;20307&quot; value=&quot;263&quot;/&gt;&lt;/object&gt;&lt;object type=&quot;3&quot; unique_id=&quot;10321&quot;&gt;&lt;property id=&quot;20148&quot; value=&quot;5&quot;/&gt;&lt;property id=&quot;20300&quot; value=&quot;Slide 2&quot;/&gt;&lt;property id=&quot;20307&quot; value=&quot;264&quot;/&gt;&lt;/object&gt;&lt;/object&gt;&lt;object type=&quot;8&quot; unique_id=&quot;10224&quot;&gt;&lt;/object&gt;&lt;/object&gt;&lt;/database&gt;"/>
  <p:tag name="SECTOMILLISECCONVERTED" val="1"/>
  <p:tag name="ISPRING_LMS_API_VERSION" val="SCORM 2004 (4th edition)"/>
  <p:tag name="ISPRING_ULTRA_SCORM_COURSE_ID" val="A9B261F8-E654-4086-8E6E-5FB19761DEC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GA PP L5 Tuan 20-Tuan35\\GADT 5 - tuan 29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On tap ve so thap pha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33D31D-F130-4958-B21D-FA4332EC8F8A}:2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A5CFCD-685D-4C85-B48D-2C6A9E2234D7}:4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E249A5-0242-4004-A2A0-2B8746EBEE2F}: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EB20A3-AE43-46BE-9F62-47029E4F400B}:3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154B0E-92A4-47DE-AD60-E7CD02C1C915}:3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3B90BE-281A-4502-9883-EECF7097A44A}:3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CB401D-A9EA-4F0C-AB2C-6D373D2FFB69}:3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24B5E4-E6EE-4D07-B54F-E6B9E467681B}:2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AF61D8-7880-4FE2-BC0E-F66B65836B8C}:3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EB0560-169E-4AA1-9A6E-EF6D5DDE38DD}:2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2A261E-0734-47F9-9171-838542F3346E}: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309D02-4D20-4333-A03A-81D21355CAC0}: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943B21-F8B1-47FF-A230-B30FF13EE2E2}:25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hủ đề của Offic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34</TotalTime>
  <Words>452</Words>
  <Application>Microsoft Office PowerPoint</Application>
  <PresentationFormat>On-screen Show (4:3)</PresentationFormat>
  <Paragraphs>167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Comic Sans MS</vt:lpstr>
      <vt:lpstr>HP001 5Ha</vt:lpstr>
      <vt:lpstr>Times New Roman</vt:lpstr>
      <vt:lpstr>Default Design</vt:lpstr>
      <vt:lpstr>2_Default Design</vt:lpstr>
      <vt:lpstr>Chủ đề của Office</vt:lpstr>
      <vt:lpstr>1_Chủ đề của Office</vt:lpstr>
      <vt:lpstr>2_Chủ đề của Office</vt:lpstr>
      <vt:lpstr>3_Chủ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tap ve so thap phan</dc:title>
  <dc:creator>Microsoft</dc:creator>
  <cp:lastModifiedBy>AutoBVT</cp:lastModifiedBy>
  <cp:revision>28</cp:revision>
  <dcterms:created xsi:type="dcterms:W3CDTF">2016-03-28T07:41:00Z</dcterms:created>
  <dcterms:modified xsi:type="dcterms:W3CDTF">2024-04-12T16:15:28Z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C0D7FE5CBD914098B946AE43E83509B1</vt:lpwstr>
  </property>
  <property fmtid="{D5CDD505-2E9C-101B-9397-08002B2CF9AE}" pid="3" name="KSOProductBuildVer">
    <vt:lpwstr>1033-11.2.0.11042</vt:lpwstr>
  </property>
</Properties>
</file>