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media/audio3.wav" ContentType="audio/x-wav"/>
  <Override PartName="/ppt/media/audio4.wav" ContentType="audio/x-wav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3"/>
  </p:notesMasterIdLst>
  <p:sldIdLst>
    <p:sldId id="256" r:id="rId5"/>
    <p:sldId id="276" r:id="rId6"/>
    <p:sldId id="257" r:id="rId7"/>
    <p:sldId id="2631" r:id="rId8"/>
    <p:sldId id="2633" r:id="rId9"/>
    <p:sldId id="2632" r:id="rId10"/>
    <p:sldId id="262" r:id="rId11"/>
    <p:sldId id="2634" r:id="rId12"/>
    <p:sldId id="2635" r:id="rId13"/>
    <p:sldId id="2636" r:id="rId14"/>
    <p:sldId id="2637" r:id="rId15"/>
    <p:sldId id="269" r:id="rId16"/>
    <p:sldId id="2638" r:id="rId17"/>
    <p:sldId id="267" r:id="rId18"/>
    <p:sldId id="327" r:id="rId19"/>
    <p:sldId id="2639" r:id="rId20"/>
    <p:sldId id="324" r:id="rId21"/>
    <p:sldId id="268" r:id="rId22"/>
  </p:sldIdLst>
  <p:sldSz cx="16276638" cy="9144000"/>
  <p:notesSz cx="6858000" cy="9144000"/>
  <p:custDataLst>
    <p:tags r:id="rId24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DFF"/>
    <a:srgbClr val="0000FF"/>
    <a:srgbClr val="FEF4EC"/>
    <a:srgbClr val="006600"/>
    <a:srgbClr val="CC00FF"/>
    <a:srgbClr val="F8A6EC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3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8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8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7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4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86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91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77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90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14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53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274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53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381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99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664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C6B01AD9-4B74-46A7-B55B-CFBDCFBF31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9988DCD0-87C5-44FF-AA2C-05A62C8D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AB65F732-E496-4C78-95F4-343390E8846A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DBAB9E54-A1DB-4E06-B5FD-7D34B874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1459DA6E-E690-462F-9218-E2CE6ADD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FD28DC5A-D846-4927-818D-5B10FF3A43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301212"/>
      </p:ext>
    </p:extLst>
  </p:cSld>
  <p:clrMapOvr>
    <a:masterClrMapping/>
  </p:clrMapOvr>
  <p:transition spd="slow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2D610217-551D-4E94-8385-27A51E25A0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F52FA7B9-03A9-4129-A42A-B2FB7673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86731" y="8229601"/>
            <a:ext cx="4476075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3D09-AF63-4F36-8EBF-05ED115CE63E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ECABF221-D3A8-4029-A63C-FDBFEAD2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832" y="8229601"/>
            <a:ext cx="5968101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BE2F1223-A628-450E-9B2B-A02D4C36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932" y="8229601"/>
            <a:ext cx="3255328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6F19-B4CE-41E8-9353-134C145463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977504"/>
      </p:ext>
    </p:extLst>
  </p:cSld>
  <p:clrMapOvr>
    <a:masterClrMapping/>
  </p:clrMapOvr>
  <p:transition spd="slow"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482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F0822E84-3DB2-41B5-AF49-A7956C99D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05D2EEC2-05C2-422D-951D-FD1ACE45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6318B58E-4475-48D4-9317-596D216D59A6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D631197E-1735-4DE5-B8D5-9A89669A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1D7BC4BA-EDF9-4E31-9A9D-A6DDD8E1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4BF3BA64-FC60-4D5F-ADBC-FF0A81A917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467385"/>
      </p:ext>
    </p:extLst>
  </p:cSld>
  <p:clrMapOvr>
    <a:masterClrMapping/>
  </p:clrMapOvr>
  <p:transition spd="slow"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4236A47F-D2E5-4177-9A8B-74D75D453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81558563-4A96-447E-A370-3A47D0B6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86731" y="8229601"/>
            <a:ext cx="4476075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DE15-5262-4CEE-8AB7-D3E7F612F771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28D7DAB4-24A3-4400-818C-30141E77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832" y="8229601"/>
            <a:ext cx="5968101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E878374-D591-4E85-8CD5-1A7C9374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932" y="8229601"/>
            <a:ext cx="3255328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CCE6-F19A-406C-82F2-F6F5E2F99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595667"/>
      </p:ext>
    </p:extLst>
  </p:cSld>
  <p:clrMapOvr>
    <a:masterClrMapping/>
  </p:clrMapOvr>
  <p:transition spd="slow"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6E310C04-061C-40E5-AEAF-9E82E4E654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E365A2A5-AE9F-4956-8156-778B0D17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86731" y="8229601"/>
            <a:ext cx="4476075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7854-F856-4677-8B31-9F3DB213AE60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BCB34B56-2CA1-49FB-8126-DE949730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832" y="8229601"/>
            <a:ext cx="5968101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7E405EC4-81E7-4BDE-B74B-EF043BBD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932" y="8229601"/>
            <a:ext cx="3255328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6206-9A25-48C0-8E8D-FF1016D246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537729"/>
      </p:ext>
    </p:extLst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4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003A3E02-2662-4CAD-B7B3-4BF832831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26431CD9-FD84-4182-9B37-80914E2A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56D0602B-EFB0-484C-BEFA-9E1703C45F14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F6ADCF69-6F96-43FA-AAA1-4E20C20A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1CF6DEC6-1709-4B00-9FD0-8FD0B6A8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00271E1F-D6C7-4EA9-AED0-16266ACC46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639562"/>
      </p:ext>
    </p:extLst>
  </p:cSld>
  <p:clrMapOvr>
    <a:masterClrMapping/>
  </p:clrMapOvr>
  <p:transition spd="slow" advClick="0"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8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804B3A1D-9758-4CAC-A6DF-EB9E64BE7A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89A795CA-7DFC-4AE4-B842-7A96DFD0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E7DB3333-4809-40E5-AC7B-DD71C125031C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F8066C09-2ABB-4648-A215-C9FF7BA5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ct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6408A72-7926-4C90-B52D-FA7109B6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lvl="0" indent="0" algn="r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600" b="0" i="0" u="none" kern="1200" baseline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1541" lvl="1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43084" lvl="2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114625" lvl="3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86168" lvl="4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57710" lvl="5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9251" lvl="6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600794" lvl="7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72335" lvl="8" indent="0" algn="l" defTabSz="74308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CEB19A0F-BA55-4666-8587-3768BC067A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45194"/>
      </p:ext>
    </p:extLst>
  </p:cSld>
  <p:clrMapOvr>
    <a:masterClrMapping/>
  </p:clrMapOvr>
  <p:transition spd="slow" advClick="0" advTm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6483943D-C8DA-4DB9-AEB6-6413E8A32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451" y="-243417"/>
            <a:ext cx="17624548" cy="10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8B27E7A7-E689-4A26-AF6D-4E555FF3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86731" y="8229601"/>
            <a:ext cx="4476075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12B9-4B32-4D3F-BCEB-FB72F9928040}" type="datetimeFigureOut">
              <a:rPr lang="zh-CN" altLang="en-US"/>
              <a:pPr>
                <a:defRPr/>
              </a:pPr>
              <a:t>2024/4/19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D9079393-B854-4F0F-A5B3-82638EBC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832" y="8229601"/>
            <a:ext cx="5968101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359C9BDB-BA1D-4158-89FC-5965059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932" y="8229601"/>
            <a:ext cx="3255328" cy="4868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D1AB1-E43F-49F2-95C7-75B3344299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29253"/>
      </p:ext>
    </p:extLst>
  </p:cSld>
  <p:clrMapOvr>
    <a:masterClrMapping/>
  </p:clrMapOvr>
  <p:transition spd="slow" advClick="0" advTm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9BBD6DA-8B9B-EBF4-CEB9-061DE43DC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8BF3A74A-B1BC-B47E-544E-7E89D887D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E4CD6FC-4248-E8EC-D97C-DDBC7CC9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0656F6F-E2B0-625E-2BBE-B7157E92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DC53F1-F0AC-DE12-E9B0-E53E0C1B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4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68994C7-C6E6-DC0D-D693-56C2EEE3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E76FA77-5A0A-9609-A294-A90CA4A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6B67030-5282-5D3F-9C45-BE58085F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42F3AF3-E374-EF6E-EE5E-C7F33A90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A95B970-B746-EED2-860E-147D3673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4ED2F95-7359-334A-0CF6-19844283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64BDEF2-413F-1727-774B-1C0E212C1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061E441-C690-E810-8800-5DB3B249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F793318-A3AF-0144-3BDD-9EC17BFE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3BBD6F6-7085-8ACA-1B5A-29550454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309F519-77EF-2ED9-0237-59EC54C4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9812B45-6348-124A-4A9D-B09CC6909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C1ECB2D-5A15-93AF-AAAA-E319194D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D2B6A1B-A65A-B137-8555-36CE8885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1E74F20-E970-D506-A643-7361A873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5D980C4-5FDA-5CED-FC56-8E42C3D5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7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B4FCF6-5DAC-4E10-127B-C4C61DAC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F083535-D23C-F30E-C6F3-631FB178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AA64FEA-3562-2A85-4C86-0E8AA5E69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E3E1AE7-8376-8B53-3DF9-2F43BAE3A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AEBD53-E30D-022C-FFC5-6036A5347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602A3195-E765-6BFD-FE38-A2ABD981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146AE46-7AD3-5EEC-A09B-442BA6D4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9AD07472-800F-020E-3B2A-CA693DE5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053EFF2-6FC3-D669-8593-032A00FE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E0FF75A-8867-C411-F77A-62A6DDFF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7D8BD267-5F71-F672-C6CF-692EF3BA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37F13D1-0051-5859-87E4-16CD7E02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2655B0BA-612D-2AE5-C7E4-F2D2DDA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526279A-F18F-79D9-4A91-B864F8EA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6D5632CF-E885-FF4C-57AA-30C21A7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3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5686BBD-351B-1E6E-1549-7D833EF0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FA813D2-47AA-AFFB-6F84-2C367DA9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2DCDE2E-9CF6-8CF1-4969-BA386505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50BCD18-6F0C-A103-8873-8742A26F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28CCAA2-6097-655B-480C-CBAC01C2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203BE4C-5984-2CD4-2D12-FA15EE92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0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EA6B62F-6740-AC16-9A80-205A2B8B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B4982B8C-1FA9-5687-2B0A-BD3BAD991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A7335C4-C089-7249-EC3A-EC8F7E98B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0324944-05D9-5B12-211D-1A18D13A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568095D-52A3-292D-13A1-18EC0B24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9FDF11B-AE38-592B-A3C3-46207F04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3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624DDFD-8306-933B-29BB-DEB2A245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D9FDB52-7E37-8348-7957-A9E26EB7E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C7D69AB-EC99-3DE4-3346-6D739F10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1C651FC-75C2-0286-50DA-FB1D7C6D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779FDAE-9C45-7628-9652-2C083598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64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FC03B5D-1820-5631-4204-3ADEA57D1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6910021-5F8C-D67B-2E0B-B357563B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F7AC96C-FC60-6E1A-3029-1B095859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4C0288D-D0B8-E8FF-029E-C0D5AF51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66C0E97-0440-AA1B-87F5-1183019A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F22809DE-939D-41F0-B8B9-605D219EE3A4}"/>
              </a:ext>
            </a:extLst>
          </p:cNvPr>
          <p:cNvSpPr txBox="1"/>
          <p:nvPr userDrawn="1"/>
        </p:nvSpPr>
        <p:spPr>
          <a:xfrm>
            <a:off x="0" y="-2139553"/>
            <a:ext cx="16276638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577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11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txStyles>
    <p:titleStyle>
      <a:lvl1pPr marL="425440" indent="-42544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6133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425440" indent="-42544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6133" b="1">
          <a:solidFill>
            <a:schemeClr val="tx1"/>
          </a:solidFill>
          <a:latin typeface="Trebuchet MS" pitchFamily="34" charset="0"/>
        </a:defRPr>
      </a:lvl2pPr>
      <a:lvl3pPr marL="425440" indent="-42544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6133" b="1">
          <a:solidFill>
            <a:schemeClr val="tx1"/>
          </a:solidFill>
          <a:latin typeface="Trebuchet MS" pitchFamily="34" charset="0"/>
        </a:defRPr>
      </a:lvl3pPr>
      <a:lvl4pPr marL="425440" indent="-42544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6133" b="1">
          <a:solidFill>
            <a:schemeClr val="tx1"/>
          </a:solidFill>
          <a:latin typeface="Trebuchet MS" pitchFamily="34" charset="0"/>
        </a:defRPr>
      </a:lvl4pPr>
      <a:lvl5pPr marL="425440" indent="-42544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6133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92" indent="-243411" algn="l" rtl="0" eaLnBrk="0" fontAlgn="base" hangingPunct="0">
        <a:spcBef>
          <a:spcPct val="20000"/>
        </a:spcBef>
        <a:spcAft>
          <a:spcPts val="4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933" kern="1200">
          <a:solidFill>
            <a:srgbClr val="404040"/>
          </a:solidFill>
          <a:latin typeface="+mn-lt"/>
          <a:ea typeface="+mn-ea"/>
          <a:cs typeface="+mn-cs"/>
        </a:defRPr>
      </a:lvl1pPr>
      <a:lvl2pPr marL="730232" indent="-243411" algn="l" rtl="0" eaLnBrk="0" fontAlgn="base" hangingPunct="0">
        <a:spcBef>
          <a:spcPct val="20000"/>
        </a:spcBef>
        <a:spcAft>
          <a:spcPts val="4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667" kern="1200">
          <a:solidFill>
            <a:srgbClr val="404040"/>
          </a:solidFill>
          <a:latin typeface="+mn-lt"/>
          <a:ea typeface="+mn-ea"/>
          <a:cs typeface="+mn-cs"/>
        </a:defRPr>
      </a:lvl2pPr>
      <a:lvl3pPr marL="1096406" indent="-243411" algn="l" rtl="0" eaLnBrk="0" fontAlgn="base" hangingPunct="0">
        <a:spcBef>
          <a:spcPct val="20000"/>
        </a:spcBef>
        <a:spcAft>
          <a:spcPts val="4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3200" kern="1200">
          <a:solidFill>
            <a:srgbClr val="404040"/>
          </a:solidFill>
          <a:latin typeface="+mn-lt"/>
          <a:ea typeface="+mn-ea"/>
          <a:cs typeface="+mn-cs"/>
        </a:defRPr>
      </a:lvl3pPr>
      <a:lvl4pPr marL="1462581" indent="-243411" algn="l" rtl="0" eaLnBrk="0" fontAlgn="base" hangingPunct="0">
        <a:spcBef>
          <a:spcPct val="20000"/>
        </a:spcBef>
        <a:spcAft>
          <a:spcPts val="4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133" kern="1200">
          <a:solidFill>
            <a:srgbClr val="404040"/>
          </a:solidFill>
          <a:latin typeface="+mn-lt"/>
          <a:ea typeface="+mn-ea"/>
          <a:cs typeface="+mn-cs"/>
        </a:defRPr>
      </a:lvl4pPr>
      <a:lvl5pPr marL="1852038" indent="-243411" algn="l" rtl="0" eaLnBrk="0" fontAlgn="base" hangingPunct="0">
        <a:spcBef>
          <a:spcPct val="20000"/>
        </a:spcBef>
        <a:spcAft>
          <a:spcPts val="4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867" kern="1200">
          <a:solidFill>
            <a:srgbClr val="404040"/>
          </a:solidFill>
          <a:latin typeface="+mn-lt"/>
          <a:ea typeface="+mn-ea"/>
          <a:cs typeface="+mn-cs"/>
        </a:defRPr>
      </a:lvl5pPr>
      <a:lvl6pPr marL="2218889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1214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47924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50250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1FCCC8BF-EE3E-0D96-4314-F1E6355A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2A4BCD7-63CF-C1CA-0F21-91439156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7B890E8-3633-043B-1DF1-D5112F327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40BE-61B2-4B32-8DAE-D9C775ECDB5D}" type="datetimeFigureOut">
              <a:rPr lang="en-US" smtClean="0"/>
              <a:t>19-Apr-24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DA3CDB-173B-2CDC-E1DF-0354ECD0C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B759187-D2BF-F329-39B2-3A285443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jpg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microsoft.com/office/2007/relationships/hdphoto" Target="../media/hdphoto8.wdp"/><Relationship Id="rId12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microsoft.com/office/2007/relationships/hdphoto" Target="../media/hdphoto7.wdp"/><Relationship Id="rId10" Type="http://schemas.openxmlformats.org/officeDocument/2006/relationships/image" Target="../media/image13.gif"/><Relationship Id="rId4" Type="http://schemas.openxmlformats.org/officeDocument/2006/relationships/image" Target="../media/image25.png"/><Relationship Id="rId9" Type="http://schemas.microsoft.com/office/2007/relationships/hdphoto" Target="../media/hdphoto9.wdp"/><Relationship Id="rId1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18196" y="4880487"/>
            <a:ext cx="13500099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71: Luyện tập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575992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50665" y="593380"/>
            <a:ext cx="1350009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  <a:endParaRPr 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0026A91-3E2C-C2A9-3F59-CC4A8BA9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244474"/>
            <a:ext cx="14648974" cy="1462616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720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r>
              <a:rPr lang="en-US" sz="6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6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6" name="Ảnh 5" descr="Toán lớp 3 trang 97, 98, 99, 100 Bài 71: Chia số có năm chữ số cho số có một chữ số | Kết nối tri thức">
            <a:extLst>
              <a:ext uri="{FF2B5EF4-FFF2-40B4-BE49-F238E27FC236}">
                <a16:creationId xmlns:a16="http://schemas.microsoft.com/office/drawing/2014/main" xmlns="" id="{A95CFDFF-ADD9-B4EC-BFD2-1F693DE65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090"/>
            <a:ext cx="16165286" cy="57605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97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34805C9-B233-37A9-7940-66EAB3AF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32" y="1236775"/>
            <a:ext cx="14648974" cy="60346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5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Đặt tính rồi tính: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 : 5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 : 3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36 180 : 4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Trong các phép tính ở câu a: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Phép tính nào có kết quả lớn nhất?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Phép tính nào có kết quả bé nhất?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247B3C1-CA4D-0F43-A9ED-0D18AEF6F06F}"/>
              </a:ext>
            </a:extLst>
          </p:cNvPr>
          <p:cNvGrpSpPr/>
          <p:nvPr/>
        </p:nvGrpSpPr>
        <p:grpSpPr>
          <a:xfrm>
            <a:off x="1508919" y="228600"/>
            <a:ext cx="1066800" cy="1008175"/>
            <a:chOff x="1737519" y="1943100"/>
            <a:chExt cx="533400" cy="609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395938D-F2A6-2635-5D50-5749D63222E2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A991BBD-253E-744A-8A8E-B69449627408}"/>
                </a:ext>
              </a:extLst>
            </p:cNvPr>
            <p:cNvSpPr txBox="1"/>
            <p:nvPr/>
          </p:nvSpPr>
          <p:spPr>
            <a:xfrm>
              <a:off x="1804609" y="1943100"/>
              <a:ext cx="340804" cy="42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578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613804" y="625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442120" y="1664375"/>
            <a:ext cx="14935185" cy="25237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 : 5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	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 : 3                 </a:t>
            </a:r>
            <a:r>
              <a:rPr lang="en-US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36 180 : 4</a:t>
            </a:r>
            <a:endParaRPr lang="en-US" sz="40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99" y="3525238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330" y="352523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xmlns="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3699560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xmlns="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4157395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xmlns="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881" y="4198988"/>
            <a:ext cx="54290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xmlns="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482" y="419898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xmlns="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936" y="419898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xmlns="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82" y="4118025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xmlns="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770" y="4115485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xmlns="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595" y="528071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xmlns="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118" y="470587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xmlns="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895" y="4714764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xmlns="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2" y="527594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xmlns="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1" y="5955081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xmlns="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182" y="4198988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xmlns="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919" y="376147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xmlns="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1619" y="3754521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xmlns="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393472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xmlns="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439256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xmlns="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5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xmlns="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31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xmlns="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401" y="4436031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xmlns="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519" y="435319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xmlns="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407" y="435065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xmlns="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232" y="551587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xmlns="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419" y="495707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xmlns="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2418" y="496305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xmlns="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9" y="551111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xmlns="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8" y="619024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xmlns="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819" y="443415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6" descr="Toán lớp 3 trang 97, 98, 99, 100 Bài 71: Chia số có năm chữ số cho số có một chữ số | Kết nối tri thức">
            <a:extLst>
              <a:ext uri="{FF2B5EF4-FFF2-40B4-BE49-F238E27FC236}">
                <a16:creationId xmlns:a16="http://schemas.microsoft.com/office/drawing/2014/main" xmlns="" id="{BB2A756A-0CB4-435C-3A5E-59EAF47F1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381000"/>
            <a:ext cx="156972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34A172A-95A9-4CB8-3FEF-F0B25C4E8C92}"/>
              </a:ext>
            </a:extLst>
          </p:cNvPr>
          <p:cNvSpPr txBox="1"/>
          <p:nvPr/>
        </p:nvSpPr>
        <p:spPr>
          <a:xfrm>
            <a:off x="1432719" y="6248400"/>
            <a:ext cx="14630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Trong các phép tính ở câu a:</a:t>
            </a:r>
            <a:endParaRPr lang="en-US" sz="5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5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Phép tính 27 162 : 3 có kết quả lớn nhất.</a:t>
            </a:r>
            <a:endParaRPr lang="en-US" sz="5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5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Phép tính 36 180 : 4 có kết quả bé nhất. </a:t>
            </a:r>
            <a:endParaRPr lang="en-US" sz="5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4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2620"/>
            <a:ext cx="16139320" cy="1200329"/>
          </a:xfrm>
          <a:prstGeom prst="rect">
            <a:avLst/>
          </a:prstGeom>
          <a:solidFill>
            <a:srgbClr val="FFDB6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12 000 bút sáp màu. Người ta đóng hết số bút sáp màu đó vào các hộp, mỗi hộp 6 bút sáp. Hỏi đóng được tất cả bao nhiêu hộp bút sáp màu?</a:t>
            </a:r>
            <a:endParaRPr lang="en-US" sz="36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796D0-9EBD-0F96-739B-0026A52E1D4D}"/>
              </a:ext>
            </a:extLst>
          </p:cNvPr>
          <p:cNvSpPr txBox="1"/>
          <p:nvPr/>
        </p:nvSpPr>
        <p:spPr>
          <a:xfrm>
            <a:off x="1204119" y="1752600"/>
            <a:ext cx="8148249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12 000 bút sáp màu </a:t>
            </a:r>
          </a:p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bút sáp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: 1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  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 được tất cả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hộp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292435" y="4419600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 được tất cả số hộp bút sáp màu là: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12 000 : 6 = 2 000 (hộp)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2 000 hộp bút sáp màu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pplication cliparts">
            <a:extLst>
              <a:ext uri="{FF2B5EF4-FFF2-40B4-BE49-F238E27FC236}">
                <a16:creationId xmlns:a16="http://schemas.microsoft.com/office/drawing/2014/main" xmlns="" id="{C7CBE933-F764-42F1-8E86-D546D4BF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944">
            <a:off x="940694" y="6171469"/>
            <a:ext cx="2351804" cy="2351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22AF3D2A-543E-4014-A9D8-091CD3603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81" y="5816549"/>
            <a:ext cx="3635896" cy="2908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8612AA-D484-4610-824D-A1487989B5EC}"/>
              </a:ext>
            </a:extLst>
          </p:cNvPr>
          <p:cNvSpPr txBox="1"/>
          <p:nvPr/>
        </p:nvSpPr>
        <p:spPr>
          <a:xfrm>
            <a:off x="2424567" y="3710429"/>
            <a:ext cx="1143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HOẠT ĐỘNG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47735E6-3F3F-3041-6B4F-6E210E4256E1}"/>
              </a:ext>
            </a:extLst>
          </p:cNvPr>
          <p:cNvSpPr txBox="1"/>
          <p:nvPr/>
        </p:nvSpPr>
        <p:spPr>
          <a:xfrm>
            <a:off x="2706005" y="5046147"/>
            <a:ext cx="1097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26 738 : 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51 645 : 4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799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76A52595-952D-3557-A96B-B82E7AD0F099}"/>
              </a:ext>
            </a:extLst>
          </p:cNvPr>
          <p:cNvGrpSpPr/>
          <p:nvPr/>
        </p:nvGrpSpPr>
        <p:grpSpPr>
          <a:xfrm>
            <a:off x="1612785" y="5181600"/>
            <a:ext cx="1854200" cy="2379133"/>
            <a:chOff x="1233192" y="3876740"/>
            <a:chExt cx="1390650" cy="1784350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DE0FF33B-0E9E-877F-8906-7AE02247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192" y="3876740"/>
              <a:ext cx="1390650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28">
              <a:extLst>
                <a:ext uri="{FF2B5EF4-FFF2-40B4-BE49-F238E27FC236}">
                  <a16:creationId xmlns:a16="http://schemas.microsoft.com/office/drawing/2014/main" xmlns="" id="{564DF64C-DB96-046D-1BAE-3DA27F2C0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10" y="4312905"/>
              <a:ext cx="1150937" cy="115093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1219170">
                <a:defRPr/>
              </a:pPr>
              <a:r>
                <a:rPr lang="en-GB" sz="3200">
                  <a:solidFill>
                    <a:prstClr val="white"/>
                  </a:solidFill>
                  <a:latin typeface="Segoe WP Semibold" panose="020B0702040204020203" pitchFamily="34" charset="0"/>
                  <a:cs typeface="Segoe WP Semibold" panose="020B0702040204020203" pitchFamily="34" charset="0"/>
                </a:rPr>
                <a:t>5</a:t>
              </a:r>
            </a:p>
          </p:txBody>
        </p:sp>
      </p:grpSp>
      <p:sp>
        <p:nvSpPr>
          <p:cNvPr id="30" name="Oval 28">
            <a:extLst>
              <a:ext uri="{FF2B5EF4-FFF2-40B4-BE49-F238E27FC236}">
                <a16:creationId xmlns:a16="http://schemas.microsoft.com/office/drawing/2014/main" xmlns="" id="{AD1D0DA5-FB40-F9D0-F8CC-EC4551A9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8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5</a:t>
            </a:r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xmlns="" id="{22E4CBB0-3B93-A7C6-6B3E-990F8BAC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8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4</a:t>
            </a: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xmlns="" id="{5E90A7AC-C59B-F3EA-1772-A16096AC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8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3</a:t>
            </a:r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xmlns="" id="{4DC687F7-61BC-58BC-EA6C-44859298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7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2</a:t>
            </a:r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xmlns="" id="{3AE478ED-B5B8-0DC5-E4F8-BB0957E4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6" y="5750540"/>
            <a:ext cx="1534583" cy="1534584"/>
          </a:xfrm>
          <a:prstGeom prst="ellipse">
            <a:avLst/>
          </a:prstGeom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219170">
              <a:defRPr/>
            </a:pPr>
            <a:r>
              <a:rPr lang="en-GB" sz="3200">
                <a:solidFill>
                  <a:prstClr val="white"/>
                </a:solidFill>
                <a:latin typeface="Segoe WP Semibold" panose="020B0702040204020203" pitchFamily="34" charset="0"/>
                <a:cs typeface="Segoe WP Semibold" panose="020B0702040204020203" pitchFamily="34" charset="0"/>
              </a:rPr>
              <a:t>1</a:t>
            </a:r>
          </a:p>
        </p:txBody>
      </p:sp>
      <p:sp>
        <p:nvSpPr>
          <p:cNvPr id="35" name="Oval 33">
            <a:extLst>
              <a:ext uri="{FF2B5EF4-FFF2-40B4-BE49-F238E27FC236}">
                <a16:creationId xmlns:a16="http://schemas.microsoft.com/office/drawing/2014/main" xmlns="" id="{40539601-A004-6F34-FF5D-5F929B2A9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94" y="5750540"/>
            <a:ext cx="1534583" cy="1534584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/>
            <a:r>
              <a:rPr lang="en-GB" altLang="en-US" sz="32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Hết giờ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7E91555C-FABB-0465-B7BF-81670FF25564}"/>
              </a:ext>
            </a:extLst>
          </p:cNvPr>
          <p:cNvSpPr txBox="1"/>
          <p:nvPr/>
        </p:nvSpPr>
        <p:spPr>
          <a:xfrm>
            <a:off x="2423319" y="838200"/>
            <a:ext cx="11430000" cy="1200329"/>
          </a:xfrm>
          <a:prstGeom prst="rect">
            <a:avLst/>
          </a:prstGeom>
          <a:solidFill>
            <a:srgbClr val="FFCDFF"/>
          </a:solidFill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>
                <a:ln w="6600">
                  <a:solidFill>
                    <a:srgbClr val="5ECCF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HOẠT ĐỘNG VẬN DỤNG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A9092C8F-7B4A-D671-D6D9-56A05DF2DA1B}"/>
              </a:ext>
            </a:extLst>
          </p:cNvPr>
          <p:cNvSpPr txBox="1"/>
          <p:nvPr/>
        </p:nvSpPr>
        <p:spPr>
          <a:xfrm>
            <a:off x="2908981" y="2438400"/>
            <a:ext cx="1097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vi-VN" sz="5400" b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26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6 738 : 3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51 645 : 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Application cliparts">
            <a:extLst>
              <a:ext uri="{FF2B5EF4-FFF2-40B4-BE49-F238E27FC236}">
                <a16:creationId xmlns:a16="http://schemas.microsoft.com/office/drawing/2014/main" xmlns="" id="{55A316B7-F942-3A94-A5A3-0775B6D8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2773">
            <a:off x="12394751" y="4964009"/>
            <a:ext cx="2997328" cy="2744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2FA0A83A-1074-6DFD-714B-6F08B0430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4343401"/>
            <a:ext cx="4800600" cy="3628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5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DE96B351-210D-4910-A5FD-ECC8A70B4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9" b="38843"/>
          <a:stretch/>
        </p:blipFill>
        <p:spPr bwMode="auto">
          <a:xfrm>
            <a:off x="2388893" y="2667000"/>
            <a:ext cx="12725465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47DF60-221A-43BA-A0A3-89605AD195AB}"/>
              </a:ext>
            </a:extLst>
          </p:cNvPr>
          <p:cNvSpPr txBox="1"/>
          <p:nvPr/>
        </p:nvSpPr>
        <p:spPr>
          <a:xfrm>
            <a:off x="4297892" y="5148064"/>
            <a:ext cx="4082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uLnTx/>
                <a:uFillTx/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142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9EAE41-C056-488F-ABA7-2B666094472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E22432-B139-49F2-8F2D-0F3B299C58E8}"/>
              </a:ext>
            </a:extLst>
          </p:cNvPr>
          <p:cNvGrpSpPr/>
          <p:nvPr/>
        </p:nvGrpSpPr>
        <p:grpSpPr>
          <a:xfrm>
            <a:off x="5477945" y="1400396"/>
            <a:ext cx="5320748" cy="514747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9232725" y="2953665"/>
            <a:ext cx="2770631" cy="2666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4370616" y="1666685"/>
            <a:ext cx="3501804" cy="3497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A1F2E1-B723-4080-9BAA-9E6636D36272}"/>
              </a:ext>
            </a:extLst>
          </p:cNvPr>
          <p:cNvSpPr txBox="1"/>
          <p:nvPr/>
        </p:nvSpPr>
        <p:spPr>
          <a:xfrm>
            <a:off x="2789688" y="6614828"/>
            <a:ext cx="11098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9600" b="1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</a:rPr>
              <a:t>Khởi</a:t>
            </a:r>
            <a:r>
              <a:rPr lang="en-US" sz="9600" b="1" dirty="0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</a:rPr>
              <a:t> </a:t>
            </a:r>
            <a:r>
              <a:rPr lang="en-US" sz="9600" b="1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</a:rPr>
              <a:t>động</a:t>
            </a:r>
            <a:endParaRPr lang="vi-VN" sz="9600" b="1" dirty="0">
              <a:ln>
                <a:solidFill>
                  <a:srgbClr val="F3AF78"/>
                </a:solidFill>
              </a:ln>
              <a:solidFill>
                <a:srgbClr val="E9454B"/>
              </a:solidFill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44402C1C-67DE-41F4-B40C-93191CF054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7" y="-1"/>
            <a:ext cx="2675852" cy="71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10319" y="-25292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6410127" y="2555776"/>
            <a:ext cx="3264363" cy="2880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9674490" y="4572000"/>
            <a:ext cx="4559829" cy="8640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999032" y="4501260"/>
            <a:ext cx="4411097" cy="8640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80628" y="3078004"/>
            <a:ext cx="3214889" cy="471618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804" y="2933118"/>
            <a:ext cx="1934679" cy="1589885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7464885" y="3728060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3755" y="1344519"/>
            <a:ext cx="10889128" cy="1231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1219170">
              <a:defRPr/>
            </a:pPr>
            <a:r>
              <a:rPr lang="en-US" sz="9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690714" y="7794190"/>
            <a:ext cx="2208245" cy="810260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>
                <a:solidFill>
                  <a:prstClr val="white"/>
                </a:solidFill>
                <a:latin typeface="Calibri"/>
              </a:rPr>
              <a:t>BẮT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657" y="335447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2083704" y="3255600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319" y="5208017"/>
            <a:ext cx="2255573" cy="3140923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1606" y="3496775"/>
            <a:ext cx="2144220" cy="3145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258962" y="1226373"/>
            <a:ext cx="28315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 dư 2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2126504" y="1226373"/>
            <a:ext cx="24397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134474" y="1226374"/>
            <a:ext cx="24440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 dư 1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137" y="3303011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11263040" y="2688800"/>
            <a:ext cx="1726928" cy="86409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Chính xác!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137066" y="8154021"/>
            <a:ext cx="12192000" cy="810091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58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 tính rồi tính: 1360 : 4 = ?</a:t>
            </a:r>
            <a:endParaRPr lang="es-ES" sz="586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141" y="7920347"/>
            <a:ext cx="1163188" cy="942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7524" y="326578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2550804" y="3259103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319" y="5192989"/>
            <a:ext cx="2255573" cy="314092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206" y="3419872"/>
            <a:ext cx="2144221" cy="3145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520929" y="1226373"/>
            <a:ext cx="30278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 dư 2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422151" y="1209387"/>
            <a:ext cx="24397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 dư 1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134474" y="1226373"/>
            <a:ext cx="24440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246" y="326578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778566" y="2780777"/>
            <a:ext cx="1726928" cy="86409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Tuyệt vời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112289" y="8136799"/>
            <a:ext cx="14052061" cy="810091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 tính rồi tính: 2701 : 5 = ?</a:t>
            </a:r>
            <a:endParaRPr lang="es-E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445" y="8136799"/>
            <a:ext cx="1163188" cy="942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0" y="0"/>
            <a:ext cx="16256000" cy="9144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467EA9E-6F4F-4D92-A4EE-8A4AF050839C}"/>
              </a:ext>
            </a:extLst>
          </p:cNvPr>
          <p:cNvGrpSpPr/>
          <p:nvPr/>
        </p:nvGrpSpPr>
        <p:grpSpPr>
          <a:xfrm>
            <a:off x="5108738" y="956660"/>
            <a:ext cx="6378712" cy="6739540"/>
            <a:chOff x="4068420" y="1085242"/>
            <a:chExt cx="4784034" cy="50546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7C90DAA-BBAF-4B0A-9DC4-FA3CBC2F5785}"/>
                </a:ext>
              </a:extLst>
            </p:cNvPr>
            <p:cNvSpPr/>
            <p:nvPr/>
          </p:nvSpPr>
          <p:spPr>
            <a:xfrm>
              <a:off x="4068420" y="128960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11969736" y="3582303"/>
            <a:ext cx="2770631" cy="26660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1852" y="3170439"/>
            <a:ext cx="3501804" cy="34974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066590-2E1D-44E4-97F1-51732C18DF25}"/>
              </a:ext>
            </a:extLst>
          </p:cNvPr>
          <p:cNvSpPr txBox="1"/>
          <p:nvPr/>
        </p:nvSpPr>
        <p:spPr>
          <a:xfrm>
            <a:off x="7396480" y="152400"/>
            <a:ext cx="195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 dirty="0" err="1">
                <a:solidFill>
                  <a:srgbClr val="FFFF00"/>
                </a:solidFill>
              </a:rPr>
              <a:t>Toán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xmlns="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583" y="0"/>
            <a:ext cx="3824559" cy="10249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5210340" y="1956724"/>
            <a:ext cx="2397516" cy="35396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9937961" y="4964776"/>
            <a:ext cx="2033643" cy="260410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DA049F52-004F-6E68-B7DF-C4DEFBFF30D4}"/>
              </a:ext>
            </a:extLst>
          </p:cNvPr>
          <p:cNvSpPr txBox="1"/>
          <p:nvPr/>
        </p:nvSpPr>
        <p:spPr>
          <a:xfrm>
            <a:off x="966597" y="1239373"/>
            <a:ext cx="145039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CHIA SỐ CÓ NĂM CHỮ SỐ </a:t>
            </a:r>
          </a:p>
          <a:p>
            <a:pPr algn="ctr" eaLnBrk="1" hangingPunct="1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( </a:t>
            </a:r>
            <a:r>
              <a:rPr lang="en-US" sz="66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 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4.1978E-6 2.77778E-6 L 4.1978E-6 -0.04011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2.79723E-6 0 L -2.79723E-6 -0.0401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38DE6-96DA-4B41-AC83-B9F9685320F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B4D1B8-AC11-4911-9F3A-83BAE7056F15}"/>
              </a:ext>
            </a:extLst>
          </p:cNvPr>
          <p:cNvSpPr/>
          <p:nvPr/>
        </p:nvSpPr>
        <p:spPr>
          <a:xfrm>
            <a:off x="10319" y="7730248"/>
            <a:ext cx="16256000" cy="1413753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084131" y="6254146"/>
            <a:ext cx="2074283" cy="2656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10319" y="6405857"/>
            <a:ext cx="1815829" cy="2602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3075800" y="5610826"/>
            <a:ext cx="2074283" cy="260410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6" y="135612"/>
            <a:ext cx="3615424" cy="9689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8D0AE0-4895-4512-BD8D-D708A327EBE4}"/>
              </a:ext>
            </a:extLst>
          </p:cNvPr>
          <p:cNvSpPr/>
          <p:nvPr/>
        </p:nvSpPr>
        <p:spPr>
          <a:xfrm>
            <a:off x="3855490" y="480847"/>
            <a:ext cx="12410829" cy="278464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22863E-C90C-4E2B-B252-605B8F80549C}"/>
              </a:ext>
            </a:extLst>
          </p:cNvPr>
          <p:cNvSpPr txBox="1"/>
          <p:nvPr/>
        </p:nvSpPr>
        <p:spPr>
          <a:xfrm>
            <a:off x="899319" y="2529020"/>
            <a:ext cx="1493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vi-VN" sz="115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hành, luyện tập </a:t>
            </a:r>
            <a:endParaRPr lang="vi-VN" sz="115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10899229" y="5749745"/>
            <a:ext cx="1815829" cy="2775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6952221" y="5189170"/>
            <a:ext cx="2372193" cy="296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21A2C17-192E-8D7F-5DBC-64B5DB60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37" y="186965"/>
            <a:ext cx="7938282" cy="43850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4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Tính nhẩm</a:t>
            </a:r>
          </a:p>
          <a:p>
            <a:pPr marL="0" indent="0" algn="just">
              <a:buNone/>
            </a:pPr>
            <a:r>
              <a:rPr lang="en-US" sz="4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Mẫu: 15 000 : 5 = ?</a:t>
            </a:r>
            <a:endParaRPr lang="en-US" sz="40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Nhẩm: 15 nghìn : 5 = 3 nghìn</a:t>
            </a:r>
            <a:endParaRPr lang="en-US" sz="40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15 000 : 5 = 3000</a:t>
            </a:r>
            <a:endParaRPr lang="en-US" sz="40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xmlns="" id="{9D5F5D8A-9779-3B33-0B90-5AD84832D64F}"/>
              </a:ext>
            </a:extLst>
          </p:cNvPr>
          <p:cNvSpPr txBox="1">
            <a:spLocks/>
          </p:cNvSpPr>
          <p:nvPr/>
        </p:nvSpPr>
        <p:spPr>
          <a:xfrm>
            <a:off x="813276" y="4343400"/>
            <a:ext cx="14648974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08AD525-4C62-EE97-596F-212D35C8935D}"/>
              </a:ext>
            </a:extLst>
          </p:cNvPr>
          <p:cNvSpPr txBox="1"/>
          <p:nvPr/>
        </p:nvSpPr>
        <p:spPr>
          <a:xfrm>
            <a:off x="1966119" y="4972865"/>
            <a:ext cx="342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21 000 : 3</a:t>
            </a:r>
            <a:endParaRPr lang="en-US" sz="36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24 000 : 4</a:t>
            </a:r>
            <a:endParaRPr lang="en-US" sz="36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56 000 : 7</a:t>
            </a:r>
            <a:endParaRPr lang="en-US" sz="12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xmlns="" id="{02EC450E-248E-BBB1-B831-1A0F4F474231}"/>
              </a:ext>
            </a:extLst>
          </p:cNvPr>
          <p:cNvSpPr txBox="1">
            <a:spLocks/>
          </p:cNvSpPr>
          <p:nvPr/>
        </p:nvSpPr>
        <p:spPr>
          <a:xfrm>
            <a:off x="8138319" y="114301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21 000 : 3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Nhẩm: 21 nghìn : 3 = 7 nghìn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21 000 : 3 = 7 000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xmlns="" id="{5667F78E-E5E1-3DD6-B9DF-9002992FF5D8}"/>
              </a:ext>
            </a:extLst>
          </p:cNvPr>
          <p:cNvSpPr txBox="1">
            <a:spLocks/>
          </p:cNvSpPr>
          <p:nvPr/>
        </p:nvSpPr>
        <p:spPr>
          <a:xfrm>
            <a:off x="7842097" y="5756635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56 000 : 7</a:t>
            </a:r>
            <a:endParaRPr lang="en-US" sz="1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Nhẩm: 56 nghìn : 7 = 8 nghìn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56 000 : 7 = 8 000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xmlns="" id="{8BDE0097-AD49-61BB-293B-4EEE6B2AC1E5}"/>
              </a:ext>
            </a:extLst>
          </p:cNvPr>
          <p:cNvSpPr txBox="1">
            <a:spLocks/>
          </p:cNvSpPr>
          <p:nvPr/>
        </p:nvSpPr>
        <p:spPr>
          <a:xfrm>
            <a:off x="8138319" y="2971800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24 000 : 4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Nhẩm: 24 nghìn : 4 = 6 nghìn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24 000 : 4 = 6 000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1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0026A91-3E2C-C2A9-3F59-CC4A8BA9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244474"/>
            <a:ext cx="14648974" cy="1462616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720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r>
              <a:rPr lang="en-US" sz="6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6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4" name="Ảnh 4" descr="Toán lớp 3 trang 97, 98, 99, 100 Bài 71: Chia số có năm chữ số cho số có một chữ số | Kết nối tri thức">
            <a:extLst>
              <a:ext uri="{FF2B5EF4-FFF2-40B4-BE49-F238E27FC236}">
                <a16:creationId xmlns:a16="http://schemas.microsoft.com/office/drawing/2014/main" xmlns="" id="{B724B101-DCED-09C3-25E4-27CFE49E2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2" y="1447800"/>
            <a:ext cx="16444119" cy="5867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167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1D0F6DA-9982-4750-8522-92E150DBCF0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\\tuan 3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1 Chia so co nam chu so voi so co mot chu so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4F31F5-F019-4240-BC0C-381E612D5D68}:26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6DF64F-2EFB-4F35-B7DC-8C5DC7EFD1EB}:26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D41E09-07A8-4F63-8909-29EF566E5986}:26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AB791C-7D30-4A17-BD5A-61F0EE1706B6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6314F3-B6AB-4BE7-B76B-66AE575AD1FA}:26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59116B-EE9C-45BC-8B9B-250D7B4CEC4F}:2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10DC6F-0045-49ED-AAFA-30163372335A}:3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080DF2-260F-4A7F-A1BC-08EC3B7B8E6B}:26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A8F1AA-04BC-4ED3-AEF6-44590084BF60}:3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4F8302-B065-4D55-940D-2FDFA477F0AD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B14735-8BDE-4E23-8577-2B78698BDDE1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E0BB15-7E0F-4345-863F-BBF7C6CF6C15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38706F-068B-4834-A360-DE9F87394A89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EB965D-41D3-4B15-9FF3-A74D6BC7933E}:2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20D768-063A-49E0-94C7-7D168656B3A8}:26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29C62-A61F-42E7-8E41-6ECD6DB3578C}:26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08EA2C-82C6-4ED9-9F60-5B640A884C0E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AD8712-D55C-42CA-B7CC-4070DB9BBEF7}:26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367</Words>
  <Application>Microsoft Office PowerPoint</Application>
  <PresentationFormat>Custom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方正姚体</vt:lpstr>
      <vt:lpstr>Georgia</vt:lpstr>
      <vt:lpstr>Segoe UI</vt:lpstr>
      <vt:lpstr>Segoe WP Semibold</vt:lpstr>
      <vt:lpstr>Times New Roman</vt:lpstr>
      <vt:lpstr>Trebuchet MS</vt:lpstr>
      <vt:lpstr>方正正大黑简体</vt:lpstr>
      <vt:lpstr>Office Theme</vt:lpstr>
      <vt:lpstr>Tema de Office</vt:lpstr>
      <vt:lpstr>Slipstream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2: Số? </vt:lpstr>
      <vt:lpstr> Bài 2: Số?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71 Chia so co nam chu so voi so co mot chu so</dc:title>
  <dc:creator>Admin</dc:creator>
  <cp:lastModifiedBy>AutoBVT</cp:lastModifiedBy>
  <cp:revision>192</cp:revision>
  <dcterms:created xsi:type="dcterms:W3CDTF">2022-07-10T01:37:20Z</dcterms:created>
  <dcterms:modified xsi:type="dcterms:W3CDTF">2024-04-19T03:56:55Z</dcterms:modified>
</cp:coreProperties>
</file>