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4" r:id="rId4"/>
    <p:sldId id="273" r:id="rId5"/>
    <p:sldId id="265" r:id="rId6"/>
    <p:sldId id="272" r:id="rId7"/>
    <p:sldId id="266" r:id="rId8"/>
    <p:sldId id="268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3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EM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28319" y="28956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9" y="2107708"/>
            <a:ext cx="8533370" cy="50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F3B576-9379-F390-2113-64382C7DA568}"/>
              </a:ext>
            </a:extLst>
          </p:cNvPr>
          <p:cNvSpPr txBox="1"/>
          <p:nvPr/>
        </p:nvSpPr>
        <p:spPr>
          <a:xfrm>
            <a:off x="850279" y="2121836"/>
            <a:ext cx="64688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5B88C1-717C-E377-D4AB-E3245113388B}"/>
              </a:ext>
            </a:extLst>
          </p:cNvPr>
          <p:cNvSpPr txBox="1"/>
          <p:nvPr/>
        </p:nvSpPr>
        <p:spPr>
          <a:xfrm>
            <a:off x="840478" y="4498308"/>
            <a:ext cx="702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7 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7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984" y="2409295"/>
            <a:ext cx="8029228" cy="56448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15373C-B3E8-FAF8-B6D5-99EFF066A7C1}"/>
              </a:ext>
            </a:extLst>
          </p:cNvPr>
          <p:cNvGrpSpPr/>
          <p:nvPr/>
        </p:nvGrpSpPr>
        <p:grpSpPr>
          <a:xfrm>
            <a:off x="136788" y="1987147"/>
            <a:ext cx="533400" cy="615553"/>
            <a:chOff x="1737519" y="1943100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F3B576-9379-F390-2113-64382C7DA568}"/>
              </a:ext>
            </a:extLst>
          </p:cNvPr>
          <p:cNvSpPr txBox="1"/>
          <p:nvPr/>
        </p:nvSpPr>
        <p:spPr>
          <a:xfrm>
            <a:off x="658217" y="2016578"/>
            <a:ext cx="7755641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5B88C1-717C-E377-D4AB-E3245113388B}"/>
              </a:ext>
            </a:extLst>
          </p:cNvPr>
          <p:cNvSpPr txBox="1"/>
          <p:nvPr/>
        </p:nvSpPr>
        <p:spPr>
          <a:xfrm>
            <a:off x="657132" y="3596108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C011AD-1D5E-621B-8C96-DBE83A48A755}"/>
              </a:ext>
            </a:extLst>
          </p:cNvPr>
          <p:cNvSpPr txBox="1"/>
          <p:nvPr/>
        </p:nvSpPr>
        <p:spPr>
          <a:xfrm>
            <a:off x="714835" y="574657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Đó là ngày 10 tháng 6.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29B59D-4493-79F3-6040-153D0CD9E433}"/>
              </a:ext>
            </a:extLst>
          </p:cNvPr>
          <p:cNvSpPr txBox="1"/>
          <p:nvPr/>
        </p:nvSpPr>
        <p:spPr>
          <a:xfrm>
            <a:off x="1097169" y="2846779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5AA70B-C779-BCD9-901C-45D64373891A}"/>
              </a:ext>
            </a:extLst>
          </p:cNvPr>
          <p:cNvGrpSpPr/>
          <p:nvPr/>
        </p:nvGrpSpPr>
        <p:grpSpPr>
          <a:xfrm>
            <a:off x="461140" y="1925971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481C77-0A21-1945-0A24-86C5AA4A979F}"/>
              </a:ext>
            </a:extLst>
          </p:cNvPr>
          <p:cNvSpPr txBox="1"/>
          <p:nvPr/>
        </p:nvSpPr>
        <p:spPr>
          <a:xfrm>
            <a:off x="1190604" y="7146419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xmlns="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4083550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0D1D2E-C656-A276-3A4A-BC8714556D2C}"/>
              </a:ext>
            </a:extLst>
          </p:cNvPr>
          <p:cNvSpPr txBox="1"/>
          <p:nvPr/>
        </p:nvSpPr>
        <p:spPr>
          <a:xfrm>
            <a:off x="3338749" y="7976561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xmlns="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3192392"/>
            <a:ext cx="6610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E71E3A-105C-6ACC-76BF-31DB3000D1C4}"/>
              </a:ext>
            </a:extLst>
          </p:cNvPr>
          <p:cNvSpPr txBox="1"/>
          <p:nvPr/>
        </p:nvSpPr>
        <p:spPr>
          <a:xfrm>
            <a:off x="421521" y="2028825"/>
            <a:ext cx="15144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CFEF18-FC34-CB8D-9B29-E8D5B6F590DC}"/>
              </a:ext>
            </a:extLst>
          </p:cNvPr>
          <p:cNvSpPr txBox="1"/>
          <p:nvPr/>
        </p:nvSpPr>
        <p:spPr>
          <a:xfrm>
            <a:off x="2956719" y="723096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55 phút.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8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6453" y="1905735"/>
            <a:ext cx="15677372" cy="1138773"/>
            <a:chOff x="1470819" y="1804555"/>
            <a:chExt cx="15677372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804555"/>
              <a:ext cx="15057327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hoạt </a:t>
              </a:r>
              <a:endParaRPr lang="en-US" sz="3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(không trùng thời gian) trong các hoạt động sau: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xmlns="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61" y="3078579"/>
            <a:ext cx="7417286" cy="6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816330-A405-B99D-B829-00C231CC67E1}"/>
              </a:ext>
            </a:extLst>
          </p:cNvPr>
          <p:cNvSpPr txBox="1"/>
          <p:nvPr/>
        </p:nvSpPr>
        <p:spPr>
          <a:xfrm>
            <a:off x="1039854" y="32766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 Bai 67 Thuc hanh xem dong ho xem lich "/>
  <p:tag name="ISPRING_ULTRA_SCORM_COURSE_ID" val="B0315A68-9AAD-47F6-95F0-865FEEE62E7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 Bai 67 Thuc hanh xem dong ho xem lich 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C86000-E0AB-44D5-9F8D-865DD9CFAA3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DF1048-1BB7-47A9-86AD-3FF4195F6D4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351F7-1753-4355-8825-C23DB53B8803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0CCA3A-9BA5-4BD2-BBFE-658876020A38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10F8E3-2445-4767-B6F2-1ED5188119C7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DE058A-3312-4EC3-A0F1-B15D514ECFFA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557B80-453B-44F0-88D1-29E05E6D4EE3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1C24F8-63AD-4F2B-9153-D2C3CC94E44F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443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67 Thuc hanh xem dong ho xem lich</dc:title>
  <dc:creator>Admin</dc:creator>
  <cp:lastModifiedBy>AutoBVT</cp:lastModifiedBy>
  <cp:revision>168</cp:revision>
  <dcterms:created xsi:type="dcterms:W3CDTF">2022-07-10T01:37:20Z</dcterms:created>
  <dcterms:modified xsi:type="dcterms:W3CDTF">2024-04-04T03:53:48Z</dcterms:modified>
</cp:coreProperties>
</file>