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5" r:id="rId3"/>
    <p:sldMasterId id="2147483727" r:id="rId4"/>
    <p:sldMasterId id="2147483739" r:id="rId5"/>
    <p:sldMasterId id="2147483751" r:id="rId6"/>
  </p:sldMasterIdLst>
  <p:notesMasterIdLst>
    <p:notesMasterId r:id="rId26"/>
  </p:notesMasterIdLst>
  <p:sldIdLst>
    <p:sldId id="11703" r:id="rId7"/>
    <p:sldId id="309" r:id="rId8"/>
    <p:sldId id="11699" r:id="rId9"/>
    <p:sldId id="11670" r:id="rId10"/>
    <p:sldId id="315" r:id="rId11"/>
    <p:sldId id="11701" r:id="rId12"/>
    <p:sldId id="11696" r:id="rId13"/>
    <p:sldId id="11697" r:id="rId14"/>
    <p:sldId id="11698" r:id="rId15"/>
    <p:sldId id="11695" r:id="rId16"/>
    <p:sldId id="11694" r:id="rId17"/>
    <p:sldId id="11691" r:id="rId18"/>
    <p:sldId id="320" r:id="rId19"/>
    <p:sldId id="321" r:id="rId20"/>
    <p:sldId id="322" r:id="rId21"/>
    <p:sldId id="11676" r:id="rId22"/>
    <p:sldId id="328" r:id="rId23"/>
    <p:sldId id="11700" r:id="rId24"/>
    <p:sldId id="3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96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13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4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5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56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2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4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31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97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98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0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6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88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85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43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59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44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9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76C97D-7F5C-5C7F-14FA-2FC501F62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7372F76-BF33-4114-A12C-F2A6F687B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B884F7E-419A-FFEE-5501-54495275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98477B-F7B5-CE61-8222-0878D5A7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D5786A-193E-AD65-DF82-B9A0CFC9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69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B5CB85-B3A9-2621-36CF-20E4BA79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5BF63FF-BDD7-C62F-7452-E89E636AB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CA900D-F491-D4FA-F04F-81CA6325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1D4816-FB3D-31B4-B7CC-EBD32FB6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DB265B-E12C-F452-9A5A-A86DD8593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176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1F04C7-AD9F-CEC1-4FCC-64253A39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60B71CF-F7CA-B7D6-72E0-8CE47F7AA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360AE8-1B2C-AF8A-B955-4AED6A96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D4922F-CB7C-C8E7-9D34-C81FBA82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45FAAA-6816-619A-32CF-830C7E6E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099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8D2B82-0F2E-2DEC-F8F1-22460A20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DD879-8644-67E6-B1A5-16349C530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C024A07-1C24-E184-C752-022E9544E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BF0C6C7-40DF-ABDB-B575-BF08B79F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CC0BBE-92DE-88A8-DCAB-0DC586540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58A6BD-AF0B-644E-BFCA-9F63B8F7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5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C92D27-CDBA-DEF2-DCE9-82182E6A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59A572-47C9-7711-93E7-A0634723E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A0B2951-EF06-85EF-E24F-E1BA03ABA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6EF24A-AAD7-868E-0B79-956DED166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9BD095D-4B42-4D07-ACE9-B361B3949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04BCD8F-86C0-FDBE-6526-FCAFB622B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796333-78FE-C572-40D0-B2552BE2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BD75D8F-4301-A54A-C496-87A8A351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86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680064-9783-F09F-3899-7796F090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17FABE7-532B-7DC3-2F8F-2E5E0197C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BEFBF5C-09C3-803A-29FD-475A58F3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53B2BA3-D2FC-D9D8-EF2F-0AB87535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35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F1A4FAA-6ECF-DA77-0023-8A0346207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FD083-0E06-795C-C7BC-7DA4D6E2D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E6B594C-C2AA-8A30-583C-042AA86A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816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5E9F7E-2B2C-A838-A5CA-8830E09C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F58195-7781-D494-9958-A564E320F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076968F-F747-FBE2-8608-339A62E34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09E773-FE7C-1879-238E-DA181C78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ADEF8-E4EA-95F2-3C19-4B13D368F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8BA40C-E84B-8212-787D-B7E4E765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044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559EC8-0063-2B28-6D5C-8C68991F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CE93347-3900-48AB-AB5D-38BE98D81D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6A19467-BEDD-5398-934F-DA6A9AB31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824CCD-32C3-2462-5BF6-CE390D22D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659C679-55D5-C85A-C28B-6D91EC94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485E6E-65A3-6452-4331-FF58EE62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29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040030-6332-21FD-D7B9-438B15ED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7AB614-B442-8B35-CD5D-2F0D5A1F7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738C03-5C80-0BF9-1FE5-9CA516C1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130A1E-DCAC-70B4-1FDE-097D5727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432BF9-C2DC-18BA-D0AD-D935498A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931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F747364-4AB1-DBE9-B7C4-D6D5AE3FD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4F0EC98-7E98-8FB5-E5DD-F73A9219A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926FB7-08BF-99DA-D38B-25DA7A6B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49E600-52F6-F3DD-4EDB-BC451533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B39481-D29D-A4DD-743A-F356F510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23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9488" r="156" b="52440"/>
          <a:stretch>
            <a:fillRect/>
          </a:stretch>
        </p:blipFill>
        <p:spPr bwMode="auto">
          <a:xfrm>
            <a:off x="0" y="3429000"/>
            <a:ext cx="12192000" cy="3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2" b="-1"/>
          <a:stretch>
            <a:fillRect/>
          </a:stretch>
        </p:blipFill>
        <p:spPr bwMode="auto">
          <a:xfrm>
            <a:off x="0" y="-9126"/>
            <a:ext cx="12192000" cy="35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0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7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CD71A-8AFA-457E-9CDB-42ECCDB38F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23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hyperlink" Target="https://zalo.me/g/mswosi230" TargetMode="Externa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F469628-7A44-4FE2-8068-3BAD329FE1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1611B69-ECBD-4A42-A280-D8A4E3B23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4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00C4C-6036-4E80-9423-DB9394C2E2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88476-BD7A-4CAB-8B58-0DF7CB0159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6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AFE3198-5835-FBA4-9F15-BC61BEEFDC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D47B9C2-6270-FE1F-FFAC-C9C60066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42DA83-DD56-E3FD-7056-2B5B870F6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6688D9-2914-40DA-33EE-F00C93DF4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C8647-6603-4677-9382-CCB0B6D6277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0F734E-C335-EE25-5D4E-A9002D299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5678E1-0970-826A-9E1F-F1F071184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035BA-883A-421E-BD78-49D73833171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B355BF7-B536-4E63-34AE-E6C0871D066E}"/>
              </a:ext>
            </a:extLst>
          </p:cNvPr>
          <p:cNvSpPr/>
          <p:nvPr userDrawn="1"/>
        </p:nvSpPr>
        <p:spPr>
          <a:xfrm>
            <a:off x="-1774038" y="1681691"/>
            <a:ext cx="1693333" cy="467820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kumimoji="0" lang="vi-V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NHÓM 2:  TẶNG BÀI GIẢNG ĐIỆN TỬ LỚP 4 - CTST CỦA TUMO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https://zalo.me/g/mswosi230</a:t>
            </a:r>
            <a:r>
              <a:rPr kumimoji="0" lang="vi-VN" sz="12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(Hoặc liên hệ Trợ giảng TuMo </a:t>
            </a: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E322DEAA-26AD-1357-05FE-BB3F03F72A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7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24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12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7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12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" y="0"/>
            <a:ext cx="12192000" cy="6858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27359" y="3769300"/>
            <a:ext cx="548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Giáo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viên</a:t>
            </a: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: Trịnh Thị Mơ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12948" y="2207417"/>
            <a:ext cx="1071522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MÔN: TIẾNG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VIỆT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 TỪ VÀ CÂU: DANH TỪ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97729" y="39950"/>
            <a:ext cx="982657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QUAN TRUNG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CHUYÊN ĐỀ CẤP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Sách kết nối tri thức với cuộc sống – Lớp 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Năm học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2024-2025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xmaslight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8077" y="3231749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maslight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54987" y="3309023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2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16474"/>
              </p:ext>
            </p:extLst>
          </p:nvPr>
        </p:nvGraphicFramePr>
        <p:xfrm>
          <a:off x="1676400" y="1239972"/>
          <a:ext cx="8610600" cy="457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2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3600" b="1">
                          <a:effectLst/>
                          <a:latin typeface="+mj-lt"/>
                        </a:rPr>
                        <a:t>Từ chỉ người</a:t>
                      </a:r>
                      <a:endParaRPr lang="vi-VN" sz="3600" b="1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Từ chỉ vật</a:t>
                      </a:r>
                      <a:endParaRPr lang="en-US" sz="3600" b="1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Từ chỉ hiện tượng tự nhiên</a:t>
                      </a:r>
                      <a:endParaRPr lang="vi-VN" sz="3600" b="1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Từ chỉ thời gian</a:t>
                      </a:r>
                      <a:endParaRPr lang="en-US" sz="3600" b="1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Học sinh, bố, mẹ, thầy giáo, cô giáo, bạn bè.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Lá, bàn, ghế.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Nắng, gió.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3600" b="1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Hè, thu. Hôm nay, năm học mới.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81251" y="276293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3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3152043" y="87479"/>
            <a:ext cx="6544300" cy="6609938"/>
            <a:chOff x="3728127" y="233265"/>
            <a:chExt cx="6264959" cy="63708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2743025">
              <a:off x="4619213" y="1366986"/>
              <a:ext cx="1179167" cy="353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Thùy Linh 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2315560">
              <a:off x="4429536" y="1616003"/>
              <a:ext cx="974764" cy="385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200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 Linh</a:t>
              </a:r>
              <a:endPara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2000338">
              <a:off x="4011635" y="1962376"/>
              <a:ext cx="1238712" cy="355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 Linh</a:t>
              </a:r>
              <a:endParaRPr lang="en-US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 rot="1169718">
              <a:off x="3956533" y="2361306"/>
              <a:ext cx="1129758" cy="385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200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Lượt</a:t>
              </a:r>
              <a:endPara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 rot="442195">
              <a:off x="3728127" y="2723185"/>
              <a:ext cx="1083720" cy="385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200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My</a:t>
              </a:r>
              <a:endPara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79785" y="3163333"/>
              <a:ext cx="1091393" cy="355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Nghĩa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 rot="21074214">
              <a:off x="3786649" y="3630326"/>
              <a:ext cx="1444346" cy="326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z="160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  Nguyên</a:t>
              </a:r>
              <a:endParaRPr lang="en-US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rot="20371367">
              <a:off x="3902372" y="4046890"/>
              <a:ext cx="1287819" cy="355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Nguyên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 rot="19810765">
              <a:off x="4068555" y="4383446"/>
              <a:ext cx="1341407" cy="355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 Nguyên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 rot="19335717">
              <a:off x="4754208" y="4841362"/>
              <a:ext cx="176846" cy="289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 rot="18715702">
              <a:off x="4526862" y="5099076"/>
              <a:ext cx="1173481" cy="35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 Tiến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 rot="18240879">
              <a:off x="4936909" y="5485342"/>
              <a:ext cx="938142" cy="35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 Nhi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 rot="17635105">
              <a:off x="5308646" y="5541108"/>
              <a:ext cx="1148266" cy="35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 Phong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 rot="17081983">
              <a:off x="5735479" y="5879575"/>
              <a:ext cx="965952" cy="35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lượt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 rot="16674872">
              <a:off x="6056633" y="5829011"/>
              <a:ext cx="1196719" cy="35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Quyền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 rot="15672824">
              <a:off x="6541566" y="5691297"/>
              <a:ext cx="1160627" cy="35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 Sang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 rot="15388490">
              <a:off x="6862216" y="5646367"/>
              <a:ext cx="1321804" cy="35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Thanh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 rot="14952899">
              <a:off x="7330754" y="5552991"/>
              <a:ext cx="1222922" cy="35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Thùy Trang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Rectangle 460"/>
            <p:cNvSpPr/>
            <p:nvPr/>
          </p:nvSpPr>
          <p:spPr>
            <a:xfrm rot="14378777">
              <a:off x="7670811" y="5355893"/>
              <a:ext cx="1210562" cy="35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 Trung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Rectangle 461"/>
            <p:cNvSpPr/>
            <p:nvPr/>
          </p:nvSpPr>
          <p:spPr>
            <a:xfrm rot="14034535">
              <a:off x="7745306" y="4944630"/>
              <a:ext cx="1422569" cy="35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 Tú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Rectangle 464"/>
            <p:cNvSpPr/>
            <p:nvPr/>
          </p:nvSpPr>
          <p:spPr>
            <a:xfrm rot="13411150">
              <a:off x="8043225" y="4709920"/>
              <a:ext cx="1422569" cy="35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 Tuấn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Rectangle 465"/>
            <p:cNvSpPr/>
            <p:nvPr/>
          </p:nvSpPr>
          <p:spPr>
            <a:xfrm rot="12531984">
              <a:off x="8245491" y="4401593"/>
              <a:ext cx="1422569" cy="35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VY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7" name="Rectangle 466"/>
            <p:cNvSpPr/>
            <p:nvPr/>
          </p:nvSpPr>
          <p:spPr>
            <a:xfrm rot="12177149">
              <a:off x="8458819" y="3978707"/>
              <a:ext cx="1422569" cy="35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Vy</a:t>
              </a: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8" name="Rectangle 467"/>
            <p:cNvSpPr/>
            <p:nvPr/>
          </p:nvSpPr>
          <p:spPr>
            <a:xfrm rot="11582443">
              <a:off x="8535767" y="3604058"/>
              <a:ext cx="1422569" cy="35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Long</a:t>
              </a: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9" name="Rectangle 468"/>
            <p:cNvSpPr/>
            <p:nvPr/>
          </p:nvSpPr>
          <p:spPr>
            <a:xfrm rot="11041461">
              <a:off x="8565599" y="3222988"/>
              <a:ext cx="1422569" cy="35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lượt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0" name="Rectangle 469"/>
            <p:cNvSpPr/>
            <p:nvPr/>
          </p:nvSpPr>
          <p:spPr>
            <a:xfrm rot="10308523">
              <a:off x="8485891" y="2851682"/>
              <a:ext cx="1422569" cy="35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 Lan</a:t>
              </a: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 rot="9635059">
              <a:off x="8418341" y="2384425"/>
              <a:ext cx="1422569" cy="35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 Bình</a:t>
              </a:r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 rot="9635059">
              <a:off x="8221838" y="2068429"/>
              <a:ext cx="1422569" cy="35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 Công</a:t>
              </a:r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 rot="8338032">
              <a:off x="8112231" y="1638788"/>
              <a:ext cx="1422569" cy="35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Duy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 rot="8338032">
              <a:off x="7812331" y="1392124"/>
              <a:ext cx="1422569" cy="385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z="200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 Đăng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 rot="7204373">
              <a:off x="7484289" y="1238532"/>
              <a:ext cx="1422569" cy="35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 Hoa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 rot="6839477">
              <a:off x="7152088" y="1033288"/>
              <a:ext cx="1422569" cy="35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 Hòa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 rot="6142633">
              <a:off x="6732724" y="847327"/>
              <a:ext cx="1422569" cy="35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Hoàng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 rot="5744907">
              <a:off x="6376857" y="818058"/>
              <a:ext cx="1422569" cy="35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 Huy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5985959" y="846094"/>
              <a:ext cx="1422569" cy="324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z="1600" smtClean="0">
                  <a:solidFill>
                    <a:prstClr val="black"/>
                  </a:solidFill>
                  <a:latin typeface="Arial" panose="020B0604020202020204" pitchFamily="34" charset="0"/>
                </a:rPr>
                <a:t>Duy Khang</a:t>
              </a:r>
              <a:endParaRPr lang="en-US" sz="1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 rot="4466550">
              <a:off x="5588196" y="907004"/>
              <a:ext cx="1422569" cy="324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z="1600" smtClean="0">
                  <a:solidFill>
                    <a:prstClr val="black"/>
                  </a:solidFill>
                  <a:latin typeface="Arial" panose="020B0604020202020204" pitchFamily="34" charset="0"/>
                </a:rPr>
                <a:t>Tuấn Kiện</a:t>
              </a:r>
              <a:r>
                <a:rPr lang="vi-VN" sz="1600" smtClean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endParaRPr lang="en-US" sz="1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4054158">
              <a:off x="5242821" y="1046505"/>
              <a:ext cx="1422569" cy="28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z="1350" smtClean="0">
                  <a:solidFill>
                    <a:prstClr val="black"/>
                  </a:solidFill>
                  <a:latin typeface="Arial" panose="020B0604020202020204" pitchFamily="34" charset="0"/>
                </a:rPr>
                <a:t>Qua lượt</a:t>
              </a:r>
              <a:endParaRPr lang="en-U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 rot="3420947">
              <a:off x="4898806" y="1172348"/>
              <a:ext cx="1422569" cy="35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GB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Linh</a:t>
              </a: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092599" y="2950257"/>
            <a:ext cx="869318" cy="869318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45" y="99754"/>
            <a:ext cx="274320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3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3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 defTabSz="685800"/>
            <a:r>
              <a:rPr lang="en-US" sz="3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3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3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8853338" y="5931959"/>
            <a:ext cx="1678863" cy="527179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35" y="1990529"/>
            <a:ext cx="371475" cy="32861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03" y="2976439"/>
            <a:ext cx="1015661" cy="866298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9614" y="-520300"/>
            <a:ext cx="457200" cy="4572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9654404" y="26052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0037717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640" y="2987889"/>
            <a:ext cx="4401913" cy="3681609"/>
          </a:xfrm>
          <a:prstGeom prst="rect">
            <a:avLst/>
          </a:prstGeom>
        </p:spPr>
      </p:pic>
      <p:sp>
        <p:nvSpPr>
          <p:cNvPr id="123" name="Rectangle 122"/>
          <p:cNvSpPr/>
          <p:nvPr/>
        </p:nvSpPr>
        <p:spPr>
          <a:xfrm rot="18715702">
            <a:off x="3767955" y="4802996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Lượt</a:t>
            </a: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1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-522594" y="237112"/>
            <a:ext cx="12215829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222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3.T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ìm các danh từ chỉ người, đồ vật trong lớp học của em. 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3109791"/>
            <a:ext cx="5365173" cy="3291009"/>
          </a:xfrm>
          <a:prstGeom prst="rect">
            <a:avLst/>
          </a:prstGeom>
        </p:spPr>
      </p:pic>
      <p:pic>
        <p:nvPicPr>
          <p:cNvPr id="8" name="2 Minute nhạc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1586" y="4225635"/>
            <a:ext cx="5323115" cy="2358241"/>
          </a:xfrm>
          <a:prstGeom prst="rect">
            <a:avLst/>
          </a:prstGeom>
        </p:spPr>
      </p:pic>
      <p:sp>
        <p:nvSpPr>
          <p:cNvPr id="10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5708073" y="2806410"/>
            <a:ext cx="5985162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TIẾP SỨC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29361" y="885543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câu, mỗi câu chứa 1 – 2 danh từ tìm được ở bài tập 3. 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81CEDB-2936-E429-866F-33DABD642FC8}"/>
              </a:ext>
            </a:extLst>
          </p:cNvPr>
          <p:cNvGrpSpPr/>
          <p:nvPr/>
        </p:nvGrpSpPr>
        <p:grpSpPr>
          <a:xfrm>
            <a:off x="7067108" y="3320428"/>
            <a:ext cx="4538416" cy="3256598"/>
            <a:chOff x="1197026" y="4232126"/>
            <a:chExt cx="3751815" cy="26307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B75480-1559-24BE-92A0-08BF8F586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44FCF2-8944-D5C7-B43D-CFA5BBAA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6351" y="662272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724618" y="51760"/>
            <a:ext cx="418475" cy="625031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677F8D3-3539-F564-B54C-73FBF5B26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68A08767-9D58-B456-42F3-65BBCCA962B2}"/>
              </a:ext>
            </a:extLst>
          </p:cNvPr>
          <p:cNvSpPr/>
          <p:nvPr/>
        </p:nvSpPr>
        <p:spPr>
          <a:xfrm>
            <a:off x="592346" y="5526353"/>
            <a:ext cx="113753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 5 danh từ mà em nghe được trong bài hát </a:t>
            </a:r>
            <a:r>
              <a:rPr kumimoji="0" lang="vi-VN" sz="4000" b="0" i="1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Vườn cây của ba.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3235" y="2547574"/>
            <a:ext cx="5470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https://youtu.be/H5DWiyv7U0M?si=cINaQye_H_ti4G_N</a:t>
            </a:r>
          </a:p>
        </p:txBody>
      </p:sp>
    </p:spTree>
    <p:extLst>
      <p:ext uri="{BB962C8B-B14F-4D97-AF65-F5344CB8AC3E}">
        <p14:creationId xmlns:p14="http://schemas.microsoft.com/office/powerpoint/2010/main" val="258031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8413" y="1739091"/>
            <a:ext cx="5961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https://youtu.be/mLeF9vDA5YE?si=aGEwDdqBoJeIzTyk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454854" y="4802837"/>
            <a:ext cx="1102907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bài hát và kể tên những từ chỉ sự vật, chỉ người có trong bài hát 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109659"/>
            <a:ext cx="109156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Thế là kì nghỉ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hè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kết thúc. Nắng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thu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nắng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hè gay gắt.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Gió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Lá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học sinh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đang đi vội vã. Bạn thì đi với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bạn thì đi với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thầy giáo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cô giáo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bạn bè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gặp lại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bàn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ghế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thân quen.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Hôm nay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bắt đầu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năm học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mới.  </a:t>
            </a:r>
            <a:endParaRPr lang="en-US" sz="3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76251" y="4749105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799484" y="4749103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5211909" y="4749103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8129159" y="4773805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0"/>
            <a:ext cx="11499273" cy="749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n_rays_-_19607 (54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09" y="249382"/>
            <a:ext cx="11748655" cy="4862945"/>
          </a:xfrm>
          <a:prstGeom prst="rect">
            <a:avLst/>
          </a:prstGeom>
        </p:spPr>
      </p:pic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1385455" y="5154530"/>
            <a:ext cx="7980218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là hiện tượng tự nhiên.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1385455" y="5112327"/>
            <a:ext cx="7980218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là hiện tượng tự nhiên.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spens_-_19235 (54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382" y="346364"/>
            <a:ext cx="11693236" cy="476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ời gian và đặc điểm các mùa trong năm: Xuân, Hạ, Thu, Đ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221673"/>
            <a:ext cx="11360728" cy="636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3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q4aate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410</Words>
  <Application>Microsoft Office PowerPoint</Application>
  <PresentationFormat>Widescreen</PresentationFormat>
  <Paragraphs>101</Paragraphs>
  <Slides>19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Calibri</vt:lpstr>
      <vt:lpstr>Calibri Light</vt:lpstr>
      <vt:lpstr>等线</vt:lpstr>
      <vt:lpstr>等线 Light</vt:lpstr>
      <vt:lpstr>Tahoma</vt:lpstr>
      <vt:lpstr>Times New Roman</vt:lpstr>
      <vt:lpstr>Wingdings</vt:lpstr>
      <vt:lpstr>华康少女文字W5(P)</vt:lpstr>
      <vt:lpstr>字魂70号-灵悦黑体</vt:lpstr>
      <vt:lpstr>Office 主题​​</vt:lpstr>
      <vt:lpstr>Office Theme</vt:lpstr>
      <vt:lpstr>1_Office Theme</vt:lpstr>
      <vt:lpstr>2_Office Theme</vt:lpstr>
      <vt:lpstr>Chủ đề 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STD_MO</cp:lastModifiedBy>
  <cp:revision>105</cp:revision>
  <dcterms:created xsi:type="dcterms:W3CDTF">2023-04-05T10:18:30Z</dcterms:created>
  <dcterms:modified xsi:type="dcterms:W3CDTF">2024-09-02T04:52:52Z</dcterms:modified>
</cp:coreProperties>
</file>