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3"/>
  </p:notesMasterIdLst>
  <p:sldIdLst>
    <p:sldId id="317" r:id="rId5"/>
    <p:sldId id="258" r:id="rId6"/>
    <p:sldId id="267" r:id="rId7"/>
    <p:sldId id="318" r:id="rId8"/>
    <p:sldId id="269" r:id="rId9"/>
    <p:sldId id="270" r:id="rId10"/>
    <p:sldId id="271" r:id="rId11"/>
    <p:sldId id="31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53"/>
  </p:normalViewPr>
  <p:slideViewPr>
    <p:cSldViewPr snapToGrid="0">
      <p:cViewPr varScale="1">
        <p:scale>
          <a:sx n="113" d="100"/>
          <a:sy n="113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-340360"/>
            <a:ext cx="964882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45371" y="34761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024529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0642" y="3218603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  <a:p>
            <a:pPr algn="ctr" defTabSz="1622425">
              <a:defRPr/>
            </a:pPr>
            <a:endParaRPr lang="en-US" altLang="zh-CN" sz="3200" b="1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i="1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i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b="1" i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i="1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altLang="zh-CN" sz="3200" b="1" i="1" dirty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9188C-7391-1D46-C9C1-F07CC7A30E8D}"/>
              </a:ext>
            </a:extLst>
          </p:cNvPr>
          <p:cNvSpPr txBox="1"/>
          <p:nvPr/>
        </p:nvSpPr>
        <p:spPr>
          <a:xfrm>
            <a:off x="1809882" y="1018801"/>
            <a:ext cx="6181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3C4E1-DAB3-3075-DCCC-D31AFEB5C921}"/>
              </a:ext>
            </a:extLst>
          </p:cNvPr>
          <p:cNvSpPr txBox="1"/>
          <p:nvPr/>
        </p:nvSpPr>
        <p:spPr>
          <a:xfrm>
            <a:off x="3646310" y="2664178"/>
            <a:ext cx="194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53</Words>
  <Application>Microsoft Macintosh PowerPoint</Application>
  <PresentationFormat>On-screen Show (4:3)</PresentationFormat>
  <Paragraphs>19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Như</cp:lastModifiedBy>
  <cp:revision>58</cp:revision>
  <dcterms:created xsi:type="dcterms:W3CDTF">2020-07-13T02:14:00Z</dcterms:created>
  <dcterms:modified xsi:type="dcterms:W3CDTF">2024-09-19T02:28:32Z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