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>
      <p:cViewPr varScale="1">
        <p:scale>
          <a:sx n="113" d="100"/>
          <a:sy n="113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TRƯỜNG TIỂU HỌC QUANG TRUNG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7148" y="1600200"/>
            <a:ext cx="8809703" cy="3124199"/>
            <a:chOff x="272257" y="209253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72257" y="209253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1305" y="2200693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 HƠN, ÍT HƠN, BẰNG NHAU (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1)</a:t>
              </a:r>
              <a:endPara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599" y="5257800"/>
            <a:ext cx="6400800" cy="1752600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i="1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i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i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i="1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vi-VN" sz="3600" i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4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6701" y="1775459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38710" r="48346" b="42083"/>
          <a:stretch/>
        </p:blipFill>
        <p:spPr bwMode="auto">
          <a:xfrm>
            <a:off x="457201" y="1981200"/>
            <a:ext cx="3935297" cy="19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1260" y="2043881"/>
            <a:ext cx="4541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ếch</a:t>
            </a:r>
            <a:r>
              <a:rPr lang="en-US" sz="3600" dirty="0"/>
              <a:t> </a:t>
            </a:r>
            <a:r>
              <a:rPr lang="en-US" sz="3600" b="1" i="1" dirty="0" err="1"/>
              <a:t>nhiều</a:t>
            </a:r>
            <a:r>
              <a:rPr lang="en-US" sz="3600" b="1" i="1" dirty="0"/>
              <a:t> </a:t>
            </a:r>
            <a:r>
              <a:rPr lang="en-US" sz="3600" b="1" i="1" dirty="0" err="1"/>
              <a:t>hơn</a:t>
            </a:r>
            <a:r>
              <a:rPr lang="en-US" sz="3600" b="1" i="1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lá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79137" y="2945129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lá</a:t>
            </a:r>
            <a:r>
              <a:rPr lang="en-US" sz="3600" dirty="0"/>
              <a:t> </a:t>
            </a:r>
            <a:r>
              <a:rPr lang="en-US" sz="3600" b="1" i="1" dirty="0" err="1"/>
              <a:t>ít</a:t>
            </a:r>
            <a:r>
              <a:rPr lang="en-US" sz="3600" b="1" i="1" dirty="0"/>
              <a:t> </a:t>
            </a:r>
            <a:r>
              <a:rPr lang="en-US" sz="3600" b="1" i="1" dirty="0" err="1"/>
              <a:t>hơn</a:t>
            </a:r>
            <a:r>
              <a:rPr lang="en-US" sz="3600" b="1" i="1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ếch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4343400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35483" r="46486" b="45262"/>
          <a:stretch/>
        </p:blipFill>
        <p:spPr bwMode="auto">
          <a:xfrm>
            <a:off x="474407" y="4442459"/>
            <a:ext cx="3753537" cy="21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5189904"/>
            <a:ext cx="428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thỏ</a:t>
            </a:r>
            <a:r>
              <a:rPr lang="en-US" sz="3600" dirty="0"/>
              <a:t> </a:t>
            </a:r>
            <a:r>
              <a:rPr lang="en-US" sz="3600" b="1" i="1" dirty="0" err="1"/>
              <a:t>bằng</a:t>
            </a:r>
            <a:r>
              <a:rPr lang="en-US" sz="3600" b="1" i="1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cà</a:t>
            </a:r>
            <a:r>
              <a:rPr lang="en-US" sz="3600" dirty="0"/>
              <a:t> </a:t>
            </a:r>
            <a:r>
              <a:rPr lang="en-US" sz="3600" dirty="0" err="1"/>
              <a:t>rốt</a:t>
            </a:r>
            <a:r>
              <a:rPr lang="en-US" sz="3600" dirty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9982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201000"/>
            <a:ext cx="6096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51857" y="1131424"/>
            <a:ext cx="738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bướm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nhiều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hơn</a:t>
            </a:r>
            <a:r>
              <a:rPr lang="en-US" sz="3200" dirty="0">
                <a:solidFill>
                  <a:srgbClr val="0070C0"/>
                </a:solidFill>
              </a:rPr>
              <a:t> hay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hoa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nhiều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hơn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4" t="33542" r="32096" b="40208"/>
          <a:stretch/>
        </p:blipFill>
        <p:spPr bwMode="auto">
          <a:xfrm>
            <a:off x="1371600" y="2286000"/>
            <a:ext cx="69623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4436" y="5667022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Số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bướm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nhiều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hơn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hoa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EB24F5-8F0B-BDDD-62EF-C2720B389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0" y="-9812"/>
            <a:ext cx="2396762" cy="114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Câu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nào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đúng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t="31562" r="26325" b="36875"/>
          <a:stretch/>
        </p:blipFill>
        <p:spPr bwMode="auto">
          <a:xfrm>
            <a:off x="533400" y="1447800"/>
            <a:ext cx="8077200" cy="30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606" y="4800600"/>
            <a:ext cx="562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a)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ổ </a:t>
            </a:r>
            <a:r>
              <a:rPr lang="en-US" sz="3200" dirty="0" err="1">
                <a:solidFill>
                  <a:srgbClr val="0070C0"/>
                </a:solidFill>
              </a:rPr>
              <a:t>cắm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nhiều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hơn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đồ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06" y="5638800"/>
            <a:ext cx="5639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b)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đồ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nhiều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hơn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ổ </a:t>
            </a:r>
            <a:r>
              <a:rPr lang="en-US" sz="3200" dirty="0" err="1">
                <a:solidFill>
                  <a:srgbClr val="0070C0"/>
                </a:solidFill>
              </a:rPr>
              <a:t>cắm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47749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058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Câu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nào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đúng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27218" r="31947" b="28750"/>
          <a:stretch/>
        </p:blipFill>
        <p:spPr bwMode="auto">
          <a:xfrm>
            <a:off x="228600" y="2094630"/>
            <a:ext cx="6629400" cy="466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9050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5029200" y="772180"/>
            <a:ext cx="408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chim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nhiều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1263445"/>
            <a:ext cx="341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chim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833020"/>
            <a:ext cx="347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c)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ít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mèo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1935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121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Thị Như</cp:lastModifiedBy>
  <cp:revision>6</cp:revision>
  <dcterms:created xsi:type="dcterms:W3CDTF">2006-08-16T00:00:00Z</dcterms:created>
  <dcterms:modified xsi:type="dcterms:W3CDTF">2024-09-29T14:48:53Z</dcterms:modified>
</cp:coreProperties>
</file>