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2423319" y="1811754"/>
            <a:ext cx="658385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Điền số thích hợp vào ô trống: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77926" y="3200400"/>
            <a:ext cx="76200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…….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+ 30 = 50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14319" y="3195716"/>
            <a:ext cx="84116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902</TotalTime>
  <Words>23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2022-08-02T06:17:32Z</dcterms:modified>
</cp:coreProperties>
</file>