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2423319" y="1811754"/>
            <a:ext cx="81211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Điền số thích hợp vào ô trống:</a:t>
            </a:r>
            <a:endParaRPr lang="en-US" sz="4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177926" y="3200400"/>
            <a:ext cx="762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40 + </a:t>
            </a:r>
            <a:r>
              <a:rPr lang="en-US" sz="48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…….</a:t>
            </a:r>
            <a:r>
              <a:rPr lang="en-US" sz="4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= 65</a:t>
            </a:r>
            <a:endParaRPr lang="en-US" sz="4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4508" y="3204408"/>
            <a:ext cx="8411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endParaRPr lang="en-US" sz="4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23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151</cp:revision>
  <dcterms:created xsi:type="dcterms:W3CDTF">2022-07-10T01:37:20Z</dcterms:created>
  <dcterms:modified xsi:type="dcterms:W3CDTF">2022-08-02T06:39:39Z</dcterms:modified>
</cp:coreProperties>
</file>