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9" r:id="rId2"/>
    <p:sldId id="256" r:id="rId3"/>
    <p:sldId id="257" r:id="rId4"/>
    <p:sldId id="258" r:id="rId5"/>
    <p:sldId id="281" r:id="rId6"/>
    <p:sldId id="280" r:id="rId7"/>
    <p:sldId id="282" r:id="rId8"/>
    <p:sldId id="283" r:id="rId9"/>
    <p:sldId id="284" r:id="rId10"/>
    <p:sldId id="285" r:id="rId11"/>
    <p:sldId id="286" r:id="rId12"/>
    <p:sldId id="287" r:id="rId13"/>
    <p:sldId id="28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2D39788A-7B12-499B-A152-26C7848129D5}">
          <p14:sldIdLst>
            <p14:sldId id="289"/>
            <p14:sldId id="256"/>
          </p14:sldIdLst>
        </p14:section>
        <p14:section name="Tiết 1" id="{FC1EB638-55A5-41E2-BCD3-97F546B7510E}">
          <p14:sldIdLst>
            <p14:sldId id="257"/>
            <p14:sldId id="258"/>
            <p14:sldId id="281"/>
            <p14:sldId id="280"/>
            <p14:sldId id="282"/>
          </p14:sldIdLst>
        </p14:section>
        <p14:section name="Tiết 2" id="{DD7DF943-936F-4592-AAAB-F544FA049C4A}">
          <p14:sldIdLst>
            <p14:sldId id="283"/>
            <p14:sldId id="284"/>
            <p14:sldId id="285"/>
          </p14:sldIdLst>
        </p14:section>
        <p14:section name="Tiết 3" id="{B7273C16-7089-461E-AA77-A2450A07B741}">
          <p14:sldIdLst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DED"/>
    <a:srgbClr val="7AC3E8"/>
    <a:srgbClr val="E67C07"/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5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D2624-FE31-4AA1-8047-3D90F2D8DD2F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87999-A5EC-41ED-B442-C93CAE693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85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4B2FF-8E37-4367-A0B2-C036450B8F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51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26719" y="3082753"/>
            <a:ext cx="138564" cy="692628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endParaRPr lang="en-US" sz="4051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4839" y="16654"/>
            <a:ext cx="6660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455694"/>
            <a:ext cx="6167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>
                <a:solidFill>
                  <a:srgbClr val="FF0000"/>
                </a:solidFill>
                <a:cs typeface="Times New Roman" panose="02020603050405020304" pitchFamily="18" charset="0"/>
              </a:rPr>
              <a:t>Tr</a:t>
            </a:r>
            <a:r>
              <a:rPr lang="vi-VN" sz="24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ườn</a:t>
            </a:r>
            <a:r>
              <a:rPr lang="en-US" sz="24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TH QUỐC TUẤN </a:t>
            </a:r>
            <a:endParaRPr lang="en-US" sz="2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>
            <a:off x="2055679" y="1169509"/>
            <a:ext cx="8219208" cy="4265777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273084"/>
                <a:gd name="adj2" fmla="val 59546"/>
              </a:avLst>
            </a:prstTxWarp>
          </a:bodyPr>
          <a:lstStyle/>
          <a:p>
            <a:pPr algn="ctr" defTabSz="347555"/>
            <a:r>
              <a:rPr lang="en-US" sz="2737" b="1" i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Chào mừng các em học sinh</a:t>
            </a:r>
          </a:p>
          <a:p>
            <a:pPr algn="ctr" defTabSz="347555"/>
            <a:r>
              <a:rPr lang="en-US" sz="2737" b="1" i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38999" y="2434551"/>
            <a:ext cx="6375463" cy="2031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251" b="1" err="1">
                <a:solidFill>
                  <a:srgbClr val="FF0000"/>
                </a:solidFill>
                <a:cs typeface="Times New Roman" panose="02020603050405020304" pitchFamily="18" charset="0"/>
              </a:rPr>
              <a:t>Lớp</a:t>
            </a:r>
            <a:r>
              <a:rPr lang="en-US" sz="5251" b="1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251" b="1" smtClean="0">
                <a:solidFill>
                  <a:srgbClr val="FF0000"/>
                </a:solidFill>
                <a:cs typeface="Times New Roman" panose="02020603050405020304" pitchFamily="18" charset="0"/>
              </a:rPr>
              <a:t>1A</a:t>
            </a:r>
            <a:endParaRPr lang="en-US" sz="5251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5251" b="1" dirty="0">
                <a:solidFill>
                  <a:srgbClr val="FF0000"/>
                </a:solidFill>
                <a:cs typeface="Times New Roman" panose="02020603050405020304" pitchFamily="18" charset="0"/>
              </a:rPr>
              <a:t>Năm học</a:t>
            </a:r>
            <a:r>
              <a:rPr lang="en-US" sz="5251" b="1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sz="5251" b="1" smtClean="0">
                <a:solidFill>
                  <a:srgbClr val="FF0000"/>
                </a:solidFill>
                <a:cs typeface="Times New Roman" panose="02020603050405020304" pitchFamily="18" charset="0"/>
              </a:rPr>
              <a:t>2024 </a:t>
            </a:r>
            <a:r>
              <a:rPr lang="en-US" sz="5251" b="1">
                <a:solidFill>
                  <a:srgbClr val="FF0000"/>
                </a:solidFill>
                <a:cs typeface="Times New Roman" panose="02020603050405020304" pitchFamily="18" charset="0"/>
              </a:rPr>
              <a:t>– </a:t>
            </a:r>
            <a:r>
              <a:rPr lang="en-US" sz="5251" b="1" smtClean="0">
                <a:solidFill>
                  <a:srgbClr val="FF0000"/>
                </a:solidFill>
                <a:cs typeface="Times New Roman" panose="02020603050405020304" pitchFamily="18" charset="0"/>
              </a:rPr>
              <a:t>2025</a:t>
            </a:r>
            <a:endParaRPr lang="en-US" sz="5251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21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96346" y="5503132"/>
            <a:ext cx="5271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GVCN</a:t>
            </a:r>
            <a:r>
              <a:rPr lang="en-US" sz="2400" b="1" i="1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sz="2400" b="1" i="1" smtClean="0">
                <a:solidFill>
                  <a:srgbClr val="FF0000"/>
                </a:solidFill>
                <a:cs typeface="Times New Roman" panose="02020603050405020304" pitchFamily="18" charset="0"/>
              </a:rPr>
              <a:t>MAI THU HƯƠNG</a:t>
            </a:r>
            <a:endParaRPr lang="en-US" sz="24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LopChungTaDoanKet-CamNhung-262916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39189" y="4755853"/>
            <a:ext cx="365523" cy="3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8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56A2F3-2D16-4EF0-AF44-936B90F3D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481" y="348767"/>
            <a:ext cx="5628571" cy="20190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7634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762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21BE43-80EB-482A-BD05-3389547D2044}"/>
              </a:ext>
            </a:extLst>
          </p:cNvPr>
          <p:cNvSpPr txBox="1"/>
          <p:nvPr/>
        </p:nvSpPr>
        <p:spPr>
          <a:xfrm>
            <a:off x="1044985" y="2296180"/>
            <a:ext cx="75407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Lấy 6 que tính. Tách 6 que tính đó thành hai nhóm.</a:t>
            </a:r>
          </a:p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số que tính ở mỗi nhóm (theo mẫu).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6E7BD8-2074-4091-BA7B-64E883381B58}"/>
              </a:ext>
            </a:extLst>
          </p:cNvPr>
          <p:cNvGrpSpPr/>
          <p:nvPr/>
        </p:nvGrpSpPr>
        <p:grpSpPr>
          <a:xfrm>
            <a:off x="285858" y="3614978"/>
            <a:ext cx="11442878" cy="2461972"/>
            <a:chOff x="1862687" y="3614978"/>
            <a:chExt cx="9738348" cy="209523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E695ABA-56B6-4E99-A2FE-F6A892D38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62687" y="3614978"/>
              <a:ext cx="4619048" cy="209523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AC3A6AD-5BC6-4616-B80F-3B822B3AA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29606" y="3614978"/>
              <a:ext cx="4571429" cy="2095238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064AD8A-FCCF-4303-BDCC-92ABF2CE9FB1}"/>
              </a:ext>
            </a:extLst>
          </p:cNvPr>
          <p:cNvSpPr/>
          <p:nvPr/>
        </p:nvSpPr>
        <p:spPr>
          <a:xfrm>
            <a:off x="75670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8C57FF-5D25-4835-8034-AC32F1E3DA02}"/>
              </a:ext>
            </a:extLst>
          </p:cNvPr>
          <p:cNvSpPr/>
          <p:nvPr/>
        </p:nvSpPr>
        <p:spPr>
          <a:xfrm>
            <a:off x="168875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7E2D76-0314-4E2C-8B88-8BD4DE930CE8}"/>
              </a:ext>
            </a:extLst>
          </p:cNvPr>
          <p:cNvSpPr/>
          <p:nvPr/>
        </p:nvSpPr>
        <p:spPr>
          <a:xfrm>
            <a:off x="377236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1E994F-2A14-41BB-9D7C-613186F8E9A0}"/>
              </a:ext>
            </a:extLst>
          </p:cNvPr>
          <p:cNvSpPr/>
          <p:nvPr/>
        </p:nvSpPr>
        <p:spPr>
          <a:xfrm>
            <a:off x="470441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5BE606-8C55-4805-BCAE-9063A1ECF35A}"/>
              </a:ext>
            </a:extLst>
          </p:cNvPr>
          <p:cNvSpPr/>
          <p:nvPr/>
        </p:nvSpPr>
        <p:spPr>
          <a:xfrm>
            <a:off x="678802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6BE936-ADB1-4434-A9F0-45257A596137}"/>
              </a:ext>
            </a:extLst>
          </p:cNvPr>
          <p:cNvSpPr/>
          <p:nvPr/>
        </p:nvSpPr>
        <p:spPr>
          <a:xfrm>
            <a:off x="772007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9FF6EC4-4198-4AA6-AD05-6ABD3ECA1850}"/>
              </a:ext>
            </a:extLst>
          </p:cNvPr>
          <p:cNvSpPr/>
          <p:nvPr/>
        </p:nvSpPr>
        <p:spPr>
          <a:xfrm>
            <a:off x="980368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471DF0-E6A3-4E58-B479-510B869CA76C}"/>
              </a:ext>
            </a:extLst>
          </p:cNvPr>
          <p:cNvSpPr/>
          <p:nvPr/>
        </p:nvSpPr>
        <p:spPr>
          <a:xfrm>
            <a:off x="1073573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4618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137B401-7474-406A-8C9C-35294BF57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610" y="507126"/>
            <a:ext cx="7332374" cy="635087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793F1E5-A37D-49C4-B729-F276990EAFC5}"/>
              </a:ext>
            </a:extLst>
          </p:cNvPr>
          <p:cNvSpPr/>
          <p:nvPr/>
        </p:nvSpPr>
        <p:spPr>
          <a:xfrm>
            <a:off x="4805658" y="294640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6A529FC-3297-472E-971A-35858C8FBF5F}"/>
              </a:ext>
            </a:extLst>
          </p:cNvPr>
          <p:cNvSpPr/>
          <p:nvPr/>
        </p:nvSpPr>
        <p:spPr>
          <a:xfrm>
            <a:off x="4799308" y="379095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A3E9013-F075-4B3F-AFF9-BC3313A1D44E}"/>
              </a:ext>
            </a:extLst>
          </p:cNvPr>
          <p:cNvSpPr/>
          <p:nvPr/>
        </p:nvSpPr>
        <p:spPr>
          <a:xfrm>
            <a:off x="5897858" y="337820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9C57312-A409-4579-9752-0624F1B4F66C}"/>
              </a:ext>
            </a:extLst>
          </p:cNvPr>
          <p:cNvSpPr/>
          <p:nvPr/>
        </p:nvSpPr>
        <p:spPr>
          <a:xfrm>
            <a:off x="4767173" y="519018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DA5D520-B181-48BE-B313-8A553A88B946}"/>
              </a:ext>
            </a:extLst>
          </p:cNvPr>
          <p:cNvSpPr/>
          <p:nvPr/>
        </p:nvSpPr>
        <p:spPr>
          <a:xfrm>
            <a:off x="4760823" y="603473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96BA36E-8638-4687-A502-C2FFCA94C7E9}"/>
              </a:ext>
            </a:extLst>
          </p:cNvPr>
          <p:cNvSpPr/>
          <p:nvPr/>
        </p:nvSpPr>
        <p:spPr>
          <a:xfrm>
            <a:off x="5859373" y="562198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2D98264-ABDC-49A7-BD6C-E4B61F8369FE}"/>
              </a:ext>
            </a:extLst>
          </p:cNvPr>
          <p:cNvSpPr/>
          <p:nvPr/>
        </p:nvSpPr>
        <p:spPr>
          <a:xfrm>
            <a:off x="9259344" y="74699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5DFC587-FB6A-462C-AF25-1334F181214F}"/>
              </a:ext>
            </a:extLst>
          </p:cNvPr>
          <p:cNvSpPr/>
          <p:nvPr/>
        </p:nvSpPr>
        <p:spPr>
          <a:xfrm>
            <a:off x="9252994" y="159154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BB3A95D-DD03-4912-9284-DE24203628C3}"/>
              </a:ext>
            </a:extLst>
          </p:cNvPr>
          <p:cNvSpPr/>
          <p:nvPr/>
        </p:nvSpPr>
        <p:spPr>
          <a:xfrm>
            <a:off x="10351544" y="117879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527837-E9BC-492F-AF7D-8E7F455D77CD}"/>
              </a:ext>
            </a:extLst>
          </p:cNvPr>
          <p:cNvSpPr/>
          <p:nvPr/>
        </p:nvSpPr>
        <p:spPr>
          <a:xfrm>
            <a:off x="9230316" y="298268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B5C7C4A-C467-47C5-8CCF-5D5BBEC5D4B3}"/>
              </a:ext>
            </a:extLst>
          </p:cNvPr>
          <p:cNvSpPr/>
          <p:nvPr/>
        </p:nvSpPr>
        <p:spPr>
          <a:xfrm>
            <a:off x="9223966" y="382723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99506E9-E3B8-4166-8BE2-DA73B9745944}"/>
              </a:ext>
            </a:extLst>
          </p:cNvPr>
          <p:cNvSpPr/>
          <p:nvPr/>
        </p:nvSpPr>
        <p:spPr>
          <a:xfrm>
            <a:off x="10322516" y="341448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21555CA-349D-41C3-88D6-A271F5457FB9}"/>
              </a:ext>
            </a:extLst>
          </p:cNvPr>
          <p:cNvSpPr/>
          <p:nvPr/>
        </p:nvSpPr>
        <p:spPr>
          <a:xfrm>
            <a:off x="9215802" y="521837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AB6D5E5-D425-4098-BBE8-3AB0923A4220}"/>
              </a:ext>
            </a:extLst>
          </p:cNvPr>
          <p:cNvSpPr/>
          <p:nvPr/>
        </p:nvSpPr>
        <p:spPr>
          <a:xfrm>
            <a:off x="9209452" y="606292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6FEE967-F25A-43DC-A2F4-1A2E6FFD2F14}"/>
              </a:ext>
            </a:extLst>
          </p:cNvPr>
          <p:cNvSpPr/>
          <p:nvPr/>
        </p:nvSpPr>
        <p:spPr>
          <a:xfrm>
            <a:off x="10308002" y="565017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3843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D7FA002-3326-45AD-AA54-45896D689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344" y="1723988"/>
            <a:ext cx="9070373" cy="22291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2854397-E8A4-4F98-ACD2-C0FB38D1D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344" y="4525285"/>
            <a:ext cx="8949580" cy="215229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91E835C-ABF5-40C7-AA9D-64DEC6BB0441}"/>
              </a:ext>
            </a:extLst>
          </p:cNvPr>
          <p:cNvSpPr/>
          <p:nvPr/>
        </p:nvSpPr>
        <p:spPr>
          <a:xfrm>
            <a:off x="8170250" y="2810967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59E1218-7C46-413C-AB6D-14156779E539}"/>
              </a:ext>
            </a:extLst>
          </p:cNvPr>
          <p:cNvSpPr/>
          <p:nvPr/>
        </p:nvSpPr>
        <p:spPr>
          <a:xfrm>
            <a:off x="9333181" y="2833804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8C5D9C5-1C71-4ACD-9A7F-22B9A9815CB1}"/>
              </a:ext>
            </a:extLst>
          </p:cNvPr>
          <p:cNvSpPr/>
          <p:nvPr/>
        </p:nvSpPr>
        <p:spPr>
          <a:xfrm>
            <a:off x="10810440" y="2847115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ED52F4C-7069-492D-9C37-BFDA7AE464B0}"/>
              </a:ext>
            </a:extLst>
          </p:cNvPr>
          <p:cNvSpPr/>
          <p:nvPr/>
        </p:nvSpPr>
        <p:spPr>
          <a:xfrm>
            <a:off x="8121601" y="5432981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F6B742A-4191-4F49-B1C9-751F9F5B6A6E}"/>
              </a:ext>
            </a:extLst>
          </p:cNvPr>
          <p:cNvSpPr/>
          <p:nvPr/>
        </p:nvSpPr>
        <p:spPr>
          <a:xfrm>
            <a:off x="9556312" y="5448198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DFAA6DF-98BF-4F67-A1B0-CD8338A3F853}"/>
              </a:ext>
            </a:extLst>
          </p:cNvPr>
          <p:cNvSpPr/>
          <p:nvPr/>
        </p:nvSpPr>
        <p:spPr>
          <a:xfrm>
            <a:off x="10766871" y="5461509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916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A81A215-90A9-4E63-840A-16628DD5C6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831" b="67969"/>
          <a:stretch/>
        </p:blipFill>
        <p:spPr>
          <a:xfrm>
            <a:off x="4064000" y="916361"/>
            <a:ext cx="1498600" cy="216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134B0B-F1AB-42AC-A129-63D3E32A3D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31" b="67969"/>
          <a:stretch/>
        </p:blipFill>
        <p:spPr>
          <a:xfrm>
            <a:off x="209550" y="3530317"/>
            <a:ext cx="1498600" cy="216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90F8E5-6973-479D-AAC0-3E0F1E955F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" t="33985" r="61661" b="33985"/>
          <a:stretch/>
        </p:blipFill>
        <p:spPr>
          <a:xfrm>
            <a:off x="2709863" y="3530317"/>
            <a:ext cx="1498600" cy="216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11D9EAF-762A-47A6-B00E-25B24D3AF6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31" t="33985" b="33985"/>
          <a:stretch/>
        </p:blipFill>
        <p:spPr>
          <a:xfrm>
            <a:off x="5210176" y="3530317"/>
            <a:ext cx="1498600" cy="216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9CBF13A-C1EE-4C88-BDBE-88A0DD1AA8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969" r="61831"/>
          <a:stretch/>
        </p:blipFill>
        <p:spPr>
          <a:xfrm>
            <a:off x="7710489" y="3530317"/>
            <a:ext cx="1498600" cy="216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080148B-7D59-4E45-AAB2-F672CA4387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682" t="67969" r="-1851"/>
          <a:stretch/>
        </p:blipFill>
        <p:spPr>
          <a:xfrm>
            <a:off x="10210800" y="3530317"/>
            <a:ext cx="1498600" cy="216095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B515F7C-C739-4050-9C8E-D4EE5515537D}"/>
              </a:ext>
            </a:extLst>
          </p:cNvPr>
          <p:cNvSpPr/>
          <p:nvPr/>
        </p:nvSpPr>
        <p:spPr>
          <a:xfrm>
            <a:off x="632551" y="511886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9455850-9F00-4E42-A1FE-6E2CFDA6CB9E}"/>
              </a:ext>
            </a:extLst>
          </p:cNvPr>
          <p:cNvSpPr/>
          <p:nvPr/>
        </p:nvSpPr>
        <p:spPr>
          <a:xfrm>
            <a:off x="1063915" y="51156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1BD872A-3761-4115-BC99-EC4321C23336}"/>
              </a:ext>
            </a:extLst>
          </p:cNvPr>
          <p:cNvSpPr/>
          <p:nvPr/>
        </p:nvSpPr>
        <p:spPr>
          <a:xfrm>
            <a:off x="3137336" y="511886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6F407D4-75E4-40DB-B68A-1CDB31D6BCAA}"/>
              </a:ext>
            </a:extLst>
          </p:cNvPr>
          <p:cNvSpPr/>
          <p:nvPr/>
        </p:nvSpPr>
        <p:spPr>
          <a:xfrm>
            <a:off x="3568700" y="51156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EF8FC12-8000-4085-B0DC-29CF4F296C67}"/>
              </a:ext>
            </a:extLst>
          </p:cNvPr>
          <p:cNvSpPr/>
          <p:nvPr/>
        </p:nvSpPr>
        <p:spPr>
          <a:xfrm>
            <a:off x="5651936" y="51029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0119227-5F9D-4473-A1A6-9289C9952E97}"/>
              </a:ext>
            </a:extLst>
          </p:cNvPr>
          <p:cNvSpPr/>
          <p:nvPr/>
        </p:nvSpPr>
        <p:spPr>
          <a:xfrm>
            <a:off x="6083300" y="511251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E7CC542-A1EC-497B-9F5F-998E3A71A66C}"/>
              </a:ext>
            </a:extLst>
          </p:cNvPr>
          <p:cNvSpPr/>
          <p:nvPr/>
        </p:nvSpPr>
        <p:spPr>
          <a:xfrm>
            <a:off x="8160186" y="51664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CFD8538-4E80-40C6-A8D2-06829CD065D6}"/>
              </a:ext>
            </a:extLst>
          </p:cNvPr>
          <p:cNvSpPr/>
          <p:nvPr/>
        </p:nvSpPr>
        <p:spPr>
          <a:xfrm>
            <a:off x="8591550" y="517601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F5D93AB-2061-4394-A16F-CF72868B7544}"/>
              </a:ext>
            </a:extLst>
          </p:cNvPr>
          <p:cNvSpPr/>
          <p:nvPr/>
        </p:nvSpPr>
        <p:spPr>
          <a:xfrm>
            <a:off x="10601854" y="5147435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D401D65-332D-41C0-9D1F-2D79E76558DE}"/>
              </a:ext>
            </a:extLst>
          </p:cNvPr>
          <p:cNvSpPr/>
          <p:nvPr/>
        </p:nvSpPr>
        <p:spPr>
          <a:xfrm>
            <a:off x="11033218" y="5156960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9103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2485583" y="3592168"/>
            <a:ext cx="729618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MẤY VÀ MẤY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5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tenGV">
            <a:extLst>
              <a:ext uri="{FF2B5EF4-FFF2-40B4-BE49-F238E27FC236}">
                <a16:creationId xmlns:a16="http://schemas.microsoft.com/office/drawing/2014/main" id="{45B1AFD7-F1CC-4298-B392-F2122DE57A5B}"/>
              </a:ext>
            </a:extLst>
          </p:cNvPr>
          <p:cNvSpPr/>
          <p:nvPr/>
        </p:nvSpPr>
        <p:spPr>
          <a:xfrm>
            <a:off x="5634851" y="4530998"/>
            <a:ext cx="774186" cy="390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67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 TIẾT </a:t>
            </a:r>
            <a:endParaRPr lang="zh-CN" altLang="zh-CN" sz="1467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" y="330866"/>
            <a:ext cx="3230925" cy="1302869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87D9513C-154A-4792-B0FB-0BBDFB23FE96}"/>
              </a:ext>
            </a:extLst>
          </p:cNvPr>
          <p:cNvSpPr txBox="1"/>
          <p:nvPr/>
        </p:nvSpPr>
        <p:spPr>
          <a:xfrm>
            <a:off x="2823210" y="1633735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Đếm số cá ở mỗi bể và ở cả hai bể.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6C059FE2-CB80-46EA-8D58-3AB33B6A9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72" b="91987" l="2828" r="96144">
                        <a14:foregroundMark x1="8483" y1="17949" x2="8483" y2="17949"/>
                        <a14:foregroundMark x1="2956" y1="28526" x2="2956" y2="28526"/>
                        <a14:foregroundMark x1="10026" y1="26923" x2="10026" y2="26923"/>
                        <a14:foregroundMark x1="8997" y1="47115" x2="8997" y2="47115"/>
                        <a14:foregroundMark x1="7069" y1="45513" x2="7069" y2="45513"/>
                        <a14:foregroundMark x1="7584" y1="48718" x2="7584" y2="48718"/>
                        <a14:foregroundMark x1="11054" y1="44551" x2="11054" y2="44551"/>
                        <a14:foregroundMark x1="14139" y1="42949" x2="14139" y2="42949"/>
                        <a14:foregroundMark x1="8869" y1="55449" x2="8869" y2="55449"/>
                        <a14:foregroundMark x1="9640" y1="53205" x2="9640" y2="53205"/>
                        <a14:foregroundMark x1="29177" y1="24679" x2="29177" y2="24679"/>
                        <a14:foregroundMark x1="29434" y1="20513" x2="29434" y2="20513"/>
                        <a14:foregroundMark x1="91774" y1="7692" x2="91774" y2="7692"/>
                        <a14:foregroundMark x1="95244" y1="14744" x2="95244" y2="14744"/>
                        <a14:foregroundMark x1="92416" y1="20513" x2="92416" y2="20513"/>
                        <a14:foregroundMark x1="91260" y1="25641" x2="91260" y2="25641"/>
                        <a14:foregroundMark x1="93702" y1="36859" x2="93702" y2="36859"/>
                        <a14:foregroundMark x1="92288" y1="33654" x2="92288" y2="33654"/>
                        <a14:foregroundMark x1="90231" y1="47756" x2="90231" y2="47756"/>
                        <a14:foregroundMark x1="92159" y1="46154" x2="92159" y2="46154"/>
                        <a14:foregroundMark x1="96144" y1="43590" x2="96144" y2="43590"/>
                        <a14:foregroundMark x1="96144" y1="43590" x2="96144" y2="43590"/>
                        <a14:foregroundMark x1="88689" y1="35577" x2="88689" y2="35577"/>
                        <a14:foregroundMark x1="88817" y1="43269" x2="88817" y2="43269"/>
                        <a14:foregroundMark x1="89717" y1="42949" x2="89717" y2="42949"/>
                        <a14:foregroundMark x1="89717" y1="42949" x2="95373" y2="38462"/>
                        <a14:foregroundMark x1="93059" y1="49679" x2="86632" y2="51603"/>
                        <a14:foregroundMark x1="93830" y1="51923" x2="87275" y2="52244"/>
                        <a14:foregroundMark x1="4370" y1="49679" x2="4370" y2="49679"/>
                        <a14:foregroundMark x1="29177" y1="62179" x2="29177" y2="62179"/>
                        <a14:foregroundMark x1="35219" y1="63782" x2="35219" y2="63782"/>
                        <a14:foregroundMark x1="30463" y1="63782" x2="30463" y2="63782"/>
                        <a14:foregroundMark x1="26992" y1="61218" x2="26992" y2="61218"/>
                        <a14:foregroundMark x1="31748" y1="84615" x2="31748" y2="84615"/>
                        <a14:foregroundMark x1="29820" y1="82692" x2="29820" y2="82692"/>
                        <a14:foregroundMark x1="30334" y1="79167" x2="30334" y2="79167"/>
                        <a14:foregroundMark x1="30334" y1="79167" x2="30720" y2="89423"/>
                        <a14:foregroundMark x1="27378" y1="85256" x2="27378" y2="83013"/>
                        <a14:foregroundMark x1="36761" y1="84295" x2="36761" y2="84295"/>
                        <a14:foregroundMark x1="51285" y1="83013" x2="48715" y2="82372"/>
                        <a14:foregroundMark x1="48715" y1="82372" x2="48715" y2="85256"/>
                        <a14:foregroundMark x1="47044" y1="78526" x2="47943" y2="86538"/>
                        <a14:foregroundMark x1="55270" y1="85256" x2="55270" y2="85256"/>
                        <a14:foregroundMark x1="71594" y1="83654" x2="71594" y2="83654"/>
                        <a14:foregroundMark x1="71594" y1="83654" x2="73265" y2="83654"/>
                        <a14:foregroundMark x1="74036" y1="83654" x2="74422" y2="91987"/>
                        <a14:foregroundMark x1="73650" y1="77885" x2="70437" y2="79808"/>
                        <a14:foregroundMark x1="79692" y1="66026" x2="79692" y2="66026"/>
                        <a14:foregroundMark x1="80334" y1="84295" x2="80334" y2="84295"/>
                        <a14:foregroundMark x1="72108" y1="69231" x2="72108" y2="62500"/>
                        <a14:foregroundMark x1="74807" y1="67308" x2="73907" y2="61859"/>
                        <a14:foregroundMark x1="9126" y1="28526" x2="9126" y2="28526"/>
                        <a14:foregroundMark x1="71722" y1="30449" x2="71722" y2="30449"/>
                        <a14:foregroundMark x1="6041" y1="24038" x2="6041" y2="24038"/>
                        <a14:foregroundMark x1="25964" y1="58013" x2="25964" y2="58013"/>
                        <a14:foregroundMark x1="25578" y1="61859" x2="25578" y2="61859"/>
                        <a14:foregroundMark x1="31491" y1="66987" x2="31491" y2="66987"/>
                        <a14:foregroundMark x1="31491" y1="59936" x2="31491" y2="59936"/>
                        <a14:foregroundMark x1="31491" y1="59936" x2="31491" y2="59936"/>
                        <a14:foregroundMark x1="31748" y1="62821" x2="31748" y2="62821"/>
                        <a14:foregroundMark x1="31748" y1="66026" x2="31748" y2="66026"/>
                        <a14:foregroundMark x1="31748" y1="69551" x2="31748" y2="69551"/>
                        <a14:foregroundMark x1="31234" y1="72756" x2="31234" y2="72756"/>
                        <a14:foregroundMark x1="49486" y1="77244" x2="49486" y2="77244"/>
                        <a14:foregroundMark x1="51671" y1="77244" x2="51671" y2="77244"/>
                        <a14:foregroundMark x1="52571" y1="83333" x2="52571" y2="83333"/>
                        <a14:foregroundMark x1="52571" y1="89103" x2="52571" y2="89103"/>
                        <a14:foregroundMark x1="52314" y1="85897" x2="52314" y2="85897"/>
                        <a14:foregroundMark x1="52442" y1="84936" x2="52442" y2="84936"/>
                        <a14:foregroundMark x1="52571" y1="86218" x2="52571" y2="86218"/>
                        <a14:foregroundMark x1="27249" y1="76603" x2="27249" y2="76603"/>
                        <a14:foregroundMark x1="29306" y1="76603" x2="29306" y2="76603"/>
                        <a14:foregroundMark x1="74165" y1="76603" x2="74165" y2="76603"/>
                        <a14:foregroundMark x1="69152" y1="60577" x2="69152" y2="60577"/>
                        <a14:foregroundMark x1="69923" y1="56410" x2="69923" y2="56410"/>
                        <a14:foregroundMark x1="73008" y1="56410" x2="73008" y2="56410"/>
                        <a14:foregroundMark x1="13496" y1="43269" x2="13496" y2="43269"/>
                        <a14:foregroundMark x1="15296" y1="38782" x2="15296" y2="38782"/>
                        <a14:backgroundMark x1="52828" y1="84295" x2="52828" y2="842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425" y="1714501"/>
            <a:ext cx="11382570" cy="4564733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CCB7DC8E-A2F3-4BCC-BC32-863EB63AF664}"/>
              </a:ext>
            </a:extLst>
          </p:cNvPr>
          <p:cNvSpPr txBox="1"/>
          <p:nvPr/>
        </p:nvSpPr>
        <p:spPr>
          <a:xfrm>
            <a:off x="2083887" y="4520201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Mai có: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31E00E6-A6EB-4E25-A724-B5E123BA85F8}"/>
              </a:ext>
            </a:extLst>
          </p:cNvPr>
          <p:cNvSpPr txBox="1"/>
          <p:nvPr/>
        </p:nvSpPr>
        <p:spPr>
          <a:xfrm>
            <a:off x="6906481" y="4520201"/>
            <a:ext cx="140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Nam có: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F60E09D-B269-44D1-B540-AC250DFF9A1D}"/>
              </a:ext>
            </a:extLst>
          </p:cNvPr>
          <p:cNvSpPr txBox="1"/>
          <p:nvPr/>
        </p:nvSpPr>
        <p:spPr>
          <a:xfrm>
            <a:off x="5038715" y="5282201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06B684A-6498-4DCD-891D-0344BEB5A7A7}"/>
              </a:ext>
            </a:extLst>
          </p:cNvPr>
          <p:cNvSpPr txBox="1"/>
          <p:nvPr/>
        </p:nvSpPr>
        <p:spPr>
          <a:xfrm>
            <a:off x="7298633" y="5282201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052EB76D-602D-4F3F-AA72-C8B52AFC7154}"/>
              </a:ext>
            </a:extLst>
          </p:cNvPr>
          <p:cNvSpPr/>
          <p:nvPr/>
        </p:nvSpPr>
        <p:spPr>
          <a:xfrm>
            <a:off x="3372167" y="4317667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8EAC07F7-9E1D-4E6E-8C85-0A1D246B91BC}"/>
              </a:ext>
            </a:extLst>
          </p:cNvPr>
          <p:cNvSpPr/>
          <p:nvPr/>
        </p:nvSpPr>
        <p:spPr>
          <a:xfrm>
            <a:off x="8344416" y="4298617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AE43177D-99BD-4041-94CB-82A46B08F15F}"/>
              </a:ext>
            </a:extLst>
          </p:cNvPr>
          <p:cNvSpPr/>
          <p:nvPr/>
        </p:nvSpPr>
        <p:spPr>
          <a:xfrm>
            <a:off x="3410267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240496E6-6D9B-4769-9CBA-5F54CBCDE517}"/>
              </a:ext>
            </a:extLst>
          </p:cNvPr>
          <p:cNvSpPr/>
          <p:nvPr/>
        </p:nvSpPr>
        <p:spPr>
          <a:xfrm>
            <a:off x="5734367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7A98DAC5-C964-4222-8944-1EF407702DC1}"/>
              </a:ext>
            </a:extLst>
          </p:cNvPr>
          <p:cNvSpPr/>
          <p:nvPr/>
        </p:nvSpPr>
        <p:spPr>
          <a:xfrm>
            <a:off x="8353742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846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24" grpId="0" animBg="1"/>
      <p:bldP spid="1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926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4A7889C-76D8-4D56-BBB5-9CC150EC008D}"/>
              </a:ext>
            </a:extLst>
          </p:cNvPr>
          <p:cNvSpPr/>
          <p:nvPr/>
        </p:nvSpPr>
        <p:spPr>
          <a:xfrm>
            <a:off x="161194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B081927-08DA-4A85-9ECB-93C03F3D094B}"/>
              </a:ext>
            </a:extLst>
          </p:cNvPr>
          <p:cNvSpPr/>
          <p:nvPr/>
        </p:nvSpPr>
        <p:spPr>
          <a:xfrm>
            <a:off x="1041939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093F507-45E7-40F7-8BB7-5E6303E96995}"/>
              </a:ext>
            </a:extLst>
          </p:cNvPr>
          <p:cNvSpPr/>
          <p:nvPr/>
        </p:nvSpPr>
        <p:spPr>
          <a:xfrm>
            <a:off x="339502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8A4C19B-70B2-4266-A5F4-FD82853B21C8}"/>
              </a:ext>
            </a:extLst>
          </p:cNvPr>
          <p:cNvSpPr/>
          <p:nvPr/>
        </p:nvSpPr>
        <p:spPr>
          <a:xfrm>
            <a:off x="568102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902AB26-A53B-48C3-83E3-2ECED679A073}"/>
              </a:ext>
            </a:extLst>
          </p:cNvPr>
          <p:cNvSpPr/>
          <p:nvPr/>
        </p:nvSpPr>
        <p:spPr>
          <a:xfrm>
            <a:off x="840898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2423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01" b="33825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4A7889C-76D8-4D56-BBB5-9CC150EC008D}"/>
              </a:ext>
            </a:extLst>
          </p:cNvPr>
          <p:cNvSpPr/>
          <p:nvPr/>
        </p:nvSpPr>
        <p:spPr>
          <a:xfrm>
            <a:off x="161194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B081927-08DA-4A85-9ECB-93C03F3D094B}"/>
              </a:ext>
            </a:extLst>
          </p:cNvPr>
          <p:cNvSpPr/>
          <p:nvPr/>
        </p:nvSpPr>
        <p:spPr>
          <a:xfrm>
            <a:off x="1061751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093F507-45E7-40F7-8BB7-5E6303E96995}"/>
              </a:ext>
            </a:extLst>
          </p:cNvPr>
          <p:cNvSpPr/>
          <p:nvPr/>
        </p:nvSpPr>
        <p:spPr>
          <a:xfrm>
            <a:off x="3395027" y="460734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8A4C19B-70B2-4266-A5F4-FD82853B21C8}"/>
              </a:ext>
            </a:extLst>
          </p:cNvPr>
          <p:cNvSpPr/>
          <p:nvPr/>
        </p:nvSpPr>
        <p:spPr>
          <a:xfrm>
            <a:off x="568102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902AB26-A53B-48C3-83E3-2ECED679A073}"/>
              </a:ext>
            </a:extLst>
          </p:cNvPr>
          <p:cNvSpPr/>
          <p:nvPr/>
        </p:nvSpPr>
        <p:spPr>
          <a:xfrm>
            <a:off x="840898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4756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624" b="302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4A7889C-76D8-4D56-BBB5-9CC150EC008D}"/>
              </a:ext>
            </a:extLst>
          </p:cNvPr>
          <p:cNvSpPr/>
          <p:nvPr/>
        </p:nvSpPr>
        <p:spPr>
          <a:xfrm>
            <a:off x="1611947" y="319002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B081927-08DA-4A85-9ECB-93C03F3D094B}"/>
              </a:ext>
            </a:extLst>
          </p:cNvPr>
          <p:cNvSpPr/>
          <p:nvPr/>
        </p:nvSpPr>
        <p:spPr>
          <a:xfrm>
            <a:off x="10617517" y="31747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093F507-45E7-40F7-8BB7-5E6303E96995}"/>
              </a:ext>
            </a:extLst>
          </p:cNvPr>
          <p:cNvSpPr/>
          <p:nvPr/>
        </p:nvSpPr>
        <p:spPr>
          <a:xfrm>
            <a:off x="341026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8A4C19B-70B2-4266-A5F4-FD82853B21C8}"/>
              </a:ext>
            </a:extLst>
          </p:cNvPr>
          <p:cNvSpPr/>
          <p:nvPr/>
        </p:nvSpPr>
        <p:spPr>
          <a:xfrm>
            <a:off x="569626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902AB26-A53B-48C3-83E3-2ECED679A073}"/>
              </a:ext>
            </a:extLst>
          </p:cNvPr>
          <p:cNvSpPr/>
          <p:nvPr/>
        </p:nvSpPr>
        <p:spPr>
          <a:xfrm>
            <a:off x="840898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6335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CB1F43-352A-48B6-8034-7D960D8F9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381" y="862524"/>
            <a:ext cx="2019048" cy="1933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C6D96C-0159-41F9-8A1A-5027E72F1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13" y="3448048"/>
            <a:ext cx="2133333" cy="1933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51A820-FECF-4562-A630-669E12533B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6911"/>
          <a:stretch/>
        </p:blipFill>
        <p:spPr>
          <a:xfrm>
            <a:off x="2516534" y="3438524"/>
            <a:ext cx="2269349" cy="19523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0651CF-9B34-458E-A47D-4D91E4ED87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9456"/>
          <a:stretch/>
        </p:blipFill>
        <p:spPr>
          <a:xfrm>
            <a:off x="7608008" y="3429000"/>
            <a:ext cx="2092842" cy="1971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6938B5-A401-46F9-9509-A45D0C70C1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716" t="976" r="195" b="-976"/>
          <a:stretch/>
        </p:blipFill>
        <p:spPr>
          <a:xfrm>
            <a:off x="5062271" y="3438524"/>
            <a:ext cx="2269349" cy="19523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55C1DF-19C4-42FF-9A56-FCAA8A8A3B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0820" t="-966" r="-1364" b="966"/>
          <a:stretch/>
        </p:blipFill>
        <p:spPr>
          <a:xfrm>
            <a:off x="9977238" y="3429000"/>
            <a:ext cx="2092842" cy="197142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B3F720E-1FBA-40DD-B4A2-E0E272840629}"/>
              </a:ext>
            </a:extLst>
          </p:cNvPr>
          <p:cNvSpPr/>
          <p:nvPr/>
        </p:nvSpPr>
        <p:spPr>
          <a:xfrm>
            <a:off x="821828" y="4887423"/>
            <a:ext cx="778372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2C4792E-4B3F-4104-83DC-7D9556955376}"/>
              </a:ext>
            </a:extLst>
          </p:cNvPr>
          <p:cNvSpPr/>
          <p:nvPr/>
        </p:nvSpPr>
        <p:spPr>
          <a:xfrm>
            <a:off x="3214397" y="4877898"/>
            <a:ext cx="778372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C356923-A756-4620-A83D-154D5E725E78}"/>
              </a:ext>
            </a:extLst>
          </p:cNvPr>
          <p:cNvSpPr/>
          <p:nvPr/>
        </p:nvSpPr>
        <p:spPr>
          <a:xfrm>
            <a:off x="5930815" y="4830273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D8D821C-CC37-419F-92D8-F0829807117F}"/>
              </a:ext>
            </a:extLst>
          </p:cNvPr>
          <p:cNvSpPr/>
          <p:nvPr/>
        </p:nvSpPr>
        <p:spPr>
          <a:xfrm>
            <a:off x="8255924" y="4865198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B04BFCD-306E-4164-B28B-C39BED1AE48D}"/>
              </a:ext>
            </a:extLst>
          </p:cNvPr>
          <p:cNvSpPr/>
          <p:nvPr/>
        </p:nvSpPr>
        <p:spPr>
          <a:xfrm>
            <a:off x="10642946" y="4854879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6517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A7BD61-B58C-4D66-88D7-5318C6987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-161123"/>
            <a:ext cx="8039100" cy="5660720"/>
          </a:xfrm>
          <a:prstGeom prst="rect">
            <a:avLst/>
          </a:prstGeom>
        </p:spPr>
      </p:pic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" y="330866"/>
            <a:ext cx="3230925" cy="13028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7197C0-3030-4D64-AC52-DEAE31804831}"/>
              </a:ext>
            </a:extLst>
          </p:cNvPr>
          <p:cNvSpPr/>
          <p:nvPr/>
        </p:nvSpPr>
        <p:spPr>
          <a:xfrm>
            <a:off x="5612174" y="211669"/>
            <a:ext cx="2522175" cy="1302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5AED88-5CE0-473F-BAA2-46BF34D3981B}"/>
              </a:ext>
            </a:extLst>
          </p:cNvPr>
          <p:cNvSpPr/>
          <p:nvPr/>
        </p:nvSpPr>
        <p:spPr>
          <a:xfrm>
            <a:off x="2316524" y="1649474"/>
            <a:ext cx="2884126" cy="1474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A3BC2D-1911-46A2-83CF-AD2C25E266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7906" y="5355485"/>
            <a:ext cx="2884126" cy="13561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78EFDD-406A-4900-A4A5-5470A90F5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7359" y="3124200"/>
            <a:ext cx="2952381" cy="13904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064BAC3-D0DF-4F52-90B6-3E3E50D66D14}"/>
              </a:ext>
            </a:extLst>
          </p:cNvPr>
          <p:cNvSpPr/>
          <p:nvPr/>
        </p:nvSpPr>
        <p:spPr>
          <a:xfrm>
            <a:off x="3057906" y="5355485"/>
            <a:ext cx="2884126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E09988-EA27-470C-A5F9-413F0386EFD5}"/>
              </a:ext>
            </a:extLst>
          </p:cNvPr>
          <p:cNvSpPr/>
          <p:nvPr/>
        </p:nvSpPr>
        <p:spPr>
          <a:xfrm>
            <a:off x="3057906" y="6009530"/>
            <a:ext cx="2884126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3F299B-5344-40B4-941E-3F26C17C6A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7359" y="3158504"/>
            <a:ext cx="2952380" cy="13561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D352A8A-89B9-4660-8C25-543BB58EFA92}"/>
              </a:ext>
            </a:extLst>
          </p:cNvPr>
          <p:cNvSpPr/>
          <p:nvPr/>
        </p:nvSpPr>
        <p:spPr>
          <a:xfrm>
            <a:off x="7877359" y="3158504"/>
            <a:ext cx="2952380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850BEF-E732-4449-8BF1-1561C6B95F1D}"/>
              </a:ext>
            </a:extLst>
          </p:cNvPr>
          <p:cNvSpPr/>
          <p:nvPr/>
        </p:nvSpPr>
        <p:spPr>
          <a:xfrm>
            <a:off x="7877359" y="3812549"/>
            <a:ext cx="2952380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35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AC180F-9CD7-41D2-A60B-C95849473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52" y="2264230"/>
            <a:ext cx="10821696" cy="4502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E32361F-715B-4468-9838-803C48C017CB}"/>
              </a:ext>
            </a:extLst>
          </p:cNvPr>
          <p:cNvSpPr/>
          <p:nvPr/>
        </p:nvSpPr>
        <p:spPr>
          <a:xfrm>
            <a:off x="4310743" y="3702659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EBFD411-0277-48B5-82BE-03D2E0D4832E}"/>
              </a:ext>
            </a:extLst>
          </p:cNvPr>
          <p:cNvSpPr/>
          <p:nvPr/>
        </p:nvSpPr>
        <p:spPr>
          <a:xfrm>
            <a:off x="3588311" y="4454680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A84975B-74BC-4335-8252-5CED184DBA2C}"/>
              </a:ext>
            </a:extLst>
          </p:cNvPr>
          <p:cNvSpPr/>
          <p:nvPr/>
        </p:nvSpPr>
        <p:spPr>
          <a:xfrm>
            <a:off x="4301623" y="4474334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CB4BDF2-623D-4463-BB24-6391245B4B7C}"/>
              </a:ext>
            </a:extLst>
          </p:cNvPr>
          <p:cNvSpPr/>
          <p:nvPr/>
        </p:nvSpPr>
        <p:spPr>
          <a:xfrm>
            <a:off x="3578786" y="5215928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8D58CF-AD76-4EA4-8D9F-C460E9035A53}"/>
              </a:ext>
            </a:extLst>
          </p:cNvPr>
          <p:cNvSpPr/>
          <p:nvPr/>
        </p:nvSpPr>
        <p:spPr>
          <a:xfrm>
            <a:off x="4301623" y="5234673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2990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175</Words>
  <Application>Microsoft Office PowerPoint</Application>
  <PresentationFormat>Widescreen</PresentationFormat>
  <Paragraphs>108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Arial-Rounded</vt:lpstr>
      <vt:lpstr>等线</vt:lpstr>
      <vt:lpstr>宋体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STD_HUONG</cp:lastModifiedBy>
  <cp:revision>126</cp:revision>
  <dcterms:created xsi:type="dcterms:W3CDTF">2020-08-20T03:35:56Z</dcterms:created>
  <dcterms:modified xsi:type="dcterms:W3CDTF">2024-10-11T01:02:40Z</dcterms:modified>
</cp:coreProperties>
</file>