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84" r:id="rId3"/>
    <p:sldId id="285" r:id="rId4"/>
    <p:sldId id="273" r:id="rId5"/>
    <p:sldId id="269" r:id="rId6"/>
    <p:sldId id="256" r:id="rId7"/>
    <p:sldId id="257" r:id="rId8"/>
    <p:sldId id="258" r:id="rId9"/>
    <p:sldId id="259" r:id="rId10"/>
    <p:sldId id="260" r:id="rId11"/>
    <p:sldId id="261" r:id="rId12"/>
    <p:sldId id="268" r:id="rId13"/>
    <p:sldId id="271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2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0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1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microsoft.com/office/2007/relationships/hdphoto" Target="../media/hdphoto4.wdp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slide" Target="slide9.xml"/><Relationship Id="rId5" Type="http://schemas.openxmlformats.org/officeDocument/2006/relationships/image" Target="../media/image19.png"/><Relationship Id="rId15" Type="http://schemas.openxmlformats.org/officeDocument/2006/relationships/slide" Target="slide11.xml"/><Relationship Id="rId10" Type="http://schemas.openxmlformats.org/officeDocument/2006/relationships/slide" Target="slide10.xml"/><Relationship Id="rId19" Type="http://schemas.openxmlformats.org/officeDocument/2006/relationships/image" Target="../media/image24.GIF"/><Relationship Id="rId4" Type="http://schemas.openxmlformats.org/officeDocument/2006/relationships/slide" Target="slide8.xml"/><Relationship Id="rId9" Type="http://schemas.openxmlformats.org/officeDocument/2006/relationships/image" Target="../media/image20.png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"/>
            <a:ext cx="689324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" y="-476"/>
            <a:ext cx="7236619" cy="44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85602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53314"/>
            <a:ext cx="4201478" cy="1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5796" y="1113588"/>
            <a:ext cx="3439995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8" y="3289935"/>
            <a:ext cx="2400776" cy="2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08323" y="523805"/>
            <a:ext cx="120362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8329" y="402774"/>
            <a:ext cx="1428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331640" y="2924369"/>
            <a:ext cx="60486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24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 THU HƯƠNG</a:t>
            </a:r>
            <a:endParaRPr lang="en-US" altLang="zh-CN" sz="24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413" y="1273844"/>
            <a:ext cx="5615900" cy="2432035"/>
          </a:xfrm>
          <a:prstGeom prst="rect">
            <a:avLst/>
          </a:prstGeom>
        </p:spPr>
        <p:txBody>
          <a:bodyPr spcFirstLastPara="1" wrap="none" lIns="68485" tIns="34287" rIns="68485" bIns="3428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27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2652" y="1999355"/>
            <a:ext cx="4066286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6" rIns="91275" bIns="45636" anchor="ctr"/>
          <a:lstStyle/>
          <a:p>
            <a:pPr algn="ctr" defTabSz="1622425">
              <a:defRPr/>
            </a:pPr>
            <a:r>
              <a:rPr lang="en-US" altLang="zh-CN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Đố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tam </a:t>
            </a:r>
            <a:r>
              <a:rPr lang="en-US" dirty="0" err="1" smtClean="0"/>
              <a:t>giác</a:t>
            </a:r>
            <a:r>
              <a:rPr lang="en-US" dirty="0" smtClean="0"/>
              <a:t>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76"/>
            <a:ext cx="6859429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3497057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1143000" y="194310"/>
            <a:ext cx="6868478" cy="27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491880" y="2409732"/>
            <a:ext cx="220925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7" tIns="25704" rIns="51407" bIns="2570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3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7" y="1528969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942912" y="571105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11328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4015" y="1171575"/>
            <a:ext cx="1149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21562" y="1710952"/>
            <a:ext cx="545433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71550"/>
            <a:ext cx="445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09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53894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96" y="-167441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682" l="3906" r="89990">
                        <a14:foregroundMark x1="32568" y1="47256" x2="32568" y2="47256"/>
                        <a14:foregroundMark x1="39697" y1="45374" x2="39697" y2="45374"/>
                        <a14:foregroundMark x1="67578" y1="40721" x2="67578" y2="40721"/>
                        <a14:foregroundMark x1="70654" y1="39310" x2="70654" y2="3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659105"/>
            <a:ext cx="2026395" cy="1892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942" t="32378" r="55764" b="26628"/>
          <a:stretch>
            <a:fillRect/>
          </a:stretch>
        </p:blipFill>
        <p:spPr>
          <a:xfrm>
            <a:off x="3429000" y="2590457"/>
            <a:ext cx="4572000" cy="234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495603"/>
            <a:ext cx="443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Liên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xung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nêu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vaath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5882" t="68980" r="55765" b="18053"/>
          <a:stretch>
            <a:fillRect/>
          </a:stretch>
        </p:blipFill>
        <p:spPr>
          <a:xfrm>
            <a:off x="3581400" y="2571750"/>
            <a:ext cx="36576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1747" y="512172"/>
            <a:ext cx="44379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2. a)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5646" t="25307" r="22942" b="64902"/>
          <a:stretch>
            <a:fillRect/>
          </a:stretch>
        </p:blipFill>
        <p:spPr>
          <a:xfrm>
            <a:off x="3429001" y="2658293"/>
            <a:ext cx="4419600" cy="2199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On-screen Show (16:9)</PresentationFormat>
  <Paragraphs>21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DengXian</vt:lpstr>
      <vt:lpstr>Malgun Gothic</vt:lpstr>
      <vt:lpstr>Microsoft YaHei</vt:lpstr>
      <vt:lpstr>SimSun</vt:lpstr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STD_HUONG</cp:lastModifiedBy>
  <cp:revision>40</cp:revision>
  <dcterms:created xsi:type="dcterms:W3CDTF">2018-01-02T14:41:00Z</dcterms:created>
  <dcterms:modified xsi:type="dcterms:W3CDTF">2024-10-11T01:28:26Z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