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11" r:id="rId2"/>
    <p:sldMasterId id="2147483684" r:id="rId3"/>
    <p:sldMasterId id="2147483697" r:id="rId4"/>
    <p:sldMasterId id="2147483731" r:id="rId5"/>
    <p:sldMasterId id="2147483740" r:id="rId6"/>
    <p:sldMasterId id="2147483751" r:id="rId7"/>
    <p:sldMasterId id="2147483760" r:id="rId8"/>
  </p:sldMasterIdLst>
  <p:notesMasterIdLst>
    <p:notesMasterId r:id="rId28"/>
  </p:notesMasterIdLst>
  <p:handoutMasterIdLst>
    <p:handoutMasterId r:id="rId29"/>
  </p:handoutMasterIdLst>
  <p:sldIdLst>
    <p:sldId id="369" r:id="rId9"/>
    <p:sldId id="421" r:id="rId10"/>
    <p:sldId id="499" r:id="rId11"/>
    <p:sldId id="502" r:id="rId12"/>
    <p:sldId id="500" r:id="rId13"/>
    <p:sldId id="514" r:id="rId14"/>
    <p:sldId id="516" r:id="rId15"/>
    <p:sldId id="481" r:id="rId16"/>
    <p:sldId id="452" r:id="rId17"/>
    <p:sldId id="503" r:id="rId18"/>
    <p:sldId id="467" r:id="rId19"/>
    <p:sldId id="469" r:id="rId20"/>
    <p:sldId id="504" r:id="rId21"/>
    <p:sldId id="474" r:id="rId22"/>
    <p:sldId id="476" r:id="rId23"/>
    <p:sldId id="505" r:id="rId24"/>
    <p:sldId id="509" r:id="rId25"/>
    <p:sldId id="506" r:id="rId26"/>
    <p:sldId id="496" r:id="rId2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Barriecito" panose="020B0604020202020204" charset="0"/>
      <p:regular r:id="rId34"/>
      <p:bold r:id="rId35"/>
    </p:embeddedFont>
    <p:embeddedFont>
      <p:font typeface="Engravers MT" panose="020B060402020202020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osis" panose="02010503020202060003" pitchFamily="2" charset="0"/>
      <p:regular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1F1DF"/>
    <a:srgbClr val="E8E8CA"/>
    <a:srgbClr val="E1E2B4"/>
    <a:srgbClr val="A8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3" autoAdjust="0"/>
    <p:restoredTop sz="94624"/>
  </p:normalViewPr>
  <p:slideViewPr>
    <p:cSldViewPr snapToGrid="0">
      <p:cViewPr varScale="1">
        <p:scale>
          <a:sx n="99" d="100"/>
          <a:sy n="99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14BAC9-8EED-05C2-D34B-6E3E20EAFC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FDAC9-A39E-83DA-D5B8-E18DF4B44B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00A0C-17B1-4D46-93D8-6ADAC173D0A5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7E13A8-B7C6-E4F2-36A6-4D8B1BD59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E03734-74CF-9AF6-E888-0350C7AC84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04114-6DDF-5E40-9010-ADFE2F9CA95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514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7334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410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PICTURES</a:t>
            </a:r>
          </a:p>
        </p:txBody>
      </p:sp>
    </p:spTree>
    <p:extLst>
      <p:ext uri="{BB962C8B-B14F-4D97-AF65-F5344CB8AC3E}">
        <p14:creationId xmlns:p14="http://schemas.microsoft.com/office/powerpoint/2010/main" val="456851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0" name="Google Shape;41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1" name="Google Shape;417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803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8" name="Google Shape;4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9" name="Google Shape;44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15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34742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3" name="Google Shape;27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4" name="Google Shape;27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22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201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TEACHER SPELLS THE FIRST LETTER OF ANY DAY/ OR SPELLS ANY LETTER IN A DAY, PUPILS GUESS</a:t>
            </a:r>
            <a:r>
              <a:rPr lang="en-US" dirty="0"/>
              <a:t>.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70874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5" name="Google Shape;20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x-none"/>
              <a:t>FLASH THE CARDS TO CONSOLIDATE PUPILS’ PRONUNCIATION AND SPEELING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1418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839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1" name="Google Shape;34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437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EXPLORE THE QUESTIONS</a:t>
            </a:r>
          </a:p>
        </p:txBody>
      </p:sp>
    </p:spTree>
    <p:extLst>
      <p:ext uri="{BB962C8B-B14F-4D97-AF65-F5344CB8AC3E}">
        <p14:creationId xmlns:p14="http://schemas.microsoft.com/office/powerpoint/2010/main" val="330683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5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F21308-1F33-6871-69B5-066B0A28D664}"/>
              </a:ext>
            </a:extLst>
          </p:cNvPr>
          <p:cNvSpPr txBox="1"/>
          <p:nvPr userDrawn="1"/>
        </p:nvSpPr>
        <p:spPr>
          <a:xfrm>
            <a:off x="373854" y="621489"/>
            <a:ext cx="55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CAB6770-62D2-CDC2-55EA-519573435457}"/>
              </a:ext>
            </a:extLst>
          </p:cNvPr>
          <p:cNvSpPr txBox="1"/>
          <p:nvPr userDrawn="1"/>
        </p:nvSpPr>
        <p:spPr>
          <a:xfrm>
            <a:off x="2201450" y="2420210"/>
            <a:ext cx="4628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705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108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820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1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84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019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4022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6" name="Google Shape;266;p59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9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4" name="Google Shape;274;p5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75" name="Google Shape;275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5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81" name="Google Shape;281;p5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5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5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87" name="Google Shape;287;p5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5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5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5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5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5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5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0244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01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424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040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56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911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632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26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111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733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935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147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0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 preserve="1">
  <p:cSld name="Background 3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91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 preserve="1">
  <p:cSld name="Background 4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35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56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57880-63C9-4BFD-B465-1793478F55E4}" type="datetimeFigureOut">
              <a:rPr lang="en-US" smtClean="0"/>
              <a:t>14/10/2024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E3C54-CD91-45D9-A421-808A943E1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1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E78C1-4D15-C65F-0EEB-7BCE6775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35255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08060E-72F5-37C0-44B3-607686FF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D434B5-A1D3-5B8C-8309-EF767A63D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018FCA-F393-A0E6-6D7E-F7E27BD6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9F1A20-2A39-83BB-1A23-B140D7A8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6F710-B47B-B032-0427-9EB711A8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472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A2C35-AC3D-1A10-77E7-FFB42550E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BDD299-BD17-A1A6-2C89-E501AD20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EA7B26-125E-A03E-E9A8-C8228810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9696C5-E5A8-0404-BA6D-034CFD60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D61F2B-AB32-EDF4-0BF5-D5B7B8E3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385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37A6E-1876-D611-F6D6-E74D062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A972A0-F336-89AC-4489-B18D09126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DF24C-228E-E649-5F3A-1E89E930B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8FC81C-462C-2202-FF91-A6784C8C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57A37A-B194-4F6D-597E-5D7C2EA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60969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67E8D2-6077-A454-B944-73A52FDA2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28D1E5-D286-8356-BA20-2FF0245AD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AB0DF9-EFAF-B586-64FD-0810033D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9B78B7-23CB-28EF-680F-CA2BB2C6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6DFBE6-9E03-7B30-A015-300D0EEF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3F478E7-CEDB-9DF4-CC62-84A7CCD4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61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26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8C53A-685F-A350-9AAD-B0FDD83A2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AAF6DD3-B4B8-09A6-C2E1-47795DEB2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E88E4B-8DFC-755A-EA10-A7CAF3834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0FB27D2-EE2D-1253-D538-E81D5FC56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D5B904-62DE-7E6F-C32B-75236A0E7C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28F5B3-F426-26D7-9E81-B9367DE52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F3A768-72C1-2DB3-CF6C-94FAACB0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E376B5D-36B2-EC1B-B050-AB17157D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0634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F572E-27CF-86B3-7725-3C701C6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6741DB-FD4C-E549-64CA-98088D3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56563F1-BE96-044C-07A1-691539D6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FB64D0-02C4-C6D8-4E11-15EB9B14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7412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B9327F-BBC1-BD54-2CC0-B7D58035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F5DAD77-4AED-9B50-383C-5091B5B80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B19C45-79C1-1169-EC44-0BF7BADC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7092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0E7B5D-333B-8DB3-DF79-B937017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9DAFB6-BDBA-F081-333F-552BB306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882909-E6AE-58D3-AF2D-AE899C0D1A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5A178D-F754-B197-8B16-6C1289AB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728BE1-B1C2-0ACC-580A-1BE1BE8FC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93706A-CCC2-F23A-5F4A-7CCDCAF2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905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0A3B3-931E-6AEC-2121-E21439A3A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CB477C0-9E33-099D-F599-7D18E92A7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46A7FB8-1B34-621E-B5E5-62DD5AEEA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3F9644-003A-ED15-DF2D-ADBDF5751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616D9E-A60A-1632-643C-0D16EBC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6AEEF1E-CA4A-CF5F-50C9-8365696D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3541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FF2FA-FE22-4C05-54C5-C005BC0C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B62FF3-EC47-5422-6E1D-23105CBAD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D3A930-AD33-F3EC-81D7-A102B561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4DF00A-468C-5FE0-F0A0-8E5A6CBDD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09DC0D-4F5D-4BD2-5D73-66564364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8400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8A244D3-5610-7138-B536-1904439490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470B06-986A-412B-4381-50AF58C9E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F74F6F-FBD0-29A4-516B-C9DE263AC6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E0B7BC6-4251-6049-8830-CC151E1EC3D3}" type="datetimeFigureOut">
              <a:rPr lang="x-none" smtClean="0"/>
              <a:t>14/10/2024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F1C26D-ACC8-E878-1D9B-C871A707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E79D1-BC3C-56C2-3321-071E1E39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8D75D6F-89F1-D54E-9F56-1EB95F91063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4384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756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380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000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7049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0719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2442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6072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69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5" name="Google Shape;1535;p6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536" name="Google Shape;1536;p69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37" name="Google Shape;1537;p69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38" name="Google Shape;1538;p69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69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69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69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69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43" name="Google Shape;1543;p69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44" name="Google Shape;1544;p69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69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69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69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69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69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69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69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69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69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69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69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6" name="Google Shape;1556;p69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557" name="Google Shape;1557;p69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Google Shape;1558;p69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Google Shape;1559;p69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Google Shape;1560;p69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69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69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69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69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69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69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69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69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69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6517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0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2" name="Google Shape;1572;p10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573" name="Google Shape;1573;p10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574" name="Google Shape;1574;p10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75" name="Google Shape;1575;p10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10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Google Shape;1577;p10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0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0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0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0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0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0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0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10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10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7" name="Google Shape;1587;p10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0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9" name="Google Shape;1589;p102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1590" name="Google Shape;1590;p102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1591" name="Google Shape;1591;p10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10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0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10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10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10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10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10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99" name="Google Shape;1599;p102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1600" name="Google Shape;1600;p10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10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10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10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10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5" name="Google Shape;1605;p102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1606" name="Google Shape;1606;p10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Google Shape;1607;p10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Google Shape;1608;p10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10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10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10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10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10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10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102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1616" name="Google Shape;1616;p10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10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10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10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10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10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10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3" name="Google Shape;1623;p102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1624" name="Google Shape;1624;p10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10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10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102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1628" name="Google Shape;1628;p10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10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10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10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10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64196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919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104"/>
          <p:cNvSpPr txBox="1">
            <a:spLocks noGrp="1"/>
          </p:cNvSpPr>
          <p:nvPr>
            <p:ph type="title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6" name="Google Shape;1636;p104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7" name="Google Shape;1637;p104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104"/>
          <p:cNvSpPr txBox="1">
            <a:spLocks noGrp="1"/>
          </p:cNvSpPr>
          <p:nvPr>
            <p:ph type="title" idx="3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9" name="Google Shape;1639;p104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0" name="Google Shape;1640;p104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04"/>
          <p:cNvSpPr txBox="1">
            <a:spLocks noGrp="1"/>
          </p:cNvSpPr>
          <p:nvPr>
            <p:ph type="title" idx="6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2" name="Google Shape;1642;p104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3" name="Google Shape;1643;p104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4" name="Google Shape;1644;p104"/>
          <p:cNvSpPr txBox="1">
            <a:spLocks noGrp="1"/>
          </p:cNvSpPr>
          <p:nvPr>
            <p:ph type="title" idx="9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45" name="Google Shape;1645;p104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6" name="Google Shape;1646;p104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104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48" name="Google Shape;1648;p104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649" name="Google Shape;1649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104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04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655" name="Google Shape;1655;p104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104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104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104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104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0" name="Google Shape;1660;p104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1661" name="Google Shape;1661;p104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104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104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104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104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104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104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104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104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104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104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104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104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104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104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104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104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104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4448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05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105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105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p105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Google Shape;1684;p105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5" name="Google Shape;1685;p105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6" name="Google Shape;1686;p105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05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05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105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105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1" name="Google Shape;1691;p105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2" name="Google Shape;1692;p105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05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05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05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Google Shape;1696;p105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Google Shape;1697;p105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8" name="Google Shape;1698;p105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105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05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05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p105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3" name="Google Shape;1703;p105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1704" name="Google Shape;1704;p10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10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10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10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10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10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10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10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10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10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10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10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10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10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10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10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0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0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10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10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10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10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10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10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10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10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10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10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10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10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10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10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10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0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0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10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10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10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10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10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10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10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10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10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10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10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10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10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10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10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10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10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10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10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10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10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10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10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10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10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10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10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10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10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10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10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10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10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10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10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10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10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10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10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10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10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10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10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10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10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10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10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10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10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10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10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10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10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10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10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10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10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10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10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10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10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10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10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10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10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10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10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10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10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10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10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10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10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10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10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10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10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10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10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10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9" name="Google Shape;1819;p105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1820" name="Google Shape;1820;p10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10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10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3" name="Google Shape;1823;p105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1824" name="Google Shape;1824;p10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10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10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10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10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10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0" name="Google Shape;1830;p105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1831" name="Google Shape;1831;p105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105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105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105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105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105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105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105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105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105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105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105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105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105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105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105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105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105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105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105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105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105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105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105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105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105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105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105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105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105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105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105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105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105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105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105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105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105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105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105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105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105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105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105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105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105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105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105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105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105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105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105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105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105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105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105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105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105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105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105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105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105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105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105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105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105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105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105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105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105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105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105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105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105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105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105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105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105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105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5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5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5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5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5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5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5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5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5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5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5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5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105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105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5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5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5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5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5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5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5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5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5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5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5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5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105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105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5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5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5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5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5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5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5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5" name="Google Shape;1945;p105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1946" name="Google Shape;1946;p10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10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10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10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10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10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10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10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10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10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0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0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0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0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0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0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0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0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0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0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0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0" name="Google Shape;1970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41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92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252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107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974" name="Google Shape;1974;p107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07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07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07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8" name="Google Shape;1978;p107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979" name="Google Shape;1979;p107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980" name="Google Shape;1980;p107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107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107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107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p107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107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107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107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107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107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Google Shape;1990;p107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107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107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993" name="Google Shape;1993;p107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107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107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107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107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107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107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107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107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107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107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107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107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551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" name="Google Shape;2007;p108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2008" name="Google Shape;2008;p108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08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08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108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2018" name="Google Shape;2018;p108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08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08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08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08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08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08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08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08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7" name="Google Shape;2027;p108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28" name="Google Shape;2028;p108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08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08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08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08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08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08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08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08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08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08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08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08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08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08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08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08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08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08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9736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09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049" name="Google Shape;2049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09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4" name="Google Shape;2054;p109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055" name="Google Shape;2055;p109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09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09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09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09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109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061" name="Google Shape;2061;p109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09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09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09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09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09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09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09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09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09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09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09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09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09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09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09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09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09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8925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110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2081" name="Google Shape;2081;p110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10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110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110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10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10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10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10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9" name="Google Shape;2089;p110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2090" name="Google Shape;2090;p110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2091" name="Google Shape;2091;p110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110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110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110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110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110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110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110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110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110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110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02" name="Google Shape;2102;p110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2103" name="Google Shape;2103;p110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110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110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10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10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10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10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10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10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110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2113" name="Google Shape;2113;p110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10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10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10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802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6735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7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57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57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4" name="Google Shape;14;p57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5" name="Google Shape;15;p57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57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57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57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57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57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57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57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57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57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57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57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57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57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Google Shape;29;p57"/>
          <p:cNvGrpSpPr/>
          <p:nvPr/>
        </p:nvGrpSpPr>
        <p:grpSpPr>
          <a:xfrm>
            <a:off x="66661" y="142824"/>
            <a:ext cx="8965142" cy="4774032"/>
            <a:chOff x="66661" y="142824"/>
            <a:chExt cx="8965142" cy="4774032"/>
          </a:xfrm>
        </p:grpSpPr>
        <p:grpSp>
          <p:nvGrpSpPr>
            <p:cNvPr id="30" name="Google Shape;30;p57"/>
            <p:cNvGrpSpPr/>
            <p:nvPr/>
          </p:nvGrpSpPr>
          <p:grpSpPr>
            <a:xfrm>
              <a:off x="66661" y="3802552"/>
              <a:ext cx="594729" cy="1114304"/>
              <a:chOff x="66661" y="3802552"/>
              <a:chExt cx="594729" cy="1114304"/>
            </a:xfrm>
          </p:grpSpPr>
          <p:sp>
            <p:nvSpPr>
              <p:cNvPr id="31" name="Google Shape;31;p57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57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57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57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57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57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57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57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57"/>
            <p:cNvGrpSpPr/>
            <p:nvPr/>
          </p:nvGrpSpPr>
          <p:grpSpPr>
            <a:xfrm>
              <a:off x="1573837" y="4593515"/>
              <a:ext cx="891691" cy="308913"/>
              <a:chOff x="1573837" y="4593515"/>
              <a:chExt cx="891691" cy="308913"/>
            </a:xfrm>
          </p:grpSpPr>
          <p:sp>
            <p:nvSpPr>
              <p:cNvPr id="40" name="Google Shape;40;p57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57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57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57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57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oogle Shape;45;p57"/>
            <p:cNvGrpSpPr/>
            <p:nvPr/>
          </p:nvGrpSpPr>
          <p:grpSpPr>
            <a:xfrm>
              <a:off x="8476362" y="3440198"/>
              <a:ext cx="555441" cy="1210708"/>
              <a:chOff x="8476362" y="3440198"/>
              <a:chExt cx="555441" cy="1210708"/>
            </a:xfrm>
          </p:grpSpPr>
          <p:sp>
            <p:nvSpPr>
              <p:cNvPr id="46" name="Google Shape;46;p57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57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57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57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57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57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57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57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57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" name="Google Shape;55;p57"/>
            <p:cNvGrpSpPr/>
            <p:nvPr/>
          </p:nvGrpSpPr>
          <p:grpSpPr>
            <a:xfrm>
              <a:off x="7998386" y="321015"/>
              <a:ext cx="671742" cy="586291"/>
              <a:chOff x="7998386" y="321015"/>
              <a:chExt cx="671742" cy="586291"/>
            </a:xfrm>
          </p:grpSpPr>
          <p:sp>
            <p:nvSpPr>
              <p:cNvPr id="56" name="Google Shape;56;p57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57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57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57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57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57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57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p57"/>
            <p:cNvGrpSpPr/>
            <p:nvPr/>
          </p:nvGrpSpPr>
          <p:grpSpPr>
            <a:xfrm>
              <a:off x="3096813" y="542465"/>
              <a:ext cx="333965" cy="242941"/>
              <a:chOff x="3096813" y="542465"/>
              <a:chExt cx="333965" cy="242941"/>
            </a:xfrm>
          </p:grpSpPr>
          <p:sp>
            <p:nvSpPr>
              <p:cNvPr id="64" name="Google Shape;64;p57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57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57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" name="Google Shape;67;p57"/>
            <p:cNvGrpSpPr/>
            <p:nvPr/>
          </p:nvGrpSpPr>
          <p:grpSpPr>
            <a:xfrm>
              <a:off x="355863" y="142824"/>
              <a:ext cx="654515" cy="566658"/>
              <a:chOff x="355863" y="142824"/>
              <a:chExt cx="654515" cy="566658"/>
            </a:xfrm>
          </p:grpSpPr>
          <p:sp>
            <p:nvSpPr>
              <p:cNvPr id="68" name="Google Shape;68;p57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57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57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57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57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677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0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7" name="Google Shape;77;p60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78" name="Google Shape;78;p60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60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60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60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82;p60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3" name="Google Shape;83;p60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4" name="Google Shape;84;p60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60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60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60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60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60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60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60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60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60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60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60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" name="Google Shape;96;p60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7" name="Google Shape;97;p60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60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60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60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0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0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0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0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0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0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0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0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60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8915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6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12" name="Google Shape;112;p6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6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6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6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21" name="Google Shape;121;p61"/>
            <p:cNvGrpSpPr/>
            <p:nvPr/>
          </p:nvGrpSpPr>
          <p:grpSpPr>
            <a:xfrm>
              <a:off x="625537" y="2713111"/>
              <a:ext cx="876816" cy="1150084"/>
              <a:chOff x="625537" y="2713111"/>
              <a:chExt cx="876816" cy="1150084"/>
            </a:xfrm>
          </p:grpSpPr>
          <p:sp>
            <p:nvSpPr>
              <p:cNvPr id="122" name="Google Shape;122;p6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6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" name="Google Shape;133;p61"/>
            <p:cNvGrpSpPr/>
            <p:nvPr/>
          </p:nvGrpSpPr>
          <p:grpSpPr>
            <a:xfrm>
              <a:off x="1894587" y="4284917"/>
              <a:ext cx="1087016" cy="496889"/>
              <a:chOff x="1894587" y="4284917"/>
              <a:chExt cx="1087016" cy="496889"/>
            </a:xfrm>
          </p:grpSpPr>
          <p:sp>
            <p:nvSpPr>
              <p:cNvPr id="134" name="Google Shape;134;p6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6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6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3" name="Google Shape;143;p61"/>
          <p:cNvGrpSpPr/>
          <p:nvPr/>
        </p:nvGrpSpPr>
        <p:grpSpPr>
          <a:xfrm>
            <a:off x="921536" y="3694067"/>
            <a:ext cx="937317" cy="1138044"/>
            <a:chOff x="921536" y="3694067"/>
            <a:chExt cx="937317" cy="1138044"/>
          </a:xfrm>
        </p:grpSpPr>
        <p:sp>
          <p:nvSpPr>
            <p:cNvPr id="144" name="Google Shape;144;p6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1814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22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61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73"/>
          <p:cNvGrpSpPr/>
          <p:nvPr/>
        </p:nvGrpSpPr>
        <p:grpSpPr>
          <a:xfrm>
            <a:off x="-27" y="-152371"/>
            <a:ext cx="9144056" cy="5446863"/>
            <a:chOff x="-27" y="-152371"/>
            <a:chExt cx="9144056" cy="5446863"/>
          </a:xfrm>
        </p:grpSpPr>
        <p:sp>
          <p:nvSpPr>
            <p:cNvPr id="151" name="Google Shape;151;p7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7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7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7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7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56" name="Google Shape;156;p7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57" name="Google Shape;157;p7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7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7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7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7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7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7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7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7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7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7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7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169;p7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70" name="Google Shape;170;p7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7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7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7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7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7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7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42819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4"/>
          <p:cNvGrpSpPr/>
          <p:nvPr/>
        </p:nvGrpSpPr>
        <p:grpSpPr>
          <a:xfrm>
            <a:off x="-76200" y="1350"/>
            <a:ext cx="9296401" cy="5140812"/>
            <a:chOff x="0" y="2700"/>
            <a:chExt cx="9296401" cy="5140812"/>
          </a:xfrm>
        </p:grpSpPr>
        <p:sp>
          <p:nvSpPr>
            <p:cNvPr id="185" name="Google Shape;185;p74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74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4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74"/>
          <p:cNvGrpSpPr/>
          <p:nvPr/>
        </p:nvGrpSpPr>
        <p:grpSpPr>
          <a:xfrm>
            <a:off x="0" y="2700"/>
            <a:ext cx="9144002" cy="5140812"/>
            <a:chOff x="0" y="2700"/>
            <a:chExt cx="9144002" cy="5140812"/>
          </a:xfrm>
        </p:grpSpPr>
        <p:sp>
          <p:nvSpPr>
            <p:cNvPr id="195" name="Google Shape;195;p74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74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4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74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74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74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74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74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74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4" name="Google Shape;204;p74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205" name="Google Shape;205;p74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74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74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74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74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74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4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4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4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4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4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74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74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74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74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74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74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74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74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364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75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226" name="Google Shape;226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5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75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232" name="Google Shape;232;p75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5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5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5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5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5"/>
          <p:cNvGrpSpPr/>
          <p:nvPr/>
        </p:nvGrpSpPr>
        <p:grpSpPr>
          <a:xfrm>
            <a:off x="124376" y="210217"/>
            <a:ext cx="8913827" cy="3762389"/>
            <a:chOff x="124376" y="210217"/>
            <a:chExt cx="8913827" cy="3762389"/>
          </a:xfrm>
        </p:grpSpPr>
        <p:sp>
          <p:nvSpPr>
            <p:cNvPr id="238" name="Google Shape;238;p75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5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5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5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5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5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5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5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5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5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5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5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5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5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5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5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5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5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57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310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984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9258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383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93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6944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61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211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9677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3112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219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577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 preserve="1">
  <p:cSld name="1_Background 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21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3" r:id="rId2"/>
    <p:sldLayoutId id="2147483726" r:id="rId3"/>
    <p:sldLayoutId id="2147483727" r:id="rId4"/>
    <p:sldLayoutId id="2147483675" r:id="rId5"/>
    <p:sldLayoutId id="2147483717" r:id="rId6"/>
    <p:sldLayoutId id="2147483728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676" r:id="rId16"/>
    <p:sldLayoutId id="2147483683" r:id="rId17"/>
    <p:sldLayoutId id="214748372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911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9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75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DF"/>
        </a:solidFill>
        <a:effectLst/>
      </p:bgPr>
    </p:bg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8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1" name="Google Shape;1531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1532" name="Google Shape;1532;p68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077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5"/>
          <p:cNvSpPr txBox="1"/>
          <p:nvPr/>
        </p:nvSpPr>
        <p:spPr>
          <a:xfrm>
            <a:off x="0" y="-1512332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www.9slide.vn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7;p5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8" name="Google Shape;8;p55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2738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FD4946C-B2B0-453B-B937-25AA522F19D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14/10/2024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EBCD3F8-9762-4B89-B881-7169512D8EC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0087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p21"/>
          <p:cNvSpPr txBox="1">
            <a:spLocks noGrp="1"/>
          </p:cNvSpPr>
          <p:nvPr>
            <p:ph type="title"/>
          </p:nvPr>
        </p:nvSpPr>
        <p:spPr>
          <a:xfrm>
            <a:off x="1564105" y="2465181"/>
            <a:ext cx="7062613" cy="1621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454" name="Google Shape;3454;p21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455" name="Google Shape;3455;p21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1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1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1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1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1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21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21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1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1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1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1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1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1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1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1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1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1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1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1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1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1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1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1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1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1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1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1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1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1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1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1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1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1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1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1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1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1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1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1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1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1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1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1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1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1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1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1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1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1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1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1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1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1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1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1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1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1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1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1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1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1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1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1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1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1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1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1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1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1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1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1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1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1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1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1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1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1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1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1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1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1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1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1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1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1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1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1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1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1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1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1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1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1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1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1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51" name="Google Shape;3551;p21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552" name="Google Shape;3552;p21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1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1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1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1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1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1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1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1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1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1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1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1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1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1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1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1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1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1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1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1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1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1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1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1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1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1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1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1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1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1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1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1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1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1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1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1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1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1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1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1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1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1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1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1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1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1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21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21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1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1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1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1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1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1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21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21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1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1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1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1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1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1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21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21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21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21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21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21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21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21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21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21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21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21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21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21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21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21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21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21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21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21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9" name="Google Shape;3659;p21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660" name="Google Shape;3660;p21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21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21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63" name="Google Shape;3663;p21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664" name="Google Shape;3664;p21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21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21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21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21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21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0" name="Google Shape;3670;p21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671" name="Google Shape;3671;p21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82" name="Google Shape;3682;p21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683" name="Google Shape;3683;p21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1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1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1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1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1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92" name="Google Shape;3692;p21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693" name="Google Shape;3693;p21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1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1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1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1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1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1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1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1" name="Google Shape;3701;p21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702" name="Google Shape;3702;p21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1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1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1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1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1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1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1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1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1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1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1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1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1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1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1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1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1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1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1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1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1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1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25" name="Google Shape;3725;p21"/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71DB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26" name="Google Shape;3726;p21"/>
          <p:cNvSpPr txBox="1">
            <a:spLocks noGrp="1"/>
          </p:cNvSpPr>
          <p:nvPr>
            <p:ph type="title" idx="2"/>
          </p:nvPr>
        </p:nvSpPr>
        <p:spPr>
          <a:xfrm>
            <a:off x="3686195" y="1086485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962776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30" y="787900"/>
            <a:ext cx="8592545" cy="3567716"/>
          </a:xfrm>
          <a:prstGeom prst="rect">
            <a:avLst/>
          </a:prstGeom>
        </p:spPr>
      </p:pic>
      <p:pic>
        <p:nvPicPr>
          <p:cNvPr id="3" name="Track 29">
            <a:hlinkClick r:id="" action="ppaction://media"/>
            <a:extLst>
              <a:ext uri="{FF2B5EF4-FFF2-40B4-BE49-F238E27FC236}">
                <a16:creationId xmlns:a16="http://schemas.microsoft.com/office/drawing/2014/main" xmlns="" id="{7FC8CC4A-758A-4587-6160-357891332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9918" y="787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1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8852" y="1298308"/>
            <a:ext cx="8011237" cy="2875824"/>
            <a:chOff x="1491175" y="1617785"/>
            <a:chExt cx="7446348" cy="25173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9270813-80C2-2E52-A3FE-083C2CB60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916" b="-1814"/>
            <a:stretch/>
          </p:blipFill>
          <p:spPr>
            <a:xfrm>
              <a:off x="1491175" y="1617785"/>
              <a:ext cx="7446348" cy="2517332"/>
            </a:xfrm>
            <a:prstGeom prst="rect">
              <a:avLst/>
            </a:prstGeom>
          </p:spPr>
        </p:pic>
        <p:sp>
          <p:nvSpPr>
            <p:cNvPr id="4" name="Terminator 3">
              <a:extLst>
                <a:ext uri="{FF2B5EF4-FFF2-40B4-BE49-F238E27FC236}">
                  <a16:creationId xmlns:a16="http://schemas.microsoft.com/office/drawing/2014/main" xmlns="" id="{8D9EA0F1-370E-1C3F-0F72-FD1A1C9C8E01}"/>
                </a:ext>
              </a:extLst>
            </p:cNvPr>
            <p:cNvSpPr/>
            <p:nvPr/>
          </p:nvSpPr>
          <p:spPr>
            <a:xfrm>
              <a:off x="2928267" y="1759027"/>
              <a:ext cx="1814732" cy="281354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5" name="Terminator 4">
              <a:extLst>
                <a:ext uri="{FF2B5EF4-FFF2-40B4-BE49-F238E27FC236}">
                  <a16:creationId xmlns:a16="http://schemas.microsoft.com/office/drawing/2014/main" xmlns="" id="{F4899E48-58EA-F3E8-7509-55B16284CF6F}"/>
                </a:ext>
              </a:extLst>
            </p:cNvPr>
            <p:cNvSpPr/>
            <p:nvPr/>
          </p:nvSpPr>
          <p:spPr>
            <a:xfrm>
              <a:off x="1866514" y="3548554"/>
              <a:ext cx="1418450" cy="494912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" name="Terminator 5">
              <a:extLst>
                <a:ext uri="{FF2B5EF4-FFF2-40B4-BE49-F238E27FC236}">
                  <a16:creationId xmlns:a16="http://schemas.microsoft.com/office/drawing/2014/main" xmlns="" id="{1A7D6FC5-50E1-BA31-CE4A-94F810A96BF7}"/>
                </a:ext>
              </a:extLst>
            </p:cNvPr>
            <p:cNvSpPr/>
            <p:nvPr/>
          </p:nvSpPr>
          <p:spPr>
            <a:xfrm>
              <a:off x="5789188" y="1702755"/>
              <a:ext cx="2574387" cy="393896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0481" y="1298308"/>
            <a:ext cx="8666593" cy="2707650"/>
            <a:chOff x="725659" y="1551553"/>
            <a:chExt cx="7696162" cy="24044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1D2CD7D-FCCF-B1AB-C66D-31127F3C4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421" b="3195"/>
            <a:stretch/>
          </p:blipFill>
          <p:spPr>
            <a:xfrm>
              <a:off x="725659" y="1551553"/>
              <a:ext cx="7696162" cy="24044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rminator 3">
              <a:extLst>
                <a:ext uri="{FF2B5EF4-FFF2-40B4-BE49-F238E27FC236}">
                  <a16:creationId xmlns:a16="http://schemas.microsoft.com/office/drawing/2014/main" xmlns="" id="{59FBA4F6-99B5-D11E-0DA4-43EFB9F57AB0}"/>
                </a:ext>
              </a:extLst>
            </p:cNvPr>
            <p:cNvSpPr/>
            <p:nvPr/>
          </p:nvSpPr>
          <p:spPr>
            <a:xfrm>
              <a:off x="2775436" y="3568495"/>
              <a:ext cx="1716258" cy="30949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9" name="Terminator 4">
              <a:extLst>
                <a:ext uri="{FF2B5EF4-FFF2-40B4-BE49-F238E27FC236}">
                  <a16:creationId xmlns:a16="http://schemas.microsoft.com/office/drawing/2014/main" xmlns="" id="{32A61047-2BB5-9616-B566-EB16CD5E11EB}"/>
                </a:ext>
              </a:extLst>
            </p:cNvPr>
            <p:cNvSpPr/>
            <p:nvPr/>
          </p:nvSpPr>
          <p:spPr>
            <a:xfrm>
              <a:off x="6275223" y="3568495"/>
              <a:ext cx="1716258" cy="309490"/>
            </a:xfrm>
            <a:prstGeom prst="flowChartTermina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841418" y="520023"/>
            <a:ext cx="5737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Explore </a:t>
            </a:r>
            <a:r>
              <a:rPr lang="vi-VN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</a:t>
            </a:r>
            <a:r>
              <a:rPr lang="en-US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dialogue</a:t>
            </a:r>
            <a:r>
              <a:rPr lang="vi-VN" sz="4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vi-VN" sz="4000" b="1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76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728187" y="2437848"/>
            <a:ext cx="6387425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Listen, point and say.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26156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xmlns="" id="{0F15FB39-025E-BE02-746D-BB0F040208C7}"/>
              </a:ext>
            </a:extLst>
          </p:cNvPr>
          <p:cNvSpPr/>
          <p:nvPr/>
        </p:nvSpPr>
        <p:spPr>
          <a:xfrm>
            <a:off x="1546192" y="1584960"/>
            <a:ext cx="2349305" cy="2614900"/>
          </a:xfrm>
          <a:prstGeom prst="wedgeRoundRectCallout">
            <a:avLst>
              <a:gd name="adj1" fmla="val 71345"/>
              <a:gd name="adj2" fmla="val 493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What do you do on </a:t>
            </a:r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Saturdays</a:t>
            </a:r>
            <a:r>
              <a:rPr lang="vi-VN" sz="2800" dirty="0">
                <a:latin typeface="Comic Sans MS" panose="030F0702030302020204" pitchFamily="66" charset="0"/>
              </a:rPr>
              <a:t>?</a:t>
            </a:r>
            <a:endParaRPr lang="x-none" sz="2800" dirty="0"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xmlns="" id="{234EB339-272B-1F45-D9EF-B89C30FF6EDD}"/>
              </a:ext>
            </a:extLst>
          </p:cNvPr>
          <p:cNvSpPr/>
          <p:nvPr/>
        </p:nvSpPr>
        <p:spPr>
          <a:xfrm>
            <a:off x="5229387" y="1721071"/>
            <a:ext cx="2349304" cy="2297869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Comic Sans MS" panose="030F0702030302020204" pitchFamily="66" charset="0"/>
              </a:rPr>
              <a:t>I </a:t>
            </a:r>
            <a:r>
              <a:rPr lang="vi-VN" sz="2800" u="sng" dirty="0">
                <a:latin typeface="Comic Sans MS" panose="030F0702030302020204" pitchFamily="66" charset="0"/>
              </a:rPr>
              <a:t>study at school</a:t>
            </a:r>
            <a:r>
              <a:rPr lang="vi-VN" sz="2800" dirty="0">
                <a:latin typeface="Comic Sans MS" panose="030F0702030302020204" pitchFamily="66" charset="0"/>
              </a:rPr>
              <a:t>.</a:t>
            </a:r>
            <a:endParaRPr lang="x-none" sz="28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xmlns="" id="{0F15FB39-025E-BE02-746D-BB0F040208C7}"/>
              </a:ext>
            </a:extLst>
          </p:cNvPr>
          <p:cNvSpPr/>
          <p:nvPr/>
        </p:nvSpPr>
        <p:spPr>
          <a:xfrm>
            <a:off x="404037" y="1584959"/>
            <a:ext cx="3491460" cy="2614901"/>
          </a:xfrm>
          <a:prstGeom prst="wedgeRoundRectCallout">
            <a:avLst>
              <a:gd name="adj1" fmla="val 69535"/>
              <a:gd name="adj2" fmla="val 208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omic Sans MS" panose="030F0702030302020204" pitchFamily="66" charset="0"/>
              </a:rPr>
              <a:t>What do you do on _______?</a:t>
            </a:r>
            <a:endParaRPr lang="x-none" sz="32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xmlns="" id="{234EB339-272B-1F45-D9EF-B89C30FF6EDD}"/>
              </a:ext>
            </a:extLst>
          </p:cNvPr>
          <p:cNvSpPr/>
          <p:nvPr/>
        </p:nvSpPr>
        <p:spPr>
          <a:xfrm>
            <a:off x="5229387" y="1721237"/>
            <a:ext cx="3491460" cy="2297869"/>
          </a:xfrm>
          <a:prstGeom prst="wedgeRoundRectCallout">
            <a:avLst>
              <a:gd name="adj1" fmla="val -65436"/>
              <a:gd name="adj2" fmla="val 2863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omic Sans MS" panose="030F0702030302020204" pitchFamily="66" charset="0"/>
              </a:rPr>
              <a:t>I _____.</a:t>
            </a:r>
            <a:endParaRPr lang="x-none" sz="3200" dirty="0">
              <a:latin typeface="Comic Sans MS" panose="030F0702030302020204" pitchFamily="66" charset="0"/>
            </a:endParaRPr>
          </a:p>
        </p:txBody>
      </p:sp>
      <p:sp>
        <p:nvSpPr>
          <p:cNvPr id="8" name="Google Shape;3767;p26"/>
          <p:cNvSpPr txBox="1">
            <a:spLocks/>
          </p:cNvSpPr>
          <p:nvPr/>
        </p:nvSpPr>
        <p:spPr>
          <a:xfrm>
            <a:off x="1756392" y="439709"/>
            <a:ext cx="5612100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Practi</a:t>
            </a: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in pairs.</a:t>
            </a:r>
            <a:endParaRPr lang="en-US"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9816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CC9E94-52AC-F681-44C4-37EAE23468D2}"/>
              </a:ext>
            </a:extLst>
          </p:cNvPr>
          <p:cNvSpPr txBox="1"/>
          <p:nvPr/>
        </p:nvSpPr>
        <p:spPr>
          <a:xfrm>
            <a:off x="174504" y="2029744"/>
            <a:ext cx="2764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omic Sans MS" panose="030F0702030302020204" pitchFamily="66" charset="0"/>
              </a:rPr>
              <a:t>What do you do on _______?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- </a:t>
            </a:r>
            <a:r>
              <a:rPr lang="vi-VN" sz="2400" dirty="0">
                <a:latin typeface="Comic Sans MS" panose="030F0702030302020204" pitchFamily="66" charset="0"/>
              </a:rPr>
              <a:t>I _______.</a:t>
            </a:r>
            <a:endParaRPr lang="x-none"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80" y="1175557"/>
            <a:ext cx="5768840" cy="3429297"/>
          </a:xfrm>
          <a:prstGeom prst="rect">
            <a:avLst/>
          </a:prstGeom>
        </p:spPr>
      </p:pic>
      <p:sp>
        <p:nvSpPr>
          <p:cNvPr id="10" name="Google Shape;3767;p26"/>
          <p:cNvSpPr txBox="1">
            <a:spLocks/>
          </p:cNvSpPr>
          <p:nvPr/>
        </p:nvSpPr>
        <p:spPr>
          <a:xfrm>
            <a:off x="2724132" y="321370"/>
            <a:ext cx="5612100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Point and say.</a:t>
            </a:r>
            <a:endParaRPr lang="en-US"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70494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p32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4" name="Google Shape;4174;p32"/>
          <p:cNvSpPr txBox="1">
            <a:spLocks noGrp="1"/>
          </p:cNvSpPr>
          <p:nvPr>
            <p:ph type="title"/>
          </p:nvPr>
        </p:nvSpPr>
        <p:spPr>
          <a:xfrm>
            <a:off x="1784031" y="2459375"/>
            <a:ext cx="5612100" cy="165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45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sz="45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175" name="Google Shape;4175;p32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04</a:t>
            </a:r>
            <a:endParaRPr dirty="0"/>
          </a:p>
        </p:txBody>
      </p:sp>
      <p:grpSp>
        <p:nvGrpSpPr>
          <p:cNvPr id="4176" name="Google Shape;4176;p32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177" name="Google Shape;4177;p32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32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32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32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32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32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32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32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32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32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32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32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32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32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32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32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32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32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32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32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32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32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32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32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32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32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32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32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32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32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32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32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32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32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32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32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2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2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2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2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2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2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2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2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2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2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2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2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2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2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2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2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2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2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2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2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2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2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2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2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2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2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2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2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2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2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2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32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32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32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32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32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32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32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32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32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32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32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32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32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32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32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32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32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32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32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32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32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32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3" name="Google Shape;4273;p32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274" name="Google Shape;4274;p32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32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32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32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32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32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32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32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32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32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32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32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32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32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32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32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32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32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32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32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32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32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32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2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2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2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2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2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2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2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2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2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2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32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32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32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32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32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32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32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32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32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32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32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32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32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32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32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32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32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32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32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32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32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32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32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32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32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32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32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32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32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32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32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32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2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32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32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32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32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32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32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32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32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32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32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32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32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32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32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32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32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32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32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32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32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32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32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32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32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32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32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32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32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32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32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32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32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32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32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32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32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32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32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32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32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32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1" name="Google Shape;4381;p32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382" name="Google Shape;4382;p32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32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32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85" name="Google Shape;4385;p32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386" name="Google Shape;4386;p32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32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32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32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32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32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2" name="Google Shape;4392;p32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393" name="Google Shape;4393;p32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32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32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32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32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32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32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32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32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32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32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4" name="Google Shape;4404;p32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405" name="Google Shape;4405;p32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32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32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32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32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32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32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32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32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14" name="Google Shape;4414;p32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415" name="Google Shape;4415;p32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32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32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32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32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32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32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32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3" name="Google Shape;4423;p32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424" name="Google Shape;4424;p32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32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32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32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32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32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32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32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32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32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32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32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32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32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32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32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32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32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32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32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32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32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32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197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49C313-36B0-F3C9-5D22-46094AA1F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6"/>
          <a:stretch/>
        </p:blipFill>
        <p:spPr>
          <a:xfrm>
            <a:off x="130629" y="245266"/>
            <a:ext cx="8903368" cy="441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48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35"/>
          <p:cNvSpPr/>
          <p:nvPr/>
        </p:nvSpPr>
        <p:spPr>
          <a:xfrm rot="-9834511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2" name="Google Shape;4462;p35"/>
          <p:cNvSpPr txBox="1">
            <a:spLocks noGrp="1"/>
          </p:cNvSpPr>
          <p:nvPr>
            <p:ph type="title"/>
          </p:nvPr>
        </p:nvSpPr>
        <p:spPr>
          <a:xfrm>
            <a:off x="1488468" y="2441014"/>
            <a:ext cx="6243427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wrap-up</a:t>
            </a:r>
            <a:endParaRPr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63" name="Google Shape;4463;p35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05</a:t>
            </a:r>
            <a:endParaRPr dirty="0"/>
          </a:p>
        </p:txBody>
      </p:sp>
      <p:grpSp>
        <p:nvGrpSpPr>
          <p:cNvPr id="4464" name="Google Shape;4464;p35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4465" name="Google Shape;4465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61" name="Google Shape;4561;p35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4562" name="Google Shape;4562;p35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35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35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35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35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35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35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35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35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35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35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35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35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35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35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35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35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35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35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35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35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35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35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35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35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35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35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35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35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35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35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35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35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35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35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35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35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35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35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35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35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35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35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35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35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35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35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35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35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35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35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35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35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35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35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35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35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35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35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35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35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35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35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35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35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35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35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35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35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35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35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35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35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35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35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35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35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35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35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35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35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35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35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35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35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35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35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35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35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35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35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35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35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35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35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35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35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35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35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35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35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35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35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35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35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35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35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9" name="Google Shape;4669;p35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4670" name="Google Shape;4670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73" name="Google Shape;4673;p35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4674" name="Google Shape;4674;p35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35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35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35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35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35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0" name="Google Shape;4680;p35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4681" name="Google Shape;4681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3" name="Google Shape;4683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4" name="Google Shape;4684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5" name="Google Shape;4685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6" name="Google Shape;4686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7" name="Google Shape;4687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8" name="Google Shape;4688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9" name="Google Shape;4689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0" name="Google Shape;4690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1" name="Google Shape;4691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92" name="Google Shape;4692;p35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4693" name="Google Shape;4693;p35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35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5" name="Google Shape;4695;p35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6" name="Google Shape;4696;p35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7" name="Google Shape;4697;p35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35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35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0" name="Google Shape;4700;p35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1" name="Google Shape;4701;p35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02" name="Google Shape;4702;p35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703" name="Google Shape;4703;p35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4" name="Google Shape;4704;p35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5" name="Google Shape;4705;p35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6" name="Google Shape;4706;p35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35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35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35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35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11" name="Google Shape;4711;p35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712" name="Google Shape;4712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11041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BCF7D8-56D5-B763-A5A0-B5113A60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06ADB8-7525-9530-9925-6B281E8E0054}"/>
              </a:ext>
            </a:extLst>
          </p:cNvPr>
          <p:cNvSpPr txBox="1"/>
          <p:nvPr/>
        </p:nvSpPr>
        <p:spPr>
          <a:xfrm>
            <a:off x="804768" y="1390951"/>
            <a:ext cx="326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CAN YOU SPELL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71BFEC-AF04-7081-639D-3A081DDB77A8}"/>
              </a:ext>
            </a:extLst>
          </p:cNvPr>
          <p:cNvSpPr txBox="1"/>
          <p:nvPr/>
        </p:nvSpPr>
        <p:spPr>
          <a:xfrm>
            <a:off x="4705329" y="832236"/>
            <a:ext cx="290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MONDAYS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1F4CD60-6E59-082B-5F6A-1C748F71F6D8}"/>
              </a:ext>
            </a:extLst>
          </p:cNvPr>
          <p:cNvSpPr txBox="1"/>
          <p:nvPr/>
        </p:nvSpPr>
        <p:spPr>
          <a:xfrm>
            <a:off x="804768" y="2073422"/>
            <a:ext cx="393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CAN YOU SPELL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268C37-E7A2-A8DB-3F11-F39A43DB8CA9}"/>
              </a:ext>
            </a:extLst>
          </p:cNvPr>
          <p:cNvSpPr txBox="1"/>
          <p:nvPr/>
        </p:nvSpPr>
        <p:spPr>
          <a:xfrm rot="2043067">
            <a:off x="5549138" y="1871054"/>
            <a:ext cx="1856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EAC134-1C43-FC59-25A2-14656B0425E5}"/>
              </a:ext>
            </a:extLst>
          </p:cNvPr>
          <p:cNvSpPr txBox="1"/>
          <p:nvPr/>
        </p:nvSpPr>
        <p:spPr>
          <a:xfrm>
            <a:off x="2385415" y="2703830"/>
            <a:ext cx="2907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CAN YOU SPELL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ABF70C9-8164-1914-0972-85C01A24C831}"/>
              </a:ext>
            </a:extLst>
          </p:cNvPr>
          <p:cNvSpPr txBox="1"/>
          <p:nvPr/>
        </p:nvSpPr>
        <p:spPr>
          <a:xfrm rot="5400000">
            <a:off x="6042746" y="2556724"/>
            <a:ext cx="3699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HOUSEWORK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D9B16A-6209-0C5D-6A8A-E550C3035794}"/>
              </a:ext>
            </a:extLst>
          </p:cNvPr>
          <p:cNvSpPr txBox="1"/>
          <p:nvPr/>
        </p:nvSpPr>
        <p:spPr>
          <a:xfrm>
            <a:off x="3078081" y="3478896"/>
            <a:ext cx="342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CAN YOU SPELL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95FC34B-941A-5FE4-61A6-8C19A120CF51}"/>
              </a:ext>
            </a:extLst>
          </p:cNvPr>
          <p:cNvSpPr txBox="1"/>
          <p:nvPr/>
        </p:nvSpPr>
        <p:spPr>
          <a:xfrm rot="20481712">
            <a:off x="4310635" y="4023129"/>
            <a:ext cx="3108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LISTEN TO MUSIC</a:t>
            </a:r>
          </a:p>
        </p:txBody>
      </p:sp>
      <p:sp>
        <p:nvSpPr>
          <p:cNvPr id="16" name="Google Shape;3767;p26"/>
          <p:cNvSpPr txBox="1">
            <a:spLocks/>
          </p:cNvSpPr>
          <p:nvPr/>
        </p:nvSpPr>
        <p:spPr>
          <a:xfrm>
            <a:off x="1408704" y="79883"/>
            <a:ext cx="6714508" cy="8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6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Barriecito"/>
              <a:buNone/>
              <a:defRPr sz="36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vi-VN" sz="4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pelling game</a:t>
            </a:r>
            <a:endParaRPr lang="en-US"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20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7027616" y="234447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3182813" y="4481505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 idx="4294967295"/>
          </p:nvPr>
        </p:nvSpPr>
        <p:spPr>
          <a:xfrm>
            <a:off x="1838819" y="1442555"/>
            <a:ext cx="6351320" cy="29176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My week</a:t>
            </a:r>
            <a:br>
              <a:rPr lang="en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sz="6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2841" y="1350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1" y="158624"/>
            <a:ext cx="1152380" cy="586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443218" y="754613"/>
            <a:ext cx="6289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59" y="2534837"/>
            <a:ext cx="5088217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00D666-D4D0-86E3-08C6-738371D7A421}"/>
              </a:ext>
            </a:extLst>
          </p:cNvPr>
          <p:cNvSpPr txBox="1"/>
          <p:nvPr/>
        </p:nvSpPr>
        <p:spPr>
          <a:xfrm>
            <a:off x="2429546" y="2573370"/>
            <a:ext cx="508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</a:t>
            </a:r>
            <a:r>
              <a:rPr lang="en-US" sz="3200" b="1">
                <a:solidFill>
                  <a:schemeClr val="bg1"/>
                </a:solidFill>
                <a:latin typeface="Comic Sans MS" panose="030F0702030302020204" pitchFamily="66" charset="0"/>
              </a:rPr>
              <a:t>2 - PERIOD 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5" name="Google Shape;1394;p29">
            <a:extLst>
              <a:ext uri="{FF2B5EF4-FFF2-40B4-BE49-F238E27FC236}">
                <a16:creationId xmlns:a16="http://schemas.microsoft.com/office/drawing/2014/main" xmlns="" id="{11F77F72-9862-DBDA-6932-4110B8305023}"/>
              </a:ext>
            </a:extLst>
          </p:cNvPr>
          <p:cNvSpPr/>
          <p:nvPr/>
        </p:nvSpPr>
        <p:spPr>
          <a:xfrm>
            <a:off x="5820888" y="8026"/>
            <a:ext cx="1575961" cy="488140"/>
          </a:xfrm>
          <a:custGeom>
            <a:avLst/>
            <a:gdLst/>
            <a:ahLst/>
            <a:cxnLst/>
            <a:rect l="l" t="t" r="r" b="b"/>
            <a:pathLst>
              <a:path w="62754" h="17789" extrusionOk="0">
                <a:moveTo>
                  <a:pt x="1" y="0"/>
                </a:moveTo>
                <a:cubicBezTo>
                  <a:pt x="164" y="1474"/>
                  <a:pt x="753" y="2843"/>
                  <a:pt x="2055" y="4016"/>
                </a:cubicBezTo>
                <a:cubicBezTo>
                  <a:pt x="3946" y="5720"/>
                  <a:pt x="6219" y="6956"/>
                  <a:pt x="8175" y="8591"/>
                </a:cubicBezTo>
                <a:cubicBezTo>
                  <a:pt x="8972" y="9258"/>
                  <a:pt x="9751" y="9944"/>
                  <a:pt x="10535" y="10619"/>
                </a:cubicBezTo>
                <a:cubicBezTo>
                  <a:pt x="11758" y="11672"/>
                  <a:pt x="12996" y="12704"/>
                  <a:pt x="14339" y="13601"/>
                </a:cubicBezTo>
                <a:cubicBezTo>
                  <a:pt x="18653" y="16483"/>
                  <a:pt x="23826" y="17788"/>
                  <a:pt x="29039" y="17788"/>
                </a:cubicBezTo>
                <a:cubicBezTo>
                  <a:pt x="31857" y="17788"/>
                  <a:pt x="34686" y="17407"/>
                  <a:pt x="37397" y="16688"/>
                </a:cubicBezTo>
                <a:cubicBezTo>
                  <a:pt x="42410" y="15359"/>
                  <a:pt x="47061" y="12973"/>
                  <a:pt x="51334" y="10004"/>
                </a:cubicBezTo>
                <a:cubicBezTo>
                  <a:pt x="53645" y="8400"/>
                  <a:pt x="55846" y="6624"/>
                  <a:pt x="57936" y="4752"/>
                </a:cubicBezTo>
                <a:cubicBezTo>
                  <a:pt x="59608" y="3254"/>
                  <a:pt x="61228" y="1670"/>
                  <a:pt x="62754" y="2"/>
                </a:cubicBezTo>
                <a:lnTo>
                  <a:pt x="62754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6" name="Google Shape;22;p2">
            <a:extLst>
              <a:ext uri="{FF2B5EF4-FFF2-40B4-BE49-F238E27FC236}">
                <a16:creationId xmlns:a16="http://schemas.microsoft.com/office/drawing/2014/main" xmlns="" id="{B2C56FDB-1130-A43F-2D67-FFB782775605}"/>
              </a:ext>
            </a:extLst>
          </p:cNvPr>
          <p:cNvSpPr/>
          <p:nvPr/>
        </p:nvSpPr>
        <p:spPr>
          <a:xfrm rot="10800000" flipH="1">
            <a:off x="1715976" y="4692119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48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7" name="Google Shape;1389;p29"/>
          <p:cNvGrpSpPr/>
          <p:nvPr/>
        </p:nvGrpSpPr>
        <p:grpSpPr>
          <a:xfrm>
            <a:off x="-8811" y="-70268"/>
            <a:ext cx="9211566" cy="5243288"/>
            <a:chOff x="105589" y="-84023"/>
            <a:chExt cx="9211566" cy="5243288"/>
          </a:xfrm>
        </p:grpSpPr>
        <p:sp>
          <p:nvSpPr>
            <p:cNvPr id="58" name="Google Shape;1392;p29"/>
            <p:cNvSpPr/>
            <p:nvPr/>
          </p:nvSpPr>
          <p:spPr>
            <a:xfrm rot="16200000">
              <a:off x="-934471" y="2608364"/>
              <a:ext cx="2595802" cy="49250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1390;p29"/>
            <p:cNvSpPr/>
            <p:nvPr/>
          </p:nvSpPr>
          <p:spPr>
            <a:xfrm>
              <a:off x="109281" y="4072141"/>
              <a:ext cx="1709946" cy="1071371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1396;p29"/>
            <p:cNvSpPr/>
            <p:nvPr/>
          </p:nvSpPr>
          <p:spPr>
            <a:xfrm rot="5400000">
              <a:off x="8976355" y="29527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1397;p29"/>
            <p:cNvSpPr/>
            <p:nvPr/>
          </p:nvSpPr>
          <p:spPr>
            <a:xfrm>
              <a:off x="7792644" y="4696950"/>
              <a:ext cx="1431828" cy="446562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2" name="Google Shape;1398;p29"/>
            <p:cNvSpPr/>
            <p:nvPr/>
          </p:nvSpPr>
          <p:spPr>
            <a:xfrm>
              <a:off x="105589" y="4968427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  <p:sp>
          <p:nvSpPr>
            <p:cNvPr id="63" name="Google Shape;1394;p29"/>
            <p:cNvSpPr/>
            <p:nvPr/>
          </p:nvSpPr>
          <p:spPr>
            <a:xfrm>
              <a:off x="6293840" y="9541"/>
              <a:ext cx="1568851" cy="44386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65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6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7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8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69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0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1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2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3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4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5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6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7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8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79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0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1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2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  <p:sp>
          <p:nvSpPr>
            <p:cNvPr id="83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omic Sans MS" panose="030F0702030302020204" pitchFamily="66" charset="0"/>
              </a:endParaRPr>
            </a:p>
          </p:txBody>
        </p:sp>
      </p:grpSp>
      <p:sp>
        <p:nvSpPr>
          <p:cNvPr id="87" name="Google Shape;22;p2">
            <a:extLst>
              <a:ext uri="{FF2B5EF4-FFF2-40B4-BE49-F238E27FC236}">
                <a16:creationId xmlns:a16="http://schemas.microsoft.com/office/drawing/2014/main" xmlns="" id="{BD6C6443-34B0-887E-ED89-0B2552387CB0}"/>
              </a:ext>
            </a:extLst>
          </p:cNvPr>
          <p:cNvSpPr/>
          <p:nvPr/>
        </p:nvSpPr>
        <p:spPr>
          <a:xfrm rot="10800000" flipH="1">
            <a:off x="3099633" y="4698203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8" name="Google Shape;22;p2">
            <a:extLst>
              <a:ext uri="{FF2B5EF4-FFF2-40B4-BE49-F238E27FC236}">
                <a16:creationId xmlns:a16="http://schemas.microsoft.com/office/drawing/2014/main" xmlns="" id="{F3F6B918-DBF1-14A8-AEBA-B880AA112A8E}"/>
              </a:ext>
            </a:extLst>
          </p:cNvPr>
          <p:cNvSpPr/>
          <p:nvPr/>
        </p:nvSpPr>
        <p:spPr>
          <a:xfrm rot="10800000" flipH="1">
            <a:off x="4676692" y="46969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89" name="Google Shape;22;p2">
            <a:extLst>
              <a:ext uri="{FF2B5EF4-FFF2-40B4-BE49-F238E27FC236}">
                <a16:creationId xmlns:a16="http://schemas.microsoft.com/office/drawing/2014/main" xmlns="" id="{1FF2F0B7-3518-6988-46A2-2F304ED800B9}"/>
              </a:ext>
            </a:extLst>
          </p:cNvPr>
          <p:cNvSpPr/>
          <p:nvPr/>
        </p:nvSpPr>
        <p:spPr>
          <a:xfrm rot="10800000" flipH="1">
            <a:off x="6252652" y="4699640"/>
            <a:ext cx="1575960" cy="44386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28B91F35-620E-F814-D76E-5E8E90DADFA9}"/>
              </a:ext>
            </a:extLst>
          </p:cNvPr>
          <p:cNvSpPr txBox="1"/>
          <p:nvPr/>
        </p:nvSpPr>
        <p:spPr>
          <a:xfrm>
            <a:off x="1800523" y="4867676"/>
            <a:ext cx="1167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3680422C-B3EC-DBAC-3499-BF1420A03BBA}"/>
              </a:ext>
            </a:extLst>
          </p:cNvPr>
          <p:cNvSpPr txBox="1"/>
          <p:nvPr/>
        </p:nvSpPr>
        <p:spPr>
          <a:xfrm>
            <a:off x="3148899" y="4873676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C904EF92-50DE-2191-BDBF-8C0B51E62C15}"/>
              </a:ext>
            </a:extLst>
          </p:cNvPr>
          <p:cNvSpPr txBox="1"/>
          <p:nvPr/>
        </p:nvSpPr>
        <p:spPr>
          <a:xfrm>
            <a:off x="234218" y="4700146"/>
            <a:ext cx="1267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4896FDCE-1F38-3247-A52C-A57F893A227F}"/>
              </a:ext>
            </a:extLst>
          </p:cNvPr>
          <p:cNvSpPr txBox="1"/>
          <p:nvPr/>
        </p:nvSpPr>
        <p:spPr>
          <a:xfrm>
            <a:off x="4749672" y="4892755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05DE45D6-3A2A-7CA6-1BFB-F4E452E07B50}"/>
              </a:ext>
            </a:extLst>
          </p:cNvPr>
          <p:cNvSpPr txBox="1"/>
          <p:nvPr/>
        </p:nvSpPr>
        <p:spPr>
          <a:xfrm>
            <a:off x="6544952" y="4894468"/>
            <a:ext cx="148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A2831356-111A-54C9-9323-E44D54D26849}"/>
              </a:ext>
            </a:extLst>
          </p:cNvPr>
          <p:cNvSpPr txBox="1"/>
          <p:nvPr/>
        </p:nvSpPr>
        <p:spPr>
          <a:xfrm>
            <a:off x="7831974" y="4865243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solidFill>
                  <a:schemeClr val="bg1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/>
        </p:nvSpPr>
        <p:spPr>
          <a:xfrm rot="16200000">
            <a:off x="8277939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  <p:sp>
        <p:nvSpPr>
          <p:cNvPr id="126" name="Google Shape;22;p2">
            <a:extLst>
              <a:ext uri="{FF2B5EF4-FFF2-40B4-BE49-F238E27FC236}">
                <a16:creationId xmlns:a16="http://schemas.microsoft.com/office/drawing/2014/main" xmlns="" id="{AB068D58-F1B6-FF6E-6FCC-2AD20511F723}"/>
              </a:ext>
            </a:extLst>
          </p:cNvPr>
          <p:cNvSpPr/>
          <p:nvPr/>
        </p:nvSpPr>
        <p:spPr>
          <a:xfrm rot="5400000" flipH="1">
            <a:off x="8218012" y="4203161"/>
            <a:ext cx="1575960" cy="393526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6B453DC1-8340-3154-75F5-86E89C1178F4}"/>
              </a:ext>
            </a:extLst>
          </p:cNvPr>
          <p:cNvSpPr txBox="1"/>
          <p:nvPr/>
        </p:nvSpPr>
        <p:spPr>
          <a:xfrm rot="16200000">
            <a:off x="8304620" y="4005594"/>
            <a:ext cx="1488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dirty="0">
                <a:latin typeface="Comic Sans MS" panose="030F0702030302020204" pitchFamily="66" charset="0"/>
              </a:rPr>
              <a:t>SUNDAY</a:t>
            </a:r>
          </a:p>
        </p:txBody>
      </p:sp>
    </p:spTree>
    <p:extLst>
      <p:ext uri="{BB962C8B-B14F-4D97-AF65-F5344CB8AC3E}">
        <p14:creationId xmlns:p14="http://schemas.microsoft.com/office/powerpoint/2010/main" val="1402382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3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7" name="Google Shape;2797;p3"/>
          <p:cNvSpPr/>
          <p:nvPr/>
        </p:nvSpPr>
        <p:spPr>
          <a:xfrm flipH="1">
            <a:off x="5220383" y="1233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8" name="Google Shape;2798;p3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99" name="Google Shape;2799;p3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0" name="Google Shape;2800;p3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1" name="Google Shape;2801;p3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2" name="Google Shape;2802;p3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3" name="Google Shape;2803;p3"/>
          <p:cNvSpPr/>
          <p:nvPr/>
        </p:nvSpPr>
        <p:spPr>
          <a:xfrm rot="-9834511">
            <a:off x="5188555" y="126819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4" name="Google Shape;2804;p3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01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5" name="Google Shape;2805;p3"/>
          <p:cNvSpPr txBox="1">
            <a:spLocks noGrp="1"/>
          </p:cNvSpPr>
          <p:nvPr>
            <p:ph type="title" idx="2"/>
          </p:nvPr>
        </p:nvSpPr>
        <p:spPr>
          <a:xfrm>
            <a:off x="2277011" y="1333083"/>
            <a:ext cx="2804983" cy="125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 b="1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en-US" sz="2800" b="1"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sz="2800" b="1">
                <a:latin typeface="Comic Sans MS"/>
                <a:ea typeface="Comic Sans MS"/>
                <a:cs typeface="Comic Sans MS"/>
                <a:sym typeface="Comic Sans MS"/>
              </a:rPr>
            </a:br>
            <a:endParaRPr sz="2800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6" name="Google Shape;2806;p3"/>
          <p:cNvSpPr txBox="1">
            <a:spLocks noGrp="1"/>
          </p:cNvSpPr>
          <p:nvPr>
            <p:ph type="title" idx="15"/>
          </p:nvPr>
        </p:nvSpPr>
        <p:spPr>
          <a:xfrm>
            <a:off x="1442125" y="334006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400" b="1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Table of contents</a:t>
            </a:r>
            <a:endParaRPr sz="4400" b="1" dirty="0">
              <a:solidFill>
                <a:schemeClr val="accent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7" name="Google Shape;2807;p3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02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8" name="Google Shape;2808;p3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03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09" name="Google Shape;2809;p3"/>
          <p:cNvSpPr txBox="1">
            <a:spLocks noGrp="1"/>
          </p:cNvSpPr>
          <p:nvPr>
            <p:ph type="title" idx="9"/>
          </p:nvPr>
        </p:nvSpPr>
        <p:spPr>
          <a:xfrm rot="1973">
            <a:off x="5222481" y="133338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b="1" dirty="0">
                <a:latin typeface="Comic Sans MS"/>
                <a:ea typeface="Comic Sans MS"/>
                <a:cs typeface="Comic Sans MS"/>
                <a:sym typeface="Comic Sans MS"/>
              </a:rPr>
              <a:t>04</a:t>
            </a:r>
            <a:endParaRPr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810" name="Google Shape;2810;p3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811" name="Google Shape;2811;p3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3" name="Google Shape;2823;p3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4" name="Google Shape;2824;p3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26" name="Google Shape;2926;p3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927" name="Google Shape;2927;p3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36" name="Google Shape;2936;p3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937" name="Google Shape;2937;p3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0" name="Google Shape;2940;p3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941" name="Google Shape;2941;p3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2947" name="Google Shape;2947;p3"/>
          <p:cNvGrpSpPr/>
          <p:nvPr/>
        </p:nvGrpSpPr>
        <p:grpSpPr>
          <a:xfrm>
            <a:off x="7531458" y="126721"/>
            <a:ext cx="817708" cy="914412"/>
            <a:chOff x="6900658" y="3614371"/>
            <a:chExt cx="817708" cy="914412"/>
          </a:xfrm>
        </p:grpSpPr>
        <p:sp>
          <p:nvSpPr>
            <p:cNvPr id="2948" name="Google Shape;2948;p3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8" name="Google Shape;2968;p3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69" name="Google Shape;2969;p3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62" name="Google Shape;3062;p3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3063" name="Google Shape;3063;p3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74" name="Google Shape;3074;p3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3075" name="Google Shape;3075;p3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84" name="Google Shape;3084;p3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3085" name="Google Shape;3085;p3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pSp>
        <p:nvGrpSpPr>
          <p:cNvPr id="3093" name="Google Shape;3093;p3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3094" name="Google Shape;3094;p3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3118" name="Google Shape;3118;p3"/>
          <p:cNvSpPr/>
          <p:nvPr/>
        </p:nvSpPr>
        <p:spPr>
          <a:xfrm flipH="1">
            <a:off x="5220383" y="221810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19" name="Google Shape;3119;p3"/>
          <p:cNvSpPr/>
          <p:nvPr/>
        </p:nvSpPr>
        <p:spPr>
          <a:xfrm>
            <a:off x="5297908" y="223470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0" name="Google Shape;3120;p3"/>
          <p:cNvSpPr txBox="1"/>
          <p:nvPr/>
        </p:nvSpPr>
        <p:spPr>
          <a:xfrm rot="1973">
            <a:off x="5193585" y="2316900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3000"/>
              <a:buFont typeface="Barriecito"/>
              <a:buNone/>
            </a:pPr>
            <a:r>
              <a:rPr lang="en-US" sz="30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05</a:t>
            </a:r>
            <a:endParaRPr b="1" dirty="0"/>
          </a:p>
        </p:txBody>
      </p:sp>
      <p:sp>
        <p:nvSpPr>
          <p:cNvPr id="3122" name="Google Shape;3122;p3"/>
          <p:cNvSpPr txBox="1"/>
          <p:nvPr/>
        </p:nvSpPr>
        <p:spPr>
          <a:xfrm>
            <a:off x="2327904" y="2168301"/>
            <a:ext cx="2893158" cy="123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, listen and repeat.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3" name="Google Shape;3123;p3"/>
          <p:cNvSpPr txBox="1"/>
          <p:nvPr/>
        </p:nvSpPr>
        <p:spPr>
          <a:xfrm>
            <a:off x="2391308" y="3480493"/>
            <a:ext cx="2939885" cy="101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Listen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, point and say.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4" name="Google Shape;3124;p3"/>
          <p:cNvSpPr txBox="1"/>
          <p:nvPr/>
        </p:nvSpPr>
        <p:spPr>
          <a:xfrm>
            <a:off x="6110015" y="1320775"/>
            <a:ext cx="2580600" cy="59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</a:t>
            </a: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talk.  </a:t>
            </a:r>
            <a:endParaRPr sz="2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5" name="Google Shape;3125;p3"/>
          <p:cNvSpPr txBox="1"/>
          <p:nvPr/>
        </p:nvSpPr>
        <p:spPr>
          <a:xfrm>
            <a:off x="6285033" y="2309727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559"/>
              </a:buClr>
              <a:buSzPts val="2400"/>
              <a:buFont typeface="Barriecito"/>
              <a:buNone/>
            </a:pPr>
            <a:r>
              <a:rPr lang="en-US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Fun corner &amp; w</a:t>
            </a:r>
            <a:r>
              <a:rPr lang="vi-VN" sz="2800" b="1" i="0" u="none" strike="noStrike" cap="none" dirty="0">
                <a:solidFill>
                  <a:srgbClr val="3C3559"/>
                </a:solidFill>
                <a:latin typeface="Comic Sans MS"/>
                <a:ea typeface="Comic Sans MS"/>
                <a:cs typeface="Comic Sans MS"/>
                <a:sym typeface="Comic Sans MS"/>
              </a:rPr>
              <a:t>rap-up</a:t>
            </a:r>
            <a:endParaRPr sz="1800" b="1" i="0" u="none" strike="noStrike" cap="none" dirty="0">
              <a:solidFill>
                <a:srgbClr val="3C355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5518469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chemeClr val="accent6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9576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CD4A94-4EF9-773A-557A-DE65C3272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55" y="3514000"/>
            <a:ext cx="1726301" cy="1726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63A63F-B2F3-B575-697D-25B506CDAA05}"/>
              </a:ext>
            </a:extLst>
          </p:cNvPr>
          <p:cNvSpPr txBox="1"/>
          <p:nvPr/>
        </p:nvSpPr>
        <p:spPr>
          <a:xfrm>
            <a:off x="566094" y="221991"/>
            <a:ext cx="8165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LISTEN AND GUESS WHAT DAY IT IS</a:t>
            </a:r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.</a:t>
            </a:r>
            <a:endParaRPr lang="x-none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ADA79F-CBC7-FD0B-703E-F02CB10FC665}"/>
              </a:ext>
            </a:extLst>
          </p:cNvPr>
          <p:cNvSpPr txBox="1"/>
          <p:nvPr/>
        </p:nvSpPr>
        <p:spPr>
          <a:xfrm>
            <a:off x="1055131" y="913887"/>
            <a:ext cx="57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D892CF-C25E-7E7D-854D-1AF8C61E5B46}"/>
              </a:ext>
            </a:extLst>
          </p:cNvPr>
          <p:cNvSpPr txBox="1"/>
          <p:nvPr/>
        </p:nvSpPr>
        <p:spPr>
          <a:xfrm>
            <a:off x="558352" y="2052662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B16A47-6E5F-7C57-8075-A658DA81097D}"/>
              </a:ext>
            </a:extLst>
          </p:cNvPr>
          <p:cNvSpPr txBox="1"/>
          <p:nvPr/>
        </p:nvSpPr>
        <p:spPr>
          <a:xfrm>
            <a:off x="2759334" y="939757"/>
            <a:ext cx="57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3E764C-5C49-45A2-195D-1FF20CCA9F6D}"/>
              </a:ext>
            </a:extLst>
          </p:cNvPr>
          <p:cNvSpPr txBox="1"/>
          <p:nvPr/>
        </p:nvSpPr>
        <p:spPr>
          <a:xfrm>
            <a:off x="4131198" y="939756"/>
            <a:ext cx="1035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F5A772-8FCA-CCCE-54EC-717A6D5EF6C9}"/>
              </a:ext>
            </a:extLst>
          </p:cNvPr>
          <p:cNvSpPr txBox="1"/>
          <p:nvPr/>
        </p:nvSpPr>
        <p:spPr>
          <a:xfrm>
            <a:off x="5712380" y="913886"/>
            <a:ext cx="1116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19D764-FCC1-5D03-DE52-95258AA00F9D}"/>
              </a:ext>
            </a:extLst>
          </p:cNvPr>
          <p:cNvSpPr txBox="1"/>
          <p:nvPr/>
        </p:nvSpPr>
        <p:spPr>
          <a:xfrm>
            <a:off x="7533300" y="913885"/>
            <a:ext cx="57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9343DC-7DA3-A5FF-9C19-08F84107F670}"/>
              </a:ext>
            </a:extLst>
          </p:cNvPr>
          <p:cNvSpPr txBox="1"/>
          <p:nvPr/>
        </p:nvSpPr>
        <p:spPr>
          <a:xfrm>
            <a:off x="2142983" y="2420357"/>
            <a:ext cx="157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E7B06D2-8DCD-9D91-82CA-85770B7CD582}"/>
              </a:ext>
            </a:extLst>
          </p:cNvPr>
          <p:cNvSpPr txBox="1"/>
          <p:nvPr/>
        </p:nvSpPr>
        <p:spPr>
          <a:xfrm>
            <a:off x="3276962" y="2888567"/>
            <a:ext cx="255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2008471-C76A-7A3B-08F1-BF41BADE5820}"/>
              </a:ext>
            </a:extLst>
          </p:cNvPr>
          <p:cNvSpPr txBox="1"/>
          <p:nvPr/>
        </p:nvSpPr>
        <p:spPr>
          <a:xfrm>
            <a:off x="5239447" y="3363683"/>
            <a:ext cx="2193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AA46AD-ACB3-96D8-2F70-B7E12F1057BF}"/>
              </a:ext>
            </a:extLst>
          </p:cNvPr>
          <p:cNvSpPr txBox="1"/>
          <p:nvPr/>
        </p:nvSpPr>
        <p:spPr>
          <a:xfrm>
            <a:off x="6854731" y="3886903"/>
            <a:ext cx="218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4A9E9B-47C2-D8FC-964F-17A78677FD9C}"/>
              </a:ext>
            </a:extLst>
          </p:cNvPr>
          <p:cNvSpPr txBox="1"/>
          <p:nvPr/>
        </p:nvSpPr>
        <p:spPr>
          <a:xfrm>
            <a:off x="8056364" y="1062836"/>
            <a:ext cx="98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>
                <a:latin typeface="Comic Sans MS" panose="030F0702030302020204" pitchFamily="66" charset="0"/>
              </a:rPr>
              <a:t>NOT SUNDAY</a:t>
            </a:r>
          </a:p>
        </p:txBody>
      </p:sp>
      <p:sp>
        <p:nvSpPr>
          <p:cNvPr id="3" name="Down Arrow 2"/>
          <p:cNvSpPr/>
          <p:nvPr/>
        </p:nvSpPr>
        <p:spPr>
          <a:xfrm>
            <a:off x="1343888" y="1616166"/>
            <a:ext cx="45719" cy="469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982394" y="1643557"/>
            <a:ext cx="75715" cy="77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537055" y="1696872"/>
            <a:ext cx="109062" cy="11189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225449" y="1678436"/>
            <a:ext cx="142596" cy="1462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822056" y="1667008"/>
            <a:ext cx="180027" cy="18469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7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Google Shape;2047;p5"/>
          <p:cNvPicPr preferRelativeResize="0"/>
          <p:nvPr/>
        </p:nvPicPr>
        <p:blipFill rotWithShape="1">
          <a:blip r:embed="rId3">
            <a:alphaModFix/>
          </a:blip>
          <a:srcRect l="-7598" t="-14458" r="-27954" b="12505"/>
          <a:stretch/>
        </p:blipFill>
        <p:spPr>
          <a:xfrm>
            <a:off x="1368747" y="281354"/>
            <a:ext cx="7278701" cy="3868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Google Shape;204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4017" y="782517"/>
            <a:ext cx="517596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5"/>
          <p:cNvPicPr preferRelativeResize="0"/>
          <p:nvPr/>
        </p:nvPicPr>
        <p:blipFill rotWithShape="1">
          <a:blip r:embed="rId5">
            <a:alphaModFix/>
          </a:blip>
          <a:srcRect l="1" t="-1294" r="-7260" b="27688"/>
          <a:stretch/>
        </p:blipFill>
        <p:spPr>
          <a:xfrm>
            <a:off x="1087395" y="1457765"/>
            <a:ext cx="6227334" cy="269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205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9919" y="3286818"/>
            <a:ext cx="1726301" cy="1726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7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p6"/>
          <p:cNvSpPr txBox="1"/>
          <p:nvPr/>
        </p:nvSpPr>
        <p:spPr>
          <a:xfrm>
            <a:off x="1628079" y="0"/>
            <a:ext cx="653461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WHAT DAY IS IT?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56" name="Google Shape;2056;p6"/>
          <p:cNvPicPr preferRelativeResize="0"/>
          <p:nvPr/>
        </p:nvPicPr>
        <p:blipFill rotWithShape="1">
          <a:blip r:embed="rId3">
            <a:alphaModFix/>
          </a:blip>
          <a:srcRect t="37744" r="668"/>
          <a:stretch/>
        </p:blipFill>
        <p:spPr>
          <a:xfrm>
            <a:off x="604910" y="904358"/>
            <a:ext cx="7230044" cy="320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6"/>
          <p:cNvPicPr preferRelativeResize="0"/>
          <p:nvPr/>
        </p:nvPicPr>
        <p:blipFill rotWithShape="1">
          <a:blip r:embed="rId4">
            <a:alphaModFix/>
          </a:blip>
          <a:srcRect l="-342" t="-1688" r="-2087" b="45132"/>
          <a:stretch/>
        </p:blipFill>
        <p:spPr>
          <a:xfrm>
            <a:off x="749769" y="1577580"/>
            <a:ext cx="7278701" cy="243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2058;p6"/>
          <p:cNvPicPr preferRelativeResize="0"/>
          <p:nvPr/>
        </p:nvPicPr>
        <p:blipFill rotWithShape="1">
          <a:blip r:embed="rId5">
            <a:alphaModFix/>
          </a:blip>
          <a:srcRect l="2125" t="53424" r="2339" b="2165"/>
          <a:stretch/>
        </p:blipFill>
        <p:spPr>
          <a:xfrm>
            <a:off x="749769" y="1631980"/>
            <a:ext cx="7014961" cy="21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58240" y="3688767"/>
            <a:ext cx="1726301" cy="1726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74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2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E6673B-2D0D-1B8F-BBE7-32E9090853BA}"/>
              </a:ext>
            </a:extLst>
          </p:cNvPr>
          <p:cNvSpPr txBox="1"/>
          <p:nvPr/>
        </p:nvSpPr>
        <p:spPr>
          <a:xfrm>
            <a:off x="1537432" y="432797"/>
            <a:ext cx="6534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solidFill>
                  <a:srgbClr val="00B050"/>
                </a:solidFill>
                <a:latin typeface="Engravers MT" panose="02090707080505020304" pitchFamily="18" charset="77"/>
              </a:rPr>
              <a:t>WHAT DAY IS IT?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7FC444-1FF3-D429-A1FA-367D4D020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240" y="3688767"/>
            <a:ext cx="1726301" cy="1726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66E9DB-C6ED-6E78-5A84-066601884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48"/>
          <a:stretch/>
        </p:blipFill>
        <p:spPr>
          <a:xfrm>
            <a:off x="2142920" y="1713322"/>
            <a:ext cx="5175966" cy="1867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913B1D4-02D4-1D58-A972-B0958F827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-1293" r="-7261" b="49909"/>
          <a:stretch/>
        </p:blipFill>
        <p:spPr>
          <a:xfrm>
            <a:off x="1902636" y="1672418"/>
            <a:ext cx="6227334" cy="1879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FDF792-4240-8CC8-5E9B-EA94DCC71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4" t="49062" r="2084" b="1130"/>
          <a:stretch/>
        </p:blipFill>
        <p:spPr>
          <a:xfrm>
            <a:off x="1747593" y="1626005"/>
            <a:ext cx="5966619" cy="21961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367FEE6-5D9E-8F1A-6400-7CA8C05A9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42" t="-1688" r="-2088" b="45132"/>
          <a:stretch/>
        </p:blipFill>
        <p:spPr>
          <a:xfrm>
            <a:off x="1442893" y="1534849"/>
            <a:ext cx="6723692" cy="2247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9C52CED-4095-D581-644C-9655271FDB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5" t="53424" r="2339" b="2166"/>
          <a:stretch/>
        </p:blipFill>
        <p:spPr>
          <a:xfrm>
            <a:off x="1481461" y="1657357"/>
            <a:ext cx="6498881" cy="19973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525D9F-6B91-5EC3-DA8F-D0A9586409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5" t="1838" r="1849" b="48811"/>
          <a:stretch/>
        </p:blipFill>
        <p:spPr>
          <a:xfrm>
            <a:off x="1509844" y="1547912"/>
            <a:ext cx="6459793" cy="2352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1F5DEE5-55DB-8415-D574-631C845C36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80" t="3485" r="2514" b="49882"/>
          <a:stretch/>
        </p:blipFill>
        <p:spPr>
          <a:xfrm>
            <a:off x="1406604" y="1529991"/>
            <a:ext cx="6666271" cy="23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8C77F644-B37F-BD43-BD34-7E5B9166884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asic English for Korean Speakers Workshop by Slidesgo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E29B1D8-0D1C-9549-B5D0-DCEE2D2D4C7E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4 Unit 3 Lesson 1 Period 1 edited" id="{C70688B8-C1DF-CB40-974B-A19909E58405}" vid="{78461BCD-6997-1D4F-B94E-5C1BBE732653}"/>
    </a:ext>
  </a:extLst>
</a:theme>
</file>

<file path=ppt/theme/theme5.xml><?xml version="1.0" encoding="utf-8"?>
<a:theme xmlns:a="http://schemas.openxmlformats.org/drawingml/2006/main" name="3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1927</TotalTime>
  <Words>191</Words>
  <Application>Microsoft Office PowerPoint</Application>
  <PresentationFormat>On-screen Show (16:9)</PresentationFormat>
  <Paragraphs>68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Comic Sans MS</vt:lpstr>
      <vt:lpstr>Barriecito</vt:lpstr>
      <vt:lpstr>Engravers MT</vt:lpstr>
      <vt:lpstr>Calibri</vt:lpstr>
      <vt:lpstr>Arial</vt:lpstr>
      <vt:lpstr>Dosis</vt:lpstr>
      <vt:lpstr>Calibri Light</vt:lpstr>
      <vt:lpstr>American Typewriter</vt:lpstr>
      <vt:lpstr>Basic English for Korean Speakers Workshop by Slidesgo</vt:lpstr>
      <vt:lpstr>2_Basic English for Korean Speakers Workshop by Slidesgo</vt:lpstr>
      <vt:lpstr>1_Basic English for Korean Speakers Workshop by Slidesgo</vt:lpstr>
      <vt:lpstr>Custom Design</vt:lpstr>
      <vt:lpstr>3_Basic English for Korean Speakers Workshop by Slidesgo</vt:lpstr>
      <vt:lpstr>4_Basic English for Korean Speakers Workshop by Slidesgo</vt:lpstr>
      <vt:lpstr>5_Basic English for Korean Speakers Workshop by Slidesgo</vt:lpstr>
      <vt:lpstr>5_Office Theme</vt:lpstr>
      <vt:lpstr>PowerPoint Presentation</vt:lpstr>
      <vt:lpstr>My week 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Activity 3 Let’s talk.</vt:lpstr>
      <vt:lpstr>PowerPoint Presentation</vt:lpstr>
      <vt:lpstr>Fun corner &amp; wrap-up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HP</dc:creator>
  <cp:lastModifiedBy>Admin</cp:lastModifiedBy>
  <cp:revision>113</cp:revision>
  <dcterms:modified xsi:type="dcterms:W3CDTF">2024-10-14T13:20:42Z</dcterms:modified>
</cp:coreProperties>
</file>