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1" r:id="rId1"/>
    <p:sldMasterId id="2147483684" r:id="rId2"/>
    <p:sldMasterId id="2147483697" r:id="rId3"/>
    <p:sldMasterId id="2147483730" r:id="rId4"/>
    <p:sldMasterId id="2147483749" r:id="rId5"/>
    <p:sldMasterId id="2147483758" r:id="rId6"/>
    <p:sldMasterId id="2147483769" r:id="rId7"/>
    <p:sldMasterId id="2147483778" r:id="rId8"/>
    <p:sldMasterId id="2147483791" r:id="rId9"/>
    <p:sldMasterId id="2147483803" r:id="rId10"/>
  </p:sldMasterIdLst>
  <p:notesMasterIdLst>
    <p:notesMasterId r:id="rId33"/>
  </p:notesMasterIdLst>
  <p:handoutMasterIdLst>
    <p:handoutMasterId r:id="rId34"/>
  </p:handoutMasterIdLst>
  <p:sldIdLst>
    <p:sldId id="478" r:id="rId11"/>
    <p:sldId id="530" r:id="rId12"/>
    <p:sldId id="531" r:id="rId13"/>
    <p:sldId id="532" r:id="rId14"/>
    <p:sldId id="533" r:id="rId15"/>
    <p:sldId id="555" r:id="rId16"/>
    <p:sldId id="556" r:id="rId17"/>
    <p:sldId id="557" r:id="rId18"/>
    <p:sldId id="558" r:id="rId19"/>
    <p:sldId id="559" r:id="rId20"/>
    <p:sldId id="560" r:id="rId21"/>
    <p:sldId id="536" r:id="rId22"/>
    <p:sldId id="537" r:id="rId23"/>
    <p:sldId id="539" r:id="rId24"/>
    <p:sldId id="550" r:id="rId25"/>
    <p:sldId id="543" r:id="rId26"/>
    <p:sldId id="544" r:id="rId27"/>
    <p:sldId id="551" r:id="rId28"/>
    <p:sldId id="545" r:id="rId29"/>
    <p:sldId id="552" r:id="rId30"/>
    <p:sldId id="561" r:id="rId31"/>
    <p:sldId id="481" r:id="rId32"/>
  </p:sldIdLst>
  <p:sldSz cx="9144000" cy="5143500" type="screen16x9"/>
  <p:notesSz cx="6858000" cy="9144000"/>
  <p:embeddedFontLst>
    <p:embeddedFont>
      <p:font typeface=".VnTifani HeavyH" panose="020B7200000000000000" pitchFamily="34" charset="0"/>
      <p:regular r:id="rId35"/>
    </p:embeddedFont>
    <p:embeddedFont>
      <p:font typeface="Barriecito" panose="020B060402020202020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Dosis" pitchFamily="2" charset="0"/>
      <p:regular r:id="rId48"/>
      <p:bold r:id="rId49"/>
    </p:embeddedFont>
    <p:embeddedFont>
      <p:font typeface="Lucida Handwriting" panose="03010101010101010101" pitchFamily="66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827F"/>
    <a:srgbClr val="D6B1C6"/>
    <a:srgbClr val="A8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4624"/>
  </p:normalViewPr>
  <p:slideViewPr>
    <p:cSldViewPr snapToGrid="0">
      <p:cViewPr varScale="1">
        <p:scale>
          <a:sx n="61" d="100"/>
          <a:sy n="61" d="100"/>
        </p:scale>
        <p:origin x="83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08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5.fntdata"/><Relationship Id="rId21" Type="http://schemas.openxmlformats.org/officeDocument/2006/relationships/slide" Target="slides/slide11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0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14BAC9-8EED-05C2-D34B-6E3E20EAF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FDAC9-A39E-83DA-D5B8-E18DF4B44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00A0C-17B1-4D46-93D8-6ADAC173D0A5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E13A8-B7C6-E4F2-36A6-4D8B1BD59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03734-74CF-9AF6-E888-0350C7AC8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4114-6DDF-5E40-9010-ADFE2F9CA9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9514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3450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0972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44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082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Google Shape;41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1" name="Google Shape;417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748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Video</a:t>
            </a:r>
            <a:r>
              <a:rPr lang="en-US" baseline="0"/>
              <a:t> hoạt hình: https://www.youtube.com/watch?v=YvH0KYru6h0&amp;list=PL8_ETpRL2xNay3h-a-vBjWhplE1wXFpSJ&amp;index=1</a:t>
            </a:r>
          </a:p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068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9" name="Google Shape;4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545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5" name="Google Shape;3245;p2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6" name="Google Shape;32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6724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4" name="Google Shape;27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977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00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4547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8469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2883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4418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5129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759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1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E740D3D-CEB9-9314-CEAD-F659BAB94FED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1635EA-8DC8-00BD-D711-7346F1F6C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91A6BF-9F93-A9C1-9122-38A4B6F32F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AC5EDD-362B-86F1-7DFE-40E0B501A268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B45E6-36B0-A48A-C64D-303DE92DF1C9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59171AA-A5F8-EECB-5E46-FE619D732BF6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6D3A9D33-4DB5-BF1C-4110-3F69E527279A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3170AF51-3A2F-CCD2-A22D-B9AE25D6DD15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2D5CFDA3-1CEF-359C-3B17-6C22463E3CC6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A2337B7-903C-0C10-EBD5-61E02EA1F515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DF035E90-0AD5-7CFB-44EC-F432BC6C8C62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51393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3B2B662-804C-F12E-C413-35C9493C8C15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FAB84F-D3B5-95C8-36C0-1687202B2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3BF77-1585-B6C2-D624-75A2A8EBE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76F7AD-0FE1-27CF-B264-DE4576D141B1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624C7-ABA8-2F7A-F178-491B5D2530C4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FA000AD-6C61-3553-F708-B2CCE023C01A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76AB1B4F-C030-DD0D-3466-0561B49EC206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1FCEFAC8-CDF1-8BCE-8208-68AC1360948A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5128FC99-9D97-B69F-1F88-8469F334A2AA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47668B8D-44A5-4BC1-A864-8A0FA5ACB506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696B914C-BB34-D71E-3F40-7F3A0F3583D4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05570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1" cy="5140812"/>
            <a:chOff x="-1" y="2700"/>
            <a:chExt cx="9144001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D358A-20E0-063F-2D2E-888C18B1A800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37A66E4-4F1C-7D4F-340E-D212D107CD39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5D040FF3-82C6-FF22-A1EF-104487EC970B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EC6ED9AB-F97F-DA6B-B7EE-835D0E8286E4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33DF3DB1-335A-DE2A-F4EA-A3F1BFB9B574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4DDEE9D6-E97B-6F6E-62F0-D81B90E38655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BBA9B48B-5DC6-C47F-CD2D-C73C2D0157ED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39690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3AE1B392-07B3-D6B6-16CC-69AED2B2B79E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A2FFD5-28A0-4524-21AD-B1A0918C67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EE9AA-340B-293C-29E8-727E81F8C5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5C5FD-7FE3-56F0-0256-9EF09D799AB7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37334-71F4-9EEC-B101-1209195308C5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E96145F-DD11-1803-D593-6F578916EDC2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0A9B35CE-C998-DE39-EB35-B6B94E252CFB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33A17032-AE09-1C82-06A1-F68A7F383E48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3F2C7048-066F-6DC2-77EC-7BFCA239BEA9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A1AC3BBB-0163-F617-714B-5DB272084F50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F630DC7B-97F0-F0CB-85B4-59FBEB7DA863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2777091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 preserve="1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1786C409-70C4-4A2A-DD97-EEAF57F4EEC8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52" name="Google Shape;1452;p31"/>
          <p:cNvGrpSpPr/>
          <p:nvPr/>
        </p:nvGrpSpPr>
        <p:grpSpPr>
          <a:xfrm>
            <a:off x="90049" y="-80341"/>
            <a:ext cx="9296410" cy="5219705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2" y="2717252"/>
              <a:ext cx="1491704" cy="2426252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921536" y="3694067"/>
            <a:ext cx="937318" cy="1138044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B4C554-4B78-4AD8-B5A0-270D9E960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8909CA-B351-F233-2337-9946591BBA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5D6F4-8F8E-AD68-C734-434403316D48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2A7F1A-F2BA-13AE-5683-1F2D8DF68BFE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BBF163-0695-9E25-CA82-F115048033A4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8" name="Display 7">
            <a:extLst>
              <a:ext uri="{FF2B5EF4-FFF2-40B4-BE49-F238E27FC236}">
                <a16:creationId xmlns:a16="http://schemas.microsoft.com/office/drawing/2014/main" id="{A8829F6A-DBE1-4303-44A8-52F5699F5D9C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9" name="Decagon 8">
            <a:extLst>
              <a:ext uri="{FF2B5EF4-FFF2-40B4-BE49-F238E27FC236}">
                <a16:creationId xmlns:a16="http://schemas.microsoft.com/office/drawing/2014/main" id="{8387C8A5-D7DB-A05B-6D95-1B4063A8BE06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10" name="Google Shape;26;p2">
            <a:extLst>
              <a:ext uri="{FF2B5EF4-FFF2-40B4-BE49-F238E27FC236}">
                <a16:creationId xmlns:a16="http://schemas.microsoft.com/office/drawing/2014/main" id="{557CA348-D7E1-9866-707F-D0CB83D0FBB2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887C2EE8-E6A8-77BE-2A9A-B85620D65855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2" name="Horizontal Scroll 11">
            <a:extLst>
              <a:ext uri="{FF2B5EF4-FFF2-40B4-BE49-F238E27FC236}">
                <a16:creationId xmlns:a16="http://schemas.microsoft.com/office/drawing/2014/main" id="{D4F280D8-236E-1380-1BB5-49695B9D1253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371735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6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3525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060E-72F5-37C0-44B3-607686FF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34B5-A1D3-5B8C-8309-EF767A63D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18FCA-F393-A0E6-6D7E-F7E27BD6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1A20-2A39-83BB-1A23-B140D7A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6F710-B47B-B032-0427-9EB711A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472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2C35-AC3D-1A10-77E7-FFB42550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DD299-BD17-A1A6-2C89-E501AD20F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A7B26-125E-A03E-E9A8-C8228810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696C5-E5A8-0404-BA6D-034CFD6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1F2B-AB32-EDF4-0BF5-D5B7B8E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8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24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7A6E-1876-D611-F6D6-E74D062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72A0-F336-89AC-4489-B18D0912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DF24C-228E-E649-5F3A-1E89E930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FC81C-462C-2202-FF91-A6784C8C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7A37A-B194-4F6D-597E-5D7C2EA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0969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7E8D2-6077-A454-B944-73A52FDA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8D1E5-D286-8356-BA20-2FF0245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B0DF9-EFAF-B586-64FD-0810033D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B78B7-23CB-28EF-680F-CA2BB2C6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DFBE6-9E03-7B30-A015-300D0EE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478E7-CEDB-9DF4-CC62-84A7CCD4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616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C53A-685F-A350-9AAD-B0FDD83A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6DD3-B4B8-09A6-C2E1-47795DEB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88E4B-8DFC-755A-EA10-A7CAF3834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B27D2-EE2D-1253-D538-E81D5FC56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5B904-62DE-7E6F-C32B-75236A0E7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28F5B3-F426-26D7-9E81-B9367DE5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F3A768-72C1-2DB3-CF6C-94FAACB0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76B5D-36B2-EC1B-B050-AB17157D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0634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572E-27CF-86B3-7725-3C701C63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741DB-FD4C-E549-64CA-98088D3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563F1-BE96-044C-07A1-691539D6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B64D0-02C4-C6D8-4E11-15EB9B14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412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092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7B5D-333B-8DB3-DF79-B9370178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AFB6-BDBA-F081-333F-552BB306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82909-E6AE-58D3-AF2D-AE899C0D1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178D-F754-B197-8B16-6C1289AB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28BE1-B1C2-0ACC-580A-1BE1BE8F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3706A-CCC2-F23A-5F4A-7CCDCAF2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05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0A3B3-931E-6AEC-2121-E21439A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B477C0-9E33-099D-F599-7D18E92A7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A7FB8-1B34-621E-B5E5-62DD5AEEA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F9644-003A-ED15-DF2D-ADBDF575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16D9E-A60A-1632-643C-0D16EBC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EEF1E-CA4A-CF5F-50C9-8365696D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3541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F2FA-FE22-4C05-54C5-C005BC0C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62FF3-EC47-5422-6E1D-23105CBAD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3A930-AD33-F3EC-81D7-A102B56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DF00A-468C-5FE0-F0A0-8E5A6CBD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9DC0D-4F5D-4BD2-5D73-66564364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8400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244D3-5610-7138-B536-190443949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70B06-986A-412B-4381-50AF58C9E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74F6F-FBD0-29A4-516B-C9DE263A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1C26D-ACC8-E878-1D9B-C871A707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E79D1-BC3C-56C2-3321-071E1E39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4384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erican Typewriter" panose="02090604020004020304" pitchFamily="18" charset="77"/>
              <a:cs typeface="Arial"/>
              <a:sym typeface="Arial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69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2040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99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304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960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9469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5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5" name="Google Shape;275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5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1" name="Google Shape;281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5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7" name="Google Shape;287;p5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885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42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0866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733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568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135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53566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9835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591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818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69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5" name="Google Shape;1535;p6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36" name="Google Shape;1536;p69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37" name="Google Shape;1537;p6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38" name="Google Shape;1538;p6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6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6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6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6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43" name="Google Shape;1543;p6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44" name="Google Shape;1544;p6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6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6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6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6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6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6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6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6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6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6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6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6" name="Google Shape;1556;p6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557" name="Google Shape;1557;p6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6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6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6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6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6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6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6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6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6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6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6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6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2341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0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2" name="Google Shape;1572;p10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573" name="Google Shape;1573;p10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574" name="Google Shape;1574;p10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75" name="Google Shape;1575;p10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10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10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10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10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10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10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10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10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10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10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10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7" name="Google Shape;1587;p10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8" name="Google Shape;1588;p10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9" name="Google Shape;1589;p102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1590" name="Google Shape;1590;p102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1591" name="Google Shape;1591;p10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10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10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10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10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10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10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10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9" name="Google Shape;1599;p102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1600" name="Google Shape;1600;p10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10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10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10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10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102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1606" name="Google Shape;1606;p10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10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10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10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10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10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10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10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10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5" name="Google Shape;1615;p102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1616" name="Google Shape;1616;p10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10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10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10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10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10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10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3" name="Google Shape;1623;p102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1624" name="Google Shape;1624;p10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10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10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102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1628" name="Google Shape;1628;p10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10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10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10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10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58215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007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04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6" name="Google Shape;1636;p104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7" name="Google Shape;1637;p104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104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9" name="Google Shape;1639;p104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0" name="Google Shape;1640;p104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104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2" name="Google Shape;1642;p104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3" name="Google Shape;1643;p104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4" name="Google Shape;1644;p104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5" name="Google Shape;1645;p104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6" name="Google Shape;1646;p104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10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48" name="Google Shape;1648;p10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649" name="Google Shape;1649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0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4" name="Google Shape;1654;p10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655" name="Google Shape;1655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0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0" name="Google Shape;1660;p10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661" name="Google Shape;1661;p10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0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0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0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0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0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10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0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0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0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10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10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0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0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0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0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0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10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0379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05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105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105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p105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Google Shape;1684;p105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105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105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105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Google Shape;1688;p105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p105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Google Shape;1690;p105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p105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p105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105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105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05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105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p105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p105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105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p105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105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105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3" name="Google Shape;1703;p105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1704" name="Google Shape;1704;p10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0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0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10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10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0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0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0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10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0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0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0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0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0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0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0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0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0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0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0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0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0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0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0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0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0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0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0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0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0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0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0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0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0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0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0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0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0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0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0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0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0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0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0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0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0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0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0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0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0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0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0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10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10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10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10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10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10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10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10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10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10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10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10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10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10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10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10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10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10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10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10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10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10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10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10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10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10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10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10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10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10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10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10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10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10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10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10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10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10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10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10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10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10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10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10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10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10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10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10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10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10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10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10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10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10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10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10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10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10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10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10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10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10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10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9" name="Google Shape;1819;p105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1820" name="Google Shape;1820;p10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10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10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3" name="Google Shape;1823;p105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1824" name="Google Shape;1824;p10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10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10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10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10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10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0" name="Google Shape;1830;p105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1831" name="Google Shape;1831;p105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105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105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105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105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105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105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105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105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105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105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105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105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105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105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105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105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105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105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105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105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105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105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105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105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105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105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105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105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105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105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105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105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105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05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05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05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05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05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05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05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105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105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05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105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105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105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105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105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105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105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105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105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105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105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105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105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105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105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105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105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105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105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105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105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105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105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105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105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105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105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105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105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105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105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105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105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105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105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105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105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105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105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105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105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105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105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105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105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105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105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105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105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105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105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105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105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105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105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105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105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105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105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105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105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105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105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105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105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105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105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105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105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105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5" name="Google Shape;1945;p105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1946" name="Google Shape;1946;p10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10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10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10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10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10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10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10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10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10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10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10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10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10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10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10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10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10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10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10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10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10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10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10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0" name="Google Shape;1970;p10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830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470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3" name="Google Shape;1973;p107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974" name="Google Shape;1974;p107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107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07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107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8" name="Google Shape;1978;p107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979" name="Google Shape;1979;p107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980" name="Google Shape;1980;p107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107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107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107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107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107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107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107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107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107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107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107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107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993" name="Google Shape;1993;p107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107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107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107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107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107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107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107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107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107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107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107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107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400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24911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" name="Google Shape;2007;p108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008" name="Google Shape;2008;p108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08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08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7" name="Google Shape;2017;p108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018" name="Google Shape;2018;p108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108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108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108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28" name="Google Shape;2028;p108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08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08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08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08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08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108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08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08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08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08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08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08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08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08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108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108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08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108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99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oogle Shape;2048;p10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049" name="Google Shape;2049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10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4" name="Google Shape;2054;p10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055" name="Google Shape;2055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10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0" name="Google Shape;2060;p10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061" name="Google Shape;2061;p10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10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10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10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10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10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10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10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10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10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10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10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0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10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10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10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10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10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1247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0" name="Google Shape;2080;p110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081" name="Google Shape;2081;p110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110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110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110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110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110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110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110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9" name="Google Shape;2089;p110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090" name="Google Shape;2090;p110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091" name="Google Shape;2091;p110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110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110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110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110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110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110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110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110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110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110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2" name="Google Shape;2102;p110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103" name="Google Shape;2103;p110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110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110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110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110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110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110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110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110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2" name="Google Shape;2112;p110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113" name="Google Shape;2113;p110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10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10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10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5916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4681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88430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80620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2672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35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1094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81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grpSp>
        <p:nvGrpSpPr>
          <p:cNvPr id="11" name="Google Shape;11;p2"/>
          <p:cNvGrpSpPr/>
          <p:nvPr/>
        </p:nvGrpSpPr>
        <p:grpSpPr>
          <a:xfrm>
            <a:off x="-519257" y="-702497"/>
            <a:ext cx="9376625" cy="5905508"/>
            <a:chOff x="-76200" y="-381000"/>
            <a:chExt cx="9376625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76625" cy="5905508"/>
              <a:chOff x="-76200" y="-381000"/>
              <a:chExt cx="9376625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656225" y="425222"/>
                <a:ext cx="6872842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815425" y="3171306"/>
                <a:ext cx="1575960" cy="44386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608030" y="425222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656226" y="449842"/>
              <a:ext cx="972924" cy="496658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2809042" y="98165"/>
            <a:ext cx="470563" cy="138844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    </a:t>
            </a:r>
            <a:endParaRPr dirty="0">
              <a:solidFill>
                <a:schemeClr val="bg1"/>
              </a:solidFill>
              <a:latin typeface="Bradley Hand" pitchFamily="2" charset="77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7" name="Google Shape;26;p2">
            <a:extLst>
              <a:ext uri="{FF2B5EF4-FFF2-40B4-BE49-F238E27FC236}">
                <a16:creationId xmlns:a16="http://schemas.microsoft.com/office/drawing/2014/main" id="{79E1A753-292E-0C45-CCC1-087E041CBA46}"/>
              </a:ext>
            </a:extLst>
          </p:cNvPr>
          <p:cNvSpPr/>
          <p:nvPr userDrawn="1"/>
        </p:nvSpPr>
        <p:spPr>
          <a:xfrm>
            <a:off x="7190025" y="76271"/>
            <a:ext cx="946128" cy="184419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</a:t>
            </a:r>
            <a:endParaRPr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8" name="Google Shape;25;p2">
            <a:extLst>
              <a:ext uri="{FF2B5EF4-FFF2-40B4-BE49-F238E27FC236}">
                <a16:creationId xmlns:a16="http://schemas.microsoft.com/office/drawing/2014/main" id="{285C3611-2E62-3CC8-041E-0EFEF22E69C3}"/>
              </a:ext>
            </a:extLst>
          </p:cNvPr>
          <p:cNvSpPr/>
          <p:nvPr userDrawn="1"/>
        </p:nvSpPr>
        <p:spPr>
          <a:xfrm>
            <a:off x="4079336" y="108875"/>
            <a:ext cx="859130" cy="657818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96934918-35EB-3801-1935-FB9F4DF27267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3" name="Display 72">
            <a:extLst>
              <a:ext uri="{FF2B5EF4-FFF2-40B4-BE49-F238E27FC236}">
                <a16:creationId xmlns:a16="http://schemas.microsoft.com/office/drawing/2014/main" id="{65196625-B5AF-7278-6992-F3B7353D687C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74" name="Decagon 73">
            <a:extLst>
              <a:ext uri="{FF2B5EF4-FFF2-40B4-BE49-F238E27FC236}">
                <a16:creationId xmlns:a16="http://schemas.microsoft.com/office/drawing/2014/main" id="{85AB34F4-E325-20BD-63D4-B478DAAB5AEB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75" name="Google Shape;26;p2">
            <a:extLst>
              <a:ext uri="{FF2B5EF4-FFF2-40B4-BE49-F238E27FC236}">
                <a16:creationId xmlns:a16="http://schemas.microsoft.com/office/drawing/2014/main" id="{D4CEA9A9-0F72-A2FE-67CE-E87AA5E5E4DA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76" name="Pentagon 75">
            <a:extLst>
              <a:ext uri="{FF2B5EF4-FFF2-40B4-BE49-F238E27FC236}">
                <a16:creationId xmlns:a16="http://schemas.microsoft.com/office/drawing/2014/main" id="{C95FD444-7B5A-51CA-5E4F-3C5A345467D2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77" name="Horizontal Scroll 76">
            <a:extLst>
              <a:ext uri="{FF2B5EF4-FFF2-40B4-BE49-F238E27FC236}">
                <a16:creationId xmlns:a16="http://schemas.microsoft.com/office/drawing/2014/main" id="{687CE8CB-D57C-40CB-8ABC-EB593922803E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2" y="114873"/>
            <a:ext cx="1711726" cy="176649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283458" y="387961"/>
            <a:ext cx="62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7632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433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849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7463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1524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964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844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8983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897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617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 preserve="1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6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A825E1C-9BFF-1192-6B5D-D00115B6D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2B49F-53CF-B583-2A27-B0EED88EEA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D17DB7-2540-2598-B385-B29B47F7FA97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7ADBFB-2656-E3A2-99F0-1D38CEBEED0E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70CBFF8-93D8-9256-CCA3-4D3B636D8386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BB5FE407-1950-F0D9-B868-78B56F28860E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1467821A-B5A1-28B1-2D20-404798C86644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4A0F7108-A996-C0BD-B6DE-C1B8B190EEC6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3178841-3C31-F477-BD7F-5AD080F0214D}"/>
              </a:ext>
            </a:extLst>
          </p:cNvPr>
          <p:cNvSpPr/>
          <p:nvPr userDrawn="1"/>
        </p:nvSpPr>
        <p:spPr>
          <a:xfrm rot="9335031" flipV="1">
            <a:off x="3960225" y="4468651"/>
            <a:ext cx="2106464" cy="263839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3FB755F4-CC79-0768-F8F9-291E4F2F5CEA}"/>
              </a:ext>
            </a:extLst>
          </p:cNvPr>
          <p:cNvSpPr/>
          <p:nvPr userDrawn="1"/>
        </p:nvSpPr>
        <p:spPr>
          <a:xfrm rot="20018079">
            <a:off x="5763291" y="4291122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27114262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357880-63C9-4BFD-B465-1793478F55E4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E3C54-CD91-45D9-A421-808A943E1B0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875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E357880-63C9-4BFD-B465-1793478F55E4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DE3C54-CD91-45D9-A421-808A943E1B0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1292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4615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23915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7124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667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0151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22858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56342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48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5515237-73ED-4653-060B-43FD6538DD48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1D783A-A392-E590-90D2-B6FC9AA023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EC1D9D-10E6-83E6-CD99-20E731A302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59A0A-18BA-5F2F-6E0D-19CD7129070C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126E55-9784-5B63-C32B-001CBBC3DB2F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6AF6C58-1147-DE8F-26BE-6FBDB20679DC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310D8FC7-ABF9-386B-0AFD-C49DA89A5DC1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E9B34B9B-AB85-B630-CDD5-41B05059FDA6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654E1D52-1D2A-8EA6-6F6E-79A66A09EBAE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ADCBB55A-63A9-3832-8FFF-823FF61FA0AB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39EFC841-21E4-F04E-228A-B00F47522BA1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1721115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264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45887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4425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8584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82963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9341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6494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45078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5976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80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6D1AEC0-ED48-F69F-ECB8-BF4BAFF25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FE48F-035C-7FA3-3DC4-858DDBE41F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6F03B1-06D3-96AC-85BB-7DBE35D04AF5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ACBF72-D19C-7249-57AA-F0A27F531029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538B9C1-DD12-2B5E-62AE-C7998A332B40}"/>
              </a:ext>
            </a:extLst>
          </p:cNvPr>
          <p:cNvSpPr/>
          <p:nvPr userDrawn="1"/>
        </p:nvSpPr>
        <p:spPr>
          <a:xfrm rot="20851810">
            <a:off x="1979361" y="4166154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DE3E8415-6EC6-9AD3-DFBC-12E32AA88835}"/>
              </a:ext>
            </a:extLst>
          </p:cNvPr>
          <p:cNvSpPr/>
          <p:nvPr userDrawn="1"/>
        </p:nvSpPr>
        <p:spPr>
          <a:xfrm rot="20882052">
            <a:off x="696931" y="4654558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FD04C99B-4BAC-1CFB-F160-D851C1839C90}"/>
              </a:ext>
            </a:extLst>
          </p:cNvPr>
          <p:cNvSpPr/>
          <p:nvPr userDrawn="1"/>
        </p:nvSpPr>
        <p:spPr>
          <a:xfrm rot="20546880">
            <a:off x="2640221" y="4388043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1BEA89A6-F085-457F-E19A-72085123CC2D}"/>
              </a:ext>
            </a:extLst>
          </p:cNvPr>
          <p:cNvSpPr/>
          <p:nvPr userDrawn="1"/>
        </p:nvSpPr>
        <p:spPr>
          <a:xfrm rot="20507030">
            <a:off x="3595351" y="4184512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32CAB781-B447-9218-CB0D-D4D98DFF92BC}"/>
              </a:ext>
            </a:extLst>
          </p:cNvPr>
          <p:cNvSpPr/>
          <p:nvPr userDrawn="1"/>
        </p:nvSpPr>
        <p:spPr>
          <a:xfrm rot="9335031" flipV="1">
            <a:off x="4143236" y="4270364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7430D12C-BCB7-AC5C-7E85-42F819254C7E}"/>
              </a:ext>
            </a:extLst>
          </p:cNvPr>
          <p:cNvSpPr/>
          <p:nvPr userDrawn="1"/>
        </p:nvSpPr>
        <p:spPr>
          <a:xfrm rot="20018079">
            <a:off x="6154338" y="418460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7567337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3406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8077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2025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9522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50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90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smConfetti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D5EFB-E009-6463-A0DC-7CF882E1183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67814" y="530550"/>
            <a:ext cx="9398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F9BD92-F77D-7AB7-85C3-E0BFA5BB054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70" y="3929238"/>
            <a:ext cx="1257641" cy="1274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3905ED-51F3-362A-5C80-D5ECE4B182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283"/>
            <a:ext cx="2311323" cy="18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9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DFBF24-9E41-EB24-517D-26654B3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FA28D-7917-3433-754F-9A8BDE46B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B5260-8165-FBBA-D585-BC3128EDC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B7BC6-4251-6049-8830-CC151E1EC3D3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82A91-F0FA-5B9B-D1A8-C4C573919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23C26-A104-BBC4-B8E9-334D6115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9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30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46" r:id="rId4"/>
    <p:sldLayoutId id="2147483747" r:id="rId5"/>
    <p:sldLayoutId id="214748374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7860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68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1" name="Google Shape;1531;p6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1532" name="Google Shape;1532;p68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0495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1302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15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73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257300" y="1943102"/>
            <a:ext cx="5943600" cy="14287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WARMLY </a:t>
            </a:r>
            <a:r>
              <a:rPr kumimoji="0" lang="en-US" sz="15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WElcome</a:t>
            </a: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3608580" y="584002"/>
            <a:ext cx="1371600" cy="1143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2457450" y="411480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TEACHER: TRẦN THỊ TRANG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QUOC TUAN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2809266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p15"/>
          <p:cNvPicPr preferRelativeResize="0"/>
          <p:nvPr/>
        </p:nvPicPr>
        <p:blipFill rotWithShape="1">
          <a:blip r:embed="rId3">
            <a:alphaModFix/>
          </a:blip>
          <a:srcRect l="8648" t="9630" r="8473" b="9136"/>
          <a:stretch/>
        </p:blipFill>
        <p:spPr>
          <a:xfrm>
            <a:off x="1816100" y="609600"/>
            <a:ext cx="6032500" cy="41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p15"/>
          <p:cNvSpPr txBox="1"/>
          <p:nvPr/>
        </p:nvSpPr>
        <p:spPr>
          <a:xfrm>
            <a:off x="3484345" y="154004"/>
            <a:ext cx="23485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MIMING GAME: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9725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Google Shape;1428;p16"/>
          <p:cNvPicPr preferRelativeResize="0"/>
          <p:nvPr/>
        </p:nvPicPr>
        <p:blipFill rotWithShape="1">
          <a:blip r:embed="rId3">
            <a:alphaModFix/>
          </a:blip>
          <a:srcRect l="3763" t="6666" r="4188" b="26913"/>
          <a:stretch/>
        </p:blipFill>
        <p:spPr>
          <a:xfrm>
            <a:off x="1651000" y="863600"/>
            <a:ext cx="6700050" cy="34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16"/>
          <p:cNvSpPr txBox="1"/>
          <p:nvPr/>
        </p:nvSpPr>
        <p:spPr>
          <a:xfrm>
            <a:off x="3484345" y="154004"/>
            <a:ext cx="23485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0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MIMING GAME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681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110997" y="2480070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number.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42475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126" y="1359883"/>
            <a:ext cx="9006142" cy="25908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60421" y="3406218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8462527" y="3406219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0000"/>
                </a:solidFill>
                <a:sym typeface="Comic Sans MS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34818" y="3406218"/>
            <a:ext cx="372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Comic Sans MS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8742" y="3406219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b="1" dirty="0">
                <a:solidFill>
                  <a:srgbClr val="FF0000"/>
                </a:solidFill>
                <a:sym typeface="Comic Sans MS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2" name="Track 31">
            <a:hlinkClick r:id="" action="ppaction://media"/>
            <a:extLst>
              <a:ext uri="{FF2B5EF4-FFF2-40B4-BE49-F238E27FC236}">
                <a16:creationId xmlns:a16="http://schemas.microsoft.com/office/drawing/2014/main" id="{75BD0462-74C0-7716-7D96-D360CFB55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4579" y="137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566473" y="2214637"/>
            <a:ext cx="6584512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complete </a:t>
            </a:r>
            <a:b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read.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03</a:t>
            </a:r>
            <a:endParaRPr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508392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67;p26"/>
          <p:cNvSpPr txBox="1">
            <a:spLocks/>
          </p:cNvSpPr>
          <p:nvPr/>
        </p:nvSpPr>
        <p:spPr>
          <a:xfrm>
            <a:off x="1244470" y="0"/>
            <a:ext cx="7027011" cy="8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Complete and read aloud.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1EDBF-E619-6467-7DBB-2457E5F7C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8" t="15735" r="490" b="-1775"/>
          <a:stretch/>
        </p:blipFill>
        <p:spPr>
          <a:xfrm>
            <a:off x="510906" y="617764"/>
            <a:ext cx="7984941" cy="4428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7ABD33-4998-FFE9-806D-5F40F0F4D057}"/>
              </a:ext>
            </a:extLst>
          </p:cNvPr>
          <p:cNvSpPr txBox="1"/>
          <p:nvPr/>
        </p:nvSpPr>
        <p:spPr>
          <a:xfrm>
            <a:off x="1768729" y="1111384"/>
            <a:ext cx="1575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Tues</a:t>
            </a:r>
            <a:r>
              <a:rPr lang="x-none" sz="22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day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2535DF-B988-F545-59AF-F1B285B04701}"/>
              </a:ext>
            </a:extLst>
          </p:cNvPr>
          <p:cNvSpPr txBox="1"/>
          <p:nvPr/>
        </p:nvSpPr>
        <p:spPr>
          <a:xfrm>
            <a:off x="1184356" y="1821661"/>
            <a:ext cx="1745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What day</a:t>
            </a:r>
            <a:endParaRPr lang="x-none" sz="2200" dirty="0">
              <a:solidFill>
                <a:schemeClr val="accent6">
                  <a:lumMod val="75000"/>
                </a:schemeClr>
              </a:solidFill>
              <a:latin typeface="Lucida Handwriting" panose="03010101010101010101" pitchFamily="66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9ADFDC-E733-E8E0-421C-8D46F235E675}"/>
              </a:ext>
            </a:extLst>
          </p:cNvPr>
          <p:cNvSpPr txBox="1"/>
          <p:nvPr/>
        </p:nvSpPr>
        <p:spPr>
          <a:xfrm>
            <a:off x="1669422" y="2256071"/>
            <a:ext cx="1973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Wednes</a:t>
            </a:r>
            <a:r>
              <a:rPr lang="x-none" sz="22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day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3B60E-AB0C-0920-C199-EC8645B0D50E}"/>
              </a:ext>
            </a:extLst>
          </p:cNvPr>
          <p:cNvSpPr txBox="1"/>
          <p:nvPr/>
        </p:nvSpPr>
        <p:spPr>
          <a:xfrm>
            <a:off x="1469596" y="3368718"/>
            <a:ext cx="2631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study at school</a:t>
            </a:r>
            <a:r>
              <a:rPr lang="x-none" sz="22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F405E-62E7-4445-F812-4BA77962EADC}"/>
              </a:ext>
            </a:extLst>
          </p:cNvPr>
          <p:cNvSpPr txBox="1"/>
          <p:nvPr/>
        </p:nvSpPr>
        <p:spPr>
          <a:xfrm>
            <a:off x="1469596" y="4108487"/>
            <a:ext cx="1287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What</a:t>
            </a:r>
            <a:r>
              <a:rPr lang="x-none" sz="18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816E34-56CF-0682-01D7-7B866089A6D1}"/>
              </a:ext>
            </a:extLst>
          </p:cNvPr>
          <p:cNvSpPr txBox="1"/>
          <p:nvPr/>
        </p:nvSpPr>
        <p:spPr>
          <a:xfrm>
            <a:off x="1469596" y="4534669"/>
            <a:ext cx="280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77"/>
              </a:rPr>
              <a:t>listen to music</a:t>
            </a:r>
            <a:endParaRPr lang="x-none" sz="2400" dirty="0">
              <a:solidFill>
                <a:schemeClr val="accent6">
                  <a:lumMod val="75000"/>
                </a:schemeClr>
              </a:solidFill>
              <a:latin typeface="Lucida Handwriting" panose="03010101010101010101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817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p32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4" name="Google Shape;4174;p32"/>
          <p:cNvSpPr txBox="1">
            <a:spLocks noGrp="1"/>
          </p:cNvSpPr>
          <p:nvPr>
            <p:ph type="title"/>
          </p:nvPr>
        </p:nvSpPr>
        <p:spPr>
          <a:xfrm>
            <a:off x="1839850" y="2445294"/>
            <a:ext cx="5612100" cy="165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</a:t>
            </a:r>
            <a:r>
              <a:rPr lang="vi-VN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sing.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5" name="Google Shape;4175;p3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grpSp>
        <p:nvGrpSpPr>
          <p:cNvPr id="4176" name="Google Shape;4176;p32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177" name="Google Shape;4177;p3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3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3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3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3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3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3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3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3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3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3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3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3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3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3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3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3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3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3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3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3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3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3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3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3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3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3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3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3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3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3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3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3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3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3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3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3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3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3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3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3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3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3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3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3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3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3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3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3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3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3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3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3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3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3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3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3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3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3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3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3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3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3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3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3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3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3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3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3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3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3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3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3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3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3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3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3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3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3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3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3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3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3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3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3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3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3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3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3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3" name="Google Shape;4273;p32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274" name="Google Shape;4274;p32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32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32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32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32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32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32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32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32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32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32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32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32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32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32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32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32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32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32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32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32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32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32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32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32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32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32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32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32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32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32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32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32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32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32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32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32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32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32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32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32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32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32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32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32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32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32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32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32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32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32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32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32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32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32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32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32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32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32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32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32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32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32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32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32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32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32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32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32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32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32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32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32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32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32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9" name="Google Shape;4349;p32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0" name="Google Shape;4350;p32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32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32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32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32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32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32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32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32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32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32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32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32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32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32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32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32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32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32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32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32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32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32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32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32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32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32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32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32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32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32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1" name="Google Shape;4381;p32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382" name="Google Shape;4382;p3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3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3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5" name="Google Shape;4385;p32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386" name="Google Shape;4386;p32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32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32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32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32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32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2" name="Google Shape;4392;p32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393" name="Google Shape;4393;p3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3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3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3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3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3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3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3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3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3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3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4" name="Google Shape;4404;p32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405" name="Google Shape;4405;p32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32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32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32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32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32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32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32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32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4" name="Google Shape;4414;p32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415" name="Google Shape;4415;p32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32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32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32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32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32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32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32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3" name="Google Shape;4423;p32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424" name="Google Shape;4424;p3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3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3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7" name="Google Shape;4427;p3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8" name="Google Shape;4428;p3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9" name="Google Shape;4429;p3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0" name="Google Shape;4430;p3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3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3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3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3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3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3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3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3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3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3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3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3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3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3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3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3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20200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9392" y="40964"/>
            <a:ext cx="7503833" cy="4853855"/>
          </a:xfrm>
          <a:prstGeom prst="rect">
            <a:avLst/>
          </a:prstGeom>
        </p:spPr>
      </p:pic>
      <p:pic>
        <p:nvPicPr>
          <p:cNvPr id="2" name="Track 32">
            <a:hlinkClick r:id="" action="ppaction://media"/>
            <a:extLst>
              <a:ext uri="{FF2B5EF4-FFF2-40B4-BE49-F238E27FC236}">
                <a16:creationId xmlns:a16="http://schemas.microsoft.com/office/drawing/2014/main" id="{71DECEDC-A61D-8A0A-321B-3962A7E27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5222" y="40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4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275" t="11244" b="7342"/>
          <a:stretch/>
        </p:blipFill>
        <p:spPr>
          <a:xfrm>
            <a:off x="397980" y="584732"/>
            <a:ext cx="8230635" cy="4435356"/>
          </a:xfrm>
          <a:prstGeom prst="rect">
            <a:avLst/>
          </a:prstGeom>
        </p:spPr>
      </p:pic>
      <p:sp>
        <p:nvSpPr>
          <p:cNvPr id="5" name="Google Shape;3767;p26"/>
          <p:cNvSpPr txBox="1">
            <a:spLocks/>
          </p:cNvSpPr>
          <p:nvPr/>
        </p:nvSpPr>
        <p:spPr>
          <a:xfrm>
            <a:off x="999793" y="50278"/>
            <a:ext cx="7027011" cy="8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Clap and sing.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Track 32">
            <a:hlinkClick r:id="" action="ppaction://media"/>
            <a:extLst>
              <a:ext uri="{FF2B5EF4-FFF2-40B4-BE49-F238E27FC236}">
                <a16:creationId xmlns:a16="http://schemas.microsoft.com/office/drawing/2014/main" id="{761E59C1-DAC7-F031-81EB-F72458ED6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7710" y="173690"/>
            <a:ext cx="411042" cy="41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1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1" name="Google Shape;4461;p35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2" name="Google Shape;4462;p35"/>
          <p:cNvSpPr txBox="1">
            <a:spLocks noGrp="1"/>
          </p:cNvSpPr>
          <p:nvPr>
            <p:ph type="title"/>
          </p:nvPr>
        </p:nvSpPr>
        <p:spPr>
          <a:xfrm>
            <a:off x="1488468" y="2441014"/>
            <a:ext cx="6243427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 corner &amp; wrap-up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3" name="Google Shape;4463;p35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05</a:t>
            </a:r>
            <a:endParaRPr/>
          </a:p>
        </p:txBody>
      </p:sp>
      <p:grpSp>
        <p:nvGrpSpPr>
          <p:cNvPr id="4464" name="Google Shape;4464;p3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465" name="Google Shape;4465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1" name="Google Shape;4561;p3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562" name="Google Shape;4562;p3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3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3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3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3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3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9" name="Google Shape;4669;p3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670" name="Google Shape;4670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3" name="Google Shape;4673;p3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674" name="Google Shape;4674;p3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0" name="Google Shape;4680;p3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681" name="Google Shape;4681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2" name="Google Shape;4692;p3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693" name="Google Shape;4693;p3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2" name="Google Shape;4702;p3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703" name="Google Shape;4703;p3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1" name="Google Shape;4711;p3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712" name="Google Shape;4712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36180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767;p26"/>
          <p:cNvSpPr txBox="1">
            <a:spLocks/>
          </p:cNvSpPr>
          <p:nvPr/>
        </p:nvSpPr>
        <p:spPr>
          <a:xfrm>
            <a:off x="788572" y="614818"/>
            <a:ext cx="7617655" cy="8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WORD SEARCH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Find the word in puzzle.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Words can go any direction.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lang="vi-VN" sz="2200" b="0" dirty="0">
                <a:solidFill>
                  <a:prstClr val="black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Words can share letters as they cross over each other.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of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words placed.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8508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8" name="Google Shape;3248;p20"/>
          <p:cNvSpPr txBox="1"/>
          <p:nvPr/>
        </p:nvSpPr>
        <p:spPr>
          <a:xfrm>
            <a:off x="1023937" y="0"/>
            <a:ext cx="7027011" cy="8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EAF"/>
              </a:buClr>
              <a:buSzPts val="3600"/>
              <a:buFont typeface="Barriecito"/>
              <a:buNone/>
            </a:pPr>
            <a:r>
              <a:rPr lang="vi-VN" sz="4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WORD SEARCH</a:t>
            </a:r>
            <a:endParaRPr sz="4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3249" name="Google Shape;3249;p20"/>
          <p:cNvGraphicFramePr/>
          <p:nvPr/>
        </p:nvGraphicFramePr>
        <p:xfrm>
          <a:off x="2377443" y="823500"/>
          <a:ext cx="4320000" cy="432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Z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Q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Z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Q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Z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Z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U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U</a:t>
                      </a:r>
                      <a:endParaRPr sz="1200" b="1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Q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U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U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endParaRPr sz="1200" b="1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Q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U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Z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U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Z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Q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Z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U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Z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Z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Q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Z</a:t>
                      </a:r>
                      <a:endParaRPr sz="1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2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b="1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3875" marR="83875" marT="41925" marB="41925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250" name="Google Shape;3250;p20"/>
          <p:cNvSpPr/>
          <p:nvPr/>
        </p:nvSpPr>
        <p:spPr>
          <a:xfrm>
            <a:off x="4688878" y="3712602"/>
            <a:ext cx="1650045" cy="275007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1" name="Google Shape;3251;p20"/>
          <p:cNvSpPr/>
          <p:nvPr/>
        </p:nvSpPr>
        <p:spPr>
          <a:xfrm>
            <a:off x="2963457" y="3987609"/>
            <a:ext cx="2556315" cy="303699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2" name="Google Shape;3252;p20"/>
          <p:cNvSpPr/>
          <p:nvPr/>
        </p:nvSpPr>
        <p:spPr>
          <a:xfrm rot="-2721668">
            <a:off x="1944762" y="2280048"/>
            <a:ext cx="2782127" cy="281699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3" name="Google Shape;3253;p20"/>
          <p:cNvSpPr/>
          <p:nvPr/>
        </p:nvSpPr>
        <p:spPr>
          <a:xfrm rot="2551598">
            <a:off x="2493823" y="1850021"/>
            <a:ext cx="1650045" cy="316525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253;p20"/>
          <p:cNvSpPr/>
          <p:nvPr/>
        </p:nvSpPr>
        <p:spPr>
          <a:xfrm rot="2516312">
            <a:off x="2797267" y="1621138"/>
            <a:ext cx="3217064" cy="643354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252;p20"/>
          <p:cNvSpPr/>
          <p:nvPr/>
        </p:nvSpPr>
        <p:spPr>
          <a:xfrm rot="-2721668">
            <a:off x="3902970" y="1847587"/>
            <a:ext cx="3202422" cy="281699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250;p20"/>
          <p:cNvSpPr/>
          <p:nvPr/>
        </p:nvSpPr>
        <p:spPr>
          <a:xfrm rot="5400000">
            <a:off x="5575580" y="2288785"/>
            <a:ext cx="1950052" cy="293673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555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26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7027616" y="234447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3182813" y="4481505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 idx="4294967295"/>
          </p:nvPr>
        </p:nvSpPr>
        <p:spPr>
          <a:xfrm>
            <a:off x="1838819" y="1442555"/>
            <a:ext cx="6351320" cy="29176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My week</a:t>
            </a:r>
            <a:b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2841" y="1350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1" y="158624"/>
            <a:ext cx="1152380" cy="586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437084" y="704712"/>
            <a:ext cx="8843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3" y="2614689"/>
            <a:ext cx="4796345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747886" y="2639788"/>
            <a:ext cx="479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 2 PERIOD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/>
        </p:nvSpPr>
        <p:spPr>
          <a:xfrm>
            <a:off x="5820888" y="8026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6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/>
        </p:nvSpPr>
        <p:spPr>
          <a:xfrm rot="10800000" flipH="1">
            <a:off x="1715976" y="4692119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47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48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9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0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1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2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3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4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5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6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57" name="Google Shape;1389;p29"/>
          <p:cNvGrpSpPr/>
          <p:nvPr/>
        </p:nvGrpSpPr>
        <p:grpSpPr>
          <a:xfrm>
            <a:off x="-8811" y="-70268"/>
            <a:ext cx="9211566" cy="5243288"/>
            <a:chOff x="105589" y="-84023"/>
            <a:chExt cx="9211566" cy="5243288"/>
          </a:xfrm>
        </p:grpSpPr>
        <p:sp>
          <p:nvSpPr>
            <p:cNvPr id="58" name="Google Shape;1392;p29"/>
            <p:cNvSpPr/>
            <p:nvPr/>
          </p:nvSpPr>
          <p:spPr>
            <a:xfrm rot="16200000">
              <a:off x="-934471" y="2608364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59" name="Google Shape;1390;p29"/>
            <p:cNvSpPr/>
            <p:nvPr/>
          </p:nvSpPr>
          <p:spPr>
            <a:xfrm>
              <a:off x="109281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0" name="Google Shape;1396;p29"/>
            <p:cNvSpPr/>
            <p:nvPr/>
          </p:nvSpPr>
          <p:spPr>
            <a:xfrm rot="5400000">
              <a:off x="8976355" y="2952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" name="Google Shape;1397;p29"/>
            <p:cNvSpPr/>
            <p:nvPr/>
          </p:nvSpPr>
          <p:spPr>
            <a:xfrm>
              <a:off x="7792644" y="4696950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" name="Google Shape;1398;p29"/>
            <p:cNvSpPr/>
            <p:nvPr/>
          </p:nvSpPr>
          <p:spPr>
            <a:xfrm>
              <a:off x="105589" y="4968427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3" name="Google Shape;1394;p29"/>
            <p:cNvSpPr/>
            <p:nvPr/>
          </p:nvSpPr>
          <p:spPr>
            <a:xfrm>
              <a:off x="6293840" y="9541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4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65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6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7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8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9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0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1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2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3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4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5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6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7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8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9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0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1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2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3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87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8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9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/>
        </p:nvSpPr>
        <p:spPr>
          <a:xfrm rot="10800000" flipH="1">
            <a:off x="6252652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TUESDAY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WEDNESDAY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/>
        </p:nvSpPr>
        <p:spPr>
          <a:xfrm>
            <a:off x="234218" y="4700146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MONDAY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THURSDAY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/>
        </p:nvSpPr>
        <p:spPr>
          <a:xfrm>
            <a:off x="6544952" y="4894468"/>
            <a:ext cx="14884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FRIDAY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/>
        </p:nvSpPr>
        <p:spPr>
          <a:xfrm>
            <a:off x="7831974" y="4865243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SATURDAY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277939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SUNDAY</a:t>
            </a:r>
          </a:p>
        </p:txBody>
      </p:sp>
      <p:sp>
        <p:nvSpPr>
          <p:cNvPr id="126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/>
        </p:nvSpPr>
        <p:spPr>
          <a:xfrm rot="5400000" flipH="1">
            <a:off x="8218012" y="4203161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304620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916529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3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7" name="Google Shape;2797;p3"/>
          <p:cNvSpPr/>
          <p:nvPr/>
        </p:nvSpPr>
        <p:spPr>
          <a:xfrm flipH="1">
            <a:off x="5285587" y="129615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8" name="Google Shape;2798;p3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9" name="Google Shape;2799;p3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0" name="Google Shape;2800;p3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1" name="Google Shape;2801;p3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2" name="Google Shape;2802;p3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3" name="Google Shape;2803;p3"/>
          <p:cNvSpPr/>
          <p:nvPr/>
        </p:nvSpPr>
        <p:spPr>
          <a:xfrm rot="-9834511">
            <a:off x="5205190" y="129474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4" name="Google Shape;2804;p3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01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5" name="Google Shape;2805;p3"/>
          <p:cNvSpPr txBox="1">
            <a:spLocks noGrp="1"/>
          </p:cNvSpPr>
          <p:nvPr>
            <p:ph type="title" idx="2"/>
          </p:nvPr>
        </p:nvSpPr>
        <p:spPr>
          <a:xfrm>
            <a:off x="2573961" y="1209147"/>
            <a:ext cx="2580600" cy="61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vi-VN" sz="2800" b="1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review</a:t>
            </a:r>
            <a:endParaRPr sz="2800" b="1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6" name="Google Shape;2806;p3"/>
          <p:cNvSpPr txBox="1">
            <a:spLocks noGrp="1"/>
          </p:cNvSpPr>
          <p:nvPr>
            <p:ph type="title" idx="15"/>
          </p:nvPr>
        </p:nvSpPr>
        <p:spPr>
          <a:xfrm>
            <a:off x="1501574" y="409579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Table of contents</a:t>
            </a:r>
            <a:endParaRPr sz="4400" b="1"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7" name="Google Shape;2807;p3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02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8" name="Google Shape;2808;p3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03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9" name="Google Shape;2809;p3"/>
          <p:cNvSpPr txBox="1">
            <a:spLocks noGrp="1"/>
          </p:cNvSpPr>
          <p:nvPr>
            <p:ph type="title" idx="9"/>
          </p:nvPr>
        </p:nvSpPr>
        <p:spPr>
          <a:xfrm rot="1973">
            <a:off x="5184525" y="1375922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04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810" name="Google Shape;2810;p3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811" name="Google Shape;2811;p3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3" name="Google Shape;2823;p3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4" name="Google Shape;2824;p3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26" name="Google Shape;2926;p3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927" name="Google Shape;2927;p3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36" name="Google Shape;2936;p3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937" name="Google Shape;2937;p3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0" name="Google Shape;2940;p3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941" name="Google Shape;2941;p3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7" name="Google Shape;2947;p3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2948" name="Google Shape;2948;p3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8" name="Google Shape;2968;p3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9" name="Google Shape;2969;p3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62" name="Google Shape;3062;p3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3063" name="Google Shape;3063;p3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74" name="Google Shape;3074;p3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3075" name="Google Shape;3075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84" name="Google Shape;3084;p3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3085" name="Google Shape;3085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93" name="Google Shape;3093;p3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3094" name="Google Shape;3094;p3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118" name="Google Shape;3118;p3"/>
          <p:cNvSpPr/>
          <p:nvPr/>
        </p:nvSpPr>
        <p:spPr>
          <a:xfrm flipH="1">
            <a:off x="5319033" y="234002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19" name="Google Shape;3119;p3"/>
          <p:cNvSpPr/>
          <p:nvPr/>
        </p:nvSpPr>
        <p:spPr>
          <a:xfrm>
            <a:off x="5373333" y="233237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0" name="Google Shape;3120;p3"/>
          <p:cNvSpPr txBox="1"/>
          <p:nvPr/>
        </p:nvSpPr>
        <p:spPr>
          <a:xfrm rot="1973">
            <a:off x="5264922" y="2339901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3000"/>
              <a:buFont typeface="Barriecito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05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2" name="Google Shape;3122;p3"/>
          <p:cNvSpPr txBox="1"/>
          <p:nvPr/>
        </p:nvSpPr>
        <p:spPr>
          <a:xfrm>
            <a:off x="2241747" y="2388266"/>
            <a:ext cx="3191689" cy="128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Listen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 number.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3" name="Google Shape;3123;p3"/>
          <p:cNvSpPr txBox="1"/>
          <p:nvPr/>
        </p:nvSpPr>
        <p:spPr>
          <a:xfrm>
            <a:off x="2505444" y="3545714"/>
            <a:ext cx="3220244" cy="128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Look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 complete and read.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4" name="Google Shape;3124;p3"/>
          <p:cNvSpPr txBox="1"/>
          <p:nvPr/>
        </p:nvSpPr>
        <p:spPr>
          <a:xfrm>
            <a:off x="6137438" y="1349037"/>
            <a:ext cx="2580600" cy="59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sing.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5" name="Google Shape;3125;p3"/>
          <p:cNvSpPr txBox="1"/>
          <p:nvPr/>
        </p:nvSpPr>
        <p:spPr>
          <a:xfrm>
            <a:off x="6292206" y="2311136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</a:t>
            </a:r>
            <a: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vi-VN" sz="2800" b="1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corner </a:t>
            </a:r>
            <a:endParaRPr lang="en-US" sz="2800" b="1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lang="vi-VN" sz="2800" b="1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&amp; </a:t>
            </a: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rap-up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9696240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7882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" name="Google Shape;1398;p11"/>
          <p:cNvPicPr preferRelativeResize="0"/>
          <p:nvPr/>
        </p:nvPicPr>
        <p:blipFill rotWithShape="1">
          <a:blip r:embed="rId3">
            <a:alphaModFix/>
          </a:blip>
          <a:srcRect t="2735" r="46907"/>
          <a:stretch/>
        </p:blipFill>
        <p:spPr>
          <a:xfrm>
            <a:off x="3214467" y="661182"/>
            <a:ext cx="2715065" cy="3514872"/>
          </a:xfrm>
          <a:prstGeom prst="rect">
            <a:avLst/>
          </a:prstGeom>
          <a:noFill/>
          <a:ln>
            <a:noFill/>
          </a:ln>
        </p:spPr>
      </p:pic>
      <p:sp>
        <p:nvSpPr>
          <p:cNvPr id="1399" name="Google Shape;1399;p11"/>
          <p:cNvSpPr txBox="1"/>
          <p:nvPr/>
        </p:nvSpPr>
        <p:spPr>
          <a:xfrm>
            <a:off x="3484345" y="154004"/>
            <a:ext cx="23485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MIMING GAME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12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Google Shape;1404;p12"/>
          <p:cNvPicPr preferRelativeResize="0"/>
          <p:nvPr/>
        </p:nvPicPr>
        <p:blipFill rotWithShape="1">
          <a:blip r:embed="rId3">
            <a:alphaModFix/>
          </a:blip>
          <a:srcRect t="2939" r="50259"/>
          <a:stretch/>
        </p:blipFill>
        <p:spPr>
          <a:xfrm>
            <a:off x="2696972" y="827649"/>
            <a:ext cx="2789428" cy="3846342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Google Shape;1405;p12"/>
          <p:cNvSpPr txBox="1"/>
          <p:nvPr/>
        </p:nvSpPr>
        <p:spPr>
          <a:xfrm>
            <a:off x="3484345" y="154004"/>
            <a:ext cx="23485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0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MIMING GAME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429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" name="Google Shape;1410;p13"/>
          <p:cNvPicPr preferRelativeResize="0"/>
          <p:nvPr/>
        </p:nvPicPr>
        <p:blipFill rotWithShape="1">
          <a:blip r:embed="rId3">
            <a:alphaModFix/>
          </a:blip>
          <a:srcRect l="49491"/>
          <a:stretch/>
        </p:blipFill>
        <p:spPr>
          <a:xfrm>
            <a:off x="2715065" y="813093"/>
            <a:ext cx="2832491" cy="3962792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Google Shape;1411;p13"/>
          <p:cNvSpPr txBox="1"/>
          <p:nvPr/>
        </p:nvSpPr>
        <p:spPr>
          <a:xfrm>
            <a:off x="3484345" y="154004"/>
            <a:ext cx="23485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0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MIMING GAME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819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" name="Google Shape;141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2449" y="557230"/>
            <a:ext cx="6166651" cy="4357669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14"/>
          <p:cNvSpPr txBox="1"/>
          <p:nvPr/>
        </p:nvSpPr>
        <p:spPr>
          <a:xfrm>
            <a:off x="3484345" y="154004"/>
            <a:ext cx="23485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0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MIMING GAME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291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E29B1D8-0D1C-9549-B5D0-DCEE2D2D4C7E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8461BCD-6997-1D4F-B94E-5C1BBE732653}"/>
    </a:ext>
  </a:extLst>
</a:theme>
</file>

<file path=ppt/theme/theme4.xml><?xml version="1.0" encoding="utf-8"?>
<a:theme xmlns:a="http://schemas.openxmlformats.org/drawingml/2006/main" name="3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8C77F644-B37F-BD43-BD34-7E5B91668847}"/>
    </a:ext>
  </a:extLst>
</a:theme>
</file>

<file path=ppt/theme/theme5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E29B1D8-0D1C-9549-B5D0-DCEE2D2D4C7E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2108</TotalTime>
  <Words>416</Words>
  <Application>Microsoft Office PowerPoint</Application>
  <PresentationFormat>On-screen Show (16:9)</PresentationFormat>
  <Paragraphs>286</Paragraphs>
  <Slides>22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Arial</vt:lpstr>
      <vt:lpstr>Dosis</vt:lpstr>
      <vt:lpstr>Comic Sans MS</vt:lpstr>
      <vt:lpstr>Times New Roman</vt:lpstr>
      <vt:lpstr>Bradley Hand</vt:lpstr>
      <vt:lpstr>Calibri</vt:lpstr>
      <vt:lpstr>Calibri Light</vt:lpstr>
      <vt:lpstr>American Typewriter</vt:lpstr>
      <vt:lpstr>Barriecito</vt:lpstr>
      <vt:lpstr>Lucida Handwriting</vt:lpstr>
      <vt:lpstr>.VnTifani HeavyH</vt:lpstr>
      <vt:lpstr>2_Basic English for Korean Speakers Workshop by Slidesgo</vt:lpstr>
      <vt:lpstr>1_Basic English for Korean Speakers Workshop by Slidesgo</vt:lpstr>
      <vt:lpstr>Custom Design</vt:lpstr>
      <vt:lpstr>3_Basic English for Korean Speakers Workshop by Slidesgo</vt:lpstr>
      <vt:lpstr>4_Basic English for Korean Speakers Workshop by Slidesgo</vt:lpstr>
      <vt:lpstr>5_Basic English for Korean Speakers Workshop by Slidesgo</vt:lpstr>
      <vt:lpstr>6_Basic English for Korean Speakers Workshop by Slidesgo</vt:lpstr>
      <vt:lpstr>7_Basic English for Korean Speakers Workshop by Slidesgo</vt:lpstr>
      <vt:lpstr>2_Office Theme</vt:lpstr>
      <vt:lpstr>5_Office Theme</vt:lpstr>
      <vt:lpstr>PowerPoint Presentation</vt:lpstr>
      <vt:lpstr>PowerPoint Presentation</vt:lpstr>
      <vt:lpstr>My week 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 Listen and number.</vt:lpstr>
      <vt:lpstr>PowerPoint Presentation</vt:lpstr>
      <vt:lpstr>Activity 5 Look, complete  and read.</vt:lpstr>
      <vt:lpstr>PowerPoint Presentation</vt:lpstr>
      <vt:lpstr>Activity 6 Let’s sing.</vt:lpstr>
      <vt:lpstr>PowerPoint Presentation</vt:lpstr>
      <vt:lpstr>PowerPoint Presentation</vt:lpstr>
      <vt:lpstr>Fun corner &amp;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HP</dc:creator>
  <cp:lastModifiedBy>Administrator</cp:lastModifiedBy>
  <cp:revision>100</cp:revision>
  <dcterms:modified xsi:type="dcterms:W3CDTF">2024-10-13T03:00:16Z</dcterms:modified>
</cp:coreProperties>
</file>